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71" r:id="rId3"/>
    <p:sldId id="302" r:id="rId4"/>
    <p:sldId id="260" r:id="rId5"/>
    <p:sldId id="261" r:id="rId6"/>
    <p:sldId id="259" r:id="rId7"/>
    <p:sldId id="265" r:id="rId8"/>
    <p:sldId id="273" r:id="rId9"/>
    <p:sldId id="303" r:id="rId10"/>
    <p:sldId id="262" r:id="rId11"/>
    <p:sldId id="263" r:id="rId12"/>
    <p:sldId id="266" r:id="rId13"/>
    <p:sldId id="270" r:id="rId14"/>
    <p:sldId id="274" r:id="rId15"/>
    <p:sldId id="304" r:id="rId16"/>
    <p:sldId id="268" r:id="rId17"/>
    <p:sldId id="276" r:id="rId18"/>
    <p:sldId id="280" r:id="rId19"/>
    <p:sldId id="277" r:id="rId20"/>
    <p:sldId id="269" r:id="rId21"/>
    <p:sldId id="284" r:id="rId22"/>
    <p:sldId id="305" r:id="rId23"/>
    <p:sldId id="288" r:id="rId24"/>
    <p:sldId id="279" r:id="rId25"/>
    <p:sldId id="291" r:id="rId26"/>
    <p:sldId id="294" r:id="rId27"/>
    <p:sldId id="295" r:id="rId28"/>
    <p:sldId id="292" r:id="rId29"/>
    <p:sldId id="285" r:id="rId30"/>
    <p:sldId id="299" r:id="rId31"/>
    <p:sldId id="287" r:id="rId32"/>
    <p:sldId id="306" r:id="rId33"/>
    <p:sldId id="301" r:id="rId34"/>
  </p:sldIdLst>
  <p:sldSz cx="12192000" cy="6858000"/>
  <p:notesSz cx="6858000" cy="91440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443"/>
    <a:srgbClr val="48C0D8"/>
    <a:srgbClr val="FFD5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-1482" y="-5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0C9128-5AFC-425F-8089-F286E2B00732}" type="datetimeFigureOut">
              <a:rPr lang="zh-CN" altLang="en-US" smtClean="0"/>
              <a:t>2017/7/30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0C3424-6968-44D6-B3ED-8FEF8E7A0B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6691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C3424-6968-44D6-B3ED-8FEF8E7A0B7E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00920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C3424-6968-44D6-B3ED-8FEF8E7A0B7E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5151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C3424-6968-44D6-B3ED-8FEF8E7A0B7E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45633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C3424-6968-44D6-B3ED-8FEF8E7A0B7E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4414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C3424-6968-44D6-B3ED-8FEF8E7A0B7E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69551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C3424-6968-44D6-B3ED-8FEF8E7A0B7E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22501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C3424-6968-44D6-B3ED-8FEF8E7A0B7E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39576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C3424-6968-44D6-B3ED-8FEF8E7A0B7E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40146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C3424-6968-44D6-B3ED-8FEF8E7A0B7E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43877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C3424-6968-44D6-B3ED-8FEF8E7A0B7E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06510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C3424-6968-44D6-B3ED-8FEF8E7A0B7E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3870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C3424-6968-44D6-B3ED-8FEF8E7A0B7E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74653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C3424-6968-44D6-B3ED-8FEF8E7A0B7E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41444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C3424-6968-44D6-B3ED-8FEF8E7A0B7E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80715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C3424-6968-44D6-B3ED-8FEF8E7A0B7E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35802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C3424-6968-44D6-B3ED-8FEF8E7A0B7E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90737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C3424-6968-44D6-B3ED-8FEF8E7A0B7E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51669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C3424-6968-44D6-B3ED-8FEF8E7A0B7E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53152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C3424-6968-44D6-B3ED-8FEF8E7A0B7E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79223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C3424-6968-44D6-B3ED-8FEF8E7A0B7E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31649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C3424-6968-44D6-B3ED-8FEF8E7A0B7E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64620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C3424-6968-44D6-B3ED-8FEF8E7A0B7E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3473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C3424-6968-44D6-B3ED-8FEF8E7A0B7E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19303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C3424-6968-44D6-B3ED-8FEF8E7A0B7E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0611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C3424-6968-44D6-B3ED-8FEF8E7A0B7E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35044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C3424-6968-44D6-B3ED-8FEF8E7A0B7E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6003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C3424-6968-44D6-B3ED-8FEF8E7A0B7E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65827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C3424-6968-44D6-B3ED-8FEF8E7A0B7E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7935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C3424-6968-44D6-B3ED-8FEF8E7A0B7E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69062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C3424-6968-44D6-B3ED-8FEF8E7A0B7E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95633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C3424-6968-44D6-B3ED-8FEF8E7A0B7E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76868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C3424-6968-44D6-B3ED-8FEF8E7A0B7E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19248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C3424-6968-44D6-B3ED-8FEF8E7A0B7E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5478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2" y="-1"/>
            <a:ext cx="12180128" cy="686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64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14:prism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228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14:prism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29B21-5924-422F-98A3-E9EE70A4A884}" type="datetimeFigureOut">
              <a:rPr lang="zh-CN" altLang="en-US" smtClean="0"/>
              <a:t>2017/7/30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334F8-E8BC-460C-9C46-6F4CD9C3EF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924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14:prism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329B21-5924-422F-98A3-E9EE70A4A884}" type="datetimeFigureOut">
              <a:rPr lang="zh-CN" altLang="en-US" smtClean="0"/>
              <a:t>2017/7/30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334F8-E8BC-460C-9C46-6F4CD9C3EF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2919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14:prism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g"/><Relationship Id="rId4" Type="http://schemas.openxmlformats.org/officeDocument/2006/relationships/image" Target="../media/image7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323" y="1248443"/>
            <a:ext cx="5514778" cy="4326733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2544158" y="1370286"/>
            <a:ext cx="4105214" cy="1591964"/>
            <a:chOff x="2544158" y="1370286"/>
            <a:chExt cx="4105214" cy="1591964"/>
          </a:xfrm>
        </p:grpSpPr>
        <p:sp>
          <p:nvSpPr>
            <p:cNvPr id="12" name="文本框 11"/>
            <p:cNvSpPr txBox="1"/>
            <p:nvPr/>
          </p:nvSpPr>
          <p:spPr>
            <a:xfrm>
              <a:off x="2618910" y="1392590"/>
              <a:ext cx="403046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600" b="1" dirty="0" smtClean="0">
                  <a:solidFill>
                    <a:srgbClr val="FFD55C"/>
                  </a:solidFill>
                </a:rPr>
                <a:t>2017</a:t>
              </a:r>
              <a:endParaRPr lang="zh-CN" altLang="en-US" sz="9600" b="1" dirty="0">
                <a:solidFill>
                  <a:srgbClr val="FFD55C"/>
                </a:solidFill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2544158" y="1370286"/>
              <a:ext cx="403046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600" b="1" dirty="0" smtClean="0"/>
                <a:t>2017</a:t>
              </a:r>
              <a:endParaRPr lang="zh-CN" altLang="en-US" sz="9600" b="1" dirty="0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1439559" y="2657677"/>
            <a:ext cx="4307117" cy="1284188"/>
            <a:chOff x="1439559" y="2657677"/>
            <a:chExt cx="4307117" cy="1284188"/>
          </a:xfrm>
        </p:grpSpPr>
        <p:sp>
          <p:nvSpPr>
            <p:cNvPr id="13" name="文本框 12"/>
            <p:cNvSpPr txBox="1"/>
            <p:nvPr/>
          </p:nvSpPr>
          <p:spPr>
            <a:xfrm>
              <a:off x="1475104" y="2679981"/>
              <a:ext cx="4271572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7600" b="1" dirty="0" smtClean="0">
                  <a:solidFill>
                    <a:srgbClr val="FF7443"/>
                  </a:solidFill>
                </a:rPr>
                <a:t>扁平设计</a:t>
              </a:r>
              <a:endParaRPr lang="zh-CN" altLang="en-US" sz="7600" b="1" dirty="0">
                <a:solidFill>
                  <a:srgbClr val="FF7443"/>
                </a:solidFill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439559" y="2657677"/>
              <a:ext cx="4271572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7600" b="1" dirty="0" smtClean="0"/>
                <a:t>扁平设计</a:t>
              </a:r>
              <a:endParaRPr lang="zh-CN" altLang="en-US" sz="7600" b="1" dirty="0"/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1439559" y="3878664"/>
            <a:ext cx="4216962" cy="1255280"/>
            <a:chOff x="1439559" y="3878664"/>
            <a:chExt cx="4216962" cy="1255280"/>
          </a:xfrm>
        </p:grpSpPr>
        <p:sp>
          <p:nvSpPr>
            <p:cNvPr id="14" name="文本框 13"/>
            <p:cNvSpPr txBox="1"/>
            <p:nvPr/>
          </p:nvSpPr>
          <p:spPr>
            <a:xfrm>
              <a:off x="1475104" y="3900968"/>
              <a:ext cx="414587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400" dirty="0" smtClean="0">
                  <a:solidFill>
                    <a:srgbClr val="48C0D8"/>
                  </a:solidFill>
                </a:rPr>
                <a:t>互联网</a:t>
              </a:r>
              <a:r>
                <a:rPr lang="en-US" altLang="zh-CN" sz="4400" dirty="0" smtClean="0">
                  <a:solidFill>
                    <a:srgbClr val="48C0D8"/>
                  </a:solidFill>
                </a:rPr>
                <a:t>PPT</a:t>
              </a:r>
              <a:r>
                <a:rPr lang="zh-CN" altLang="en-US" sz="4400" dirty="0" smtClean="0">
                  <a:solidFill>
                    <a:srgbClr val="48C0D8"/>
                  </a:solidFill>
                </a:rPr>
                <a:t>模板</a:t>
              </a:r>
              <a:endParaRPr lang="zh-CN" altLang="en-US" sz="4400" dirty="0">
                <a:solidFill>
                  <a:srgbClr val="48C0D8"/>
                </a:solidFill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510649" y="4687668"/>
              <a:ext cx="4145872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300" dirty="0" smtClean="0">
                  <a:solidFill>
                    <a:srgbClr val="FF7443"/>
                  </a:solidFill>
                </a:rPr>
                <a:t>FLAT DESIGN PPT Template</a:t>
              </a:r>
              <a:endParaRPr lang="zh-CN" altLang="en-US" sz="2300" dirty="0">
                <a:solidFill>
                  <a:srgbClr val="FF7443"/>
                </a:solidFill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439559" y="3878664"/>
              <a:ext cx="414587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400" dirty="0" smtClean="0"/>
                <a:t>互联网</a:t>
              </a:r>
              <a:r>
                <a:rPr lang="en-US" altLang="zh-CN" sz="4400" dirty="0" smtClean="0"/>
                <a:t>PPT</a:t>
              </a:r>
              <a:r>
                <a:rPr lang="zh-CN" altLang="en-US" sz="4400" dirty="0" smtClean="0"/>
                <a:t>模板</a:t>
              </a:r>
              <a:endParaRPr lang="zh-CN" altLang="en-US" sz="4400" dirty="0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475104" y="4665364"/>
              <a:ext cx="4145872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300" dirty="0" smtClean="0"/>
                <a:t>FLAT DESIGN PPT Template</a:t>
              </a:r>
              <a:endParaRPr lang="zh-CN" altLang="en-US" sz="2300" dirty="0"/>
            </a:p>
          </p:txBody>
        </p:sp>
      </p:grpSp>
      <p:pic>
        <p:nvPicPr>
          <p:cNvPr id="16" name="Rita Calypso - Paper Ma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87257" y="-12426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5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14:prism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/>
        </p:nvGrpSpPr>
        <p:grpSpPr>
          <a:xfrm>
            <a:off x="7842985" y="2273889"/>
            <a:ext cx="3183441" cy="2699581"/>
            <a:chOff x="7842985" y="2273889"/>
            <a:chExt cx="3183441" cy="2699581"/>
          </a:xfrm>
        </p:grpSpPr>
        <p:sp>
          <p:nvSpPr>
            <p:cNvPr id="9" name="文本框 23"/>
            <p:cNvSpPr txBox="1">
              <a:spLocks/>
            </p:cNvSpPr>
            <p:nvPr/>
          </p:nvSpPr>
          <p:spPr bwMode="auto">
            <a:xfrm>
              <a:off x="7842986" y="2273889"/>
              <a:ext cx="3183440" cy="372240"/>
            </a:xfrm>
            <a:prstGeom prst="rect">
              <a:avLst/>
            </a:prstGeom>
          </p:spPr>
          <p:txBody>
            <a:bodyPr wrap="none" lIns="120000" tIns="62400" rIns="120000" bIns="62400" anchor="ctr">
              <a:norm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marL="0" indent="0" algn="r">
                <a:defRPr/>
              </a:pPr>
              <a:r>
                <a:rPr lang="zh-CN" altLang="en-US" sz="1600" b="1" dirty="0"/>
                <a:t>标题文本预设</a:t>
              </a:r>
            </a:p>
          </p:txBody>
        </p:sp>
        <p:sp>
          <p:nvSpPr>
            <p:cNvPr id="10" name="文本框 24"/>
            <p:cNvSpPr txBox="1">
              <a:spLocks/>
            </p:cNvSpPr>
            <p:nvPr/>
          </p:nvSpPr>
          <p:spPr bwMode="auto">
            <a:xfrm>
              <a:off x="7842985" y="2614830"/>
              <a:ext cx="3183441" cy="647600"/>
            </a:xfrm>
            <a:prstGeom prst="rect">
              <a:avLst/>
            </a:prstGeom>
          </p:spPr>
          <p:txBody>
            <a:bodyPr wrap="square" lIns="120000" tIns="62400" rIns="120000" bIns="62400" anchor="ctr">
              <a:normAutofit fontScale="92500" lnSpcReduction="10000"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marL="0" indent="0" algn="r">
                <a:lnSpc>
                  <a:spcPct val="130000"/>
                </a:lnSpc>
                <a:spcBef>
                  <a:spcPct val="0"/>
                </a:spcBef>
                <a:defRPr/>
              </a:pPr>
              <a:r>
                <a:rPr lang="zh-CN" altLang="en-US" sz="1467"/>
                <a:t>此部分内容作为文字排版占位显示（建议使用主题字体）</a:t>
              </a:r>
              <a:endParaRPr lang="zh-CN" altLang="en-US" sz="1467" dirty="0"/>
            </a:p>
          </p:txBody>
        </p:sp>
        <p:sp>
          <p:nvSpPr>
            <p:cNvPr id="13" name="文本框 27"/>
            <p:cNvSpPr txBox="1">
              <a:spLocks/>
            </p:cNvSpPr>
            <p:nvPr/>
          </p:nvSpPr>
          <p:spPr bwMode="auto">
            <a:xfrm>
              <a:off x="7842986" y="3984929"/>
              <a:ext cx="3183440" cy="372240"/>
            </a:xfrm>
            <a:prstGeom prst="rect">
              <a:avLst/>
            </a:prstGeom>
          </p:spPr>
          <p:txBody>
            <a:bodyPr wrap="none" lIns="120000" tIns="62400" rIns="120000" bIns="62400" anchor="ctr">
              <a:norm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marL="0" indent="0" algn="r">
                <a:defRPr/>
              </a:pPr>
              <a:r>
                <a:rPr lang="zh-CN" altLang="en-US" sz="1600" b="1" dirty="0"/>
                <a:t>标题文本预设</a:t>
              </a:r>
            </a:p>
          </p:txBody>
        </p:sp>
        <p:sp>
          <p:nvSpPr>
            <p:cNvPr id="14" name="文本框 28"/>
            <p:cNvSpPr txBox="1">
              <a:spLocks/>
            </p:cNvSpPr>
            <p:nvPr/>
          </p:nvSpPr>
          <p:spPr bwMode="auto">
            <a:xfrm>
              <a:off x="7842985" y="4325870"/>
              <a:ext cx="3183441" cy="647600"/>
            </a:xfrm>
            <a:prstGeom prst="rect">
              <a:avLst/>
            </a:prstGeom>
          </p:spPr>
          <p:txBody>
            <a:bodyPr wrap="square" lIns="120000" tIns="62400" rIns="120000" bIns="62400" anchor="ctr">
              <a:normAutofit fontScale="92500" lnSpcReduction="10000"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marL="0" indent="0" algn="r">
                <a:lnSpc>
                  <a:spcPct val="130000"/>
                </a:lnSpc>
                <a:spcBef>
                  <a:spcPct val="0"/>
                </a:spcBef>
                <a:defRPr/>
              </a:pPr>
              <a:r>
                <a:rPr lang="zh-CN" altLang="en-US" sz="1467"/>
                <a:t>此部分内容作为文字排版占位显示（建议使用主题字体）</a:t>
              </a:r>
              <a:endParaRPr lang="zh-CN" altLang="en-US" sz="1467" dirty="0"/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839415" y="2273889"/>
            <a:ext cx="3183441" cy="2699581"/>
            <a:chOff x="839415" y="2273889"/>
            <a:chExt cx="3183441" cy="2699581"/>
          </a:xfrm>
        </p:grpSpPr>
        <p:sp>
          <p:nvSpPr>
            <p:cNvPr id="11" name="文本框 25"/>
            <p:cNvSpPr txBox="1">
              <a:spLocks/>
            </p:cNvSpPr>
            <p:nvPr/>
          </p:nvSpPr>
          <p:spPr bwMode="auto">
            <a:xfrm>
              <a:off x="839416" y="2273889"/>
              <a:ext cx="3183440" cy="372240"/>
            </a:xfrm>
            <a:prstGeom prst="rect">
              <a:avLst/>
            </a:prstGeom>
          </p:spPr>
          <p:txBody>
            <a:bodyPr wrap="none" lIns="120000" tIns="62400" rIns="120000" bIns="62400" anchor="ctr">
              <a:norm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marL="0" indent="0">
                <a:defRPr/>
              </a:pPr>
              <a:r>
                <a:rPr lang="zh-CN" altLang="en-US" sz="1600" b="1" dirty="0"/>
                <a:t>标题文本预设</a:t>
              </a:r>
            </a:p>
          </p:txBody>
        </p:sp>
        <p:sp>
          <p:nvSpPr>
            <p:cNvPr id="12" name="文本框 26"/>
            <p:cNvSpPr txBox="1">
              <a:spLocks/>
            </p:cNvSpPr>
            <p:nvPr/>
          </p:nvSpPr>
          <p:spPr bwMode="auto">
            <a:xfrm>
              <a:off x="839415" y="2614830"/>
              <a:ext cx="3183441" cy="647600"/>
            </a:xfrm>
            <a:prstGeom prst="rect">
              <a:avLst/>
            </a:prstGeom>
          </p:spPr>
          <p:txBody>
            <a:bodyPr wrap="square" lIns="120000" tIns="62400" rIns="120000" bIns="62400" anchor="ctr">
              <a:normAutofit fontScale="92500" lnSpcReduction="10000"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marL="0" indent="0">
                <a:lnSpc>
                  <a:spcPct val="130000"/>
                </a:lnSpc>
                <a:spcBef>
                  <a:spcPct val="0"/>
                </a:spcBef>
                <a:defRPr/>
              </a:pPr>
              <a:r>
                <a:rPr lang="zh-CN" altLang="en-US" sz="1467"/>
                <a:t>此部分内容作为文字排版占位显示（建议使用主题字体）</a:t>
              </a:r>
              <a:endParaRPr lang="zh-CN" altLang="en-US" sz="1467" dirty="0"/>
            </a:p>
          </p:txBody>
        </p:sp>
        <p:sp>
          <p:nvSpPr>
            <p:cNvPr id="15" name="文本框 29"/>
            <p:cNvSpPr txBox="1">
              <a:spLocks/>
            </p:cNvSpPr>
            <p:nvPr/>
          </p:nvSpPr>
          <p:spPr bwMode="auto">
            <a:xfrm>
              <a:off x="839416" y="3984929"/>
              <a:ext cx="3183440" cy="372240"/>
            </a:xfrm>
            <a:prstGeom prst="rect">
              <a:avLst/>
            </a:prstGeom>
          </p:spPr>
          <p:txBody>
            <a:bodyPr wrap="none" lIns="120000" tIns="62400" rIns="120000" bIns="62400" anchor="ctr">
              <a:norm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marL="0" indent="0">
                <a:defRPr/>
              </a:pPr>
              <a:r>
                <a:rPr lang="zh-CN" altLang="en-US" sz="1600" b="1"/>
                <a:t>标题文本预设</a:t>
              </a:r>
            </a:p>
          </p:txBody>
        </p:sp>
        <p:sp>
          <p:nvSpPr>
            <p:cNvPr id="16" name="文本框 30"/>
            <p:cNvSpPr txBox="1">
              <a:spLocks/>
            </p:cNvSpPr>
            <p:nvPr/>
          </p:nvSpPr>
          <p:spPr bwMode="auto">
            <a:xfrm>
              <a:off x="839415" y="4325870"/>
              <a:ext cx="3183441" cy="647600"/>
            </a:xfrm>
            <a:prstGeom prst="rect">
              <a:avLst/>
            </a:prstGeom>
          </p:spPr>
          <p:txBody>
            <a:bodyPr wrap="square" lIns="120000" tIns="62400" rIns="120000" bIns="62400" anchor="ctr">
              <a:normAutofit fontScale="92500" lnSpcReduction="10000"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marL="0" indent="0">
                <a:lnSpc>
                  <a:spcPct val="130000"/>
                </a:lnSpc>
                <a:spcBef>
                  <a:spcPct val="0"/>
                </a:spcBef>
                <a:defRPr/>
              </a:pPr>
              <a:r>
                <a:rPr lang="zh-CN" altLang="en-US" sz="1467"/>
                <a:t>此部分内容作为文字排版占位显示（建议使用主题字体）</a:t>
              </a:r>
              <a:endParaRPr lang="zh-CN" altLang="en-US" sz="1467" dirty="0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4365078" y="706685"/>
            <a:ext cx="3477907" cy="733808"/>
            <a:chOff x="939815" y="479394"/>
            <a:chExt cx="3690964" cy="707421"/>
          </a:xfrm>
        </p:grpSpPr>
        <p:sp>
          <p:nvSpPr>
            <p:cNvPr id="22" name="矩形 21"/>
            <p:cNvSpPr/>
            <p:nvPr/>
          </p:nvSpPr>
          <p:spPr>
            <a:xfrm>
              <a:off x="1038692" y="592011"/>
              <a:ext cx="3592087" cy="594804"/>
            </a:xfrm>
            <a:prstGeom prst="rect">
              <a:avLst/>
            </a:prstGeom>
            <a:solidFill>
              <a:srgbClr val="FF74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zh-CN" altLang="en-US" sz="2400" b="1" spc="600" dirty="0" smtClean="0"/>
                <a:t>此处输入标题</a:t>
              </a:r>
              <a:endParaRPr lang="zh-CN" altLang="en-US" sz="2400" b="1" spc="600" dirty="0"/>
            </a:p>
          </p:txBody>
        </p:sp>
        <p:sp>
          <p:nvSpPr>
            <p:cNvPr id="23" name="矩形 22"/>
            <p:cNvSpPr/>
            <p:nvPr/>
          </p:nvSpPr>
          <p:spPr>
            <a:xfrm>
              <a:off x="939815" y="479394"/>
              <a:ext cx="3592087" cy="594804"/>
            </a:xfrm>
            <a:prstGeom prst="rec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4365078" y="2062769"/>
            <a:ext cx="3284212" cy="3250000"/>
            <a:chOff x="4365078" y="2062769"/>
            <a:chExt cx="3284212" cy="3250000"/>
          </a:xfrm>
        </p:grpSpPr>
        <p:grpSp>
          <p:nvGrpSpPr>
            <p:cNvPr id="6" name="组合 5"/>
            <p:cNvGrpSpPr/>
            <p:nvPr/>
          </p:nvGrpSpPr>
          <p:grpSpPr>
            <a:xfrm>
              <a:off x="4365078" y="2062769"/>
              <a:ext cx="3284212" cy="3250000"/>
              <a:chOff x="3125084" y="2439191"/>
              <a:chExt cx="2893832" cy="2863689"/>
            </a:xfrm>
          </p:grpSpPr>
          <p:sp>
            <p:nvSpPr>
              <p:cNvPr id="17" name="L 形 16"/>
              <p:cNvSpPr/>
              <p:nvPr/>
            </p:nvSpPr>
            <p:spPr>
              <a:xfrm>
                <a:off x="3125084" y="4006736"/>
                <a:ext cx="1296144" cy="1296144"/>
              </a:xfrm>
              <a:prstGeom prst="corner">
                <a:avLst>
                  <a:gd name="adj1" fmla="val 16416"/>
                  <a:gd name="adj2" fmla="val 16509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" name="L 形 17"/>
              <p:cNvSpPr/>
              <p:nvPr/>
            </p:nvSpPr>
            <p:spPr>
              <a:xfrm flipH="1">
                <a:off x="4722772" y="4006736"/>
                <a:ext cx="1296144" cy="1296144"/>
              </a:xfrm>
              <a:prstGeom prst="corner">
                <a:avLst>
                  <a:gd name="adj1" fmla="val 16416"/>
                  <a:gd name="adj2" fmla="val 16509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9" name="L 形 18"/>
              <p:cNvSpPr/>
              <p:nvPr/>
            </p:nvSpPr>
            <p:spPr>
              <a:xfrm flipV="1">
                <a:off x="3125084" y="2439191"/>
                <a:ext cx="1296144" cy="1296144"/>
              </a:xfrm>
              <a:prstGeom prst="corner">
                <a:avLst>
                  <a:gd name="adj1" fmla="val 16416"/>
                  <a:gd name="adj2" fmla="val 16509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0" name="L 形 19"/>
              <p:cNvSpPr/>
              <p:nvPr/>
            </p:nvSpPr>
            <p:spPr>
              <a:xfrm flipH="1" flipV="1">
                <a:off x="4722772" y="2439191"/>
                <a:ext cx="1296144" cy="1296144"/>
              </a:xfrm>
              <a:prstGeom prst="corner">
                <a:avLst>
                  <a:gd name="adj1" fmla="val 16416"/>
                  <a:gd name="adj2" fmla="val 16509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7" name="矩形 6"/>
            <p:cNvSpPr/>
            <p:nvPr/>
          </p:nvSpPr>
          <p:spPr>
            <a:xfrm>
              <a:off x="4835843" y="2503933"/>
              <a:ext cx="2342682" cy="234268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" name="browser_157288"/>
            <p:cNvSpPr>
              <a:spLocks noChangeAspect="1"/>
            </p:cNvSpPr>
            <p:nvPr/>
          </p:nvSpPr>
          <p:spPr bwMode="auto">
            <a:xfrm>
              <a:off x="5169116" y="2949996"/>
              <a:ext cx="1721306" cy="1450554"/>
            </a:xfrm>
            <a:custGeom>
              <a:avLst/>
              <a:gdLst>
                <a:gd name="connsiteX0" fmla="*/ 366236 w 579692"/>
                <a:gd name="connsiteY0" fmla="*/ 226605 h 488511"/>
                <a:gd name="connsiteX1" fmla="*/ 475003 w 579692"/>
                <a:gd name="connsiteY1" fmla="*/ 272753 h 488511"/>
                <a:gd name="connsiteX2" fmla="*/ 480441 w 579692"/>
                <a:gd name="connsiteY2" fmla="*/ 281575 h 488511"/>
                <a:gd name="connsiteX3" fmla="*/ 474323 w 579692"/>
                <a:gd name="connsiteY3" fmla="*/ 289719 h 488511"/>
                <a:gd name="connsiteX4" fmla="*/ 365556 w 579692"/>
                <a:gd name="connsiteY4" fmla="*/ 333830 h 488511"/>
                <a:gd name="connsiteX5" fmla="*/ 362157 w 579692"/>
                <a:gd name="connsiteY5" fmla="*/ 334509 h 488511"/>
                <a:gd name="connsiteX6" fmla="*/ 353999 w 579692"/>
                <a:gd name="connsiteY6" fmla="*/ 329080 h 488511"/>
                <a:gd name="connsiteX7" fmla="*/ 358758 w 579692"/>
                <a:gd name="connsiteY7" fmla="*/ 316864 h 488511"/>
                <a:gd name="connsiteX8" fmla="*/ 447811 w 579692"/>
                <a:gd name="connsiteY8" fmla="*/ 280896 h 488511"/>
                <a:gd name="connsiteX9" fmla="*/ 358758 w 579692"/>
                <a:gd name="connsiteY9" fmla="*/ 243571 h 488511"/>
                <a:gd name="connsiteX10" fmla="*/ 353999 w 579692"/>
                <a:gd name="connsiteY10" fmla="*/ 231355 h 488511"/>
                <a:gd name="connsiteX11" fmla="*/ 366236 w 579692"/>
                <a:gd name="connsiteY11" fmla="*/ 226605 h 488511"/>
                <a:gd name="connsiteX12" fmla="*/ 231682 w 579692"/>
                <a:gd name="connsiteY12" fmla="*/ 226605 h 488511"/>
                <a:gd name="connsiteX13" fmla="*/ 243908 w 579692"/>
                <a:gd name="connsiteY13" fmla="*/ 231355 h 488511"/>
                <a:gd name="connsiteX14" fmla="*/ 239154 w 579692"/>
                <a:gd name="connsiteY14" fmla="*/ 243571 h 488511"/>
                <a:gd name="connsiteX15" fmla="*/ 150176 w 579692"/>
                <a:gd name="connsiteY15" fmla="*/ 280896 h 488511"/>
                <a:gd name="connsiteX16" fmla="*/ 239154 w 579692"/>
                <a:gd name="connsiteY16" fmla="*/ 316864 h 488511"/>
                <a:gd name="connsiteX17" fmla="*/ 243908 w 579692"/>
                <a:gd name="connsiteY17" fmla="*/ 329080 h 488511"/>
                <a:gd name="connsiteX18" fmla="*/ 235758 w 579692"/>
                <a:gd name="connsiteY18" fmla="*/ 334509 h 488511"/>
                <a:gd name="connsiteX19" fmla="*/ 232362 w 579692"/>
                <a:gd name="connsiteY19" fmla="*/ 333830 h 488511"/>
                <a:gd name="connsiteX20" fmla="*/ 123687 w 579692"/>
                <a:gd name="connsiteY20" fmla="*/ 289719 h 488511"/>
                <a:gd name="connsiteX21" fmla="*/ 117574 w 579692"/>
                <a:gd name="connsiteY21" fmla="*/ 281575 h 488511"/>
                <a:gd name="connsiteX22" fmla="*/ 123008 w 579692"/>
                <a:gd name="connsiteY22" fmla="*/ 272753 h 488511"/>
                <a:gd name="connsiteX23" fmla="*/ 339063 w 579692"/>
                <a:gd name="connsiteY23" fmla="*/ 190612 h 488511"/>
                <a:gd name="connsiteX24" fmla="*/ 343815 w 579692"/>
                <a:gd name="connsiteY24" fmla="*/ 202145 h 488511"/>
                <a:gd name="connsiteX25" fmla="*/ 271172 w 579692"/>
                <a:gd name="connsiteY25" fmla="*/ 364965 h 488511"/>
                <a:gd name="connsiteX26" fmla="*/ 263025 w 579692"/>
                <a:gd name="connsiteY26" fmla="*/ 370392 h 488511"/>
                <a:gd name="connsiteX27" fmla="*/ 258952 w 579692"/>
                <a:gd name="connsiteY27" fmla="*/ 369714 h 488511"/>
                <a:gd name="connsiteX28" fmla="*/ 254200 w 579692"/>
                <a:gd name="connsiteY28" fmla="*/ 358181 h 488511"/>
                <a:gd name="connsiteX29" fmla="*/ 326843 w 579692"/>
                <a:gd name="connsiteY29" fmla="*/ 195361 h 488511"/>
                <a:gd name="connsiteX30" fmla="*/ 339063 w 579692"/>
                <a:gd name="connsiteY30" fmla="*/ 190612 h 488511"/>
                <a:gd name="connsiteX31" fmla="*/ 18349 w 579692"/>
                <a:gd name="connsiteY31" fmla="*/ 99059 h 488511"/>
                <a:gd name="connsiteX32" fmla="*/ 18349 w 579692"/>
                <a:gd name="connsiteY32" fmla="*/ 451873 h 488511"/>
                <a:gd name="connsiteX33" fmla="*/ 36018 w 579692"/>
                <a:gd name="connsiteY33" fmla="*/ 470192 h 488511"/>
                <a:gd name="connsiteX34" fmla="*/ 543674 w 579692"/>
                <a:gd name="connsiteY34" fmla="*/ 470192 h 488511"/>
                <a:gd name="connsiteX35" fmla="*/ 562023 w 579692"/>
                <a:gd name="connsiteY35" fmla="*/ 451873 h 488511"/>
                <a:gd name="connsiteX36" fmla="*/ 562023 w 579692"/>
                <a:gd name="connsiteY36" fmla="*/ 99059 h 488511"/>
                <a:gd name="connsiteX37" fmla="*/ 144775 w 579692"/>
                <a:gd name="connsiteY37" fmla="*/ 44722 h 488511"/>
                <a:gd name="connsiteX38" fmla="*/ 137975 w 579692"/>
                <a:gd name="connsiteY38" fmla="*/ 51522 h 488511"/>
                <a:gd name="connsiteX39" fmla="*/ 144775 w 579692"/>
                <a:gd name="connsiteY39" fmla="*/ 58321 h 488511"/>
                <a:gd name="connsiteX40" fmla="*/ 151574 w 579692"/>
                <a:gd name="connsiteY40" fmla="*/ 51522 h 488511"/>
                <a:gd name="connsiteX41" fmla="*/ 144775 w 579692"/>
                <a:gd name="connsiteY41" fmla="*/ 44722 h 488511"/>
                <a:gd name="connsiteX42" fmla="*/ 99863 w 579692"/>
                <a:gd name="connsiteY42" fmla="*/ 44722 h 488511"/>
                <a:gd name="connsiteX43" fmla="*/ 93064 w 579692"/>
                <a:gd name="connsiteY43" fmla="*/ 51522 h 488511"/>
                <a:gd name="connsiteX44" fmla="*/ 99863 w 579692"/>
                <a:gd name="connsiteY44" fmla="*/ 58321 h 488511"/>
                <a:gd name="connsiteX45" fmla="*/ 106663 w 579692"/>
                <a:gd name="connsiteY45" fmla="*/ 51522 h 488511"/>
                <a:gd name="connsiteX46" fmla="*/ 99863 w 579692"/>
                <a:gd name="connsiteY46" fmla="*/ 44722 h 488511"/>
                <a:gd name="connsiteX47" fmla="*/ 54370 w 579692"/>
                <a:gd name="connsiteY47" fmla="*/ 44722 h 488511"/>
                <a:gd name="connsiteX48" fmla="*/ 47565 w 579692"/>
                <a:gd name="connsiteY48" fmla="*/ 51522 h 488511"/>
                <a:gd name="connsiteX49" fmla="*/ 54370 w 579692"/>
                <a:gd name="connsiteY49" fmla="*/ 58321 h 488511"/>
                <a:gd name="connsiteX50" fmla="*/ 61175 w 579692"/>
                <a:gd name="connsiteY50" fmla="*/ 51522 h 488511"/>
                <a:gd name="connsiteX51" fmla="*/ 54370 w 579692"/>
                <a:gd name="connsiteY51" fmla="*/ 44722 h 488511"/>
                <a:gd name="connsiteX52" fmla="*/ 144775 w 579692"/>
                <a:gd name="connsiteY52" fmla="*/ 35883 h 488511"/>
                <a:gd name="connsiteX53" fmla="*/ 161093 w 579692"/>
                <a:gd name="connsiteY53" fmla="*/ 51522 h 488511"/>
                <a:gd name="connsiteX54" fmla="*/ 144775 w 579692"/>
                <a:gd name="connsiteY54" fmla="*/ 67840 h 488511"/>
                <a:gd name="connsiteX55" fmla="*/ 129136 w 579692"/>
                <a:gd name="connsiteY55" fmla="*/ 51522 h 488511"/>
                <a:gd name="connsiteX56" fmla="*/ 144775 w 579692"/>
                <a:gd name="connsiteY56" fmla="*/ 35883 h 488511"/>
                <a:gd name="connsiteX57" fmla="*/ 99863 w 579692"/>
                <a:gd name="connsiteY57" fmla="*/ 35883 h 488511"/>
                <a:gd name="connsiteX58" fmla="*/ 115502 w 579692"/>
                <a:gd name="connsiteY58" fmla="*/ 51522 h 488511"/>
                <a:gd name="connsiteX59" fmla="*/ 99863 w 579692"/>
                <a:gd name="connsiteY59" fmla="*/ 67840 h 488511"/>
                <a:gd name="connsiteX60" fmla="*/ 83545 w 579692"/>
                <a:gd name="connsiteY60" fmla="*/ 51522 h 488511"/>
                <a:gd name="connsiteX61" fmla="*/ 99863 w 579692"/>
                <a:gd name="connsiteY61" fmla="*/ 35883 h 488511"/>
                <a:gd name="connsiteX62" fmla="*/ 54370 w 579692"/>
                <a:gd name="connsiteY62" fmla="*/ 35883 h 488511"/>
                <a:gd name="connsiteX63" fmla="*/ 70021 w 579692"/>
                <a:gd name="connsiteY63" fmla="*/ 51522 h 488511"/>
                <a:gd name="connsiteX64" fmla="*/ 54370 w 579692"/>
                <a:gd name="connsiteY64" fmla="*/ 67840 h 488511"/>
                <a:gd name="connsiteX65" fmla="*/ 38719 w 579692"/>
                <a:gd name="connsiteY65" fmla="*/ 51522 h 488511"/>
                <a:gd name="connsiteX66" fmla="*/ 54370 w 579692"/>
                <a:gd name="connsiteY66" fmla="*/ 35883 h 488511"/>
                <a:gd name="connsiteX67" fmla="*/ 36018 w 579692"/>
                <a:gd name="connsiteY67" fmla="*/ 17641 h 488511"/>
                <a:gd name="connsiteX68" fmla="*/ 18349 w 579692"/>
                <a:gd name="connsiteY68" fmla="*/ 35960 h 488511"/>
                <a:gd name="connsiteX69" fmla="*/ 18349 w 579692"/>
                <a:gd name="connsiteY69" fmla="*/ 81419 h 488511"/>
                <a:gd name="connsiteX70" fmla="*/ 562023 w 579692"/>
                <a:gd name="connsiteY70" fmla="*/ 81419 h 488511"/>
                <a:gd name="connsiteX71" fmla="*/ 562023 w 579692"/>
                <a:gd name="connsiteY71" fmla="*/ 35960 h 488511"/>
                <a:gd name="connsiteX72" fmla="*/ 543674 w 579692"/>
                <a:gd name="connsiteY72" fmla="*/ 17641 h 488511"/>
                <a:gd name="connsiteX73" fmla="*/ 36018 w 579692"/>
                <a:gd name="connsiteY73" fmla="*/ 0 h 488511"/>
                <a:gd name="connsiteX74" fmla="*/ 543674 w 579692"/>
                <a:gd name="connsiteY74" fmla="*/ 0 h 488511"/>
                <a:gd name="connsiteX75" fmla="*/ 579692 w 579692"/>
                <a:gd name="connsiteY75" fmla="*/ 35960 h 488511"/>
                <a:gd name="connsiteX76" fmla="*/ 579692 w 579692"/>
                <a:gd name="connsiteY76" fmla="*/ 81419 h 488511"/>
                <a:gd name="connsiteX77" fmla="*/ 579692 w 579692"/>
                <a:gd name="connsiteY77" fmla="*/ 99059 h 488511"/>
                <a:gd name="connsiteX78" fmla="*/ 579692 w 579692"/>
                <a:gd name="connsiteY78" fmla="*/ 451873 h 488511"/>
                <a:gd name="connsiteX79" fmla="*/ 543674 w 579692"/>
                <a:gd name="connsiteY79" fmla="*/ 488511 h 488511"/>
                <a:gd name="connsiteX80" fmla="*/ 36018 w 579692"/>
                <a:gd name="connsiteY80" fmla="*/ 488511 h 488511"/>
                <a:gd name="connsiteX81" fmla="*/ 0 w 579692"/>
                <a:gd name="connsiteY81" fmla="*/ 451873 h 488511"/>
                <a:gd name="connsiteX82" fmla="*/ 0 w 579692"/>
                <a:gd name="connsiteY82" fmla="*/ 99059 h 488511"/>
                <a:gd name="connsiteX83" fmla="*/ 0 w 579692"/>
                <a:gd name="connsiteY83" fmla="*/ 81419 h 488511"/>
                <a:gd name="connsiteX84" fmla="*/ 0 w 579692"/>
                <a:gd name="connsiteY84" fmla="*/ 35960 h 488511"/>
                <a:gd name="connsiteX85" fmla="*/ 36018 w 579692"/>
                <a:gd name="connsiteY85" fmla="*/ 0 h 48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579692" h="488511">
                  <a:moveTo>
                    <a:pt x="366236" y="226605"/>
                  </a:moveTo>
                  <a:lnTo>
                    <a:pt x="475003" y="272753"/>
                  </a:lnTo>
                  <a:cubicBezTo>
                    <a:pt x="478402" y="274110"/>
                    <a:pt x="480441" y="277503"/>
                    <a:pt x="480441" y="281575"/>
                  </a:cubicBezTo>
                  <a:cubicBezTo>
                    <a:pt x="480441" y="284968"/>
                    <a:pt x="477722" y="288361"/>
                    <a:pt x="474323" y="289719"/>
                  </a:cubicBezTo>
                  <a:lnTo>
                    <a:pt x="365556" y="333830"/>
                  </a:lnTo>
                  <a:cubicBezTo>
                    <a:pt x="364876" y="334509"/>
                    <a:pt x="363516" y="334509"/>
                    <a:pt x="362157" y="334509"/>
                  </a:cubicBezTo>
                  <a:cubicBezTo>
                    <a:pt x="358758" y="334509"/>
                    <a:pt x="355359" y="332473"/>
                    <a:pt x="353999" y="329080"/>
                  </a:cubicBezTo>
                  <a:cubicBezTo>
                    <a:pt x="351960" y="324329"/>
                    <a:pt x="353999" y="318900"/>
                    <a:pt x="358758" y="316864"/>
                  </a:cubicBezTo>
                  <a:lnTo>
                    <a:pt x="447811" y="280896"/>
                  </a:lnTo>
                  <a:lnTo>
                    <a:pt x="358758" y="243571"/>
                  </a:lnTo>
                  <a:cubicBezTo>
                    <a:pt x="353999" y="241535"/>
                    <a:pt x="351960" y="236106"/>
                    <a:pt x="353999" y="231355"/>
                  </a:cubicBezTo>
                  <a:cubicBezTo>
                    <a:pt x="356039" y="226605"/>
                    <a:pt x="361477" y="224569"/>
                    <a:pt x="366236" y="226605"/>
                  </a:cubicBezTo>
                  <a:close/>
                  <a:moveTo>
                    <a:pt x="231682" y="226605"/>
                  </a:moveTo>
                  <a:cubicBezTo>
                    <a:pt x="236437" y="224569"/>
                    <a:pt x="241871" y="226605"/>
                    <a:pt x="243908" y="231355"/>
                  </a:cubicBezTo>
                  <a:cubicBezTo>
                    <a:pt x="245946" y="236106"/>
                    <a:pt x="243908" y="241535"/>
                    <a:pt x="239154" y="243571"/>
                  </a:cubicBezTo>
                  <a:lnTo>
                    <a:pt x="150176" y="280896"/>
                  </a:lnTo>
                  <a:lnTo>
                    <a:pt x="239154" y="316864"/>
                  </a:lnTo>
                  <a:cubicBezTo>
                    <a:pt x="243908" y="318900"/>
                    <a:pt x="245946" y="324329"/>
                    <a:pt x="243908" y="329080"/>
                  </a:cubicBezTo>
                  <a:cubicBezTo>
                    <a:pt x="242550" y="332473"/>
                    <a:pt x="239154" y="334509"/>
                    <a:pt x="235758" y="334509"/>
                  </a:cubicBezTo>
                  <a:cubicBezTo>
                    <a:pt x="234399" y="334509"/>
                    <a:pt x="233041" y="334509"/>
                    <a:pt x="232362" y="333830"/>
                  </a:cubicBezTo>
                  <a:lnTo>
                    <a:pt x="123687" y="289719"/>
                  </a:lnTo>
                  <a:cubicBezTo>
                    <a:pt x="120291" y="288361"/>
                    <a:pt x="117574" y="284968"/>
                    <a:pt x="117574" y="281575"/>
                  </a:cubicBezTo>
                  <a:cubicBezTo>
                    <a:pt x="117574" y="277503"/>
                    <a:pt x="119612" y="274110"/>
                    <a:pt x="123008" y="272753"/>
                  </a:cubicBezTo>
                  <a:close/>
                  <a:moveTo>
                    <a:pt x="339063" y="190612"/>
                  </a:moveTo>
                  <a:cubicBezTo>
                    <a:pt x="343136" y="192648"/>
                    <a:pt x="345852" y="198075"/>
                    <a:pt x="343815" y="202145"/>
                  </a:cubicBezTo>
                  <a:lnTo>
                    <a:pt x="271172" y="364965"/>
                  </a:lnTo>
                  <a:cubicBezTo>
                    <a:pt x="269815" y="368357"/>
                    <a:pt x="266420" y="370392"/>
                    <a:pt x="263025" y="370392"/>
                  </a:cubicBezTo>
                  <a:cubicBezTo>
                    <a:pt x="261668" y="370392"/>
                    <a:pt x="260310" y="370392"/>
                    <a:pt x="258952" y="369714"/>
                  </a:cubicBezTo>
                  <a:cubicBezTo>
                    <a:pt x="254879" y="367678"/>
                    <a:pt x="252163" y="362251"/>
                    <a:pt x="254200" y="358181"/>
                  </a:cubicBezTo>
                  <a:lnTo>
                    <a:pt x="326843" y="195361"/>
                  </a:lnTo>
                  <a:cubicBezTo>
                    <a:pt x="328879" y="190612"/>
                    <a:pt x="334311" y="188577"/>
                    <a:pt x="339063" y="190612"/>
                  </a:cubicBezTo>
                  <a:close/>
                  <a:moveTo>
                    <a:pt x="18349" y="99059"/>
                  </a:moveTo>
                  <a:lnTo>
                    <a:pt x="18349" y="451873"/>
                  </a:lnTo>
                  <a:cubicBezTo>
                    <a:pt x="18349" y="462050"/>
                    <a:pt x="26504" y="470192"/>
                    <a:pt x="36018" y="470192"/>
                  </a:cubicBezTo>
                  <a:lnTo>
                    <a:pt x="543674" y="470192"/>
                  </a:lnTo>
                  <a:cubicBezTo>
                    <a:pt x="553867" y="470192"/>
                    <a:pt x="562023" y="462050"/>
                    <a:pt x="562023" y="451873"/>
                  </a:cubicBezTo>
                  <a:lnTo>
                    <a:pt x="562023" y="99059"/>
                  </a:lnTo>
                  <a:close/>
                  <a:moveTo>
                    <a:pt x="144775" y="44722"/>
                  </a:moveTo>
                  <a:cubicBezTo>
                    <a:pt x="141375" y="44722"/>
                    <a:pt x="137975" y="48122"/>
                    <a:pt x="137975" y="51522"/>
                  </a:cubicBezTo>
                  <a:cubicBezTo>
                    <a:pt x="137975" y="55601"/>
                    <a:pt x="141375" y="58321"/>
                    <a:pt x="144775" y="58321"/>
                  </a:cubicBezTo>
                  <a:cubicBezTo>
                    <a:pt x="148854" y="58321"/>
                    <a:pt x="151574" y="55601"/>
                    <a:pt x="151574" y="51522"/>
                  </a:cubicBezTo>
                  <a:cubicBezTo>
                    <a:pt x="151574" y="48122"/>
                    <a:pt x="148854" y="44722"/>
                    <a:pt x="144775" y="44722"/>
                  </a:cubicBezTo>
                  <a:close/>
                  <a:moveTo>
                    <a:pt x="99863" y="44722"/>
                  </a:moveTo>
                  <a:cubicBezTo>
                    <a:pt x="95784" y="44722"/>
                    <a:pt x="93064" y="48122"/>
                    <a:pt x="93064" y="51522"/>
                  </a:cubicBezTo>
                  <a:cubicBezTo>
                    <a:pt x="93064" y="55601"/>
                    <a:pt x="95784" y="58321"/>
                    <a:pt x="99863" y="58321"/>
                  </a:cubicBezTo>
                  <a:cubicBezTo>
                    <a:pt x="103263" y="58321"/>
                    <a:pt x="106663" y="55601"/>
                    <a:pt x="106663" y="51522"/>
                  </a:cubicBezTo>
                  <a:cubicBezTo>
                    <a:pt x="106663" y="48122"/>
                    <a:pt x="103263" y="44722"/>
                    <a:pt x="99863" y="44722"/>
                  </a:cubicBezTo>
                  <a:close/>
                  <a:moveTo>
                    <a:pt x="54370" y="44722"/>
                  </a:moveTo>
                  <a:cubicBezTo>
                    <a:pt x="50287" y="44722"/>
                    <a:pt x="47565" y="48122"/>
                    <a:pt x="47565" y="51522"/>
                  </a:cubicBezTo>
                  <a:cubicBezTo>
                    <a:pt x="47565" y="55601"/>
                    <a:pt x="50287" y="58321"/>
                    <a:pt x="54370" y="58321"/>
                  </a:cubicBezTo>
                  <a:cubicBezTo>
                    <a:pt x="58453" y="58321"/>
                    <a:pt x="61175" y="55601"/>
                    <a:pt x="61175" y="51522"/>
                  </a:cubicBezTo>
                  <a:cubicBezTo>
                    <a:pt x="61175" y="48122"/>
                    <a:pt x="58453" y="44722"/>
                    <a:pt x="54370" y="44722"/>
                  </a:cubicBezTo>
                  <a:close/>
                  <a:moveTo>
                    <a:pt x="144775" y="35883"/>
                  </a:moveTo>
                  <a:cubicBezTo>
                    <a:pt x="153614" y="35883"/>
                    <a:pt x="161093" y="42682"/>
                    <a:pt x="161093" y="51522"/>
                  </a:cubicBezTo>
                  <a:cubicBezTo>
                    <a:pt x="161093" y="60361"/>
                    <a:pt x="153614" y="67840"/>
                    <a:pt x="144775" y="67840"/>
                  </a:cubicBezTo>
                  <a:cubicBezTo>
                    <a:pt x="135935" y="67840"/>
                    <a:pt x="129136" y="60361"/>
                    <a:pt x="129136" y="51522"/>
                  </a:cubicBezTo>
                  <a:cubicBezTo>
                    <a:pt x="129136" y="42682"/>
                    <a:pt x="135935" y="35883"/>
                    <a:pt x="144775" y="35883"/>
                  </a:cubicBezTo>
                  <a:close/>
                  <a:moveTo>
                    <a:pt x="99863" y="35883"/>
                  </a:moveTo>
                  <a:cubicBezTo>
                    <a:pt x="108703" y="35883"/>
                    <a:pt x="115502" y="42682"/>
                    <a:pt x="115502" y="51522"/>
                  </a:cubicBezTo>
                  <a:cubicBezTo>
                    <a:pt x="115502" y="60361"/>
                    <a:pt x="108703" y="67840"/>
                    <a:pt x="99863" y="67840"/>
                  </a:cubicBezTo>
                  <a:cubicBezTo>
                    <a:pt x="91024" y="67840"/>
                    <a:pt x="83545" y="60361"/>
                    <a:pt x="83545" y="51522"/>
                  </a:cubicBezTo>
                  <a:cubicBezTo>
                    <a:pt x="83545" y="42682"/>
                    <a:pt x="91024" y="35883"/>
                    <a:pt x="99863" y="35883"/>
                  </a:cubicBezTo>
                  <a:close/>
                  <a:moveTo>
                    <a:pt x="54370" y="35883"/>
                  </a:moveTo>
                  <a:cubicBezTo>
                    <a:pt x="63216" y="35883"/>
                    <a:pt x="70021" y="42682"/>
                    <a:pt x="70021" y="51522"/>
                  </a:cubicBezTo>
                  <a:cubicBezTo>
                    <a:pt x="70021" y="60361"/>
                    <a:pt x="63216" y="67840"/>
                    <a:pt x="54370" y="67840"/>
                  </a:cubicBezTo>
                  <a:cubicBezTo>
                    <a:pt x="45524" y="67840"/>
                    <a:pt x="38719" y="60361"/>
                    <a:pt x="38719" y="51522"/>
                  </a:cubicBezTo>
                  <a:cubicBezTo>
                    <a:pt x="38719" y="42682"/>
                    <a:pt x="45524" y="35883"/>
                    <a:pt x="54370" y="35883"/>
                  </a:cubicBezTo>
                  <a:close/>
                  <a:moveTo>
                    <a:pt x="36018" y="17641"/>
                  </a:moveTo>
                  <a:cubicBezTo>
                    <a:pt x="26504" y="17641"/>
                    <a:pt x="18349" y="25782"/>
                    <a:pt x="18349" y="35960"/>
                  </a:cubicBezTo>
                  <a:lnTo>
                    <a:pt x="18349" y="81419"/>
                  </a:lnTo>
                  <a:lnTo>
                    <a:pt x="562023" y="81419"/>
                  </a:lnTo>
                  <a:lnTo>
                    <a:pt x="562023" y="35960"/>
                  </a:lnTo>
                  <a:cubicBezTo>
                    <a:pt x="562023" y="25782"/>
                    <a:pt x="553867" y="17641"/>
                    <a:pt x="543674" y="17641"/>
                  </a:cubicBezTo>
                  <a:close/>
                  <a:moveTo>
                    <a:pt x="36018" y="0"/>
                  </a:moveTo>
                  <a:lnTo>
                    <a:pt x="543674" y="0"/>
                  </a:lnTo>
                  <a:cubicBezTo>
                    <a:pt x="563382" y="0"/>
                    <a:pt x="579692" y="16284"/>
                    <a:pt x="579692" y="35960"/>
                  </a:cubicBezTo>
                  <a:lnTo>
                    <a:pt x="579692" y="81419"/>
                  </a:lnTo>
                  <a:lnTo>
                    <a:pt x="579692" y="99059"/>
                  </a:lnTo>
                  <a:lnTo>
                    <a:pt x="579692" y="451873"/>
                  </a:lnTo>
                  <a:cubicBezTo>
                    <a:pt x="579692" y="472227"/>
                    <a:pt x="563382" y="488511"/>
                    <a:pt x="543674" y="488511"/>
                  </a:cubicBezTo>
                  <a:lnTo>
                    <a:pt x="36018" y="488511"/>
                  </a:lnTo>
                  <a:cubicBezTo>
                    <a:pt x="16310" y="488511"/>
                    <a:pt x="0" y="472227"/>
                    <a:pt x="0" y="451873"/>
                  </a:cubicBezTo>
                  <a:lnTo>
                    <a:pt x="0" y="99059"/>
                  </a:lnTo>
                  <a:lnTo>
                    <a:pt x="0" y="81419"/>
                  </a:lnTo>
                  <a:lnTo>
                    <a:pt x="0" y="35960"/>
                  </a:lnTo>
                  <a:cubicBezTo>
                    <a:pt x="0" y="16284"/>
                    <a:pt x="16310" y="0"/>
                    <a:pt x="36018" y="0"/>
                  </a:cubicBezTo>
                  <a:close/>
                </a:path>
              </a:pathLst>
            </a:custGeom>
            <a:solidFill>
              <a:schemeClr val="tx2">
                <a:lumMod val="90000"/>
                <a:lumOff val="10000"/>
              </a:schemeClr>
            </a:solidFill>
            <a:ln>
              <a:noFill/>
            </a:ln>
          </p:spPr>
        </p:sp>
      </p:grpSp>
    </p:spTree>
    <p:extLst>
      <p:ext uri="{BB962C8B-B14F-4D97-AF65-F5344CB8AC3E}">
        <p14:creationId xmlns:p14="http://schemas.microsoft.com/office/powerpoint/2010/main" val="58958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flip dir="r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10"/>
          <p:cNvSpPr txBox="1">
            <a:spLocks/>
          </p:cNvSpPr>
          <p:nvPr/>
        </p:nvSpPr>
        <p:spPr>
          <a:xfrm>
            <a:off x="6049600" y="4108686"/>
            <a:ext cx="4390194" cy="1276038"/>
          </a:xfrm>
          <a:prstGeom prst="rect">
            <a:avLst/>
          </a:prstGeom>
        </p:spPr>
        <p:txBody>
          <a:bodyPr wrap="none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CN" sz="1000" dirty="0"/>
              <a:t>1.</a:t>
            </a:r>
            <a:r>
              <a:rPr lang="zh-CN" altLang="en-US" sz="1000" dirty="0"/>
              <a:t>单击要填充的形状；</a:t>
            </a:r>
            <a:br>
              <a:rPr lang="zh-CN" altLang="en-US" sz="1000" dirty="0"/>
            </a:br>
            <a:r>
              <a:rPr lang="en-US" altLang="zh-CN" sz="1000" dirty="0"/>
              <a:t>2.</a:t>
            </a:r>
            <a:r>
              <a:rPr lang="zh-CN" altLang="en-US" sz="1000" dirty="0"/>
              <a:t>在“格式”选项卡上的“形状样式”组中，单击“形状填充”旁边的箭头，</a:t>
            </a:r>
            <a:r>
              <a:rPr lang="en-US" altLang="zh-CN" sz="1000" dirty="0"/>
              <a:t/>
            </a:r>
            <a:br>
              <a:rPr lang="en-US" altLang="zh-CN" sz="1000" dirty="0"/>
            </a:br>
            <a:r>
              <a:rPr lang="zh-CN" altLang="en-US" sz="1000" dirty="0"/>
              <a:t>然后单击「图片或纹理填充」。 </a:t>
            </a:r>
            <a:br>
              <a:rPr lang="zh-CN" altLang="en-US" sz="1000" dirty="0"/>
            </a:br>
            <a:r>
              <a:rPr lang="en-US" altLang="zh-CN" sz="1000" dirty="0"/>
              <a:t>3.</a:t>
            </a:r>
            <a:r>
              <a:rPr lang="zh-CN" altLang="en-US" sz="1000" dirty="0"/>
              <a:t>找到包含需要使用的图片的文件夹，单击该图片，然后单击“插入”。</a:t>
            </a:r>
            <a:br>
              <a:rPr lang="zh-CN" altLang="en-US" sz="1000" dirty="0"/>
            </a:br>
            <a:r>
              <a:rPr lang="en-US" altLang="zh-CN" sz="1000" dirty="0"/>
              <a:t>4.</a:t>
            </a:r>
            <a:r>
              <a:rPr lang="zh-CN" altLang="en-US" sz="1000" dirty="0"/>
              <a:t>使用图片工具“裁剪”下拉菜单中的「填充」可对图片进行调整</a:t>
            </a:r>
          </a:p>
        </p:txBody>
      </p:sp>
      <p:grpSp>
        <p:nvGrpSpPr>
          <p:cNvPr id="23" name="组合 22"/>
          <p:cNvGrpSpPr/>
          <p:nvPr/>
        </p:nvGrpSpPr>
        <p:grpSpPr>
          <a:xfrm>
            <a:off x="4487869" y="1239117"/>
            <a:ext cx="5951925" cy="3652646"/>
            <a:chOff x="4487869" y="1239117"/>
            <a:chExt cx="5951925" cy="3652646"/>
          </a:xfrm>
        </p:grpSpPr>
        <p:sp>
          <p:nvSpPr>
            <p:cNvPr id="5" name="矩形 4"/>
            <p:cNvSpPr/>
            <p:nvPr/>
          </p:nvSpPr>
          <p:spPr>
            <a:xfrm>
              <a:off x="6020194" y="1239117"/>
              <a:ext cx="4419600" cy="2722880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" name="任意多边形: 形状 9"/>
            <p:cNvSpPr/>
            <p:nvPr/>
          </p:nvSpPr>
          <p:spPr>
            <a:xfrm rot="16200000" flipH="1">
              <a:off x="3421954" y="2335512"/>
              <a:ext cx="3622166" cy="1490335"/>
            </a:xfrm>
            <a:custGeom>
              <a:avLst/>
              <a:gdLst>
                <a:gd name="connsiteX0" fmla="*/ 0 w 3622166"/>
                <a:gd name="connsiteY0" fmla="*/ 1548784 h 1548784"/>
                <a:gd name="connsiteX1" fmla="*/ 910437 w 3622166"/>
                <a:gd name="connsiteY1" fmla="*/ 0 h 1548784"/>
                <a:gd name="connsiteX2" fmla="*/ 3622166 w 3622166"/>
                <a:gd name="connsiteY2" fmla="*/ 0 h 1548784"/>
                <a:gd name="connsiteX3" fmla="*/ 2711729 w 3622166"/>
                <a:gd name="connsiteY3" fmla="*/ 1548784 h 1548784"/>
                <a:gd name="connsiteX4" fmla="*/ 0 w 3622166"/>
                <a:gd name="connsiteY4" fmla="*/ 1548784 h 1548784"/>
                <a:gd name="connsiteX0" fmla="*/ 0 w 3622166"/>
                <a:gd name="connsiteY0" fmla="*/ 1548784 h 1548784"/>
                <a:gd name="connsiteX1" fmla="*/ 811377 w 3622166"/>
                <a:gd name="connsiteY1" fmla="*/ 7620 h 1548784"/>
                <a:gd name="connsiteX2" fmla="*/ 3622166 w 3622166"/>
                <a:gd name="connsiteY2" fmla="*/ 0 h 1548784"/>
                <a:gd name="connsiteX3" fmla="*/ 2711729 w 3622166"/>
                <a:gd name="connsiteY3" fmla="*/ 1548784 h 1548784"/>
                <a:gd name="connsiteX4" fmla="*/ 0 w 3622166"/>
                <a:gd name="connsiteY4" fmla="*/ 1548784 h 1548784"/>
                <a:gd name="connsiteX0" fmla="*/ 0 w 3622166"/>
                <a:gd name="connsiteY0" fmla="*/ 1553874 h 1553874"/>
                <a:gd name="connsiteX1" fmla="*/ 762611 w 3622166"/>
                <a:gd name="connsiteY1" fmla="*/ 0 h 1553874"/>
                <a:gd name="connsiteX2" fmla="*/ 3622166 w 3622166"/>
                <a:gd name="connsiteY2" fmla="*/ 5090 h 1553874"/>
                <a:gd name="connsiteX3" fmla="*/ 2711729 w 3622166"/>
                <a:gd name="connsiteY3" fmla="*/ 1553874 h 1553874"/>
                <a:gd name="connsiteX4" fmla="*/ 0 w 3622166"/>
                <a:gd name="connsiteY4" fmla="*/ 1553874 h 1553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2166" h="1553874">
                  <a:moveTo>
                    <a:pt x="0" y="1553874"/>
                  </a:moveTo>
                  <a:lnTo>
                    <a:pt x="762611" y="0"/>
                  </a:lnTo>
                  <a:lnTo>
                    <a:pt x="3622166" y="5090"/>
                  </a:lnTo>
                  <a:lnTo>
                    <a:pt x="2711729" y="1553874"/>
                  </a:lnTo>
                  <a:lnTo>
                    <a:pt x="0" y="1553874"/>
                  </a:lnTo>
                  <a:close/>
                </a:path>
              </a:pathLst>
            </a:custGeom>
            <a:solidFill>
              <a:srgbClr val="FF7443">
                <a:alpha val="71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" name="文本框 11"/>
            <p:cNvSpPr txBox="1">
              <a:spLocks/>
            </p:cNvSpPr>
            <p:nvPr/>
          </p:nvSpPr>
          <p:spPr>
            <a:xfrm>
              <a:off x="6020194" y="3543374"/>
              <a:ext cx="4419600" cy="418622"/>
            </a:xfrm>
            <a:prstGeom prst="rect">
              <a:avLst/>
            </a:prstGeom>
            <a:solidFill>
              <a:srgbClr val="FF7443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l"/>
              <a:r>
                <a:rPr lang="zh-CN" altLang="en-US" dirty="0"/>
                <a:t>请在形状中填充图片</a:t>
              </a: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6748830" y="319596"/>
            <a:ext cx="3690964" cy="707421"/>
            <a:chOff x="939815" y="479394"/>
            <a:chExt cx="3690964" cy="707421"/>
          </a:xfrm>
        </p:grpSpPr>
        <p:sp>
          <p:nvSpPr>
            <p:cNvPr id="15" name="矩形 14"/>
            <p:cNvSpPr/>
            <p:nvPr/>
          </p:nvSpPr>
          <p:spPr>
            <a:xfrm>
              <a:off x="1038692" y="592011"/>
              <a:ext cx="3592087" cy="594804"/>
            </a:xfrm>
            <a:prstGeom prst="rect">
              <a:avLst/>
            </a:prstGeom>
            <a:solidFill>
              <a:srgbClr val="FFD5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zh-CN" altLang="en-US" sz="2400" b="1" spc="600" dirty="0" smtClean="0"/>
                <a:t>此处输入标题</a:t>
              </a:r>
              <a:endParaRPr lang="zh-CN" altLang="en-US" sz="2400" b="1" spc="600" dirty="0"/>
            </a:p>
          </p:txBody>
        </p:sp>
        <p:sp>
          <p:nvSpPr>
            <p:cNvPr id="16" name="矩形 15"/>
            <p:cNvSpPr/>
            <p:nvPr/>
          </p:nvSpPr>
          <p:spPr>
            <a:xfrm>
              <a:off x="939815" y="479394"/>
              <a:ext cx="3592087" cy="594804"/>
            </a:xfrm>
            <a:prstGeom prst="rec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-888776" y="1772816"/>
            <a:ext cx="6121959" cy="3611910"/>
            <a:chOff x="-888776" y="1772816"/>
            <a:chExt cx="6121959" cy="3611910"/>
          </a:xfrm>
        </p:grpSpPr>
        <p:grpSp>
          <p:nvGrpSpPr>
            <p:cNvPr id="4" name="组合 3"/>
            <p:cNvGrpSpPr/>
            <p:nvPr/>
          </p:nvGrpSpPr>
          <p:grpSpPr>
            <a:xfrm>
              <a:off x="-888776" y="1772816"/>
              <a:ext cx="6121959" cy="3611910"/>
              <a:chOff x="1660525" y="3814763"/>
              <a:chExt cx="10310812" cy="6083300"/>
            </a:xfrm>
            <a:solidFill>
              <a:schemeClr val="tx2"/>
            </a:solidFill>
          </p:grpSpPr>
          <p:sp>
            <p:nvSpPr>
              <p:cNvPr id="11" name="任意多边形: 形状 2"/>
              <p:cNvSpPr>
                <a:spLocks/>
              </p:cNvSpPr>
              <p:nvPr/>
            </p:nvSpPr>
            <p:spPr bwMode="auto">
              <a:xfrm>
                <a:off x="2898775" y="4237038"/>
                <a:ext cx="7829550" cy="4830763"/>
              </a:xfrm>
              <a:custGeom>
                <a:avLst/>
                <a:gdLst>
                  <a:gd name="T0" fmla="*/ 0 w 4932"/>
                  <a:gd name="T1" fmla="*/ 3043 h 3043"/>
                  <a:gd name="T2" fmla="*/ 4932 w 4932"/>
                  <a:gd name="T3" fmla="*/ 3043 h 3043"/>
                  <a:gd name="T4" fmla="*/ 4932 w 4932"/>
                  <a:gd name="T5" fmla="*/ 0 h 3043"/>
                  <a:gd name="T6" fmla="*/ 0 w 4932"/>
                  <a:gd name="T7" fmla="*/ 0 h 3043"/>
                  <a:gd name="T8" fmla="*/ 0 w 4932"/>
                  <a:gd name="T9" fmla="*/ 3043 h 3043"/>
                  <a:gd name="T10" fmla="*/ 41 w 4932"/>
                  <a:gd name="T11" fmla="*/ 40 h 3043"/>
                  <a:gd name="T12" fmla="*/ 4891 w 4932"/>
                  <a:gd name="T13" fmla="*/ 40 h 3043"/>
                  <a:gd name="T14" fmla="*/ 4891 w 4932"/>
                  <a:gd name="T15" fmla="*/ 3003 h 3043"/>
                  <a:gd name="T16" fmla="*/ 41 w 4932"/>
                  <a:gd name="T17" fmla="*/ 3003 h 3043"/>
                  <a:gd name="T18" fmla="*/ 41 w 4932"/>
                  <a:gd name="T19" fmla="*/ 40 h 30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932" h="3043">
                    <a:moveTo>
                      <a:pt x="0" y="3043"/>
                    </a:moveTo>
                    <a:lnTo>
                      <a:pt x="4932" y="3043"/>
                    </a:lnTo>
                    <a:lnTo>
                      <a:pt x="4932" y="0"/>
                    </a:lnTo>
                    <a:lnTo>
                      <a:pt x="0" y="0"/>
                    </a:lnTo>
                    <a:lnTo>
                      <a:pt x="0" y="3043"/>
                    </a:lnTo>
                    <a:close/>
                    <a:moveTo>
                      <a:pt x="41" y="40"/>
                    </a:moveTo>
                    <a:lnTo>
                      <a:pt x="4891" y="40"/>
                    </a:lnTo>
                    <a:lnTo>
                      <a:pt x="4891" y="3003"/>
                    </a:lnTo>
                    <a:lnTo>
                      <a:pt x="41" y="3003"/>
                    </a:lnTo>
                    <a:lnTo>
                      <a:pt x="41" y="4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" name="椭圆 11"/>
              <p:cNvSpPr>
                <a:spLocks/>
              </p:cNvSpPr>
              <p:nvPr/>
            </p:nvSpPr>
            <p:spPr bwMode="auto">
              <a:xfrm>
                <a:off x="6777038" y="4057651"/>
                <a:ext cx="76200" cy="71438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" name="任意多边形: 形状 4"/>
              <p:cNvSpPr>
                <a:spLocks/>
              </p:cNvSpPr>
              <p:nvPr/>
            </p:nvSpPr>
            <p:spPr bwMode="auto">
              <a:xfrm>
                <a:off x="1660525" y="3814763"/>
                <a:ext cx="10310812" cy="6083300"/>
              </a:xfrm>
              <a:custGeom>
                <a:avLst/>
                <a:gdLst>
                  <a:gd name="T0" fmla="*/ 2333 w 2547"/>
                  <a:gd name="T1" fmla="*/ 1380 h 1525"/>
                  <a:gd name="T2" fmla="*/ 2333 w 2547"/>
                  <a:gd name="T3" fmla="*/ 115 h 1525"/>
                  <a:gd name="T4" fmla="*/ 2218 w 2547"/>
                  <a:gd name="T5" fmla="*/ 0 h 1525"/>
                  <a:gd name="T6" fmla="*/ 329 w 2547"/>
                  <a:gd name="T7" fmla="*/ 0 h 1525"/>
                  <a:gd name="T8" fmla="*/ 214 w 2547"/>
                  <a:gd name="T9" fmla="*/ 115 h 1525"/>
                  <a:gd name="T10" fmla="*/ 214 w 2547"/>
                  <a:gd name="T11" fmla="*/ 1380 h 1525"/>
                  <a:gd name="T12" fmla="*/ 0 w 2547"/>
                  <a:gd name="T13" fmla="*/ 1380 h 1525"/>
                  <a:gd name="T14" fmla="*/ 0 w 2547"/>
                  <a:gd name="T15" fmla="*/ 1418 h 1525"/>
                  <a:gd name="T16" fmla="*/ 107 w 2547"/>
                  <a:gd name="T17" fmla="*/ 1525 h 1525"/>
                  <a:gd name="T18" fmla="*/ 2440 w 2547"/>
                  <a:gd name="T19" fmla="*/ 1525 h 1525"/>
                  <a:gd name="T20" fmla="*/ 2547 w 2547"/>
                  <a:gd name="T21" fmla="*/ 1418 h 1525"/>
                  <a:gd name="T22" fmla="*/ 2547 w 2547"/>
                  <a:gd name="T23" fmla="*/ 1380 h 1525"/>
                  <a:gd name="T24" fmla="*/ 2333 w 2547"/>
                  <a:gd name="T25" fmla="*/ 1380 h 1525"/>
                  <a:gd name="T26" fmla="*/ 246 w 2547"/>
                  <a:gd name="T27" fmla="*/ 115 h 1525"/>
                  <a:gd name="T28" fmla="*/ 329 w 2547"/>
                  <a:gd name="T29" fmla="*/ 32 h 1525"/>
                  <a:gd name="T30" fmla="*/ 2218 w 2547"/>
                  <a:gd name="T31" fmla="*/ 32 h 1525"/>
                  <a:gd name="T32" fmla="*/ 2301 w 2547"/>
                  <a:gd name="T33" fmla="*/ 115 h 1525"/>
                  <a:gd name="T34" fmla="*/ 2301 w 2547"/>
                  <a:gd name="T35" fmla="*/ 1380 h 1525"/>
                  <a:gd name="T36" fmla="*/ 246 w 2547"/>
                  <a:gd name="T37" fmla="*/ 1380 h 1525"/>
                  <a:gd name="T38" fmla="*/ 246 w 2547"/>
                  <a:gd name="T39" fmla="*/ 115 h 1525"/>
                  <a:gd name="T40" fmla="*/ 1486 w 2547"/>
                  <a:gd name="T41" fmla="*/ 1412 h 1525"/>
                  <a:gd name="T42" fmla="*/ 1446 w 2547"/>
                  <a:gd name="T43" fmla="*/ 1448 h 1525"/>
                  <a:gd name="T44" fmla="*/ 1100 w 2547"/>
                  <a:gd name="T45" fmla="*/ 1448 h 1525"/>
                  <a:gd name="T46" fmla="*/ 1061 w 2547"/>
                  <a:gd name="T47" fmla="*/ 1412 h 1525"/>
                  <a:gd name="T48" fmla="*/ 1486 w 2547"/>
                  <a:gd name="T49" fmla="*/ 1412 h 1525"/>
                  <a:gd name="T50" fmla="*/ 2515 w 2547"/>
                  <a:gd name="T51" fmla="*/ 1418 h 1525"/>
                  <a:gd name="T52" fmla="*/ 2440 w 2547"/>
                  <a:gd name="T53" fmla="*/ 1493 h 1525"/>
                  <a:gd name="T54" fmla="*/ 107 w 2547"/>
                  <a:gd name="T55" fmla="*/ 1493 h 1525"/>
                  <a:gd name="T56" fmla="*/ 32 w 2547"/>
                  <a:gd name="T57" fmla="*/ 1418 h 1525"/>
                  <a:gd name="T58" fmla="*/ 32 w 2547"/>
                  <a:gd name="T59" fmla="*/ 1412 h 1525"/>
                  <a:gd name="T60" fmla="*/ 1045 w 2547"/>
                  <a:gd name="T61" fmla="*/ 1412 h 1525"/>
                  <a:gd name="T62" fmla="*/ 1100 w 2547"/>
                  <a:gd name="T63" fmla="*/ 1464 h 1525"/>
                  <a:gd name="T64" fmla="*/ 1446 w 2547"/>
                  <a:gd name="T65" fmla="*/ 1464 h 1525"/>
                  <a:gd name="T66" fmla="*/ 1502 w 2547"/>
                  <a:gd name="T67" fmla="*/ 1412 h 1525"/>
                  <a:gd name="T68" fmla="*/ 2515 w 2547"/>
                  <a:gd name="T69" fmla="*/ 1412 h 1525"/>
                  <a:gd name="T70" fmla="*/ 2515 w 2547"/>
                  <a:gd name="T71" fmla="*/ 1418 h 15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547" h="1525">
                    <a:moveTo>
                      <a:pt x="2333" y="1380"/>
                    </a:moveTo>
                    <a:cubicBezTo>
                      <a:pt x="2333" y="115"/>
                      <a:pt x="2333" y="115"/>
                      <a:pt x="2333" y="115"/>
                    </a:cubicBezTo>
                    <a:cubicBezTo>
                      <a:pt x="2333" y="51"/>
                      <a:pt x="2281" y="0"/>
                      <a:pt x="2218" y="0"/>
                    </a:cubicBezTo>
                    <a:cubicBezTo>
                      <a:pt x="329" y="0"/>
                      <a:pt x="329" y="0"/>
                      <a:pt x="329" y="0"/>
                    </a:cubicBezTo>
                    <a:cubicBezTo>
                      <a:pt x="265" y="0"/>
                      <a:pt x="214" y="51"/>
                      <a:pt x="214" y="115"/>
                    </a:cubicBezTo>
                    <a:cubicBezTo>
                      <a:pt x="214" y="1380"/>
                      <a:pt x="214" y="1380"/>
                      <a:pt x="214" y="1380"/>
                    </a:cubicBezTo>
                    <a:cubicBezTo>
                      <a:pt x="0" y="1380"/>
                      <a:pt x="0" y="1380"/>
                      <a:pt x="0" y="1380"/>
                    </a:cubicBezTo>
                    <a:cubicBezTo>
                      <a:pt x="0" y="1418"/>
                      <a:pt x="0" y="1418"/>
                      <a:pt x="0" y="1418"/>
                    </a:cubicBezTo>
                    <a:cubicBezTo>
                      <a:pt x="0" y="1477"/>
                      <a:pt x="48" y="1525"/>
                      <a:pt x="107" y="1525"/>
                    </a:cubicBezTo>
                    <a:cubicBezTo>
                      <a:pt x="2440" y="1525"/>
                      <a:pt x="2440" y="1525"/>
                      <a:pt x="2440" y="1525"/>
                    </a:cubicBezTo>
                    <a:cubicBezTo>
                      <a:pt x="2499" y="1525"/>
                      <a:pt x="2547" y="1477"/>
                      <a:pt x="2547" y="1418"/>
                    </a:cubicBezTo>
                    <a:cubicBezTo>
                      <a:pt x="2547" y="1380"/>
                      <a:pt x="2547" y="1380"/>
                      <a:pt x="2547" y="1380"/>
                    </a:cubicBezTo>
                    <a:lnTo>
                      <a:pt x="2333" y="1380"/>
                    </a:lnTo>
                    <a:close/>
                    <a:moveTo>
                      <a:pt x="246" y="115"/>
                    </a:moveTo>
                    <a:cubicBezTo>
                      <a:pt x="246" y="69"/>
                      <a:pt x="283" y="32"/>
                      <a:pt x="329" y="32"/>
                    </a:cubicBezTo>
                    <a:cubicBezTo>
                      <a:pt x="2218" y="32"/>
                      <a:pt x="2218" y="32"/>
                      <a:pt x="2218" y="32"/>
                    </a:cubicBezTo>
                    <a:cubicBezTo>
                      <a:pt x="2264" y="32"/>
                      <a:pt x="2301" y="69"/>
                      <a:pt x="2301" y="115"/>
                    </a:cubicBezTo>
                    <a:cubicBezTo>
                      <a:pt x="2301" y="1380"/>
                      <a:pt x="2301" y="1380"/>
                      <a:pt x="2301" y="1380"/>
                    </a:cubicBezTo>
                    <a:cubicBezTo>
                      <a:pt x="246" y="1380"/>
                      <a:pt x="246" y="1380"/>
                      <a:pt x="246" y="1380"/>
                    </a:cubicBezTo>
                    <a:lnTo>
                      <a:pt x="246" y="115"/>
                    </a:lnTo>
                    <a:close/>
                    <a:moveTo>
                      <a:pt x="1486" y="1412"/>
                    </a:moveTo>
                    <a:cubicBezTo>
                      <a:pt x="1485" y="1432"/>
                      <a:pt x="1467" y="1448"/>
                      <a:pt x="1446" y="1448"/>
                    </a:cubicBezTo>
                    <a:cubicBezTo>
                      <a:pt x="1100" y="1448"/>
                      <a:pt x="1100" y="1448"/>
                      <a:pt x="1100" y="1448"/>
                    </a:cubicBezTo>
                    <a:cubicBezTo>
                      <a:pt x="1080" y="1448"/>
                      <a:pt x="1062" y="1432"/>
                      <a:pt x="1061" y="1412"/>
                    </a:cubicBezTo>
                    <a:lnTo>
                      <a:pt x="1486" y="1412"/>
                    </a:lnTo>
                    <a:close/>
                    <a:moveTo>
                      <a:pt x="2515" y="1418"/>
                    </a:moveTo>
                    <a:cubicBezTo>
                      <a:pt x="2515" y="1460"/>
                      <a:pt x="2481" y="1493"/>
                      <a:pt x="2440" y="1493"/>
                    </a:cubicBezTo>
                    <a:cubicBezTo>
                      <a:pt x="107" y="1493"/>
                      <a:pt x="107" y="1493"/>
                      <a:pt x="107" y="1493"/>
                    </a:cubicBezTo>
                    <a:cubicBezTo>
                      <a:pt x="66" y="1493"/>
                      <a:pt x="32" y="1460"/>
                      <a:pt x="32" y="1418"/>
                    </a:cubicBezTo>
                    <a:cubicBezTo>
                      <a:pt x="32" y="1412"/>
                      <a:pt x="32" y="1412"/>
                      <a:pt x="32" y="1412"/>
                    </a:cubicBezTo>
                    <a:cubicBezTo>
                      <a:pt x="1045" y="1412"/>
                      <a:pt x="1045" y="1412"/>
                      <a:pt x="1045" y="1412"/>
                    </a:cubicBezTo>
                    <a:cubicBezTo>
                      <a:pt x="1046" y="1441"/>
                      <a:pt x="1071" y="1464"/>
                      <a:pt x="1100" y="1464"/>
                    </a:cubicBezTo>
                    <a:cubicBezTo>
                      <a:pt x="1446" y="1464"/>
                      <a:pt x="1446" y="1464"/>
                      <a:pt x="1446" y="1464"/>
                    </a:cubicBezTo>
                    <a:cubicBezTo>
                      <a:pt x="1476" y="1464"/>
                      <a:pt x="1501" y="1441"/>
                      <a:pt x="1502" y="1412"/>
                    </a:cubicBezTo>
                    <a:cubicBezTo>
                      <a:pt x="2515" y="1412"/>
                      <a:pt x="2515" y="1412"/>
                      <a:pt x="2515" y="1412"/>
                    </a:cubicBezTo>
                    <a:lnTo>
                      <a:pt x="2515" y="141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17" name="矩形 16"/>
            <p:cNvSpPr/>
            <p:nvPr/>
          </p:nvSpPr>
          <p:spPr>
            <a:xfrm>
              <a:off x="-62144" y="2112885"/>
              <a:ext cx="4465468" cy="2698812"/>
            </a:xfrm>
            <a:prstGeom prst="rect">
              <a:avLst/>
            </a:prstGeom>
            <a:solidFill>
              <a:srgbClr val="48C0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8" name="internet_307336"/>
            <p:cNvSpPr>
              <a:spLocks noChangeAspect="1"/>
            </p:cNvSpPr>
            <p:nvPr/>
          </p:nvSpPr>
          <p:spPr bwMode="auto">
            <a:xfrm>
              <a:off x="1614832" y="2906171"/>
              <a:ext cx="1104630" cy="1102960"/>
            </a:xfrm>
            <a:custGeom>
              <a:avLst/>
              <a:gdLst>
                <a:gd name="connsiteX0" fmla="*/ 105289 w 607639"/>
                <a:gd name="connsiteY0" fmla="*/ 501823 h 606722"/>
                <a:gd name="connsiteX1" fmla="*/ 115021 w 607639"/>
                <a:gd name="connsiteY1" fmla="*/ 505443 h 606722"/>
                <a:gd name="connsiteX2" fmla="*/ 123118 w 607639"/>
                <a:gd name="connsiteY2" fmla="*/ 512725 h 606722"/>
                <a:gd name="connsiteX3" fmla="*/ 124542 w 607639"/>
                <a:gd name="connsiteY3" fmla="*/ 531732 h 606722"/>
                <a:gd name="connsiteX4" fmla="*/ 114309 w 607639"/>
                <a:gd name="connsiteY4" fmla="*/ 536439 h 606722"/>
                <a:gd name="connsiteX5" fmla="*/ 105500 w 607639"/>
                <a:gd name="connsiteY5" fmla="*/ 533153 h 606722"/>
                <a:gd name="connsiteX6" fmla="*/ 96602 w 607639"/>
                <a:gd name="connsiteY6" fmla="*/ 525160 h 606722"/>
                <a:gd name="connsiteX7" fmla="*/ 95890 w 607639"/>
                <a:gd name="connsiteY7" fmla="*/ 506064 h 606722"/>
                <a:gd name="connsiteX8" fmla="*/ 105289 w 607639"/>
                <a:gd name="connsiteY8" fmla="*/ 501823 h 606722"/>
                <a:gd name="connsiteX9" fmla="*/ 462885 w 607639"/>
                <a:gd name="connsiteY9" fmla="*/ 492424 h 606722"/>
                <a:gd name="connsiteX10" fmla="*/ 513258 w 607639"/>
                <a:gd name="connsiteY10" fmla="*/ 493135 h 606722"/>
                <a:gd name="connsiteX11" fmla="*/ 523582 w 607639"/>
                <a:gd name="connsiteY11" fmla="*/ 498201 h 606722"/>
                <a:gd name="connsiteX12" fmla="*/ 526341 w 607639"/>
                <a:gd name="connsiteY12" fmla="*/ 509222 h 606722"/>
                <a:gd name="connsiteX13" fmla="*/ 516551 w 607639"/>
                <a:gd name="connsiteY13" fmla="*/ 558639 h 606722"/>
                <a:gd name="connsiteX14" fmla="*/ 503379 w 607639"/>
                <a:gd name="connsiteY14" fmla="*/ 569571 h 606722"/>
                <a:gd name="connsiteX15" fmla="*/ 500709 w 607639"/>
                <a:gd name="connsiteY15" fmla="*/ 569304 h 606722"/>
                <a:gd name="connsiteX16" fmla="*/ 490118 w 607639"/>
                <a:gd name="connsiteY16" fmla="*/ 553484 h 606722"/>
                <a:gd name="connsiteX17" fmla="*/ 492521 w 607639"/>
                <a:gd name="connsiteY17" fmla="*/ 540952 h 606722"/>
                <a:gd name="connsiteX18" fmla="*/ 303754 w 607639"/>
                <a:gd name="connsiteY18" fmla="*/ 606722 h 606722"/>
                <a:gd name="connsiteX19" fmla="*/ 182359 w 607639"/>
                <a:gd name="connsiteY19" fmla="*/ 581481 h 606722"/>
                <a:gd name="connsiteX20" fmla="*/ 175417 w 607639"/>
                <a:gd name="connsiteY20" fmla="*/ 563705 h 606722"/>
                <a:gd name="connsiteX21" fmla="*/ 193217 w 607639"/>
                <a:gd name="connsiteY21" fmla="*/ 556772 h 606722"/>
                <a:gd name="connsiteX22" fmla="*/ 303754 w 607639"/>
                <a:gd name="connsiteY22" fmla="*/ 579703 h 606722"/>
                <a:gd name="connsiteX23" fmla="*/ 476146 w 607639"/>
                <a:gd name="connsiteY23" fmla="*/ 519532 h 606722"/>
                <a:gd name="connsiteX24" fmla="*/ 462440 w 607639"/>
                <a:gd name="connsiteY24" fmla="*/ 519354 h 606722"/>
                <a:gd name="connsiteX25" fmla="*/ 449179 w 607639"/>
                <a:gd name="connsiteY25" fmla="*/ 505667 h 606722"/>
                <a:gd name="connsiteX26" fmla="*/ 462885 w 607639"/>
                <a:gd name="connsiteY26" fmla="*/ 492424 h 606722"/>
                <a:gd name="connsiteX27" fmla="*/ 397665 w 607639"/>
                <a:gd name="connsiteY27" fmla="*/ 428704 h 606722"/>
                <a:gd name="connsiteX28" fmla="*/ 370165 w 607639"/>
                <a:gd name="connsiteY28" fmla="*/ 480245 h 606722"/>
                <a:gd name="connsiteX29" fmla="*/ 429436 w 607639"/>
                <a:gd name="connsiteY29" fmla="*/ 444344 h 606722"/>
                <a:gd name="connsiteX30" fmla="*/ 397665 w 607639"/>
                <a:gd name="connsiteY30" fmla="*/ 428704 h 606722"/>
                <a:gd name="connsiteX31" fmla="*/ 209885 w 607639"/>
                <a:gd name="connsiteY31" fmla="*/ 428526 h 606722"/>
                <a:gd name="connsiteX32" fmla="*/ 178024 w 607639"/>
                <a:gd name="connsiteY32" fmla="*/ 444166 h 606722"/>
                <a:gd name="connsiteX33" fmla="*/ 237384 w 607639"/>
                <a:gd name="connsiteY33" fmla="*/ 480245 h 606722"/>
                <a:gd name="connsiteX34" fmla="*/ 209885 w 607639"/>
                <a:gd name="connsiteY34" fmla="*/ 428526 h 606722"/>
                <a:gd name="connsiteX35" fmla="*/ 317035 w 607639"/>
                <a:gd name="connsiteY35" fmla="*/ 411553 h 606722"/>
                <a:gd name="connsiteX36" fmla="*/ 317035 w 607639"/>
                <a:gd name="connsiteY36" fmla="*/ 489665 h 606722"/>
                <a:gd name="connsiteX37" fmla="*/ 363223 w 607639"/>
                <a:gd name="connsiteY37" fmla="*/ 440345 h 606722"/>
                <a:gd name="connsiteX38" fmla="*/ 371945 w 607639"/>
                <a:gd name="connsiteY38" fmla="*/ 420173 h 606722"/>
                <a:gd name="connsiteX39" fmla="*/ 317035 w 607639"/>
                <a:gd name="connsiteY39" fmla="*/ 411553 h 606722"/>
                <a:gd name="connsiteX40" fmla="*/ 290069 w 607639"/>
                <a:gd name="connsiteY40" fmla="*/ 411553 h 606722"/>
                <a:gd name="connsiteX41" fmla="*/ 235604 w 607639"/>
                <a:gd name="connsiteY41" fmla="*/ 420084 h 606722"/>
                <a:gd name="connsiteX42" fmla="*/ 244415 w 607639"/>
                <a:gd name="connsiteY42" fmla="*/ 440345 h 606722"/>
                <a:gd name="connsiteX43" fmla="*/ 290069 w 607639"/>
                <a:gd name="connsiteY43" fmla="*/ 489487 h 606722"/>
                <a:gd name="connsiteX44" fmla="*/ 418134 w 607639"/>
                <a:gd name="connsiteY44" fmla="*/ 316824 h 606722"/>
                <a:gd name="connsiteX45" fmla="*/ 405852 w 607639"/>
                <a:gd name="connsiteY45" fmla="*/ 402933 h 606722"/>
                <a:gd name="connsiteX46" fmla="*/ 448659 w 607639"/>
                <a:gd name="connsiteY46" fmla="*/ 424527 h 606722"/>
                <a:gd name="connsiteX47" fmla="*/ 492356 w 607639"/>
                <a:gd name="connsiteY47" fmla="*/ 316824 h 606722"/>
                <a:gd name="connsiteX48" fmla="*/ 317035 w 607639"/>
                <a:gd name="connsiteY48" fmla="*/ 316824 h 606722"/>
                <a:gd name="connsiteX49" fmla="*/ 317035 w 607639"/>
                <a:gd name="connsiteY49" fmla="*/ 384538 h 606722"/>
                <a:gd name="connsiteX50" fmla="*/ 380133 w 607639"/>
                <a:gd name="connsiteY50" fmla="*/ 394491 h 606722"/>
                <a:gd name="connsiteX51" fmla="*/ 391168 w 607639"/>
                <a:gd name="connsiteY51" fmla="*/ 316824 h 606722"/>
                <a:gd name="connsiteX52" fmla="*/ 216470 w 607639"/>
                <a:gd name="connsiteY52" fmla="*/ 316824 h 606722"/>
                <a:gd name="connsiteX53" fmla="*/ 227417 w 607639"/>
                <a:gd name="connsiteY53" fmla="*/ 394402 h 606722"/>
                <a:gd name="connsiteX54" fmla="*/ 290069 w 607639"/>
                <a:gd name="connsiteY54" fmla="*/ 384538 h 606722"/>
                <a:gd name="connsiteX55" fmla="*/ 290069 w 607639"/>
                <a:gd name="connsiteY55" fmla="*/ 316824 h 606722"/>
                <a:gd name="connsiteX56" fmla="*/ 115283 w 607639"/>
                <a:gd name="connsiteY56" fmla="*/ 316824 h 606722"/>
                <a:gd name="connsiteX57" fmla="*/ 158801 w 607639"/>
                <a:gd name="connsiteY57" fmla="*/ 424350 h 606722"/>
                <a:gd name="connsiteX58" fmla="*/ 201697 w 607639"/>
                <a:gd name="connsiteY58" fmla="*/ 402844 h 606722"/>
                <a:gd name="connsiteX59" fmla="*/ 189416 w 607639"/>
                <a:gd name="connsiteY59" fmla="*/ 316824 h 606722"/>
                <a:gd name="connsiteX60" fmla="*/ 23941 w 607639"/>
                <a:gd name="connsiteY60" fmla="*/ 224817 h 606722"/>
                <a:gd name="connsiteX61" fmla="*/ 34086 w 607639"/>
                <a:gd name="connsiteY61" fmla="*/ 240991 h 606722"/>
                <a:gd name="connsiteX62" fmla="*/ 26966 w 607639"/>
                <a:gd name="connsiteY62" fmla="*/ 303291 h 606722"/>
                <a:gd name="connsiteX63" fmla="*/ 63723 w 607639"/>
                <a:gd name="connsiteY63" fmla="*/ 441042 h 606722"/>
                <a:gd name="connsiteX64" fmla="*/ 58828 w 607639"/>
                <a:gd name="connsiteY64" fmla="*/ 459439 h 606722"/>
                <a:gd name="connsiteX65" fmla="*/ 52064 w 607639"/>
                <a:gd name="connsiteY65" fmla="*/ 461216 h 606722"/>
                <a:gd name="connsiteX66" fmla="*/ 40316 w 607639"/>
                <a:gd name="connsiteY66" fmla="*/ 454462 h 606722"/>
                <a:gd name="connsiteX67" fmla="*/ 0 w 607639"/>
                <a:gd name="connsiteY67" fmla="*/ 303291 h 606722"/>
                <a:gd name="connsiteX68" fmla="*/ 7743 w 607639"/>
                <a:gd name="connsiteY68" fmla="*/ 234948 h 606722"/>
                <a:gd name="connsiteX69" fmla="*/ 23941 w 607639"/>
                <a:gd name="connsiteY69" fmla="*/ 224817 h 606722"/>
                <a:gd name="connsiteX70" fmla="*/ 227417 w 607639"/>
                <a:gd name="connsiteY70" fmla="*/ 212319 h 606722"/>
                <a:gd name="connsiteX71" fmla="*/ 216470 w 607639"/>
                <a:gd name="connsiteY71" fmla="*/ 289898 h 606722"/>
                <a:gd name="connsiteX72" fmla="*/ 290069 w 607639"/>
                <a:gd name="connsiteY72" fmla="*/ 289898 h 606722"/>
                <a:gd name="connsiteX73" fmla="*/ 290069 w 607639"/>
                <a:gd name="connsiteY73" fmla="*/ 222183 h 606722"/>
                <a:gd name="connsiteX74" fmla="*/ 227417 w 607639"/>
                <a:gd name="connsiteY74" fmla="*/ 212319 h 606722"/>
                <a:gd name="connsiteX75" fmla="*/ 380133 w 607639"/>
                <a:gd name="connsiteY75" fmla="*/ 212230 h 606722"/>
                <a:gd name="connsiteX76" fmla="*/ 317035 w 607639"/>
                <a:gd name="connsiteY76" fmla="*/ 222183 h 606722"/>
                <a:gd name="connsiteX77" fmla="*/ 317035 w 607639"/>
                <a:gd name="connsiteY77" fmla="*/ 289898 h 606722"/>
                <a:gd name="connsiteX78" fmla="*/ 391168 w 607639"/>
                <a:gd name="connsiteY78" fmla="*/ 289898 h 606722"/>
                <a:gd name="connsiteX79" fmla="*/ 380133 w 607639"/>
                <a:gd name="connsiteY79" fmla="*/ 212230 h 606722"/>
                <a:gd name="connsiteX80" fmla="*/ 158801 w 607639"/>
                <a:gd name="connsiteY80" fmla="*/ 182372 h 606722"/>
                <a:gd name="connsiteX81" fmla="*/ 115283 w 607639"/>
                <a:gd name="connsiteY81" fmla="*/ 289898 h 606722"/>
                <a:gd name="connsiteX82" fmla="*/ 189416 w 607639"/>
                <a:gd name="connsiteY82" fmla="*/ 289898 h 606722"/>
                <a:gd name="connsiteX83" fmla="*/ 201697 w 607639"/>
                <a:gd name="connsiteY83" fmla="*/ 203877 h 606722"/>
                <a:gd name="connsiteX84" fmla="*/ 158801 w 607639"/>
                <a:gd name="connsiteY84" fmla="*/ 182372 h 606722"/>
                <a:gd name="connsiteX85" fmla="*/ 448659 w 607639"/>
                <a:gd name="connsiteY85" fmla="*/ 182105 h 606722"/>
                <a:gd name="connsiteX86" fmla="*/ 405852 w 607639"/>
                <a:gd name="connsiteY86" fmla="*/ 203699 h 606722"/>
                <a:gd name="connsiteX87" fmla="*/ 418134 w 607639"/>
                <a:gd name="connsiteY87" fmla="*/ 289898 h 606722"/>
                <a:gd name="connsiteX88" fmla="*/ 492356 w 607639"/>
                <a:gd name="connsiteY88" fmla="*/ 289898 h 606722"/>
                <a:gd name="connsiteX89" fmla="*/ 448659 w 607639"/>
                <a:gd name="connsiteY89" fmla="*/ 182105 h 606722"/>
                <a:gd name="connsiteX90" fmla="*/ 571421 w 607639"/>
                <a:gd name="connsiteY90" fmla="*/ 167779 h 606722"/>
                <a:gd name="connsiteX91" fmla="*/ 579074 w 607639"/>
                <a:gd name="connsiteY91" fmla="*/ 174723 h 606722"/>
                <a:gd name="connsiteX92" fmla="*/ 607639 w 607639"/>
                <a:gd name="connsiteY92" fmla="*/ 303340 h 606722"/>
                <a:gd name="connsiteX93" fmla="*/ 599897 w 607639"/>
                <a:gd name="connsiteY93" fmla="*/ 371783 h 606722"/>
                <a:gd name="connsiteX94" fmla="*/ 586727 w 607639"/>
                <a:gd name="connsiteY94" fmla="*/ 382182 h 606722"/>
                <a:gd name="connsiteX95" fmla="*/ 583701 w 607639"/>
                <a:gd name="connsiteY95" fmla="*/ 381915 h 606722"/>
                <a:gd name="connsiteX96" fmla="*/ 573556 w 607639"/>
                <a:gd name="connsiteY96" fmla="*/ 365738 h 606722"/>
                <a:gd name="connsiteX97" fmla="*/ 580586 w 607639"/>
                <a:gd name="connsiteY97" fmla="*/ 303340 h 606722"/>
                <a:gd name="connsiteX98" fmla="*/ 554602 w 607639"/>
                <a:gd name="connsiteY98" fmla="*/ 186189 h 606722"/>
                <a:gd name="connsiteX99" fmla="*/ 561098 w 607639"/>
                <a:gd name="connsiteY99" fmla="*/ 168234 h 606722"/>
                <a:gd name="connsiteX100" fmla="*/ 571421 w 607639"/>
                <a:gd name="connsiteY100" fmla="*/ 167779 h 606722"/>
                <a:gd name="connsiteX101" fmla="*/ 370165 w 607639"/>
                <a:gd name="connsiteY101" fmla="*/ 126476 h 606722"/>
                <a:gd name="connsiteX102" fmla="*/ 397665 w 607639"/>
                <a:gd name="connsiteY102" fmla="*/ 178017 h 606722"/>
                <a:gd name="connsiteX103" fmla="*/ 429436 w 607639"/>
                <a:gd name="connsiteY103" fmla="*/ 162288 h 606722"/>
                <a:gd name="connsiteX104" fmla="*/ 370165 w 607639"/>
                <a:gd name="connsiteY104" fmla="*/ 126476 h 606722"/>
                <a:gd name="connsiteX105" fmla="*/ 237384 w 607639"/>
                <a:gd name="connsiteY105" fmla="*/ 126476 h 606722"/>
                <a:gd name="connsiteX106" fmla="*/ 178024 w 607639"/>
                <a:gd name="connsiteY106" fmla="*/ 162466 h 606722"/>
                <a:gd name="connsiteX107" fmla="*/ 209885 w 607639"/>
                <a:gd name="connsiteY107" fmla="*/ 178106 h 606722"/>
                <a:gd name="connsiteX108" fmla="*/ 237384 w 607639"/>
                <a:gd name="connsiteY108" fmla="*/ 126476 h 606722"/>
                <a:gd name="connsiteX109" fmla="*/ 290069 w 607639"/>
                <a:gd name="connsiteY109" fmla="*/ 117145 h 606722"/>
                <a:gd name="connsiteX110" fmla="*/ 244415 w 607639"/>
                <a:gd name="connsiteY110" fmla="*/ 166376 h 606722"/>
                <a:gd name="connsiteX111" fmla="*/ 235604 w 607639"/>
                <a:gd name="connsiteY111" fmla="*/ 186637 h 606722"/>
                <a:gd name="connsiteX112" fmla="*/ 290069 w 607639"/>
                <a:gd name="connsiteY112" fmla="*/ 195168 h 606722"/>
                <a:gd name="connsiteX113" fmla="*/ 317035 w 607639"/>
                <a:gd name="connsiteY113" fmla="*/ 117056 h 606722"/>
                <a:gd name="connsiteX114" fmla="*/ 317035 w 607639"/>
                <a:gd name="connsiteY114" fmla="*/ 195168 h 606722"/>
                <a:gd name="connsiteX115" fmla="*/ 371945 w 607639"/>
                <a:gd name="connsiteY115" fmla="*/ 186548 h 606722"/>
                <a:gd name="connsiteX116" fmla="*/ 363223 w 607639"/>
                <a:gd name="connsiteY116" fmla="*/ 166376 h 606722"/>
                <a:gd name="connsiteX117" fmla="*/ 317035 w 607639"/>
                <a:gd name="connsiteY117" fmla="*/ 117056 h 606722"/>
                <a:gd name="connsiteX118" fmla="*/ 534306 w 607639"/>
                <a:gd name="connsiteY118" fmla="*/ 111657 h 606722"/>
                <a:gd name="connsiteX119" fmla="*/ 543294 w 607639"/>
                <a:gd name="connsiteY119" fmla="*/ 116706 h 606722"/>
                <a:gd name="connsiteX120" fmla="*/ 546590 w 607639"/>
                <a:gd name="connsiteY120" fmla="*/ 120968 h 606722"/>
                <a:gd name="connsiteX121" fmla="*/ 543917 w 607639"/>
                <a:gd name="connsiteY121" fmla="*/ 139790 h 606722"/>
                <a:gd name="connsiteX122" fmla="*/ 535810 w 607639"/>
                <a:gd name="connsiteY122" fmla="*/ 142542 h 606722"/>
                <a:gd name="connsiteX123" fmla="*/ 525029 w 607639"/>
                <a:gd name="connsiteY123" fmla="*/ 137215 h 606722"/>
                <a:gd name="connsiteX124" fmla="*/ 522000 w 607639"/>
                <a:gd name="connsiteY124" fmla="*/ 133309 h 606722"/>
                <a:gd name="connsiteX125" fmla="*/ 524316 w 607639"/>
                <a:gd name="connsiteY125" fmla="*/ 114398 h 606722"/>
                <a:gd name="connsiteX126" fmla="*/ 534306 w 607639"/>
                <a:gd name="connsiteY126" fmla="*/ 111657 h 606722"/>
                <a:gd name="connsiteX127" fmla="*/ 303775 w 607639"/>
                <a:gd name="connsiteY127" fmla="*/ 87642 h 606722"/>
                <a:gd name="connsiteX128" fmla="*/ 460762 w 607639"/>
                <a:gd name="connsiteY128" fmla="*/ 155090 h 606722"/>
                <a:gd name="connsiteX129" fmla="*/ 519855 w 607639"/>
                <a:gd name="connsiteY129" fmla="*/ 303316 h 606722"/>
                <a:gd name="connsiteX130" fmla="*/ 460673 w 607639"/>
                <a:gd name="connsiteY130" fmla="*/ 451542 h 606722"/>
                <a:gd name="connsiteX131" fmla="*/ 303775 w 607639"/>
                <a:gd name="connsiteY131" fmla="*/ 519079 h 606722"/>
                <a:gd name="connsiteX132" fmla="*/ 146698 w 607639"/>
                <a:gd name="connsiteY132" fmla="*/ 451364 h 606722"/>
                <a:gd name="connsiteX133" fmla="*/ 87783 w 607639"/>
                <a:gd name="connsiteY133" fmla="*/ 303316 h 606722"/>
                <a:gd name="connsiteX134" fmla="*/ 146698 w 607639"/>
                <a:gd name="connsiteY134" fmla="*/ 155357 h 606722"/>
                <a:gd name="connsiteX135" fmla="*/ 303775 w 607639"/>
                <a:gd name="connsiteY135" fmla="*/ 87642 h 606722"/>
                <a:gd name="connsiteX136" fmla="*/ 303766 w 607639"/>
                <a:gd name="connsiteY136" fmla="*/ 0 h 606722"/>
                <a:gd name="connsiteX137" fmla="*/ 496263 w 607639"/>
                <a:gd name="connsiteY137" fmla="*/ 68600 h 606722"/>
                <a:gd name="connsiteX138" fmla="*/ 498132 w 607639"/>
                <a:gd name="connsiteY138" fmla="*/ 87616 h 606722"/>
                <a:gd name="connsiteX139" fmla="*/ 479087 w 607639"/>
                <a:gd name="connsiteY139" fmla="*/ 89482 h 606722"/>
                <a:gd name="connsiteX140" fmla="*/ 303766 w 607639"/>
                <a:gd name="connsiteY140" fmla="*/ 26925 h 606722"/>
                <a:gd name="connsiteX141" fmla="*/ 130402 w 607639"/>
                <a:gd name="connsiteY141" fmla="*/ 87972 h 606722"/>
                <a:gd name="connsiteX142" fmla="*/ 145620 w 607639"/>
                <a:gd name="connsiteY142" fmla="*/ 88150 h 606722"/>
                <a:gd name="connsiteX143" fmla="*/ 158969 w 607639"/>
                <a:gd name="connsiteY143" fmla="*/ 101834 h 606722"/>
                <a:gd name="connsiteX144" fmla="*/ 145442 w 607639"/>
                <a:gd name="connsiteY144" fmla="*/ 115163 h 606722"/>
                <a:gd name="connsiteX145" fmla="*/ 145264 w 607639"/>
                <a:gd name="connsiteY145" fmla="*/ 115163 h 606722"/>
                <a:gd name="connsiteX146" fmla="*/ 94803 w 607639"/>
                <a:gd name="connsiteY146" fmla="*/ 114363 h 606722"/>
                <a:gd name="connsiteX147" fmla="*/ 84569 w 607639"/>
                <a:gd name="connsiteY147" fmla="*/ 109387 h 606722"/>
                <a:gd name="connsiteX148" fmla="*/ 81810 w 607639"/>
                <a:gd name="connsiteY148" fmla="*/ 98280 h 606722"/>
                <a:gd name="connsiteX149" fmla="*/ 91511 w 607639"/>
                <a:gd name="connsiteY149" fmla="*/ 48873 h 606722"/>
                <a:gd name="connsiteX150" fmla="*/ 107352 w 607639"/>
                <a:gd name="connsiteY150" fmla="*/ 38299 h 606722"/>
                <a:gd name="connsiteX151" fmla="*/ 118031 w 607639"/>
                <a:gd name="connsiteY151" fmla="*/ 54116 h 606722"/>
                <a:gd name="connsiteX152" fmla="*/ 115895 w 607639"/>
                <a:gd name="connsiteY152" fmla="*/ 65046 h 606722"/>
                <a:gd name="connsiteX153" fmla="*/ 303766 w 607639"/>
                <a:gd name="connsiteY153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607639" h="606722">
                  <a:moveTo>
                    <a:pt x="105289" y="501823"/>
                  </a:moveTo>
                  <a:cubicBezTo>
                    <a:pt x="108748" y="501712"/>
                    <a:pt x="112263" y="502911"/>
                    <a:pt x="115021" y="505443"/>
                  </a:cubicBezTo>
                  <a:cubicBezTo>
                    <a:pt x="117602" y="507929"/>
                    <a:pt x="120360" y="510327"/>
                    <a:pt x="123118" y="512725"/>
                  </a:cubicBezTo>
                  <a:cubicBezTo>
                    <a:pt x="128724" y="517610"/>
                    <a:pt x="129347" y="526137"/>
                    <a:pt x="124542" y="531732"/>
                  </a:cubicBezTo>
                  <a:cubicBezTo>
                    <a:pt x="121873" y="534840"/>
                    <a:pt x="118046" y="536439"/>
                    <a:pt x="114309" y="536439"/>
                  </a:cubicBezTo>
                  <a:cubicBezTo>
                    <a:pt x="111195" y="536439"/>
                    <a:pt x="107992" y="535285"/>
                    <a:pt x="105500" y="533153"/>
                  </a:cubicBezTo>
                  <a:cubicBezTo>
                    <a:pt x="102475" y="530577"/>
                    <a:pt x="99449" y="527824"/>
                    <a:pt x="96602" y="525160"/>
                  </a:cubicBezTo>
                  <a:cubicBezTo>
                    <a:pt x="91085" y="520097"/>
                    <a:pt x="90818" y="511571"/>
                    <a:pt x="95890" y="506064"/>
                  </a:cubicBezTo>
                  <a:cubicBezTo>
                    <a:pt x="98426" y="503355"/>
                    <a:pt x="101830" y="501934"/>
                    <a:pt x="105289" y="501823"/>
                  </a:cubicBezTo>
                  <a:close/>
                  <a:moveTo>
                    <a:pt x="462885" y="492424"/>
                  </a:moveTo>
                  <a:lnTo>
                    <a:pt x="513258" y="493135"/>
                  </a:lnTo>
                  <a:cubicBezTo>
                    <a:pt x="517263" y="493224"/>
                    <a:pt x="521001" y="495090"/>
                    <a:pt x="523582" y="498201"/>
                  </a:cubicBezTo>
                  <a:cubicBezTo>
                    <a:pt x="526074" y="501312"/>
                    <a:pt x="527053" y="505311"/>
                    <a:pt x="526341" y="509222"/>
                  </a:cubicBezTo>
                  <a:lnTo>
                    <a:pt x="516551" y="558639"/>
                  </a:lnTo>
                  <a:cubicBezTo>
                    <a:pt x="515305" y="565038"/>
                    <a:pt x="509698" y="569571"/>
                    <a:pt x="503379" y="569571"/>
                  </a:cubicBezTo>
                  <a:cubicBezTo>
                    <a:pt x="502489" y="569571"/>
                    <a:pt x="501599" y="569482"/>
                    <a:pt x="500709" y="569304"/>
                  </a:cubicBezTo>
                  <a:cubicBezTo>
                    <a:pt x="493411" y="567882"/>
                    <a:pt x="488605" y="560772"/>
                    <a:pt x="490118" y="553484"/>
                  </a:cubicBezTo>
                  <a:lnTo>
                    <a:pt x="492521" y="540952"/>
                  </a:lnTo>
                  <a:cubicBezTo>
                    <a:pt x="438944" y="583525"/>
                    <a:pt x="372817" y="606722"/>
                    <a:pt x="303754" y="606722"/>
                  </a:cubicBezTo>
                  <a:cubicBezTo>
                    <a:pt x="261568" y="606722"/>
                    <a:pt x="220718" y="598190"/>
                    <a:pt x="182359" y="581481"/>
                  </a:cubicBezTo>
                  <a:cubicBezTo>
                    <a:pt x="175506" y="578548"/>
                    <a:pt x="172391" y="570548"/>
                    <a:pt x="175417" y="563705"/>
                  </a:cubicBezTo>
                  <a:cubicBezTo>
                    <a:pt x="178354" y="556950"/>
                    <a:pt x="186364" y="553839"/>
                    <a:pt x="193217" y="556772"/>
                  </a:cubicBezTo>
                  <a:cubicBezTo>
                    <a:pt x="228105" y="571971"/>
                    <a:pt x="265306" y="579703"/>
                    <a:pt x="303754" y="579703"/>
                  </a:cubicBezTo>
                  <a:cubicBezTo>
                    <a:pt x="366854" y="579703"/>
                    <a:pt x="427285" y="558461"/>
                    <a:pt x="476146" y="519532"/>
                  </a:cubicBezTo>
                  <a:lnTo>
                    <a:pt x="462440" y="519354"/>
                  </a:lnTo>
                  <a:cubicBezTo>
                    <a:pt x="454964" y="519265"/>
                    <a:pt x="449090" y="513133"/>
                    <a:pt x="449179" y="505667"/>
                  </a:cubicBezTo>
                  <a:cubicBezTo>
                    <a:pt x="449268" y="498201"/>
                    <a:pt x="455409" y="492335"/>
                    <a:pt x="462885" y="492424"/>
                  </a:cubicBezTo>
                  <a:close/>
                  <a:moveTo>
                    <a:pt x="397665" y="428704"/>
                  </a:moveTo>
                  <a:cubicBezTo>
                    <a:pt x="390100" y="448787"/>
                    <a:pt x="380845" y="466116"/>
                    <a:pt x="370165" y="480245"/>
                  </a:cubicBezTo>
                  <a:cubicBezTo>
                    <a:pt x="391791" y="472159"/>
                    <a:pt x="411815" y="460073"/>
                    <a:pt x="429436" y="444344"/>
                  </a:cubicBezTo>
                  <a:cubicBezTo>
                    <a:pt x="419379" y="438390"/>
                    <a:pt x="408789" y="433147"/>
                    <a:pt x="397665" y="428704"/>
                  </a:cubicBezTo>
                  <a:close/>
                  <a:moveTo>
                    <a:pt x="209885" y="428526"/>
                  </a:moveTo>
                  <a:cubicBezTo>
                    <a:pt x="198760" y="432969"/>
                    <a:pt x="187992" y="438212"/>
                    <a:pt x="178024" y="444166"/>
                  </a:cubicBezTo>
                  <a:cubicBezTo>
                    <a:pt x="195645" y="459984"/>
                    <a:pt x="215758" y="472070"/>
                    <a:pt x="237384" y="480245"/>
                  </a:cubicBezTo>
                  <a:cubicBezTo>
                    <a:pt x="226705" y="466116"/>
                    <a:pt x="217449" y="448698"/>
                    <a:pt x="209885" y="428526"/>
                  </a:cubicBezTo>
                  <a:close/>
                  <a:moveTo>
                    <a:pt x="317035" y="411553"/>
                  </a:moveTo>
                  <a:lnTo>
                    <a:pt x="317035" y="489665"/>
                  </a:lnTo>
                  <a:cubicBezTo>
                    <a:pt x="333855" y="483622"/>
                    <a:pt x="350141" y="466383"/>
                    <a:pt x="363223" y="440345"/>
                  </a:cubicBezTo>
                  <a:cubicBezTo>
                    <a:pt x="366338" y="433947"/>
                    <a:pt x="369275" y="427193"/>
                    <a:pt x="371945" y="420173"/>
                  </a:cubicBezTo>
                  <a:cubicBezTo>
                    <a:pt x="354413" y="415374"/>
                    <a:pt x="335991" y="412442"/>
                    <a:pt x="317035" y="411553"/>
                  </a:cubicBezTo>
                  <a:close/>
                  <a:moveTo>
                    <a:pt x="290069" y="411553"/>
                  </a:moveTo>
                  <a:cubicBezTo>
                    <a:pt x="271380" y="412442"/>
                    <a:pt x="253047" y="415374"/>
                    <a:pt x="235604" y="420084"/>
                  </a:cubicBezTo>
                  <a:cubicBezTo>
                    <a:pt x="238274" y="427193"/>
                    <a:pt x="241211" y="433947"/>
                    <a:pt x="244415" y="440345"/>
                  </a:cubicBezTo>
                  <a:cubicBezTo>
                    <a:pt x="257319" y="466116"/>
                    <a:pt x="273427" y="483356"/>
                    <a:pt x="290069" y="489487"/>
                  </a:cubicBezTo>
                  <a:close/>
                  <a:moveTo>
                    <a:pt x="418134" y="316824"/>
                  </a:moveTo>
                  <a:cubicBezTo>
                    <a:pt x="417155" y="347926"/>
                    <a:pt x="412883" y="377074"/>
                    <a:pt x="405852" y="402933"/>
                  </a:cubicBezTo>
                  <a:cubicBezTo>
                    <a:pt x="420981" y="408887"/>
                    <a:pt x="435399" y="416085"/>
                    <a:pt x="448659" y="424527"/>
                  </a:cubicBezTo>
                  <a:cubicBezTo>
                    <a:pt x="474290" y="394047"/>
                    <a:pt x="489508" y="356546"/>
                    <a:pt x="492356" y="316824"/>
                  </a:cubicBezTo>
                  <a:close/>
                  <a:moveTo>
                    <a:pt x="317035" y="316824"/>
                  </a:moveTo>
                  <a:lnTo>
                    <a:pt x="317035" y="384538"/>
                  </a:lnTo>
                  <a:cubicBezTo>
                    <a:pt x="338750" y="385516"/>
                    <a:pt x="359931" y="388893"/>
                    <a:pt x="380133" y="394491"/>
                  </a:cubicBezTo>
                  <a:cubicBezTo>
                    <a:pt x="386451" y="370675"/>
                    <a:pt x="390189" y="344372"/>
                    <a:pt x="391168" y="316824"/>
                  </a:cubicBezTo>
                  <a:close/>
                  <a:moveTo>
                    <a:pt x="216470" y="316824"/>
                  </a:moveTo>
                  <a:cubicBezTo>
                    <a:pt x="217360" y="344283"/>
                    <a:pt x="221098" y="370587"/>
                    <a:pt x="227417" y="394402"/>
                  </a:cubicBezTo>
                  <a:cubicBezTo>
                    <a:pt x="247441" y="388893"/>
                    <a:pt x="268533" y="385516"/>
                    <a:pt x="290069" y="384538"/>
                  </a:cubicBezTo>
                  <a:lnTo>
                    <a:pt x="290069" y="316824"/>
                  </a:lnTo>
                  <a:close/>
                  <a:moveTo>
                    <a:pt x="115283" y="316824"/>
                  </a:moveTo>
                  <a:cubicBezTo>
                    <a:pt x="118042" y="356457"/>
                    <a:pt x="133260" y="393869"/>
                    <a:pt x="158801" y="424350"/>
                  </a:cubicBezTo>
                  <a:cubicBezTo>
                    <a:pt x="172151" y="415907"/>
                    <a:pt x="186479" y="408709"/>
                    <a:pt x="201697" y="402844"/>
                  </a:cubicBezTo>
                  <a:cubicBezTo>
                    <a:pt x="194666" y="376896"/>
                    <a:pt x="190395" y="347837"/>
                    <a:pt x="189416" y="316824"/>
                  </a:cubicBezTo>
                  <a:close/>
                  <a:moveTo>
                    <a:pt x="23941" y="224817"/>
                  </a:moveTo>
                  <a:cubicBezTo>
                    <a:pt x="31238" y="226505"/>
                    <a:pt x="35777" y="233704"/>
                    <a:pt x="34086" y="240991"/>
                  </a:cubicBezTo>
                  <a:cubicBezTo>
                    <a:pt x="29369" y="261343"/>
                    <a:pt x="26966" y="282317"/>
                    <a:pt x="26966" y="303291"/>
                  </a:cubicBezTo>
                  <a:cubicBezTo>
                    <a:pt x="26966" y="351726"/>
                    <a:pt x="39693" y="399361"/>
                    <a:pt x="63723" y="441042"/>
                  </a:cubicBezTo>
                  <a:cubicBezTo>
                    <a:pt x="67461" y="447441"/>
                    <a:pt x="65236" y="455706"/>
                    <a:pt x="58828" y="459439"/>
                  </a:cubicBezTo>
                  <a:cubicBezTo>
                    <a:pt x="56692" y="460683"/>
                    <a:pt x="54378" y="461216"/>
                    <a:pt x="52064" y="461216"/>
                  </a:cubicBezTo>
                  <a:cubicBezTo>
                    <a:pt x="47347" y="461216"/>
                    <a:pt x="42808" y="458817"/>
                    <a:pt x="40316" y="454462"/>
                  </a:cubicBezTo>
                  <a:cubicBezTo>
                    <a:pt x="13973" y="408693"/>
                    <a:pt x="0" y="356436"/>
                    <a:pt x="0" y="303291"/>
                  </a:cubicBezTo>
                  <a:cubicBezTo>
                    <a:pt x="0" y="280273"/>
                    <a:pt x="2581" y="257255"/>
                    <a:pt x="7743" y="234948"/>
                  </a:cubicBezTo>
                  <a:cubicBezTo>
                    <a:pt x="9434" y="227661"/>
                    <a:pt x="16643" y="223128"/>
                    <a:pt x="23941" y="224817"/>
                  </a:cubicBezTo>
                  <a:close/>
                  <a:moveTo>
                    <a:pt x="227417" y="212319"/>
                  </a:moveTo>
                  <a:cubicBezTo>
                    <a:pt x="221098" y="236046"/>
                    <a:pt x="217360" y="262350"/>
                    <a:pt x="216470" y="289898"/>
                  </a:cubicBezTo>
                  <a:lnTo>
                    <a:pt x="290069" y="289898"/>
                  </a:lnTo>
                  <a:lnTo>
                    <a:pt x="290069" y="222183"/>
                  </a:lnTo>
                  <a:cubicBezTo>
                    <a:pt x="268533" y="221117"/>
                    <a:pt x="247441" y="217829"/>
                    <a:pt x="227417" y="212319"/>
                  </a:cubicBezTo>
                  <a:close/>
                  <a:moveTo>
                    <a:pt x="380133" y="212230"/>
                  </a:moveTo>
                  <a:cubicBezTo>
                    <a:pt x="359931" y="217829"/>
                    <a:pt x="338750" y="221117"/>
                    <a:pt x="317035" y="222183"/>
                  </a:cubicBezTo>
                  <a:lnTo>
                    <a:pt x="317035" y="289898"/>
                  </a:lnTo>
                  <a:lnTo>
                    <a:pt x="391168" y="289898"/>
                  </a:lnTo>
                  <a:cubicBezTo>
                    <a:pt x="390189" y="262350"/>
                    <a:pt x="386451" y="235957"/>
                    <a:pt x="380133" y="212230"/>
                  </a:cubicBezTo>
                  <a:close/>
                  <a:moveTo>
                    <a:pt x="158801" y="182372"/>
                  </a:moveTo>
                  <a:cubicBezTo>
                    <a:pt x="133260" y="212852"/>
                    <a:pt x="118042" y="250264"/>
                    <a:pt x="115283" y="289898"/>
                  </a:cubicBezTo>
                  <a:lnTo>
                    <a:pt x="189416" y="289898"/>
                  </a:lnTo>
                  <a:cubicBezTo>
                    <a:pt x="190395" y="258795"/>
                    <a:pt x="194666" y="229736"/>
                    <a:pt x="201697" y="203877"/>
                  </a:cubicBezTo>
                  <a:cubicBezTo>
                    <a:pt x="186479" y="198012"/>
                    <a:pt x="172151" y="190814"/>
                    <a:pt x="158801" y="182372"/>
                  </a:cubicBezTo>
                  <a:close/>
                  <a:moveTo>
                    <a:pt x="448659" y="182105"/>
                  </a:moveTo>
                  <a:cubicBezTo>
                    <a:pt x="435399" y="190636"/>
                    <a:pt x="420981" y="197834"/>
                    <a:pt x="405852" y="203699"/>
                  </a:cubicBezTo>
                  <a:cubicBezTo>
                    <a:pt x="412883" y="229648"/>
                    <a:pt x="417155" y="258795"/>
                    <a:pt x="418134" y="289898"/>
                  </a:cubicBezTo>
                  <a:lnTo>
                    <a:pt x="492356" y="289898"/>
                  </a:lnTo>
                  <a:cubicBezTo>
                    <a:pt x="489508" y="250175"/>
                    <a:pt x="474290" y="212674"/>
                    <a:pt x="448659" y="182105"/>
                  </a:cubicBezTo>
                  <a:close/>
                  <a:moveTo>
                    <a:pt x="571421" y="167779"/>
                  </a:moveTo>
                  <a:cubicBezTo>
                    <a:pt x="574669" y="168945"/>
                    <a:pt x="577472" y="171345"/>
                    <a:pt x="579074" y="174723"/>
                  </a:cubicBezTo>
                  <a:cubicBezTo>
                    <a:pt x="598028" y="215166"/>
                    <a:pt x="607639" y="258453"/>
                    <a:pt x="607639" y="303340"/>
                  </a:cubicBezTo>
                  <a:cubicBezTo>
                    <a:pt x="607639" y="326451"/>
                    <a:pt x="604969" y="349472"/>
                    <a:pt x="599897" y="371783"/>
                  </a:cubicBezTo>
                  <a:cubicBezTo>
                    <a:pt x="598384" y="378005"/>
                    <a:pt x="592867" y="382182"/>
                    <a:pt x="586727" y="382182"/>
                  </a:cubicBezTo>
                  <a:cubicBezTo>
                    <a:pt x="585748" y="382182"/>
                    <a:pt x="584680" y="382093"/>
                    <a:pt x="583701" y="381915"/>
                  </a:cubicBezTo>
                  <a:cubicBezTo>
                    <a:pt x="576404" y="380227"/>
                    <a:pt x="571866" y="372938"/>
                    <a:pt x="573556" y="365738"/>
                  </a:cubicBezTo>
                  <a:cubicBezTo>
                    <a:pt x="578273" y="345383"/>
                    <a:pt x="580586" y="324406"/>
                    <a:pt x="580586" y="303340"/>
                  </a:cubicBezTo>
                  <a:cubicBezTo>
                    <a:pt x="580586" y="262364"/>
                    <a:pt x="571866" y="222988"/>
                    <a:pt x="554602" y="186189"/>
                  </a:cubicBezTo>
                  <a:cubicBezTo>
                    <a:pt x="551398" y="179434"/>
                    <a:pt x="554335" y="171434"/>
                    <a:pt x="561098" y="168234"/>
                  </a:cubicBezTo>
                  <a:cubicBezTo>
                    <a:pt x="564479" y="166679"/>
                    <a:pt x="568173" y="166612"/>
                    <a:pt x="571421" y="167779"/>
                  </a:cubicBezTo>
                  <a:close/>
                  <a:moveTo>
                    <a:pt x="370165" y="126476"/>
                  </a:moveTo>
                  <a:cubicBezTo>
                    <a:pt x="380845" y="140516"/>
                    <a:pt x="390100" y="157934"/>
                    <a:pt x="397665" y="178017"/>
                  </a:cubicBezTo>
                  <a:cubicBezTo>
                    <a:pt x="408789" y="173574"/>
                    <a:pt x="419379" y="168331"/>
                    <a:pt x="429436" y="162288"/>
                  </a:cubicBezTo>
                  <a:cubicBezTo>
                    <a:pt x="411815" y="146648"/>
                    <a:pt x="391791" y="134563"/>
                    <a:pt x="370165" y="126476"/>
                  </a:cubicBezTo>
                  <a:close/>
                  <a:moveTo>
                    <a:pt x="237384" y="126476"/>
                  </a:moveTo>
                  <a:cubicBezTo>
                    <a:pt x="215758" y="134563"/>
                    <a:pt x="195645" y="146737"/>
                    <a:pt x="178024" y="162466"/>
                  </a:cubicBezTo>
                  <a:cubicBezTo>
                    <a:pt x="187992" y="168509"/>
                    <a:pt x="198760" y="173752"/>
                    <a:pt x="209885" y="178106"/>
                  </a:cubicBezTo>
                  <a:cubicBezTo>
                    <a:pt x="217449" y="158023"/>
                    <a:pt x="226705" y="140605"/>
                    <a:pt x="237384" y="126476"/>
                  </a:cubicBezTo>
                  <a:close/>
                  <a:moveTo>
                    <a:pt x="290069" y="117145"/>
                  </a:moveTo>
                  <a:cubicBezTo>
                    <a:pt x="273427" y="123366"/>
                    <a:pt x="257319" y="140516"/>
                    <a:pt x="244415" y="166376"/>
                  </a:cubicBezTo>
                  <a:cubicBezTo>
                    <a:pt x="241211" y="172774"/>
                    <a:pt x="238274" y="179528"/>
                    <a:pt x="235604" y="186637"/>
                  </a:cubicBezTo>
                  <a:cubicBezTo>
                    <a:pt x="253047" y="191347"/>
                    <a:pt x="271380" y="194191"/>
                    <a:pt x="290069" y="195168"/>
                  </a:cubicBezTo>
                  <a:close/>
                  <a:moveTo>
                    <a:pt x="317035" y="117056"/>
                  </a:moveTo>
                  <a:lnTo>
                    <a:pt x="317035" y="195168"/>
                  </a:lnTo>
                  <a:cubicBezTo>
                    <a:pt x="335991" y="194191"/>
                    <a:pt x="354413" y="191258"/>
                    <a:pt x="371945" y="186548"/>
                  </a:cubicBezTo>
                  <a:cubicBezTo>
                    <a:pt x="369275" y="179439"/>
                    <a:pt x="366338" y="172685"/>
                    <a:pt x="363223" y="166376"/>
                  </a:cubicBezTo>
                  <a:cubicBezTo>
                    <a:pt x="350141" y="140339"/>
                    <a:pt x="333855" y="123099"/>
                    <a:pt x="317035" y="117056"/>
                  </a:cubicBezTo>
                  <a:close/>
                  <a:moveTo>
                    <a:pt x="534306" y="111657"/>
                  </a:moveTo>
                  <a:cubicBezTo>
                    <a:pt x="537748" y="112067"/>
                    <a:pt x="541022" y="113777"/>
                    <a:pt x="543294" y="116706"/>
                  </a:cubicBezTo>
                  <a:cubicBezTo>
                    <a:pt x="544452" y="118127"/>
                    <a:pt x="545521" y="119547"/>
                    <a:pt x="546590" y="120968"/>
                  </a:cubicBezTo>
                  <a:cubicBezTo>
                    <a:pt x="551045" y="126916"/>
                    <a:pt x="549887" y="135351"/>
                    <a:pt x="543917" y="139790"/>
                  </a:cubicBezTo>
                  <a:cubicBezTo>
                    <a:pt x="541512" y="141654"/>
                    <a:pt x="538661" y="142542"/>
                    <a:pt x="535810" y="142542"/>
                  </a:cubicBezTo>
                  <a:cubicBezTo>
                    <a:pt x="531711" y="142542"/>
                    <a:pt x="527613" y="140678"/>
                    <a:pt x="525029" y="137215"/>
                  </a:cubicBezTo>
                  <a:cubicBezTo>
                    <a:pt x="524049" y="135883"/>
                    <a:pt x="523069" y="134640"/>
                    <a:pt x="522000" y="133309"/>
                  </a:cubicBezTo>
                  <a:cubicBezTo>
                    <a:pt x="517456" y="127449"/>
                    <a:pt x="518436" y="119015"/>
                    <a:pt x="524316" y="114398"/>
                  </a:cubicBezTo>
                  <a:cubicBezTo>
                    <a:pt x="527257" y="112134"/>
                    <a:pt x="530865" y="111246"/>
                    <a:pt x="534306" y="111657"/>
                  </a:cubicBezTo>
                  <a:close/>
                  <a:moveTo>
                    <a:pt x="303775" y="87642"/>
                  </a:moveTo>
                  <a:cubicBezTo>
                    <a:pt x="363757" y="87642"/>
                    <a:pt x="419468" y="111636"/>
                    <a:pt x="460762" y="155090"/>
                  </a:cubicBezTo>
                  <a:cubicBezTo>
                    <a:pt x="498852" y="195346"/>
                    <a:pt x="519855" y="247954"/>
                    <a:pt x="519855" y="303316"/>
                  </a:cubicBezTo>
                  <a:cubicBezTo>
                    <a:pt x="519855" y="358679"/>
                    <a:pt x="498852" y="411375"/>
                    <a:pt x="460673" y="451542"/>
                  </a:cubicBezTo>
                  <a:cubicBezTo>
                    <a:pt x="419468" y="495086"/>
                    <a:pt x="363757" y="519079"/>
                    <a:pt x="303775" y="519079"/>
                  </a:cubicBezTo>
                  <a:cubicBezTo>
                    <a:pt x="243703" y="519079"/>
                    <a:pt x="187903" y="494997"/>
                    <a:pt x="146698" y="451364"/>
                  </a:cubicBezTo>
                  <a:cubicBezTo>
                    <a:pt x="108697" y="411198"/>
                    <a:pt x="87783" y="358590"/>
                    <a:pt x="87783" y="303316"/>
                  </a:cubicBezTo>
                  <a:cubicBezTo>
                    <a:pt x="87783" y="248043"/>
                    <a:pt x="108697" y="195524"/>
                    <a:pt x="146698" y="155357"/>
                  </a:cubicBezTo>
                  <a:cubicBezTo>
                    <a:pt x="187903" y="111724"/>
                    <a:pt x="243703" y="87642"/>
                    <a:pt x="303775" y="87642"/>
                  </a:cubicBezTo>
                  <a:close/>
                  <a:moveTo>
                    <a:pt x="303766" y="0"/>
                  </a:moveTo>
                  <a:cubicBezTo>
                    <a:pt x="373805" y="0"/>
                    <a:pt x="442154" y="24348"/>
                    <a:pt x="496263" y="68600"/>
                  </a:cubicBezTo>
                  <a:cubicBezTo>
                    <a:pt x="502048" y="73310"/>
                    <a:pt x="502849" y="81841"/>
                    <a:pt x="498132" y="87616"/>
                  </a:cubicBezTo>
                  <a:cubicBezTo>
                    <a:pt x="493416" y="93392"/>
                    <a:pt x="484872" y="94192"/>
                    <a:pt x="479087" y="89482"/>
                  </a:cubicBezTo>
                  <a:cubicBezTo>
                    <a:pt x="429873" y="49140"/>
                    <a:pt x="367576" y="26925"/>
                    <a:pt x="303766" y="26925"/>
                  </a:cubicBezTo>
                  <a:cubicBezTo>
                    <a:pt x="240312" y="26925"/>
                    <a:pt x="179438" y="48518"/>
                    <a:pt x="130402" y="87972"/>
                  </a:cubicBezTo>
                  <a:lnTo>
                    <a:pt x="145620" y="88150"/>
                  </a:lnTo>
                  <a:cubicBezTo>
                    <a:pt x="153096" y="88327"/>
                    <a:pt x="159058" y="94459"/>
                    <a:pt x="158969" y="101834"/>
                  </a:cubicBezTo>
                  <a:cubicBezTo>
                    <a:pt x="158791" y="109209"/>
                    <a:pt x="152829" y="115163"/>
                    <a:pt x="145442" y="115163"/>
                  </a:cubicBezTo>
                  <a:cubicBezTo>
                    <a:pt x="145353" y="115163"/>
                    <a:pt x="145264" y="115163"/>
                    <a:pt x="145264" y="115163"/>
                  </a:cubicBezTo>
                  <a:lnTo>
                    <a:pt x="94803" y="114363"/>
                  </a:lnTo>
                  <a:cubicBezTo>
                    <a:pt x="90799" y="114363"/>
                    <a:pt x="87061" y="112497"/>
                    <a:pt x="84569" y="109387"/>
                  </a:cubicBezTo>
                  <a:cubicBezTo>
                    <a:pt x="81988" y="106277"/>
                    <a:pt x="81009" y="102190"/>
                    <a:pt x="81810" y="98280"/>
                  </a:cubicBezTo>
                  <a:lnTo>
                    <a:pt x="91511" y="48873"/>
                  </a:lnTo>
                  <a:cubicBezTo>
                    <a:pt x="92935" y="41587"/>
                    <a:pt x="100054" y="36877"/>
                    <a:pt x="107352" y="38299"/>
                  </a:cubicBezTo>
                  <a:cubicBezTo>
                    <a:pt x="114650" y="39721"/>
                    <a:pt x="119455" y="46830"/>
                    <a:pt x="118031" y="54116"/>
                  </a:cubicBezTo>
                  <a:lnTo>
                    <a:pt x="115895" y="65046"/>
                  </a:lnTo>
                  <a:cubicBezTo>
                    <a:pt x="169293" y="22926"/>
                    <a:pt x="235150" y="0"/>
                    <a:pt x="30376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grpSp>
        <p:nvGrpSpPr>
          <p:cNvPr id="22" name="组合 21"/>
          <p:cNvGrpSpPr/>
          <p:nvPr/>
        </p:nvGrpSpPr>
        <p:grpSpPr>
          <a:xfrm>
            <a:off x="2659155" y="872917"/>
            <a:ext cx="1896307" cy="876983"/>
            <a:chOff x="2659155" y="872917"/>
            <a:chExt cx="1896307" cy="876983"/>
          </a:xfrm>
        </p:grpSpPr>
        <p:sp>
          <p:nvSpPr>
            <p:cNvPr id="19" name="文本框 12"/>
            <p:cNvSpPr txBox="1">
              <a:spLocks/>
            </p:cNvSpPr>
            <p:nvPr/>
          </p:nvSpPr>
          <p:spPr bwMode="auto">
            <a:xfrm>
              <a:off x="2719462" y="1079360"/>
              <a:ext cx="1836000" cy="670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ctr" anchorCtr="1">
              <a:norm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algn="r">
                <a:lnSpc>
                  <a:spcPct val="120000"/>
                </a:lnSpc>
                <a:defRPr/>
              </a:pPr>
              <a:r>
                <a:rPr lang="zh-CN" altLang="en-US" sz="1050"/>
                <a:t>此部分内容作为文字排版占位显示（建议使用主题字体）</a:t>
              </a:r>
              <a:endParaRPr lang="zh-CN" altLang="en-US" sz="1050" dirty="0"/>
            </a:p>
          </p:txBody>
        </p:sp>
        <p:sp>
          <p:nvSpPr>
            <p:cNvPr id="20" name="文本框 13"/>
            <p:cNvSpPr txBox="1"/>
            <p:nvPr/>
          </p:nvSpPr>
          <p:spPr>
            <a:xfrm>
              <a:off x="2659155" y="872917"/>
              <a:ext cx="1836000" cy="381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lIns="0" tIns="0" rIns="0" bIns="0" anchor="ctr">
              <a:normAutofit/>
            </a:bodyPr>
            <a:lstStyle/>
            <a:p>
              <a:pPr algn="r"/>
              <a:r>
                <a:rPr lang="zh-CN" altLang="en-US" sz="1400" b="1" dirty="0">
                  <a:solidFill>
                    <a:schemeClr val="dk1">
                      <a:lumMod val="100000"/>
                    </a:schemeClr>
                  </a:solidFill>
                </a:rPr>
                <a:t>标题文本预设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794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switch dir="r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370cf332-e31b-4210-afef-86ff297e9dc3">
            <a:extLst>
              <a:ext uri="{FF2B5EF4-FFF2-40B4-BE49-F238E27FC236}">
                <a16:creationId xmlns="" xmlns:lc="http://schemas.openxmlformats.org/drawingml/2006/lockedCanvas" xmlns:a16="http://schemas.microsoft.com/office/drawing/2014/main" id="{FEEBE3E8-A7A3-40C9-9823-5F478B11C7FD}"/>
              </a:ext>
            </a:extLst>
          </p:cNvPr>
          <p:cNvGrpSpPr>
            <a:grpSpLocks noChangeAspect="1"/>
          </p:cNvGrpSpPr>
          <p:nvPr/>
        </p:nvGrpSpPr>
        <p:grpSpPr>
          <a:xfrm>
            <a:off x="953070" y="1751290"/>
            <a:ext cx="10285860" cy="3868958"/>
            <a:chOff x="953070" y="1751290"/>
            <a:chExt cx="10285860" cy="3868958"/>
          </a:xfrm>
        </p:grpSpPr>
        <p:grpSp>
          <p:nvGrpSpPr>
            <p:cNvPr id="4" name="组合 3">
              <a:extLst>
                <a:ext uri="{FF2B5EF4-FFF2-40B4-BE49-F238E27FC236}">
                  <a16:creationId xmlns="" xmlns:lc="http://schemas.openxmlformats.org/drawingml/2006/lockedCanvas" xmlns:a16="http://schemas.microsoft.com/office/drawing/2014/main" id="{E77E5FD6-136C-41F9-B991-6BBFD8EF54FC}"/>
                </a:ext>
              </a:extLst>
            </p:cNvPr>
            <p:cNvGrpSpPr/>
            <p:nvPr/>
          </p:nvGrpSpPr>
          <p:grpSpPr>
            <a:xfrm>
              <a:off x="4061893" y="2063455"/>
              <a:ext cx="3894277" cy="3474289"/>
              <a:chOff x="3640618" y="1371730"/>
              <a:chExt cx="4892478" cy="4364834"/>
            </a:xfrm>
          </p:grpSpPr>
          <p:sp>
            <p:nvSpPr>
              <p:cNvPr id="27" name="Color 3">
                <a:extLst>
                  <a:ext uri="{FF2B5EF4-FFF2-40B4-BE49-F238E27FC236}">
                    <a16:creationId xmlns="" xmlns:lc="http://schemas.openxmlformats.org/drawingml/2006/lockedCanvas" xmlns:a16="http://schemas.microsoft.com/office/drawing/2014/main" id="{98CBDF44-31D7-4298-BB09-974773F987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4278" y="3816465"/>
                <a:ext cx="1550931" cy="1614871"/>
              </a:xfrm>
              <a:custGeom>
                <a:avLst/>
                <a:gdLst>
                  <a:gd name="T0" fmla="*/ 431 w 468"/>
                  <a:gd name="T1" fmla="*/ 294 h 487"/>
                  <a:gd name="T2" fmla="*/ 457 w 468"/>
                  <a:gd name="T3" fmla="*/ 321 h 487"/>
                  <a:gd name="T4" fmla="*/ 468 w 468"/>
                  <a:gd name="T5" fmla="*/ 337 h 487"/>
                  <a:gd name="T6" fmla="*/ 468 w 468"/>
                  <a:gd name="T7" fmla="*/ 166 h 487"/>
                  <a:gd name="T8" fmla="*/ 308 w 468"/>
                  <a:gd name="T9" fmla="*/ 1 h 487"/>
                  <a:gd name="T10" fmla="*/ 287 w 468"/>
                  <a:gd name="T11" fmla="*/ 0 h 487"/>
                  <a:gd name="T12" fmla="*/ 161 w 468"/>
                  <a:gd name="T13" fmla="*/ 73 h 487"/>
                  <a:gd name="T14" fmla="*/ 160 w 468"/>
                  <a:gd name="T15" fmla="*/ 75 h 487"/>
                  <a:gd name="T16" fmla="*/ 161 w 468"/>
                  <a:gd name="T17" fmla="*/ 77 h 487"/>
                  <a:gd name="T18" fmla="*/ 161 w 468"/>
                  <a:gd name="T19" fmla="*/ 79 h 487"/>
                  <a:gd name="T20" fmla="*/ 157 w 468"/>
                  <a:gd name="T21" fmla="*/ 82 h 487"/>
                  <a:gd name="T22" fmla="*/ 155 w 468"/>
                  <a:gd name="T23" fmla="*/ 82 h 487"/>
                  <a:gd name="T24" fmla="*/ 154 w 468"/>
                  <a:gd name="T25" fmla="*/ 82 h 487"/>
                  <a:gd name="T26" fmla="*/ 153 w 468"/>
                  <a:gd name="T27" fmla="*/ 82 h 487"/>
                  <a:gd name="T28" fmla="*/ 146 w 468"/>
                  <a:gd name="T29" fmla="*/ 81 h 487"/>
                  <a:gd name="T30" fmla="*/ 130 w 468"/>
                  <a:gd name="T31" fmla="*/ 80 h 487"/>
                  <a:gd name="T32" fmla="*/ 43 w 468"/>
                  <a:gd name="T33" fmla="*/ 112 h 487"/>
                  <a:gd name="T34" fmla="*/ 2 w 468"/>
                  <a:gd name="T35" fmla="*/ 199 h 487"/>
                  <a:gd name="T36" fmla="*/ 78 w 468"/>
                  <a:gd name="T37" fmla="*/ 322 h 487"/>
                  <a:gd name="T38" fmla="*/ 88 w 468"/>
                  <a:gd name="T39" fmla="*/ 329 h 487"/>
                  <a:gd name="T40" fmla="*/ 87 w 468"/>
                  <a:gd name="T41" fmla="*/ 317 h 487"/>
                  <a:gd name="T42" fmla="*/ 122 w 468"/>
                  <a:gd name="T43" fmla="*/ 224 h 487"/>
                  <a:gd name="T44" fmla="*/ 127 w 468"/>
                  <a:gd name="T45" fmla="*/ 219 h 487"/>
                  <a:gd name="T46" fmla="*/ 124 w 468"/>
                  <a:gd name="T47" fmla="*/ 217 h 487"/>
                  <a:gd name="T48" fmla="*/ 135 w 468"/>
                  <a:gd name="T49" fmla="*/ 224 h 487"/>
                  <a:gd name="T50" fmla="*/ 134 w 468"/>
                  <a:gd name="T51" fmla="*/ 224 h 487"/>
                  <a:gd name="T52" fmla="*/ 131 w 468"/>
                  <a:gd name="T53" fmla="*/ 226 h 487"/>
                  <a:gd name="T54" fmla="*/ 97 w 468"/>
                  <a:gd name="T55" fmla="*/ 332 h 487"/>
                  <a:gd name="T56" fmla="*/ 218 w 468"/>
                  <a:gd name="T57" fmla="*/ 427 h 487"/>
                  <a:gd name="T58" fmla="*/ 238 w 468"/>
                  <a:gd name="T59" fmla="*/ 425 h 487"/>
                  <a:gd name="T60" fmla="*/ 252 w 468"/>
                  <a:gd name="T61" fmla="*/ 422 h 487"/>
                  <a:gd name="T62" fmla="*/ 258 w 468"/>
                  <a:gd name="T63" fmla="*/ 420 h 487"/>
                  <a:gd name="T64" fmla="*/ 256 w 468"/>
                  <a:gd name="T65" fmla="*/ 414 h 487"/>
                  <a:gd name="T66" fmla="*/ 252 w 468"/>
                  <a:gd name="T67" fmla="*/ 383 h 487"/>
                  <a:gd name="T68" fmla="*/ 278 w 468"/>
                  <a:gd name="T69" fmla="*/ 311 h 487"/>
                  <a:gd name="T70" fmla="*/ 280 w 468"/>
                  <a:gd name="T71" fmla="*/ 308 h 487"/>
                  <a:gd name="T72" fmla="*/ 279 w 468"/>
                  <a:gd name="T73" fmla="*/ 305 h 487"/>
                  <a:gd name="T74" fmla="*/ 269 w 468"/>
                  <a:gd name="T75" fmla="*/ 254 h 487"/>
                  <a:gd name="T76" fmla="*/ 326 w 468"/>
                  <a:gd name="T77" fmla="*/ 148 h 487"/>
                  <a:gd name="T78" fmla="*/ 329 w 468"/>
                  <a:gd name="T79" fmla="*/ 145 h 487"/>
                  <a:gd name="T80" fmla="*/ 329 w 468"/>
                  <a:gd name="T81" fmla="*/ 144 h 487"/>
                  <a:gd name="T82" fmla="*/ 334 w 468"/>
                  <a:gd name="T83" fmla="*/ 156 h 487"/>
                  <a:gd name="T84" fmla="*/ 332 w 468"/>
                  <a:gd name="T85" fmla="*/ 153 h 487"/>
                  <a:gd name="T86" fmla="*/ 327 w 468"/>
                  <a:gd name="T87" fmla="*/ 156 h 487"/>
                  <a:gd name="T88" fmla="*/ 277 w 468"/>
                  <a:gd name="T89" fmla="*/ 254 h 487"/>
                  <a:gd name="T90" fmla="*/ 340 w 468"/>
                  <a:gd name="T91" fmla="*/ 360 h 487"/>
                  <a:gd name="T92" fmla="*/ 342 w 468"/>
                  <a:gd name="T93" fmla="*/ 365 h 487"/>
                  <a:gd name="T94" fmla="*/ 336 w 468"/>
                  <a:gd name="T95" fmla="*/ 367 h 487"/>
                  <a:gd name="T96" fmla="*/ 288 w 468"/>
                  <a:gd name="T97" fmla="*/ 324 h 487"/>
                  <a:gd name="T98" fmla="*/ 284 w 468"/>
                  <a:gd name="T99" fmla="*/ 316 h 487"/>
                  <a:gd name="T100" fmla="*/ 278 w 468"/>
                  <a:gd name="T101" fmla="*/ 324 h 487"/>
                  <a:gd name="T102" fmla="*/ 260 w 468"/>
                  <a:gd name="T103" fmla="*/ 383 h 487"/>
                  <a:gd name="T104" fmla="*/ 364 w 468"/>
                  <a:gd name="T105" fmla="*/ 487 h 487"/>
                  <a:gd name="T106" fmla="*/ 468 w 468"/>
                  <a:gd name="T107" fmla="*/ 383 h 487"/>
                  <a:gd name="T108" fmla="*/ 426 w 468"/>
                  <a:gd name="T109" fmla="*/ 300 h 487"/>
                  <a:gd name="T110" fmla="*/ 425 w 468"/>
                  <a:gd name="T111" fmla="*/ 297 h 487"/>
                  <a:gd name="T112" fmla="*/ 425 w 468"/>
                  <a:gd name="T113" fmla="*/ 294 h 487"/>
                  <a:gd name="T114" fmla="*/ 431 w 468"/>
                  <a:gd name="T115" fmla="*/ 294 h 4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68" h="487">
                    <a:moveTo>
                      <a:pt x="431" y="294"/>
                    </a:moveTo>
                    <a:cubicBezTo>
                      <a:pt x="441" y="301"/>
                      <a:pt x="450" y="310"/>
                      <a:pt x="457" y="321"/>
                    </a:cubicBezTo>
                    <a:cubicBezTo>
                      <a:pt x="468" y="337"/>
                      <a:pt x="468" y="337"/>
                      <a:pt x="468" y="337"/>
                    </a:cubicBezTo>
                    <a:cubicBezTo>
                      <a:pt x="468" y="166"/>
                      <a:pt x="468" y="166"/>
                      <a:pt x="468" y="166"/>
                    </a:cubicBezTo>
                    <a:cubicBezTo>
                      <a:pt x="468" y="86"/>
                      <a:pt x="396" y="12"/>
                      <a:pt x="308" y="1"/>
                    </a:cubicBezTo>
                    <a:cubicBezTo>
                      <a:pt x="301" y="0"/>
                      <a:pt x="294" y="0"/>
                      <a:pt x="287" y="0"/>
                    </a:cubicBezTo>
                    <a:cubicBezTo>
                      <a:pt x="231" y="0"/>
                      <a:pt x="182" y="28"/>
                      <a:pt x="161" y="73"/>
                    </a:cubicBezTo>
                    <a:cubicBezTo>
                      <a:pt x="160" y="75"/>
                      <a:pt x="160" y="75"/>
                      <a:pt x="160" y="75"/>
                    </a:cubicBezTo>
                    <a:cubicBezTo>
                      <a:pt x="161" y="77"/>
                      <a:pt x="161" y="77"/>
                      <a:pt x="161" y="77"/>
                    </a:cubicBezTo>
                    <a:cubicBezTo>
                      <a:pt x="161" y="78"/>
                      <a:pt x="161" y="78"/>
                      <a:pt x="161" y="79"/>
                    </a:cubicBezTo>
                    <a:cubicBezTo>
                      <a:pt x="161" y="81"/>
                      <a:pt x="159" y="83"/>
                      <a:pt x="157" y="82"/>
                    </a:cubicBezTo>
                    <a:cubicBezTo>
                      <a:pt x="156" y="82"/>
                      <a:pt x="156" y="82"/>
                      <a:pt x="155" y="82"/>
                    </a:cubicBezTo>
                    <a:cubicBezTo>
                      <a:pt x="154" y="82"/>
                      <a:pt x="154" y="82"/>
                      <a:pt x="154" y="82"/>
                    </a:cubicBezTo>
                    <a:cubicBezTo>
                      <a:pt x="154" y="82"/>
                      <a:pt x="154" y="82"/>
                      <a:pt x="153" y="82"/>
                    </a:cubicBezTo>
                    <a:cubicBezTo>
                      <a:pt x="151" y="81"/>
                      <a:pt x="148" y="81"/>
                      <a:pt x="146" y="81"/>
                    </a:cubicBezTo>
                    <a:cubicBezTo>
                      <a:pt x="140" y="80"/>
                      <a:pt x="135" y="80"/>
                      <a:pt x="130" y="80"/>
                    </a:cubicBezTo>
                    <a:cubicBezTo>
                      <a:pt x="97" y="80"/>
                      <a:pt x="67" y="91"/>
                      <a:pt x="43" y="112"/>
                    </a:cubicBezTo>
                    <a:cubicBezTo>
                      <a:pt x="18" y="134"/>
                      <a:pt x="3" y="165"/>
                      <a:pt x="2" y="199"/>
                    </a:cubicBezTo>
                    <a:cubicBezTo>
                      <a:pt x="0" y="253"/>
                      <a:pt x="40" y="298"/>
                      <a:pt x="78" y="322"/>
                    </a:cubicBezTo>
                    <a:cubicBezTo>
                      <a:pt x="88" y="329"/>
                      <a:pt x="88" y="329"/>
                      <a:pt x="88" y="329"/>
                    </a:cubicBezTo>
                    <a:cubicBezTo>
                      <a:pt x="87" y="317"/>
                      <a:pt x="87" y="317"/>
                      <a:pt x="87" y="317"/>
                    </a:cubicBezTo>
                    <a:cubicBezTo>
                      <a:pt x="84" y="281"/>
                      <a:pt x="97" y="247"/>
                      <a:pt x="122" y="224"/>
                    </a:cubicBezTo>
                    <a:cubicBezTo>
                      <a:pt x="127" y="219"/>
                      <a:pt x="127" y="219"/>
                      <a:pt x="127" y="219"/>
                    </a:cubicBezTo>
                    <a:cubicBezTo>
                      <a:pt x="124" y="217"/>
                      <a:pt x="124" y="217"/>
                      <a:pt x="124" y="217"/>
                    </a:cubicBezTo>
                    <a:cubicBezTo>
                      <a:pt x="128" y="220"/>
                      <a:pt x="131" y="222"/>
                      <a:pt x="135" y="224"/>
                    </a:cubicBezTo>
                    <a:cubicBezTo>
                      <a:pt x="134" y="224"/>
                      <a:pt x="134" y="224"/>
                      <a:pt x="134" y="224"/>
                    </a:cubicBezTo>
                    <a:cubicBezTo>
                      <a:pt x="131" y="226"/>
                      <a:pt x="131" y="226"/>
                      <a:pt x="131" y="226"/>
                    </a:cubicBezTo>
                    <a:cubicBezTo>
                      <a:pt x="101" y="252"/>
                      <a:pt x="88" y="293"/>
                      <a:pt x="97" y="332"/>
                    </a:cubicBezTo>
                    <a:cubicBezTo>
                      <a:pt x="110" y="387"/>
                      <a:pt x="161" y="427"/>
                      <a:pt x="218" y="427"/>
                    </a:cubicBezTo>
                    <a:cubicBezTo>
                      <a:pt x="225" y="427"/>
                      <a:pt x="231" y="426"/>
                      <a:pt x="238" y="425"/>
                    </a:cubicBezTo>
                    <a:cubicBezTo>
                      <a:pt x="243" y="424"/>
                      <a:pt x="247" y="423"/>
                      <a:pt x="252" y="422"/>
                    </a:cubicBezTo>
                    <a:cubicBezTo>
                      <a:pt x="258" y="420"/>
                      <a:pt x="258" y="420"/>
                      <a:pt x="258" y="420"/>
                    </a:cubicBezTo>
                    <a:cubicBezTo>
                      <a:pt x="256" y="414"/>
                      <a:pt x="256" y="414"/>
                      <a:pt x="256" y="414"/>
                    </a:cubicBezTo>
                    <a:cubicBezTo>
                      <a:pt x="253" y="404"/>
                      <a:pt x="252" y="394"/>
                      <a:pt x="252" y="383"/>
                    </a:cubicBezTo>
                    <a:cubicBezTo>
                      <a:pt x="252" y="357"/>
                      <a:pt x="261" y="331"/>
                      <a:pt x="278" y="311"/>
                    </a:cubicBezTo>
                    <a:cubicBezTo>
                      <a:pt x="280" y="308"/>
                      <a:pt x="280" y="308"/>
                      <a:pt x="280" y="308"/>
                    </a:cubicBezTo>
                    <a:cubicBezTo>
                      <a:pt x="279" y="305"/>
                      <a:pt x="279" y="305"/>
                      <a:pt x="279" y="305"/>
                    </a:cubicBezTo>
                    <a:cubicBezTo>
                      <a:pt x="272" y="289"/>
                      <a:pt x="269" y="272"/>
                      <a:pt x="269" y="254"/>
                    </a:cubicBezTo>
                    <a:cubicBezTo>
                      <a:pt x="269" y="210"/>
                      <a:pt x="290" y="170"/>
                      <a:pt x="326" y="148"/>
                    </a:cubicBezTo>
                    <a:cubicBezTo>
                      <a:pt x="329" y="145"/>
                      <a:pt x="329" y="145"/>
                      <a:pt x="329" y="145"/>
                    </a:cubicBezTo>
                    <a:cubicBezTo>
                      <a:pt x="329" y="144"/>
                      <a:pt x="329" y="144"/>
                      <a:pt x="329" y="144"/>
                    </a:cubicBezTo>
                    <a:cubicBezTo>
                      <a:pt x="330" y="148"/>
                      <a:pt x="332" y="152"/>
                      <a:pt x="334" y="156"/>
                    </a:cubicBezTo>
                    <a:cubicBezTo>
                      <a:pt x="332" y="153"/>
                      <a:pt x="332" y="153"/>
                      <a:pt x="332" y="153"/>
                    </a:cubicBezTo>
                    <a:cubicBezTo>
                      <a:pt x="327" y="156"/>
                      <a:pt x="327" y="156"/>
                      <a:pt x="327" y="156"/>
                    </a:cubicBezTo>
                    <a:cubicBezTo>
                      <a:pt x="295" y="177"/>
                      <a:pt x="277" y="214"/>
                      <a:pt x="277" y="254"/>
                    </a:cubicBezTo>
                    <a:cubicBezTo>
                      <a:pt x="277" y="301"/>
                      <a:pt x="301" y="342"/>
                      <a:pt x="340" y="360"/>
                    </a:cubicBezTo>
                    <a:cubicBezTo>
                      <a:pt x="342" y="361"/>
                      <a:pt x="343" y="363"/>
                      <a:pt x="342" y="365"/>
                    </a:cubicBezTo>
                    <a:cubicBezTo>
                      <a:pt x="341" y="367"/>
                      <a:pt x="338" y="368"/>
                      <a:pt x="336" y="367"/>
                    </a:cubicBezTo>
                    <a:cubicBezTo>
                      <a:pt x="317" y="358"/>
                      <a:pt x="300" y="343"/>
                      <a:pt x="288" y="324"/>
                    </a:cubicBezTo>
                    <a:cubicBezTo>
                      <a:pt x="284" y="316"/>
                      <a:pt x="284" y="316"/>
                      <a:pt x="284" y="316"/>
                    </a:cubicBezTo>
                    <a:cubicBezTo>
                      <a:pt x="278" y="324"/>
                      <a:pt x="278" y="324"/>
                      <a:pt x="278" y="324"/>
                    </a:cubicBezTo>
                    <a:cubicBezTo>
                      <a:pt x="266" y="341"/>
                      <a:pt x="260" y="362"/>
                      <a:pt x="260" y="383"/>
                    </a:cubicBezTo>
                    <a:cubicBezTo>
                      <a:pt x="260" y="440"/>
                      <a:pt x="306" y="487"/>
                      <a:pt x="364" y="487"/>
                    </a:cubicBezTo>
                    <a:cubicBezTo>
                      <a:pt x="421" y="487"/>
                      <a:pt x="468" y="440"/>
                      <a:pt x="468" y="383"/>
                    </a:cubicBezTo>
                    <a:cubicBezTo>
                      <a:pt x="468" y="350"/>
                      <a:pt x="453" y="320"/>
                      <a:pt x="426" y="300"/>
                    </a:cubicBezTo>
                    <a:cubicBezTo>
                      <a:pt x="425" y="299"/>
                      <a:pt x="425" y="298"/>
                      <a:pt x="425" y="297"/>
                    </a:cubicBezTo>
                    <a:cubicBezTo>
                      <a:pt x="425" y="296"/>
                      <a:pt x="425" y="295"/>
                      <a:pt x="425" y="294"/>
                    </a:cubicBezTo>
                    <a:cubicBezTo>
                      <a:pt x="427" y="293"/>
                      <a:pt x="429" y="292"/>
                      <a:pt x="431" y="29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/>
              </a:p>
            </p:txBody>
          </p:sp>
          <p:sp>
            <p:nvSpPr>
              <p:cNvPr id="28" name="Color 2">
                <a:extLst>
                  <a:ext uri="{FF2B5EF4-FFF2-40B4-BE49-F238E27FC236}">
                    <a16:creationId xmlns="" xmlns:lc="http://schemas.openxmlformats.org/drawingml/2006/lockedCanvas" xmlns:a16="http://schemas.microsoft.com/office/drawing/2014/main" id="{AC5A7383-4C93-4806-8906-7901D3A958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14590" y="2986889"/>
                <a:ext cx="1770618" cy="1323046"/>
              </a:xfrm>
              <a:custGeom>
                <a:avLst/>
                <a:gdLst>
                  <a:gd name="T0" fmla="*/ 365 w 534"/>
                  <a:gd name="T1" fmla="*/ 140 h 399"/>
                  <a:gd name="T2" fmla="*/ 430 w 534"/>
                  <a:gd name="T3" fmla="*/ 120 h 399"/>
                  <a:gd name="T4" fmla="*/ 523 w 534"/>
                  <a:gd name="T5" fmla="*/ 169 h 399"/>
                  <a:gd name="T6" fmla="*/ 534 w 534"/>
                  <a:gd name="T7" fmla="*/ 186 h 399"/>
                  <a:gd name="T8" fmla="*/ 534 w 534"/>
                  <a:gd name="T9" fmla="*/ 0 h 399"/>
                  <a:gd name="T10" fmla="*/ 523 w 534"/>
                  <a:gd name="T11" fmla="*/ 17 h 399"/>
                  <a:gd name="T12" fmla="*/ 388 w 534"/>
                  <a:gd name="T13" fmla="*/ 83 h 399"/>
                  <a:gd name="T14" fmla="*/ 247 w 534"/>
                  <a:gd name="T15" fmla="*/ 5 h 399"/>
                  <a:gd name="T16" fmla="*/ 245 w 534"/>
                  <a:gd name="T17" fmla="*/ 0 h 399"/>
                  <a:gd name="T18" fmla="*/ 240 w 534"/>
                  <a:gd name="T19" fmla="*/ 2 h 399"/>
                  <a:gd name="T20" fmla="*/ 164 w 534"/>
                  <a:gd name="T21" fmla="*/ 102 h 399"/>
                  <a:gd name="T22" fmla="*/ 166 w 534"/>
                  <a:gd name="T23" fmla="*/ 123 h 399"/>
                  <a:gd name="T24" fmla="*/ 165 w 534"/>
                  <a:gd name="T25" fmla="*/ 126 h 399"/>
                  <a:gd name="T26" fmla="*/ 163 w 534"/>
                  <a:gd name="T27" fmla="*/ 127 h 399"/>
                  <a:gd name="T28" fmla="*/ 158 w 534"/>
                  <a:gd name="T29" fmla="*/ 124 h 399"/>
                  <a:gd name="T30" fmla="*/ 156 w 534"/>
                  <a:gd name="T31" fmla="*/ 102 h 399"/>
                  <a:gd name="T32" fmla="*/ 158 w 534"/>
                  <a:gd name="T33" fmla="*/ 78 h 399"/>
                  <a:gd name="T34" fmla="*/ 160 w 534"/>
                  <a:gd name="T35" fmla="*/ 73 h 399"/>
                  <a:gd name="T36" fmla="*/ 155 w 534"/>
                  <a:gd name="T37" fmla="*/ 71 h 399"/>
                  <a:gd name="T38" fmla="*/ 123 w 534"/>
                  <a:gd name="T39" fmla="*/ 63 h 399"/>
                  <a:gd name="T40" fmla="*/ 110 w 534"/>
                  <a:gd name="T41" fmla="*/ 63 h 399"/>
                  <a:gd name="T42" fmla="*/ 39 w 534"/>
                  <a:gd name="T43" fmla="*/ 89 h 399"/>
                  <a:gd name="T44" fmla="*/ 1 w 534"/>
                  <a:gd name="T45" fmla="*/ 171 h 399"/>
                  <a:gd name="T46" fmla="*/ 20 w 534"/>
                  <a:gd name="T47" fmla="*/ 242 h 399"/>
                  <a:gd name="T48" fmla="*/ 25 w 534"/>
                  <a:gd name="T49" fmla="*/ 251 h 399"/>
                  <a:gd name="T50" fmla="*/ 30 w 534"/>
                  <a:gd name="T51" fmla="*/ 242 h 399"/>
                  <a:gd name="T52" fmla="*/ 84 w 534"/>
                  <a:gd name="T53" fmla="*/ 190 h 399"/>
                  <a:gd name="T54" fmla="*/ 89 w 534"/>
                  <a:gd name="T55" fmla="*/ 192 h 399"/>
                  <a:gd name="T56" fmla="*/ 90 w 534"/>
                  <a:gd name="T57" fmla="*/ 195 h 399"/>
                  <a:gd name="T58" fmla="*/ 88 w 534"/>
                  <a:gd name="T59" fmla="*/ 197 h 399"/>
                  <a:gd name="T60" fmla="*/ 24 w 534"/>
                  <a:gd name="T61" fmla="*/ 295 h 399"/>
                  <a:gd name="T62" fmla="*/ 65 w 534"/>
                  <a:gd name="T63" fmla="*/ 394 h 399"/>
                  <a:gd name="T64" fmla="*/ 71 w 534"/>
                  <a:gd name="T65" fmla="*/ 399 h 399"/>
                  <a:gd name="T66" fmla="*/ 75 w 534"/>
                  <a:gd name="T67" fmla="*/ 392 h 399"/>
                  <a:gd name="T68" fmla="*/ 104 w 534"/>
                  <a:gd name="T69" fmla="*/ 355 h 399"/>
                  <a:gd name="T70" fmla="*/ 196 w 534"/>
                  <a:gd name="T71" fmla="*/ 322 h 399"/>
                  <a:gd name="T72" fmla="*/ 212 w 534"/>
                  <a:gd name="T73" fmla="*/ 323 h 399"/>
                  <a:gd name="T74" fmla="*/ 214 w 534"/>
                  <a:gd name="T75" fmla="*/ 323 h 399"/>
                  <a:gd name="T76" fmla="*/ 218 w 534"/>
                  <a:gd name="T77" fmla="*/ 323 h 399"/>
                  <a:gd name="T78" fmla="*/ 220 w 534"/>
                  <a:gd name="T79" fmla="*/ 320 h 399"/>
                  <a:gd name="T80" fmla="*/ 375 w 534"/>
                  <a:gd name="T81" fmla="*/ 243 h 399"/>
                  <a:gd name="T82" fmla="*/ 522 w 534"/>
                  <a:gd name="T83" fmla="*/ 342 h 399"/>
                  <a:gd name="T84" fmla="*/ 534 w 534"/>
                  <a:gd name="T85" fmla="*/ 363 h 399"/>
                  <a:gd name="T86" fmla="*/ 534 w 534"/>
                  <a:gd name="T87" fmla="*/ 232 h 399"/>
                  <a:gd name="T88" fmla="*/ 430 w 534"/>
                  <a:gd name="T89" fmla="*/ 128 h 399"/>
                  <a:gd name="T90" fmla="*/ 366 w 534"/>
                  <a:gd name="T91" fmla="*/ 149 h 399"/>
                  <a:gd name="T92" fmla="*/ 363 w 534"/>
                  <a:gd name="T93" fmla="*/ 152 h 399"/>
                  <a:gd name="T94" fmla="*/ 364 w 534"/>
                  <a:gd name="T95" fmla="*/ 153 h 399"/>
                  <a:gd name="T96" fmla="*/ 359 w 534"/>
                  <a:gd name="T97" fmla="*/ 141 h 399"/>
                  <a:gd name="T98" fmla="*/ 360 w 534"/>
                  <a:gd name="T99" fmla="*/ 144 h 399"/>
                  <a:gd name="T100" fmla="*/ 365 w 534"/>
                  <a:gd name="T101" fmla="*/ 140 h 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534" h="399">
                    <a:moveTo>
                      <a:pt x="365" y="140"/>
                    </a:moveTo>
                    <a:cubicBezTo>
                      <a:pt x="384" y="127"/>
                      <a:pt x="406" y="120"/>
                      <a:pt x="430" y="120"/>
                    </a:cubicBezTo>
                    <a:cubicBezTo>
                      <a:pt x="467" y="120"/>
                      <a:pt x="502" y="138"/>
                      <a:pt x="523" y="169"/>
                    </a:cubicBezTo>
                    <a:cubicBezTo>
                      <a:pt x="534" y="186"/>
                      <a:pt x="534" y="186"/>
                      <a:pt x="534" y="186"/>
                    </a:cubicBezTo>
                    <a:cubicBezTo>
                      <a:pt x="534" y="0"/>
                      <a:pt x="534" y="0"/>
                      <a:pt x="534" y="0"/>
                    </a:cubicBezTo>
                    <a:cubicBezTo>
                      <a:pt x="523" y="17"/>
                      <a:pt x="523" y="17"/>
                      <a:pt x="523" y="17"/>
                    </a:cubicBezTo>
                    <a:cubicBezTo>
                      <a:pt x="496" y="57"/>
                      <a:pt x="444" y="83"/>
                      <a:pt x="388" y="83"/>
                    </a:cubicBezTo>
                    <a:cubicBezTo>
                      <a:pt x="326" y="83"/>
                      <a:pt x="271" y="52"/>
                      <a:pt x="247" y="5"/>
                    </a:cubicBezTo>
                    <a:cubicBezTo>
                      <a:pt x="245" y="0"/>
                      <a:pt x="245" y="0"/>
                      <a:pt x="245" y="0"/>
                    </a:cubicBezTo>
                    <a:cubicBezTo>
                      <a:pt x="240" y="2"/>
                      <a:pt x="240" y="2"/>
                      <a:pt x="240" y="2"/>
                    </a:cubicBezTo>
                    <a:cubicBezTo>
                      <a:pt x="195" y="14"/>
                      <a:pt x="164" y="55"/>
                      <a:pt x="164" y="102"/>
                    </a:cubicBezTo>
                    <a:cubicBezTo>
                      <a:pt x="164" y="109"/>
                      <a:pt x="165" y="116"/>
                      <a:pt x="166" y="123"/>
                    </a:cubicBezTo>
                    <a:cubicBezTo>
                      <a:pt x="166" y="124"/>
                      <a:pt x="166" y="125"/>
                      <a:pt x="165" y="126"/>
                    </a:cubicBezTo>
                    <a:cubicBezTo>
                      <a:pt x="165" y="127"/>
                      <a:pt x="164" y="127"/>
                      <a:pt x="163" y="127"/>
                    </a:cubicBezTo>
                    <a:cubicBezTo>
                      <a:pt x="161" y="128"/>
                      <a:pt x="159" y="126"/>
                      <a:pt x="158" y="124"/>
                    </a:cubicBezTo>
                    <a:cubicBezTo>
                      <a:pt x="157" y="117"/>
                      <a:pt x="156" y="109"/>
                      <a:pt x="156" y="102"/>
                    </a:cubicBezTo>
                    <a:cubicBezTo>
                      <a:pt x="156" y="94"/>
                      <a:pt x="157" y="86"/>
                      <a:pt x="158" y="78"/>
                    </a:cubicBezTo>
                    <a:cubicBezTo>
                      <a:pt x="160" y="73"/>
                      <a:pt x="160" y="73"/>
                      <a:pt x="160" y="73"/>
                    </a:cubicBezTo>
                    <a:cubicBezTo>
                      <a:pt x="155" y="71"/>
                      <a:pt x="155" y="71"/>
                      <a:pt x="155" y="71"/>
                    </a:cubicBezTo>
                    <a:cubicBezTo>
                      <a:pt x="144" y="67"/>
                      <a:pt x="133" y="64"/>
                      <a:pt x="123" y="63"/>
                    </a:cubicBezTo>
                    <a:cubicBezTo>
                      <a:pt x="118" y="63"/>
                      <a:pt x="114" y="63"/>
                      <a:pt x="110" y="63"/>
                    </a:cubicBezTo>
                    <a:cubicBezTo>
                      <a:pt x="84" y="63"/>
                      <a:pt x="59" y="72"/>
                      <a:pt x="39" y="89"/>
                    </a:cubicBezTo>
                    <a:cubicBezTo>
                      <a:pt x="16" y="109"/>
                      <a:pt x="2" y="138"/>
                      <a:pt x="1" y="171"/>
                    </a:cubicBezTo>
                    <a:cubicBezTo>
                      <a:pt x="0" y="196"/>
                      <a:pt x="6" y="221"/>
                      <a:pt x="20" y="242"/>
                    </a:cubicBezTo>
                    <a:cubicBezTo>
                      <a:pt x="25" y="251"/>
                      <a:pt x="25" y="251"/>
                      <a:pt x="25" y="251"/>
                    </a:cubicBezTo>
                    <a:cubicBezTo>
                      <a:pt x="30" y="242"/>
                      <a:pt x="30" y="242"/>
                      <a:pt x="30" y="242"/>
                    </a:cubicBezTo>
                    <a:cubicBezTo>
                      <a:pt x="42" y="219"/>
                      <a:pt x="61" y="201"/>
                      <a:pt x="84" y="190"/>
                    </a:cubicBezTo>
                    <a:cubicBezTo>
                      <a:pt x="86" y="189"/>
                      <a:pt x="89" y="190"/>
                      <a:pt x="89" y="192"/>
                    </a:cubicBezTo>
                    <a:cubicBezTo>
                      <a:pt x="90" y="193"/>
                      <a:pt x="90" y="194"/>
                      <a:pt x="90" y="195"/>
                    </a:cubicBezTo>
                    <a:cubicBezTo>
                      <a:pt x="89" y="196"/>
                      <a:pt x="89" y="197"/>
                      <a:pt x="88" y="197"/>
                    </a:cubicBezTo>
                    <a:cubicBezTo>
                      <a:pt x="50" y="215"/>
                      <a:pt x="26" y="252"/>
                      <a:pt x="24" y="295"/>
                    </a:cubicBezTo>
                    <a:cubicBezTo>
                      <a:pt x="23" y="332"/>
                      <a:pt x="38" y="368"/>
                      <a:pt x="65" y="394"/>
                    </a:cubicBezTo>
                    <a:cubicBezTo>
                      <a:pt x="71" y="399"/>
                      <a:pt x="71" y="399"/>
                      <a:pt x="71" y="399"/>
                    </a:cubicBezTo>
                    <a:cubicBezTo>
                      <a:pt x="75" y="392"/>
                      <a:pt x="75" y="392"/>
                      <a:pt x="75" y="392"/>
                    </a:cubicBezTo>
                    <a:cubicBezTo>
                      <a:pt x="82" y="378"/>
                      <a:pt x="92" y="366"/>
                      <a:pt x="104" y="355"/>
                    </a:cubicBezTo>
                    <a:cubicBezTo>
                      <a:pt x="129" y="334"/>
                      <a:pt x="161" y="322"/>
                      <a:pt x="196" y="322"/>
                    </a:cubicBezTo>
                    <a:cubicBezTo>
                      <a:pt x="201" y="322"/>
                      <a:pt x="207" y="322"/>
                      <a:pt x="212" y="323"/>
                    </a:cubicBezTo>
                    <a:cubicBezTo>
                      <a:pt x="213" y="323"/>
                      <a:pt x="213" y="323"/>
                      <a:pt x="214" y="323"/>
                    </a:cubicBezTo>
                    <a:cubicBezTo>
                      <a:pt x="218" y="323"/>
                      <a:pt x="218" y="323"/>
                      <a:pt x="218" y="323"/>
                    </a:cubicBezTo>
                    <a:cubicBezTo>
                      <a:pt x="220" y="320"/>
                      <a:pt x="220" y="320"/>
                      <a:pt x="220" y="320"/>
                    </a:cubicBezTo>
                    <a:cubicBezTo>
                      <a:pt x="245" y="265"/>
                      <a:pt x="307" y="235"/>
                      <a:pt x="375" y="243"/>
                    </a:cubicBezTo>
                    <a:cubicBezTo>
                      <a:pt x="437" y="251"/>
                      <a:pt x="493" y="289"/>
                      <a:pt x="522" y="342"/>
                    </a:cubicBezTo>
                    <a:cubicBezTo>
                      <a:pt x="534" y="363"/>
                      <a:pt x="534" y="363"/>
                      <a:pt x="534" y="363"/>
                    </a:cubicBezTo>
                    <a:cubicBezTo>
                      <a:pt x="534" y="232"/>
                      <a:pt x="534" y="232"/>
                      <a:pt x="534" y="232"/>
                    </a:cubicBezTo>
                    <a:cubicBezTo>
                      <a:pt x="534" y="174"/>
                      <a:pt x="487" y="128"/>
                      <a:pt x="430" y="128"/>
                    </a:cubicBezTo>
                    <a:cubicBezTo>
                      <a:pt x="407" y="128"/>
                      <a:pt x="385" y="135"/>
                      <a:pt x="366" y="149"/>
                    </a:cubicBezTo>
                    <a:cubicBezTo>
                      <a:pt x="363" y="152"/>
                      <a:pt x="363" y="152"/>
                      <a:pt x="363" y="152"/>
                    </a:cubicBezTo>
                    <a:cubicBezTo>
                      <a:pt x="364" y="153"/>
                      <a:pt x="364" y="153"/>
                      <a:pt x="364" y="153"/>
                    </a:cubicBezTo>
                    <a:cubicBezTo>
                      <a:pt x="362" y="149"/>
                      <a:pt x="361" y="145"/>
                      <a:pt x="359" y="141"/>
                    </a:cubicBezTo>
                    <a:cubicBezTo>
                      <a:pt x="360" y="144"/>
                      <a:pt x="360" y="144"/>
                      <a:pt x="360" y="144"/>
                    </a:cubicBezTo>
                    <a:lnTo>
                      <a:pt x="365" y="14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/>
              </a:p>
            </p:txBody>
          </p:sp>
          <p:sp>
            <p:nvSpPr>
              <p:cNvPr id="29" name="Color 1">
                <a:extLst>
                  <a:ext uri="{FF2B5EF4-FFF2-40B4-BE49-F238E27FC236}">
                    <a16:creationId xmlns="" xmlns:lc="http://schemas.openxmlformats.org/drawingml/2006/lockedCanvas" xmlns:a16="http://schemas.microsoft.com/office/drawing/2014/main" id="{98DE0B92-D6F8-48DB-9F37-A9C96FC674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94926" y="1676960"/>
                <a:ext cx="1690286" cy="1601755"/>
              </a:xfrm>
              <a:custGeom>
                <a:avLst/>
                <a:gdLst>
                  <a:gd name="T0" fmla="*/ 414 w 510"/>
                  <a:gd name="T1" fmla="*/ 177 h 483"/>
                  <a:gd name="T2" fmla="*/ 499 w 510"/>
                  <a:gd name="T3" fmla="*/ 226 h 483"/>
                  <a:gd name="T4" fmla="*/ 510 w 510"/>
                  <a:gd name="T5" fmla="*/ 243 h 483"/>
                  <a:gd name="T6" fmla="*/ 510 w 510"/>
                  <a:gd name="T7" fmla="*/ 124 h 483"/>
                  <a:gd name="T8" fmla="*/ 390 w 510"/>
                  <a:gd name="T9" fmla="*/ 0 h 483"/>
                  <a:gd name="T10" fmla="*/ 202 w 510"/>
                  <a:gd name="T11" fmla="*/ 181 h 483"/>
                  <a:gd name="T12" fmla="*/ 206 w 510"/>
                  <a:gd name="T13" fmla="*/ 240 h 483"/>
                  <a:gd name="T14" fmla="*/ 207 w 510"/>
                  <a:gd name="T15" fmla="*/ 244 h 483"/>
                  <a:gd name="T16" fmla="*/ 210 w 510"/>
                  <a:gd name="T17" fmla="*/ 244 h 483"/>
                  <a:gd name="T18" fmla="*/ 195 w 510"/>
                  <a:gd name="T19" fmla="*/ 245 h 483"/>
                  <a:gd name="T20" fmla="*/ 199 w 510"/>
                  <a:gd name="T21" fmla="*/ 244 h 483"/>
                  <a:gd name="T22" fmla="*/ 197 w 510"/>
                  <a:gd name="T23" fmla="*/ 238 h 483"/>
                  <a:gd name="T24" fmla="*/ 194 w 510"/>
                  <a:gd name="T25" fmla="*/ 180 h 483"/>
                  <a:gd name="T26" fmla="*/ 194 w 510"/>
                  <a:gd name="T27" fmla="*/ 178 h 483"/>
                  <a:gd name="T28" fmla="*/ 194 w 510"/>
                  <a:gd name="T29" fmla="*/ 175 h 483"/>
                  <a:gd name="T30" fmla="*/ 195 w 510"/>
                  <a:gd name="T31" fmla="*/ 167 h 483"/>
                  <a:gd name="T32" fmla="*/ 187 w 510"/>
                  <a:gd name="T33" fmla="*/ 169 h 483"/>
                  <a:gd name="T34" fmla="*/ 84 w 510"/>
                  <a:gd name="T35" fmla="*/ 255 h 483"/>
                  <a:gd name="T36" fmla="*/ 66 w 510"/>
                  <a:gd name="T37" fmla="*/ 346 h 483"/>
                  <a:gd name="T38" fmla="*/ 64 w 510"/>
                  <a:gd name="T39" fmla="*/ 350 h 483"/>
                  <a:gd name="T40" fmla="*/ 64 w 510"/>
                  <a:gd name="T41" fmla="*/ 350 h 483"/>
                  <a:gd name="T42" fmla="*/ 0 w 510"/>
                  <a:gd name="T43" fmla="*/ 448 h 483"/>
                  <a:gd name="T44" fmla="*/ 2 w 510"/>
                  <a:gd name="T45" fmla="*/ 473 h 483"/>
                  <a:gd name="T46" fmla="*/ 3 w 510"/>
                  <a:gd name="T47" fmla="*/ 483 h 483"/>
                  <a:gd name="T48" fmla="*/ 11 w 510"/>
                  <a:gd name="T49" fmla="*/ 477 h 483"/>
                  <a:gd name="T50" fmla="*/ 86 w 510"/>
                  <a:gd name="T51" fmla="*/ 450 h 483"/>
                  <a:gd name="T52" fmla="*/ 99 w 510"/>
                  <a:gd name="T53" fmla="*/ 450 h 483"/>
                  <a:gd name="T54" fmla="*/ 132 w 510"/>
                  <a:gd name="T55" fmla="*/ 458 h 483"/>
                  <a:gd name="T56" fmla="*/ 138 w 510"/>
                  <a:gd name="T57" fmla="*/ 461 h 483"/>
                  <a:gd name="T58" fmla="*/ 140 w 510"/>
                  <a:gd name="T59" fmla="*/ 455 h 483"/>
                  <a:gd name="T60" fmla="*/ 212 w 510"/>
                  <a:gd name="T61" fmla="*/ 390 h 483"/>
                  <a:gd name="T62" fmla="*/ 217 w 510"/>
                  <a:gd name="T63" fmla="*/ 388 h 483"/>
                  <a:gd name="T64" fmla="*/ 216 w 510"/>
                  <a:gd name="T65" fmla="*/ 382 h 483"/>
                  <a:gd name="T66" fmla="*/ 211 w 510"/>
                  <a:gd name="T67" fmla="*/ 351 h 483"/>
                  <a:gd name="T68" fmla="*/ 215 w 510"/>
                  <a:gd name="T69" fmla="*/ 347 h 483"/>
                  <a:gd name="T70" fmla="*/ 219 w 510"/>
                  <a:gd name="T71" fmla="*/ 351 h 483"/>
                  <a:gd name="T72" fmla="*/ 364 w 510"/>
                  <a:gd name="T73" fmla="*/ 470 h 483"/>
                  <a:gd name="T74" fmla="*/ 510 w 510"/>
                  <a:gd name="T75" fmla="*/ 351 h 483"/>
                  <a:gd name="T76" fmla="*/ 510 w 510"/>
                  <a:gd name="T77" fmla="*/ 289 h 483"/>
                  <a:gd name="T78" fmla="*/ 407 w 510"/>
                  <a:gd name="T79" fmla="*/ 185 h 483"/>
                  <a:gd name="T80" fmla="*/ 403 w 510"/>
                  <a:gd name="T81" fmla="*/ 185 h 483"/>
                  <a:gd name="T82" fmla="*/ 403 w 510"/>
                  <a:gd name="T83" fmla="*/ 185 h 483"/>
                  <a:gd name="T84" fmla="*/ 406 w 510"/>
                  <a:gd name="T85" fmla="*/ 180 h 483"/>
                  <a:gd name="T86" fmla="*/ 409 w 510"/>
                  <a:gd name="T87" fmla="*/ 172 h 483"/>
                  <a:gd name="T88" fmla="*/ 407 w 510"/>
                  <a:gd name="T89" fmla="*/ 176 h 483"/>
                  <a:gd name="T90" fmla="*/ 414 w 510"/>
                  <a:gd name="T91" fmla="*/ 177 h 4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10" h="483">
                    <a:moveTo>
                      <a:pt x="414" y="177"/>
                    </a:moveTo>
                    <a:cubicBezTo>
                      <a:pt x="449" y="180"/>
                      <a:pt x="479" y="198"/>
                      <a:pt x="499" y="226"/>
                    </a:cubicBezTo>
                    <a:cubicBezTo>
                      <a:pt x="510" y="243"/>
                      <a:pt x="510" y="243"/>
                      <a:pt x="510" y="243"/>
                    </a:cubicBezTo>
                    <a:cubicBezTo>
                      <a:pt x="510" y="124"/>
                      <a:pt x="510" y="124"/>
                      <a:pt x="510" y="124"/>
                    </a:cubicBezTo>
                    <a:cubicBezTo>
                      <a:pt x="510" y="77"/>
                      <a:pt x="494" y="0"/>
                      <a:pt x="390" y="0"/>
                    </a:cubicBezTo>
                    <a:cubicBezTo>
                      <a:pt x="321" y="0"/>
                      <a:pt x="217" y="63"/>
                      <a:pt x="202" y="181"/>
                    </a:cubicBezTo>
                    <a:cubicBezTo>
                      <a:pt x="199" y="202"/>
                      <a:pt x="200" y="222"/>
                      <a:pt x="206" y="240"/>
                    </a:cubicBezTo>
                    <a:cubicBezTo>
                      <a:pt x="207" y="244"/>
                      <a:pt x="207" y="244"/>
                      <a:pt x="207" y="244"/>
                    </a:cubicBezTo>
                    <a:cubicBezTo>
                      <a:pt x="210" y="244"/>
                      <a:pt x="210" y="244"/>
                      <a:pt x="210" y="244"/>
                    </a:cubicBezTo>
                    <a:cubicBezTo>
                      <a:pt x="205" y="244"/>
                      <a:pt x="200" y="244"/>
                      <a:pt x="195" y="245"/>
                    </a:cubicBezTo>
                    <a:cubicBezTo>
                      <a:pt x="199" y="244"/>
                      <a:pt x="199" y="244"/>
                      <a:pt x="199" y="244"/>
                    </a:cubicBezTo>
                    <a:cubicBezTo>
                      <a:pt x="197" y="238"/>
                      <a:pt x="197" y="238"/>
                      <a:pt x="197" y="238"/>
                    </a:cubicBezTo>
                    <a:cubicBezTo>
                      <a:pt x="192" y="220"/>
                      <a:pt x="191" y="201"/>
                      <a:pt x="194" y="180"/>
                    </a:cubicBezTo>
                    <a:cubicBezTo>
                      <a:pt x="194" y="179"/>
                      <a:pt x="194" y="179"/>
                      <a:pt x="194" y="178"/>
                    </a:cubicBezTo>
                    <a:cubicBezTo>
                      <a:pt x="194" y="177"/>
                      <a:pt x="194" y="176"/>
                      <a:pt x="194" y="175"/>
                    </a:cubicBezTo>
                    <a:cubicBezTo>
                      <a:pt x="195" y="167"/>
                      <a:pt x="195" y="167"/>
                      <a:pt x="195" y="167"/>
                    </a:cubicBezTo>
                    <a:cubicBezTo>
                      <a:pt x="187" y="169"/>
                      <a:pt x="187" y="169"/>
                      <a:pt x="187" y="169"/>
                    </a:cubicBezTo>
                    <a:cubicBezTo>
                      <a:pt x="145" y="176"/>
                      <a:pt x="106" y="209"/>
                      <a:pt x="84" y="255"/>
                    </a:cubicBezTo>
                    <a:cubicBezTo>
                      <a:pt x="70" y="284"/>
                      <a:pt x="64" y="315"/>
                      <a:pt x="66" y="346"/>
                    </a:cubicBezTo>
                    <a:cubicBezTo>
                      <a:pt x="67" y="347"/>
                      <a:pt x="66" y="349"/>
                      <a:pt x="64" y="350"/>
                    </a:cubicBezTo>
                    <a:cubicBezTo>
                      <a:pt x="64" y="350"/>
                      <a:pt x="64" y="350"/>
                      <a:pt x="64" y="350"/>
                    </a:cubicBezTo>
                    <a:cubicBezTo>
                      <a:pt x="26" y="367"/>
                      <a:pt x="2" y="405"/>
                      <a:pt x="0" y="448"/>
                    </a:cubicBezTo>
                    <a:cubicBezTo>
                      <a:pt x="0" y="456"/>
                      <a:pt x="0" y="464"/>
                      <a:pt x="2" y="473"/>
                    </a:cubicBezTo>
                    <a:cubicBezTo>
                      <a:pt x="3" y="483"/>
                      <a:pt x="3" y="483"/>
                      <a:pt x="3" y="483"/>
                    </a:cubicBezTo>
                    <a:cubicBezTo>
                      <a:pt x="11" y="477"/>
                      <a:pt x="11" y="477"/>
                      <a:pt x="11" y="477"/>
                    </a:cubicBezTo>
                    <a:cubicBezTo>
                      <a:pt x="33" y="459"/>
                      <a:pt x="59" y="450"/>
                      <a:pt x="86" y="450"/>
                    </a:cubicBezTo>
                    <a:cubicBezTo>
                      <a:pt x="91" y="450"/>
                      <a:pt x="95" y="450"/>
                      <a:pt x="99" y="450"/>
                    </a:cubicBezTo>
                    <a:cubicBezTo>
                      <a:pt x="111" y="452"/>
                      <a:pt x="122" y="454"/>
                      <a:pt x="132" y="458"/>
                    </a:cubicBezTo>
                    <a:cubicBezTo>
                      <a:pt x="138" y="461"/>
                      <a:pt x="138" y="461"/>
                      <a:pt x="138" y="461"/>
                    </a:cubicBezTo>
                    <a:cubicBezTo>
                      <a:pt x="140" y="455"/>
                      <a:pt x="140" y="455"/>
                      <a:pt x="140" y="455"/>
                    </a:cubicBezTo>
                    <a:cubicBezTo>
                      <a:pt x="153" y="423"/>
                      <a:pt x="179" y="399"/>
                      <a:pt x="212" y="390"/>
                    </a:cubicBezTo>
                    <a:cubicBezTo>
                      <a:pt x="217" y="388"/>
                      <a:pt x="217" y="388"/>
                      <a:pt x="217" y="388"/>
                    </a:cubicBezTo>
                    <a:cubicBezTo>
                      <a:pt x="216" y="382"/>
                      <a:pt x="216" y="382"/>
                      <a:pt x="216" y="382"/>
                    </a:cubicBezTo>
                    <a:cubicBezTo>
                      <a:pt x="212" y="372"/>
                      <a:pt x="211" y="361"/>
                      <a:pt x="211" y="351"/>
                    </a:cubicBezTo>
                    <a:cubicBezTo>
                      <a:pt x="211" y="348"/>
                      <a:pt x="213" y="347"/>
                      <a:pt x="215" y="347"/>
                    </a:cubicBezTo>
                    <a:cubicBezTo>
                      <a:pt x="217" y="347"/>
                      <a:pt x="219" y="348"/>
                      <a:pt x="219" y="351"/>
                    </a:cubicBezTo>
                    <a:cubicBezTo>
                      <a:pt x="219" y="416"/>
                      <a:pt x="284" y="470"/>
                      <a:pt x="364" y="470"/>
                    </a:cubicBezTo>
                    <a:cubicBezTo>
                      <a:pt x="444" y="470"/>
                      <a:pt x="510" y="416"/>
                      <a:pt x="510" y="351"/>
                    </a:cubicBezTo>
                    <a:cubicBezTo>
                      <a:pt x="510" y="289"/>
                      <a:pt x="510" y="289"/>
                      <a:pt x="510" y="289"/>
                    </a:cubicBezTo>
                    <a:cubicBezTo>
                      <a:pt x="510" y="232"/>
                      <a:pt x="463" y="185"/>
                      <a:pt x="407" y="185"/>
                    </a:cubicBezTo>
                    <a:cubicBezTo>
                      <a:pt x="403" y="185"/>
                      <a:pt x="403" y="185"/>
                      <a:pt x="403" y="185"/>
                    </a:cubicBezTo>
                    <a:cubicBezTo>
                      <a:pt x="403" y="185"/>
                      <a:pt x="403" y="185"/>
                      <a:pt x="403" y="185"/>
                    </a:cubicBezTo>
                    <a:cubicBezTo>
                      <a:pt x="404" y="183"/>
                      <a:pt x="405" y="181"/>
                      <a:pt x="406" y="180"/>
                    </a:cubicBezTo>
                    <a:cubicBezTo>
                      <a:pt x="407" y="177"/>
                      <a:pt x="408" y="175"/>
                      <a:pt x="409" y="172"/>
                    </a:cubicBezTo>
                    <a:cubicBezTo>
                      <a:pt x="407" y="176"/>
                      <a:pt x="407" y="176"/>
                      <a:pt x="407" y="176"/>
                    </a:cubicBezTo>
                    <a:lnTo>
                      <a:pt x="414" y="17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/>
              </a:p>
            </p:txBody>
          </p:sp>
          <p:sp>
            <p:nvSpPr>
              <p:cNvPr id="30" name="Color 3">
                <a:extLst>
                  <a:ext uri="{FF2B5EF4-FFF2-40B4-BE49-F238E27FC236}">
                    <a16:creationId xmlns="" xmlns:lc="http://schemas.openxmlformats.org/drawingml/2006/lockedCanvas" xmlns:a16="http://schemas.microsoft.com/office/drawing/2014/main" id="{591DC6B3-7072-4707-90B0-D5EC4EAFB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783" y="3816465"/>
                <a:ext cx="1550931" cy="1614871"/>
              </a:xfrm>
              <a:custGeom>
                <a:avLst/>
                <a:gdLst>
                  <a:gd name="T0" fmla="*/ 466 w 468"/>
                  <a:gd name="T1" fmla="*/ 199 h 487"/>
                  <a:gd name="T2" fmla="*/ 424 w 468"/>
                  <a:gd name="T3" fmla="*/ 112 h 487"/>
                  <a:gd name="T4" fmla="*/ 338 w 468"/>
                  <a:gd name="T5" fmla="*/ 80 h 487"/>
                  <a:gd name="T6" fmla="*/ 322 w 468"/>
                  <a:gd name="T7" fmla="*/ 81 h 487"/>
                  <a:gd name="T8" fmla="*/ 314 w 468"/>
                  <a:gd name="T9" fmla="*/ 82 h 487"/>
                  <a:gd name="T10" fmla="*/ 314 w 468"/>
                  <a:gd name="T11" fmla="*/ 82 h 487"/>
                  <a:gd name="T12" fmla="*/ 312 w 468"/>
                  <a:gd name="T13" fmla="*/ 82 h 487"/>
                  <a:gd name="T14" fmla="*/ 311 w 468"/>
                  <a:gd name="T15" fmla="*/ 82 h 487"/>
                  <a:gd name="T16" fmla="*/ 307 w 468"/>
                  <a:gd name="T17" fmla="*/ 79 h 487"/>
                  <a:gd name="T18" fmla="*/ 307 w 468"/>
                  <a:gd name="T19" fmla="*/ 77 h 487"/>
                  <a:gd name="T20" fmla="*/ 308 w 468"/>
                  <a:gd name="T21" fmla="*/ 75 h 487"/>
                  <a:gd name="T22" fmla="*/ 307 w 468"/>
                  <a:gd name="T23" fmla="*/ 73 h 487"/>
                  <a:gd name="T24" fmla="*/ 181 w 468"/>
                  <a:gd name="T25" fmla="*/ 0 h 487"/>
                  <a:gd name="T26" fmla="*/ 160 w 468"/>
                  <a:gd name="T27" fmla="*/ 1 h 487"/>
                  <a:gd name="T28" fmla="*/ 0 w 468"/>
                  <a:gd name="T29" fmla="*/ 166 h 487"/>
                  <a:gd name="T30" fmla="*/ 0 w 468"/>
                  <a:gd name="T31" fmla="*/ 337 h 487"/>
                  <a:gd name="T32" fmla="*/ 11 w 468"/>
                  <a:gd name="T33" fmla="*/ 321 h 487"/>
                  <a:gd name="T34" fmla="*/ 37 w 468"/>
                  <a:gd name="T35" fmla="*/ 294 h 487"/>
                  <a:gd name="T36" fmla="*/ 42 w 468"/>
                  <a:gd name="T37" fmla="*/ 294 h 487"/>
                  <a:gd name="T38" fmla="*/ 43 w 468"/>
                  <a:gd name="T39" fmla="*/ 297 h 487"/>
                  <a:gd name="T40" fmla="*/ 42 w 468"/>
                  <a:gd name="T41" fmla="*/ 300 h 487"/>
                  <a:gd name="T42" fmla="*/ 0 w 468"/>
                  <a:gd name="T43" fmla="*/ 383 h 487"/>
                  <a:gd name="T44" fmla="*/ 104 w 468"/>
                  <a:gd name="T45" fmla="*/ 487 h 487"/>
                  <a:gd name="T46" fmla="*/ 208 w 468"/>
                  <a:gd name="T47" fmla="*/ 383 h 487"/>
                  <a:gd name="T48" fmla="*/ 189 w 468"/>
                  <a:gd name="T49" fmla="*/ 324 h 487"/>
                  <a:gd name="T50" fmla="*/ 184 w 468"/>
                  <a:gd name="T51" fmla="*/ 316 h 487"/>
                  <a:gd name="T52" fmla="*/ 179 w 468"/>
                  <a:gd name="T53" fmla="*/ 324 h 487"/>
                  <a:gd name="T54" fmla="*/ 131 w 468"/>
                  <a:gd name="T55" fmla="*/ 367 h 487"/>
                  <a:gd name="T56" fmla="*/ 126 w 468"/>
                  <a:gd name="T57" fmla="*/ 365 h 487"/>
                  <a:gd name="T58" fmla="*/ 128 w 468"/>
                  <a:gd name="T59" fmla="*/ 360 h 487"/>
                  <a:gd name="T60" fmla="*/ 191 w 468"/>
                  <a:gd name="T61" fmla="*/ 254 h 487"/>
                  <a:gd name="T62" fmla="*/ 141 w 468"/>
                  <a:gd name="T63" fmla="*/ 156 h 487"/>
                  <a:gd name="T64" fmla="*/ 136 w 468"/>
                  <a:gd name="T65" fmla="*/ 153 h 487"/>
                  <a:gd name="T66" fmla="*/ 134 w 468"/>
                  <a:gd name="T67" fmla="*/ 156 h 487"/>
                  <a:gd name="T68" fmla="*/ 139 w 468"/>
                  <a:gd name="T69" fmla="*/ 144 h 487"/>
                  <a:gd name="T70" fmla="*/ 139 w 468"/>
                  <a:gd name="T71" fmla="*/ 145 h 487"/>
                  <a:gd name="T72" fmla="*/ 142 w 468"/>
                  <a:gd name="T73" fmla="*/ 148 h 487"/>
                  <a:gd name="T74" fmla="*/ 199 w 468"/>
                  <a:gd name="T75" fmla="*/ 254 h 487"/>
                  <a:gd name="T76" fmla="*/ 189 w 468"/>
                  <a:gd name="T77" fmla="*/ 305 h 487"/>
                  <a:gd name="T78" fmla="*/ 188 w 468"/>
                  <a:gd name="T79" fmla="*/ 308 h 487"/>
                  <a:gd name="T80" fmla="*/ 190 w 468"/>
                  <a:gd name="T81" fmla="*/ 311 h 487"/>
                  <a:gd name="T82" fmla="*/ 216 w 468"/>
                  <a:gd name="T83" fmla="*/ 383 h 487"/>
                  <a:gd name="T84" fmla="*/ 212 w 468"/>
                  <a:gd name="T85" fmla="*/ 414 h 487"/>
                  <a:gd name="T86" fmla="*/ 210 w 468"/>
                  <a:gd name="T87" fmla="*/ 420 h 487"/>
                  <a:gd name="T88" fmla="*/ 216 w 468"/>
                  <a:gd name="T89" fmla="*/ 422 h 487"/>
                  <a:gd name="T90" fmla="*/ 230 w 468"/>
                  <a:gd name="T91" fmla="*/ 425 h 487"/>
                  <a:gd name="T92" fmla="*/ 250 w 468"/>
                  <a:gd name="T93" fmla="*/ 427 h 487"/>
                  <a:gd name="T94" fmla="*/ 370 w 468"/>
                  <a:gd name="T95" fmla="*/ 332 h 487"/>
                  <a:gd name="T96" fmla="*/ 337 w 468"/>
                  <a:gd name="T97" fmla="*/ 226 h 487"/>
                  <a:gd name="T98" fmla="*/ 334 w 468"/>
                  <a:gd name="T99" fmla="*/ 224 h 487"/>
                  <a:gd name="T100" fmla="*/ 333 w 468"/>
                  <a:gd name="T101" fmla="*/ 224 h 487"/>
                  <a:gd name="T102" fmla="*/ 343 w 468"/>
                  <a:gd name="T103" fmla="*/ 217 h 487"/>
                  <a:gd name="T104" fmla="*/ 341 w 468"/>
                  <a:gd name="T105" fmla="*/ 219 h 487"/>
                  <a:gd name="T106" fmla="*/ 346 w 468"/>
                  <a:gd name="T107" fmla="*/ 224 h 487"/>
                  <a:gd name="T108" fmla="*/ 381 w 468"/>
                  <a:gd name="T109" fmla="*/ 317 h 487"/>
                  <a:gd name="T110" fmla="*/ 380 w 468"/>
                  <a:gd name="T111" fmla="*/ 329 h 487"/>
                  <a:gd name="T112" fmla="*/ 390 w 468"/>
                  <a:gd name="T113" fmla="*/ 322 h 487"/>
                  <a:gd name="T114" fmla="*/ 466 w 468"/>
                  <a:gd name="T115" fmla="*/ 199 h 4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68" h="487">
                    <a:moveTo>
                      <a:pt x="466" y="199"/>
                    </a:moveTo>
                    <a:cubicBezTo>
                      <a:pt x="465" y="165"/>
                      <a:pt x="450" y="134"/>
                      <a:pt x="424" y="112"/>
                    </a:cubicBezTo>
                    <a:cubicBezTo>
                      <a:pt x="401" y="91"/>
                      <a:pt x="371" y="80"/>
                      <a:pt x="338" y="80"/>
                    </a:cubicBezTo>
                    <a:cubicBezTo>
                      <a:pt x="333" y="80"/>
                      <a:pt x="327" y="80"/>
                      <a:pt x="322" y="81"/>
                    </a:cubicBezTo>
                    <a:cubicBezTo>
                      <a:pt x="320" y="81"/>
                      <a:pt x="317" y="81"/>
                      <a:pt x="314" y="82"/>
                    </a:cubicBezTo>
                    <a:cubicBezTo>
                      <a:pt x="314" y="82"/>
                      <a:pt x="314" y="82"/>
                      <a:pt x="314" y="82"/>
                    </a:cubicBezTo>
                    <a:cubicBezTo>
                      <a:pt x="312" y="82"/>
                      <a:pt x="312" y="82"/>
                      <a:pt x="312" y="82"/>
                    </a:cubicBezTo>
                    <a:cubicBezTo>
                      <a:pt x="312" y="82"/>
                      <a:pt x="312" y="82"/>
                      <a:pt x="311" y="82"/>
                    </a:cubicBezTo>
                    <a:cubicBezTo>
                      <a:pt x="309" y="83"/>
                      <a:pt x="307" y="81"/>
                      <a:pt x="307" y="79"/>
                    </a:cubicBezTo>
                    <a:cubicBezTo>
                      <a:pt x="307" y="78"/>
                      <a:pt x="307" y="78"/>
                      <a:pt x="307" y="77"/>
                    </a:cubicBezTo>
                    <a:cubicBezTo>
                      <a:pt x="308" y="75"/>
                      <a:pt x="308" y="75"/>
                      <a:pt x="308" y="75"/>
                    </a:cubicBezTo>
                    <a:cubicBezTo>
                      <a:pt x="307" y="73"/>
                      <a:pt x="307" y="73"/>
                      <a:pt x="307" y="73"/>
                    </a:cubicBezTo>
                    <a:cubicBezTo>
                      <a:pt x="285" y="28"/>
                      <a:pt x="237" y="0"/>
                      <a:pt x="181" y="0"/>
                    </a:cubicBezTo>
                    <a:cubicBezTo>
                      <a:pt x="174" y="0"/>
                      <a:pt x="167" y="0"/>
                      <a:pt x="160" y="1"/>
                    </a:cubicBezTo>
                    <a:cubicBezTo>
                      <a:pt x="72" y="12"/>
                      <a:pt x="0" y="86"/>
                      <a:pt x="0" y="166"/>
                    </a:cubicBezTo>
                    <a:cubicBezTo>
                      <a:pt x="0" y="337"/>
                      <a:pt x="0" y="337"/>
                      <a:pt x="0" y="337"/>
                    </a:cubicBezTo>
                    <a:cubicBezTo>
                      <a:pt x="11" y="321"/>
                      <a:pt x="11" y="321"/>
                      <a:pt x="11" y="321"/>
                    </a:cubicBezTo>
                    <a:cubicBezTo>
                      <a:pt x="18" y="310"/>
                      <a:pt x="27" y="301"/>
                      <a:pt x="37" y="294"/>
                    </a:cubicBezTo>
                    <a:cubicBezTo>
                      <a:pt x="38" y="292"/>
                      <a:pt x="41" y="293"/>
                      <a:pt x="42" y="294"/>
                    </a:cubicBezTo>
                    <a:cubicBezTo>
                      <a:pt x="43" y="295"/>
                      <a:pt x="43" y="296"/>
                      <a:pt x="43" y="297"/>
                    </a:cubicBezTo>
                    <a:cubicBezTo>
                      <a:pt x="43" y="298"/>
                      <a:pt x="42" y="299"/>
                      <a:pt x="42" y="300"/>
                    </a:cubicBezTo>
                    <a:cubicBezTo>
                      <a:pt x="15" y="320"/>
                      <a:pt x="0" y="350"/>
                      <a:pt x="0" y="383"/>
                    </a:cubicBezTo>
                    <a:cubicBezTo>
                      <a:pt x="0" y="440"/>
                      <a:pt x="47" y="487"/>
                      <a:pt x="104" y="487"/>
                    </a:cubicBezTo>
                    <a:cubicBezTo>
                      <a:pt x="161" y="487"/>
                      <a:pt x="208" y="440"/>
                      <a:pt x="208" y="383"/>
                    </a:cubicBezTo>
                    <a:cubicBezTo>
                      <a:pt x="208" y="362"/>
                      <a:pt x="202" y="341"/>
                      <a:pt x="189" y="324"/>
                    </a:cubicBezTo>
                    <a:cubicBezTo>
                      <a:pt x="184" y="316"/>
                      <a:pt x="184" y="316"/>
                      <a:pt x="184" y="316"/>
                    </a:cubicBezTo>
                    <a:cubicBezTo>
                      <a:pt x="179" y="324"/>
                      <a:pt x="179" y="324"/>
                      <a:pt x="179" y="324"/>
                    </a:cubicBezTo>
                    <a:cubicBezTo>
                      <a:pt x="167" y="343"/>
                      <a:pt x="151" y="358"/>
                      <a:pt x="131" y="367"/>
                    </a:cubicBezTo>
                    <a:cubicBezTo>
                      <a:pt x="129" y="368"/>
                      <a:pt x="127" y="367"/>
                      <a:pt x="126" y="365"/>
                    </a:cubicBezTo>
                    <a:cubicBezTo>
                      <a:pt x="125" y="363"/>
                      <a:pt x="126" y="361"/>
                      <a:pt x="128" y="360"/>
                    </a:cubicBezTo>
                    <a:cubicBezTo>
                      <a:pt x="166" y="342"/>
                      <a:pt x="191" y="301"/>
                      <a:pt x="191" y="254"/>
                    </a:cubicBezTo>
                    <a:cubicBezTo>
                      <a:pt x="191" y="214"/>
                      <a:pt x="172" y="177"/>
                      <a:pt x="141" y="156"/>
                    </a:cubicBezTo>
                    <a:cubicBezTo>
                      <a:pt x="136" y="153"/>
                      <a:pt x="136" y="153"/>
                      <a:pt x="136" y="153"/>
                    </a:cubicBezTo>
                    <a:cubicBezTo>
                      <a:pt x="134" y="156"/>
                      <a:pt x="134" y="156"/>
                      <a:pt x="134" y="156"/>
                    </a:cubicBezTo>
                    <a:cubicBezTo>
                      <a:pt x="136" y="152"/>
                      <a:pt x="138" y="148"/>
                      <a:pt x="139" y="144"/>
                    </a:cubicBezTo>
                    <a:cubicBezTo>
                      <a:pt x="139" y="145"/>
                      <a:pt x="139" y="145"/>
                      <a:pt x="139" y="145"/>
                    </a:cubicBezTo>
                    <a:cubicBezTo>
                      <a:pt x="142" y="148"/>
                      <a:pt x="142" y="148"/>
                      <a:pt x="142" y="148"/>
                    </a:cubicBezTo>
                    <a:cubicBezTo>
                      <a:pt x="178" y="170"/>
                      <a:pt x="199" y="210"/>
                      <a:pt x="199" y="254"/>
                    </a:cubicBezTo>
                    <a:cubicBezTo>
                      <a:pt x="199" y="272"/>
                      <a:pt x="196" y="289"/>
                      <a:pt x="189" y="305"/>
                    </a:cubicBezTo>
                    <a:cubicBezTo>
                      <a:pt x="188" y="308"/>
                      <a:pt x="188" y="308"/>
                      <a:pt x="188" y="308"/>
                    </a:cubicBezTo>
                    <a:cubicBezTo>
                      <a:pt x="190" y="311"/>
                      <a:pt x="190" y="311"/>
                      <a:pt x="190" y="311"/>
                    </a:cubicBezTo>
                    <a:cubicBezTo>
                      <a:pt x="207" y="331"/>
                      <a:pt x="216" y="357"/>
                      <a:pt x="216" y="383"/>
                    </a:cubicBezTo>
                    <a:cubicBezTo>
                      <a:pt x="216" y="394"/>
                      <a:pt x="215" y="404"/>
                      <a:pt x="212" y="414"/>
                    </a:cubicBezTo>
                    <a:cubicBezTo>
                      <a:pt x="210" y="420"/>
                      <a:pt x="210" y="420"/>
                      <a:pt x="210" y="420"/>
                    </a:cubicBezTo>
                    <a:cubicBezTo>
                      <a:pt x="216" y="422"/>
                      <a:pt x="216" y="422"/>
                      <a:pt x="216" y="422"/>
                    </a:cubicBezTo>
                    <a:cubicBezTo>
                      <a:pt x="220" y="423"/>
                      <a:pt x="225" y="424"/>
                      <a:pt x="230" y="425"/>
                    </a:cubicBezTo>
                    <a:cubicBezTo>
                      <a:pt x="236" y="426"/>
                      <a:pt x="243" y="427"/>
                      <a:pt x="250" y="427"/>
                    </a:cubicBezTo>
                    <a:cubicBezTo>
                      <a:pt x="307" y="427"/>
                      <a:pt x="357" y="387"/>
                      <a:pt x="370" y="332"/>
                    </a:cubicBezTo>
                    <a:cubicBezTo>
                      <a:pt x="380" y="293"/>
                      <a:pt x="367" y="252"/>
                      <a:pt x="337" y="226"/>
                    </a:cubicBezTo>
                    <a:cubicBezTo>
                      <a:pt x="334" y="224"/>
                      <a:pt x="334" y="224"/>
                      <a:pt x="334" y="224"/>
                    </a:cubicBezTo>
                    <a:cubicBezTo>
                      <a:pt x="333" y="224"/>
                      <a:pt x="333" y="224"/>
                      <a:pt x="333" y="224"/>
                    </a:cubicBezTo>
                    <a:cubicBezTo>
                      <a:pt x="336" y="222"/>
                      <a:pt x="340" y="220"/>
                      <a:pt x="343" y="217"/>
                    </a:cubicBezTo>
                    <a:cubicBezTo>
                      <a:pt x="341" y="219"/>
                      <a:pt x="341" y="219"/>
                      <a:pt x="341" y="219"/>
                    </a:cubicBezTo>
                    <a:cubicBezTo>
                      <a:pt x="346" y="224"/>
                      <a:pt x="346" y="224"/>
                      <a:pt x="346" y="224"/>
                    </a:cubicBezTo>
                    <a:cubicBezTo>
                      <a:pt x="371" y="247"/>
                      <a:pt x="384" y="281"/>
                      <a:pt x="381" y="317"/>
                    </a:cubicBezTo>
                    <a:cubicBezTo>
                      <a:pt x="380" y="329"/>
                      <a:pt x="380" y="329"/>
                      <a:pt x="380" y="329"/>
                    </a:cubicBezTo>
                    <a:cubicBezTo>
                      <a:pt x="390" y="322"/>
                      <a:pt x="390" y="322"/>
                      <a:pt x="390" y="322"/>
                    </a:cubicBezTo>
                    <a:cubicBezTo>
                      <a:pt x="428" y="298"/>
                      <a:pt x="468" y="253"/>
                      <a:pt x="466" y="19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/>
              </a:p>
            </p:txBody>
          </p:sp>
          <p:sp>
            <p:nvSpPr>
              <p:cNvPr id="31" name="Color 2">
                <a:extLst>
                  <a:ext uri="{FF2B5EF4-FFF2-40B4-BE49-F238E27FC236}">
                    <a16:creationId xmlns="" xmlns:lc="http://schemas.openxmlformats.org/drawingml/2006/lockedCanvas" xmlns:a16="http://schemas.microsoft.com/office/drawing/2014/main" id="{43615963-1FCC-4874-A222-F7D12931B7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782" y="2986889"/>
                <a:ext cx="1770618" cy="1323046"/>
              </a:xfrm>
              <a:custGeom>
                <a:avLst/>
                <a:gdLst>
                  <a:gd name="T0" fmla="*/ 450 w 534"/>
                  <a:gd name="T1" fmla="*/ 190 h 399"/>
                  <a:gd name="T2" fmla="*/ 504 w 534"/>
                  <a:gd name="T3" fmla="*/ 242 h 399"/>
                  <a:gd name="T4" fmla="*/ 509 w 534"/>
                  <a:gd name="T5" fmla="*/ 251 h 399"/>
                  <a:gd name="T6" fmla="*/ 514 w 534"/>
                  <a:gd name="T7" fmla="*/ 242 h 399"/>
                  <a:gd name="T8" fmla="*/ 533 w 534"/>
                  <a:gd name="T9" fmla="*/ 171 h 399"/>
                  <a:gd name="T10" fmla="*/ 495 w 534"/>
                  <a:gd name="T11" fmla="*/ 89 h 399"/>
                  <a:gd name="T12" fmla="*/ 423 w 534"/>
                  <a:gd name="T13" fmla="*/ 63 h 399"/>
                  <a:gd name="T14" fmla="*/ 411 w 534"/>
                  <a:gd name="T15" fmla="*/ 63 h 399"/>
                  <a:gd name="T16" fmla="*/ 379 w 534"/>
                  <a:gd name="T17" fmla="*/ 71 h 399"/>
                  <a:gd name="T18" fmla="*/ 374 w 534"/>
                  <a:gd name="T19" fmla="*/ 73 h 399"/>
                  <a:gd name="T20" fmla="*/ 375 w 534"/>
                  <a:gd name="T21" fmla="*/ 78 h 399"/>
                  <a:gd name="T22" fmla="*/ 378 w 534"/>
                  <a:gd name="T23" fmla="*/ 102 h 399"/>
                  <a:gd name="T24" fmla="*/ 376 w 534"/>
                  <a:gd name="T25" fmla="*/ 124 h 399"/>
                  <a:gd name="T26" fmla="*/ 372 w 534"/>
                  <a:gd name="T27" fmla="*/ 127 h 399"/>
                  <a:gd name="T28" fmla="*/ 371 w 534"/>
                  <a:gd name="T29" fmla="*/ 127 h 399"/>
                  <a:gd name="T30" fmla="*/ 368 w 534"/>
                  <a:gd name="T31" fmla="*/ 126 h 399"/>
                  <a:gd name="T32" fmla="*/ 368 w 534"/>
                  <a:gd name="T33" fmla="*/ 123 h 399"/>
                  <a:gd name="T34" fmla="*/ 370 w 534"/>
                  <a:gd name="T35" fmla="*/ 102 h 399"/>
                  <a:gd name="T36" fmla="*/ 294 w 534"/>
                  <a:gd name="T37" fmla="*/ 2 h 399"/>
                  <a:gd name="T38" fmla="*/ 289 w 534"/>
                  <a:gd name="T39" fmla="*/ 0 h 399"/>
                  <a:gd name="T40" fmla="*/ 287 w 534"/>
                  <a:gd name="T41" fmla="*/ 5 h 399"/>
                  <a:gd name="T42" fmla="*/ 146 w 534"/>
                  <a:gd name="T43" fmla="*/ 83 h 399"/>
                  <a:gd name="T44" fmla="*/ 11 w 534"/>
                  <a:gd name="T45" fmla="*/ 17 h 399"/>
                  <a:gd name="T46" fmla="*/ 0 w 534"/>
                  <a:gd name="T47" fmla="*/ 0 h 399"/>
                  <a:gd name="T48" fmla="*/ 0 w 534"/>
                  <a:gd name="T49" fmla="*/ 186 h 399"/>
                  <a:gd name="T50" fmla="*/ 11 w 534"/>
                  <a:gd name="T51" fmla="*/ 169 h 399"/>
                  <a:gd name="T52" fmla="*/ 104 w 534"/>
                  <a:gd name="T53" fmla="*/ 120 h 399"/>
                  <a:gd name="T54" fmla="*/ 168 w 534"/>
                  <a:gd name="T55" fmla="*/ 140 h 399"/>
                  <a:gd name="T56" fmla="*/ 174 w 534"/>
                  <a:gd name="T57" fmla="*/ 144 h 399"/>
                  <a:gd name="T58" fmla="*/ 175 w 534"/>
                  <a:gd name="T59" fmla="*/ 141 h 399"/>
                  <a:gd name="T60" fmla="*/ 170 w 534"/>
                  <a:gd name="T61" fmla="*/ 153 h 399"/>
                  <a:gd name="T62" fmla="*/ 171 w 534"/>
                  <a:gd name="T63" fmla="*/ 152 h 399"/>
                  <a:gd name="T64" fmla="*/ 167 w 534"/>
                  <a:gd name="T65" fmla="*/ 149 h 399"/>
                  <a:gd name="T66" fmla="*/ 104 w 534"/>
                  <a:gd name="T67" fmla="*/ 128 h 399"/>
                  <a:gd name="T68" fmla="*/ 0 w 534"/>
                  <a:gd name="T69" fmla="*/ 232 h 399"/>
                  <a:gd name="T70" fmla="*/ 0 w 534"/>
                  <a:gd name="T71" fmla="*/ 363 h 399"/>
                  <a:gd name="T72" fmla="*/ 11 w 534"/>
                  <a:gd name="T73" fmla="*/ 342 h 399"/>
                  <a:gd name="T74" fmla="*/ 159 w 534"/>
                  <a:gd name="T75" fmla="*/ 243 h 399"/>
                  <a:gd name="T76" fmla="*/ 314 w 534"/>
                  <a:gd name="T77" fmla="*/ 320 h 399"/>
                  <a:gd name="T78" fmla="*/ 316 w 534"/>
                  <a:gd name="T79" fmla="*/ 323 h 399"/>
                  <a:gd name="T80" fmla="*/ 320 w 534"/>
                  <a:gd name="T81" fmla="*/ 323 h 399"/>
                  <a:gd name="T82" fmla="*/ 322 w 534"/>
                  <a:gd name="T83" fmla="*/ 323 h 399"/>
                  <a:gd name="T84" fmla="*/ 338 w 534"/>
                  <a:gd name="T85" fmla="*/ 322 h 399"/>
                  <a:gd name="T86" fmla="*/ 430 w 534"/>
                  <a:gd name="T87" fmla="*/ 355 h 399"/>
                  <a:gd name="T88" fmla="*/ 459 w 534"/>
                  <a:gd name="T89" fmla="*/ 392 h 399"/>
                  <a:gd name="T90" fmla="*/ 463 w 534"/>
                  <a:gd name="T91" fmla="*/ 399 h 399"/>
                  <a:gd name="T92" fmla="*/ 468 w 534"/>
                  <a:gd name="T93" fmla="*/ 394 h 399"/>
                  <a:gd name="T94" fmla="*/ 510 w 534"/>
                  <a:gd name="T95" fmla="*/ 295 h 399"/>
                  <a:gd name="T96" fmla="*/ 446 w 534"/>
                  <a:gd name="T97" fmla="*/ 197 h 399"/>
                  <a:gd name="T98" fmla="*/ 444 w 534"/>
                  <a:gd name="T99" fmla="*/ 195 h 399"/>
                  <a:gd name="T100" fmla="*/ 444 w 534"/>
                  <a:gd name="T101" fmla="*/ 192 h 399"/>
                  <a:gd name="T102" fmla="*/ 450 w 534"/>
                  <a:gd name="T103" fmla="*/ 190 h 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534" h="399">
                    <a:moveTo>
                      <a:pt x="450" y="190"/>
                    </a:moveTo>
                    <a:cubicBezTo>
                      <a:pt x="473" y="201"/>
                      <a:pt x="492" y="219"/>
                      <a:pt x="504" y="242"/>
                    </a:cubicBezTo>
                    <a:cubicBezTo>
                      <a:pt x="509" y="251"/>
                      <a:pt x="509" y="251"/>
                      <a:pt x="509" y="251"/>
                    </a:cubicBezTo>
                    <a:cubicBezTo>
                      <a:pt x="514" y="242"/>
                      <a:pt x="514" y="242"/>
                      <a:pt x="514" y="242"/>
                    </a:cubicBezTo>
                    <a:cubicBezTo>
                      <a:pt x="528" y="221"/>
                      <a:pt x="534" y="196"/>
                      <a:pt x="533" y="171"/>
                    </a:cubicBezTo>
                    <a:cubicBezTo>
                      <a:pt x="532" y="138"/>
                      <a:pt x="518" y="109"/>
                      <a:pt x="495" y="89"/>
                    </a:cubicBezTo>
                    <a:cubicBezTo>
                      <a:pt x="475" y="72"/>
                      <a:pt x="450" y="63"/>
                      <a:pt x="423" y="63"/>
                    </a:cubicBezTo>
                    <a:cubicBezTo>
                      <a:pt x="419" y="63"/>
                      <a:pt x="415" y="63"/>
                      <a:pt x="411" y="63"/>
                    </a:cubicBezTo>
                    <a:cubicBezTo>
                      <a:pt x="400" y="64"/>
                      <a:pt x="389" y="67"/>
                      <a:pt x="379" y="71"/>
                    </a:cubicBezTo>
                    <a:cubicBezTo>
                      <a:pt x="374" y="73"/>
                      <a:pt x="374" y="73"/>
                      <a:pt x="374" y="73"/>
                    </a:cubicBezTo>
                    <a:cubicBezTo>
                      <a:pt x="375" y="78"/>
                      <a:pt x="375" y="78"/>
                      <a:pt x="375" y="78"/>
                    </a:cubicBezTo>
                    <a:cubicBezTo>
                      <a:pt x="377" y="86"/>
                      <a:pt x="378" y="94"/>
                      <a:pt x="378" y="102"/>
                    </a:cubicBezTo>
                    <a:cubicBezTo>
                      <a:pt x="378" y="109"/>
                      <a:pt x="377" y="117"/>
                      <a:pt x="376" y="124"/>
                    </a:cubicBezTo>
                    <a:cubicBezTo>
                      <a:pt x="375" y="126"/>
                      <a:pt x="374" y="127"/>
                      <a:pt x="372" y="127"/>
                    </a:cubicBezTo>
                    <a:cubicBezTo>
                      <a:pt x="371" y="127"/>
                      <a:pt x="371" y="127"/>
                      <a:pt x="371" y="127"/>
                    </a:cubicBezTo>
                    <a:cubicBezTo>
                      <a:pt x="370" y="127"/>
                      <a:pt x="369" y="127"/>
                      <a:pt x="368" y="126"/>
                    </a:cubicBezTo>
                    <a:cubicBezTo>
                      <a:pt x="368" y="125"/>
                      <a:pt x="367" y="124"/>
                      <a:pt x="368" y="123"/>
                    </a:cubicBezTo>
                    <a:cubicBezTo>
                      <a:pt x="369" y="116"/>
                      <a:pt x="370" y="109"/>
                      <a:pt x="370" y="102"/>
                    </a:cubicBezTo>
                    <a:cubicBezTo>
                      <a:pt x="370" y="55"/>
                      <a:pt x="339" y="14"/>
                      <a:pt x="294" y="2"/>
                    </a:cubicBezTo>
                    <a:cubicBezTo>
                      <a:pt x="289" y="0"/>
                      <a:pt x="289" y="0"/>
                      <a:pt x="289" y="0"/>
                    </a:cubicBezTo>
                    <a:cubicBezTo>
                      <a:pt x="287" y="5"/>
                      <a:pt x="287" y="5"/>
                      <a:pt x="287" y="5"/>
                    </a:cubicBezTo>
                    <a:cubicBezTo>
                      <a:pt x="263" y="52"/>
                      <a:pt x="207" y="83"/>
                      <a:pt x="146" y="83"/>
                    </a:cubicBezTo>
                    <a:cubicBezTo>
                      <a:pt x="90" y="83"/>
                      <a:pt x="38" y="57"/>
                      <a:pt x="11" y="1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86"/>
                      <a:pt x="0" y="186"/>
                      <a:pt x="0" y="186"/>
                    </a:cubicBezTo>
                    <a:cubicBezTo>
                      <a:pt x="11" y="169"/>
                      <a:pt x="11" y="169"/>
                      <a:pt x="11" y="169"/>
                    </a:cubicBezTo>
                    <a:cubicBezTo>
                      <a:pt x="32" y="138"/>
                      <a:pt x="67" y="120"/>
                      <a:pt x="104" y="120"/>
                    </a:cubicBezTo>
                    <a:cubicBezTo>
                      <a:pt x="127" y="120"/>
                      <a:pt x="150" y="127"/>
                      <a:pt x="168" y="140"/>
                    </a:cubicBezTo>
                    <a:cubicBezTo>
                      <a:pt x="174" y="144"/>
                      <a:pt x="174" y="144"/>
                      <a:pt x="174" y="144"/>
                    </a:cubicBezTo>
                    <a:cubicBezTo>
                      <a:pt x="175" y="141"/>
                      <a:pt x="175" y="141"/>
                      <a:pt x="175" y="141"/>
                    </a:cubicBezTo>
                    <a:cubicBezTo>
                      <a:pt x="173" y="145"/>
                      <a:pt x="171" y="149"/>
                      <a:pt x="170" y="153"/>
                    </a:cubicBezTo>
                    <a:cubicBezTo>
                      <a:pt x="171" y="152"/>
                      <a:pt x="171" y="152"/>
                      <a:pt x="171" y="152"/>
                    </a:cubicBezTo>
                    <a:cubicBezTo>
                      <a:pt x="167" y="149"/>
                      <a:pt x="167" y="149"/>
                      <a:pt x="167" y="149"/>
                    </a:cubicBezTo>
                    <a:cubicBezTo>
                      <a:pt x="149" y="135"/>
                      <a:pt x="127" y="128"/>
                      <a:pt x="104" y="128"/>
                    </a:cubicBezTo>
                    <a:cubicBezTo>
                      <a:pt x="47" y="128"/>
                      <a:pt x="0" y="174"/>
                      <a:pt x="0" y="232"/>
                    </a:cubicBezTo>
                    <a:cubicBezTo>
                      <a:pt x="0" y="363"/>
                      <a:pt x="0" y="363"/>
                      <a:pt x="0" y="363"/>
                    </a:cubicBezTo>
                    <a:cubicBezTo>
                      <a:pt x="11" y="342"/>
                      <a:pt x="11" y="342"/>
                      <a:pt x="11" y="342"/>
                    </a:cubicBezTo>
                    <a:cubicBezTo>
                      <a:pt x="40" y="289"/>
                      <a:pt x="97" y="251"/>
                      <a:pt x="159" y="243"/>
                    </a:cubicBezTo>
                    <a:cubicBezTo>
                      <a:pt x="227" y="235"/>
                      <a:pt x="289" y="265"/>
                      <a:pt x="314" y="320"/>
                    </a:cubicBezTo>
                    <a:cubicBezTo>
                      <a:pt x="316" y="323"/>
                      <a:pt x="316" y="323"/>
                      <a:pt x="316" y="323"/>
                    </a:cubicBezTo>
                    <a:cubicBezTo>
                      <a:pt x="320" y="323"/>
                      <a:pt x="320" y="323"/>
                      <a:pt x="320" y="323"/>
                    </a:cubicBezTo>
                    <a:cubicBezTo>
                      <a:pt x="320" y="323"/>
                      <a:pt x="321" y="323"/>
                      <a:pt x="322" y="323"/>
                    </a:cubicBezTo>
                    <a:cubicBezTo>
                      <a:pt x="327" y="322"/>
                      <a:pt x="333" y="322"/>
                      <a:pt x="338" y="322"/>
                    </a:cubicBezTo>
                    <a:cubicBezTo>
                      <a:pt x="373" y="322"/>
                      <a:pt x="404" y="334"/>
                      <a:pt x="430" y="355"/>
                    </a:cubicBezTo>
                    <a:cubicBezTo>
                      <a:pt x="442" y="366"/>
                      <a:pt x="452" y="378"/>
                      <a:pt x="459" y="392"/>
                    </a:cubicBezTo>
                    <a:cubicBezTo>
                      <a:pt x="463" y="399"/>
                      <a:pt x="463" y="399"/>
                      <a:pt x="463" y="399"/>
                    </a:cubicBezTo>
                    <a:cubicBezTo>
                      <a:pt x="468" y="394"/>
                      <a:pt x="468" y="394"/>
                      <a:pt x="468" y="394"/>
                    </a:cubicBezTo>
                    <a:cubicBezTo>
                      <a:pt x="496" y="368"/>
                      <a:pt x="511" y="332"/>
                      <a:pt x="510" y="295"/>
                    </a:cubicBezTo>
                    <a:cubicBezTo>
                      <a:pt x="508" y="252"/>
                      <a:pt x="484" y="215"/>
                      <a:pt x="446" y="197"/>
                    </a:cubicBezTo>
                    <a:cubicBezTo>
                      <a:pt x="445" y="197"/>
                      <a:pt x="444" y="196"/>
                      <a:pt x="444" y="195"/>
                    </a:cubicBezTo>
                    <a:cubicBezTo>
                      <a:pt x="444" y="194"/>
                      <a:pt x="444" y="193"/>
                      <a:pt x="444" y="192"/>
                    </a:cubicBezTo>
                    <a:cubicBezTo>
                      <a:pt x="445" y="190"/>
                      <a:pt x="447" y="189"/>
                      <a:pt x="450" y="19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/>
              </a:p>
            </p:txBody>
          </p:sp>
          <p:sp>
            <p:nvSpPr>
              <p:cNvPr id="32" name="Color 1">
                <a:extLst>
                  <a:ext uri="{FF2B5EF4-FFF2-40B4-BE49-F238E27FC236}">
                    <a16:creationId xmlns="" xmlns:lc="http://schemas.openxmlformats.org/drawingml/2006/lockedCanvas" xmlns:a16="http://schemas.microsoft.com/office/drawing/2014/main" id="{C90F561D-03BD-4622-B631-E32E7BD8E0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783" y="1676960"/>
                <a:ext cx="1690286" cy="1601755"/>
              </a:xfrm>
              <a:custGeom>
                <a:avLst/>
                <a:gdLst>
                  <a:gd name="T0" fmla="*/ 510 w 510"/>
                  <a:gd name="T1" fmla="*/ 448 h 483"/>
                  <a:gd name="T2" fmla="*/ 446 w 510"/>
                  <a:gd name="T3" fmla="*/ 350 h 483"/>
                  <a:gd name="T4" fmla="*/ 446 w 510"/>
                  <a:gd name="T5" fmla="*/ 350 h 483"/>
                  <a:gd name="T6" fmla="*/ 443 w 510"/>
                  <a:gd name="T7" fmla="*/ 346 h 483"/>
                  <a:gd name="T8" fmla="*/ 426 w 510"/>
                  <a:gd name="T9" fmla="*/ 255 h 483"/>
                  <a:gd name="T10" fmla="*/ 322 w 510"/>
                  <a:gd name="T11" fmla="*/ 169 h 483"/>
                  <a:gd name="T12" fmla="*/ 314 w 510"/>
                  <a:gd name="T13" fmla="*/ 167 h 483"/>
                  <a:gd name="T14" fmla="*/ 315 w 510"/>
                  <a:gd name="T15" fmla="*/ 175 h 483"/>
                  <a:gd name="T16" fmla="*/ 316 w 510"/>
                  <a:gd name="T17" fmla="*/ 179 h 483"/>
                  <a:gd name="T18" fmla="*/ 316 w 510"/>
                  <a:gd name="T19" fmla="*/ 180 h 483"/>
                  <a:gd name="T20" fmla="*/ 313 w 510"/>
                  <a:gd name="T21" fmla="*/ 238 h 483"/>
                  <a:gd name="T22" fmla="*/ 311 w 510"/>
                  <a:gd name="T23" fmla="*/ 244 h 483"/>
                  <a:gd name="T24" fmla="*/ 315 w 510"/>
                  <a:gd name="T25" fmla="*/ 245 h 483"/>
                  <a:gd name="T26" fmla="*/ 300 w 510"/>
                  <a:gd name="T27" fmla="*/ 244 h 483"/>
                  <a:gd name="T28" fmla="*/ 302 w 510"/>
                  <a:gd name="T29" fmla="*/ 244 h 483"/>
                  <a:gd name="T30" fmla="*/ 304 w 510"/>
                  <a:gd name="T31" fmla="*/ 240 h 483"/>
                  <a:gd name="T32" fmla="*/ 308 w 510"/>
                  <a:gd name="T33" fmla="*/ 181 h 483"/>
                  <a:gd name="T34" fmla="*/ 120 w 510"/>
                  <a:gd name="T35" fmla="*/ 0 h 483"/>
                  <a:gd name="T36" fmla="*/ 0 w 510"/>
                  <a:gd name="T37" fmla="*/ 124 h 483"/>
                  <a:gd name="T38" fmla="*/ 0 w 510"/>
                  <a:gd name="T39" fmla="*/ 243 h 483"/>
                  <a:gd name="T40" fmla="*/ 11 w 510"/>
                  <a:gd name="T41" fmla="*/ 226 h 483"/>
                  <a:gd name="T42" fmla="*/ 95 w 510"/>
                  <a:gd name="T43" fmla="*/ 177 h 483"/>
                  <a:gd name="T44" fmla="*/ 102 w 510"/>
                  <a:gd name="T45" fmla="*/ 176 h 483"/>
                  <a:gd name="T46" fmla="*/ 101 w 510"/>
                  <a:gd name="T47" fmla="*/ 172 h 483"/>
                  <a:gd name="T48" fmla="*/ 104 w 510"/>
                  <a:gd name="T49" fmla="*/ 180 h 483"/>
                  <a:gd name="T50" fmla="*/ 107 w 510"/>
                  <a:gd name="T51" fmla="*/ 185 h 483"/>
                  <a:gd name="T52" fmla="*/ 107 w 510"/>
                  <a:gd name="T53" fmla="*/ 185 h 483"/>
                  <a:gd name="T54" fmla="*/ 103 w 510"/>
                  <a:gd name="T55" fmla="*/ 185 h 483"/>
                  <a:gd name="T56" fmla="*/ 0 w 510"/>
                  <a:gd name="T57" fmla="*/ 289 h 483"/>
                  <a:gd name="T58" fmla="*/ 0 w 510"/>
                  <a:gd name="T59" fmla="*/ 351 h 483"/>
                  <a:gd name="T60" fmla="*/ 146 w 510"/>
                  <a:gd name="T61" fmla="*/ 470 h 483"/>
                  <a:gd name="T62" fmla="*/ 291 w 510"/>
                  <a:gd name="T63" fmla="*/ 351 h 483"/>
                  <a:gd name="T64" fmla="*/ 295 w 510"/>
                  <a:gd name="T65" fmla="*/ 347 h 483"/>
                  <a:gd name="T66" fmla="*/ 299 w 510"/>
                  <a:gd name="T67" fmla="*/ 351 h 483"/>
                  <a:gd name="T68" fmla="*/ 294 w 510"/>
                  <a:gd name="T69" fmla="*/ 382 h 483"/>
                  <a:gd name="T70" fmla="*/ 292 w 510"/>
                  <a:gd name="T71" fmla="*/ 388 h 483"/>
                  <a:gd name="T72" fmla="*/ 298 w 510"/>
                  <a:gd name="T73" fmla="*/ 390 h 483"/>
                  <a:gd name="T74" fmla="*/ 370 w 510"/>
                  <a:gd name="T75" fmla="*/ 455 h 483"/>
                  <a:gd name="T76" fmla="*/ 372 w 510"/>
                  <a:gd name="T77" fmla="*/ 461 h 483"/>
                  <a:gd name="T78" fmla="*/ 377 w 510"/>
                  <a:gd name="T79" fmla="*/ 458 h 483"/>
                  <a:gd name="T80" fmla="*/ 410 w 510"/>
                  <a:gd name="T81" fmla="*/ 450 h 483"/>
                  <a:gd name="T82" fmla="*/ 423 w 510"/>
                  <a:gd name="T83" fmla="*/ 450 h 483"/>
                  <a:gd name="T84" fmla="*/ 498 w 510"/>
                  <a:gd name="T85" fmla="*/ 477 h 483"/>
                  <a:gd name="T86" fmla="*/ 506 w 510"/>
                  <a:gd name="T87" fmla="*/ 483 h 483"/>
                  <a:gd name="T88" fmla="*/ 508 w 510"/>
                  <a:gd name="T89" fmla="*/ 473 h 483"/>
                  <a:gd name="T90" fmla="*/ 510 w 510"/>
                  <a:gd name="T91" fmla="*/ 448 h 4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10" h="483">
                    <a:moveTo>
                      <a:pt x="510" y="448"/>
                    </a:moveTo>
                    <a:cubicBezTo>
                      <a:pt x="508" y="405"/>
                      <a:pt x="484" y="367"/>
                      <a:pt x="446" y="350"/>
                    </a:cubicBezTo>
                    <a:cubicBezTo>
                      <a:pt x="446" y="350"/>
                      <a:pt x="446" y="350"/>
                      <a:pt x="446" y="350"/>
                    </a:cubicBezTo>
                    <a:cubicBezTo>
                      <a:pt x="444" y="349"/>
                      <a:pt x="443" y="347"/>
                      <a:pt x="443" y="346"/>
                    </a:cubicBezTo>
                    <a:cubicBezTo>
                      <a:pt x="446" y="315"/>
                      <a:pt x="440" y="284"/>
                      <a:pt x="426" y="255"/>
                    </a:cubicBezTo>
                    <a:cubicBezTo>
                      <a:pt x="404" y="209"/>
                      <a:pt x="364" y="176"/>
                      <a:pt x="322" y="169"/>
                    </a:cubicBezTo>
                    <a:cubicBezTo>
                      <a:pt x="314" y="167"/>
                      <a:pt x="314" y="167"/>
                      <a:pt x="314" y="167"/>
                    </a:cubicBezTo>
                    <a:cubicBezTo>
                      <a:pt x="315" y="175"/>
                      <a:pt x="315" y="175"/>
                      <a:pt x="315" y="175"/>
                    </a:cubicBezTo>
                    <a:cubicBezTo>
                      <a:pt x="316" y="177"/>
                      <a:pt x="316" y="178"/>
                      <a:pt x="316" y="179"/>
                    </a:cubicBezTo>
                    <a:cubicBezTo>
                      <a:pt x="316" y="180"/>
                      <a:pt x="316" y="180"/>
                      <a:pt x="316" y="180"/>
                    </a:cubicBezTo>
                    <a:cubicBezTo>
                      <a:pt x="319" y="201"/>
                      <a:pt x="318" y="220"/>
                      <a:pt x="313" y="238"/>
                    </a:cubicBezTo>
                    <a:cubicBezTo>
                      <a:pt x="311" y="244"/>
                      <a:pt x="311" y="244"/>
                      <a:pt x="311" y="244"/>
                    </a:cubicBezTo>
                    <a:cubicBezTo>
                      <a:pt x="315" y="245"/>
                      <a:pt x="315" y="245"/>
                      <a:pt x="315" y="245"/>
                    </a:cubicBezTo>
                    <a:cubicBezTo>
                      <a:pt x="310" y="244"/>
                      <a:pt x="305" y="244"/>
                      <a:pt x="300" y="244"/>
                    </a:cubicBezTo>
                    <a:cubicBezTo>
                      <a:pt x="302" y="244"/>
                      <a:pt x="302" y="244"/>
                      <a:pt x="302" y="244"/>
                    </a:cubicBezTo>
                    <a:cubicBezTo>
                      <a:pt x="304" y="240"/>
                      <a:pt x="304" y="240"/>
                      <a:pt x="304" y="240"/>
                    </a:cubicBezTo>
                    <a:cubicBezTo>
                      <a:pt x="309" y="222"/>
                      <a:pt x="311" y="202"/>
                      <a:pt x="308" y="181"/>
                    </a:cubicBezTo>
                    <a:cubicBezTo>
                      <a:pt x="293" y="63"/>
                      <a:pt x="189" y="0"/>
                      <a:pt x="120" y="0"/>
                    </a:cubicBezTo>
                    <a:cubicBezTo>
                      <a:pt x="16" y="0"/>
                      <a:pt x="0" y="77"/>
                      <a:pt x="0" y="124"/>
                    </a:cubicBezTo>
                    <a:cubicBezTo>
                      <a:pt x="0" y="243"/>
                      <a:pt x="0" y="243"/>
                      <a:pt x="0" y="243"/>
                    </a:cubicBezTo>
                    <a:cubicBezTo>
                      <a:pt x="11" y="226"/>
                      <a:pt x="11" y="226"/>
                      <a:pt x="11" y="226"/>
                    </a:cubicBezTo>
                    <a:cubicBezTo>
                      <a:pt x="30" y="198"/>
                      <a:pt x="61" y="180"/>
                      <a:pt x="95" y="177"/>
                    </a:cubicBezTo>
                    <a:cubicBezTo>
                      <a:pt x="102" y="176"/>
                      <a:pt x="102" y="176"/>
                      <a:pt x="102" y="176"/>
                    </a:cubicBezTo>
                    <a:cubicBezTo>
                      <a:pt x="101" y="172"/>
                      <a:pt x="101" y="172"/>
                      <a:pt x="101" y="172"/>
                    </a:cubicBezTo>
                    <a:cubicBezTo>
                      <a:pt x="102" y="175"/>
                      <a:pt x="103" y="177"/>
                      <a:pt x="104" y="180"/>
                    </a:cubicBezTo>
                    <a:cubicBezTo>
                      <a:pt x="105" y="181"/>
                      <a:pt x="106" y="183"/>
                      <a:pt x="107" y="185"/>
                    </a:cubicBezTo>
                    <a:cubicBezTo>
                      <a:pt x="107" y="185"/>
                      <a:pt x="107" y="185"/>
                      <a:pt x="107" y="185"/>
                    </a:cubicBezTo>
                    <a:cubicBezTo>
                      <a:pt x="103" y="185"/>
                      <a:pt x="103" y="185"/>
                      <a:pt x="103" y="185"/>
                    </a:cubicBezTo>
                    <a:cubicBezTo>
                      <a:pt x="46" y="185"/>
                      <a:pt x="0" y="232"/>
                      <a:pt x="0" y="289"/>
                    </a:cubicBezTo>
                    <a:cubicBezTo>
                      <a:pt x="0" y="351"/>
                      <a:pt x="0" y="351"/>
                      <a:pt x="0" y="351"/>
                    </a:cubicBezTo>
                    <a:cubicBezTo>
                      <a:pt x="0" y="416"/>
                      <a:pt x="65" y="470"/>
                      <a:pt x="146" y="470"/>
                    </a:cubicBezTo>
                    <a:cubicBezTo>
                      <a:pt x="226" y="470"/>
                      <a:pt x="291" y="416"/>
                      <a:pt x="291" y="351"/>
                    </a:cubicBezTo>
                    <a:cubicBezTo>
                      <a:pt x="291" y="348"/>
                      <a:pt x="293" y="347"/>
                      <a:pt x="295" y="347"/>
                    </a:cubicBezTo>
                    <a:cubicBezTo>
                      <a:pt x="297" y="347"/>
                      <a:pt x="299" y="348"/>
                      <a:pt x="299" y="351"/>
                    </a:cubicBezTo>
                    <a:cubicBezTo>
                      <a:pt x="299" y="361"/>
                      <a:pt x="297" y="372"/>
                      <a:pt x="294" y="382"/>
                    </a:cubicBezTo>
                    <a:cubicBezTo>
                      <a:pt x="292" y="388"/>
                      <a:pt x="292" y="388"/>
                      <a:pt x="292" y="388"/>
                    </a:cubicBezTo>
                    <a:cubicBezTo>
                      <a:pt x="298" y="390"/>
                      <a:pt x="298" y="390"/>
                      <a:pt x="298" y="390"/>
                    </a:cubicBezTo>
                    <a:cubicBezTo>
                      <a:pt x="331" y="399"/>
                      <a:pt x="357" y="423"/>
                      <a:pt x="370" y="455"/>
                    </a:cubicBezTo>
                    <a:cubicBezTo>
                      <a:pt x="372" y="461"/>
                      <a:pt x="372" y="461"/>
                      <a:pt x="372" y="461"/>
                    </a:cubicBezTo>
                    <a:cubicBezTo>
                      <a:pt x="377" y="458"/>
                      <a:pt x="377" y="458"/>
                      <a:pt x="377" y="458"/>
                    </a:cubicBezTo>
                    <a:cubicBezTo>
                      <a:pt x="388" y="454"/>
                      <a:pt x="399" y="452"/>
                      <a:pt x="410" y="450"/>
                    </a:cubicBezTo>
                    <a:cubicBezTo>
                      <a:pt x="415" y="450"/>
                      <a:pt x="419" y="450"/>
                      <a:pt x="423" y="450"/>
                    </a:cubicBezTo>
                    <a:cubicBezTo>
                      <a:pt x="451" y="450"/>
                      <a:pt x="477" y="459"/>
                      <a:pt x="498" y="477"/>
                    </a:cubicBezTo>
                    <a:cubicBezTo>
                      <a:pt x="506" y="483"/>
                      <a:pt x="506" y="483"/>
                      <a:pt x="506" y="483"/>
                    </a:cubicBezTo>
                    <a:cubicBezTo>
                      <a:pt x="508" y="473"/>
                      <a:pt x="508" y="473"/>
                      <a:pt x="508" y="473"/>
                    </a:cubicBezTo>
                    <a:cubicBezTo>
                      <a:pt x="509" y="464"/>
                      <a:pt x="510" y="456"/>
                      <a:pt x="510" y="44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/>
              </a:p>
            </p:txBody>
          </p:sp>
          <p:grpSp>
            <p:nvGrpSpPr>
              <p:cNvPr id="33" name="Group 139">
                <a:extLst>
                  <a:ext uri="{FF2B5EF4-FFF2-40B4-BE49-F238E27FC236}">
                    <a16:creationId xmlns="" xmlns:lc="http://schemas.openxmlformats.org/drawingml/2006/lockedCanvas" xmlns:a16="http://schemas.microsoft.com/office/drawing/2014/main" id="{9D95E827-53A5-40C9-80AA-4618186479E7}"/>
                  </a:ext>
                </a:extLst>
              </p:cNvPr>
              <p:cNvGrpSpPr/>
              <p:nvPr/>
            </p:nvGrpSpPr>
            <p:grpSpPr>
              <a:xfrm>
                <a:off x="4165409" y="1631054"/>
                <a:ext cx="3842901" cy="3846178"/>
                <a:chOff x="4446520" y="2334033"/>
                <a:chExt cx="3298959" cy="3301772"/>
              </a:xfrm>
            </p:grpSpPr>
            <p:sp>
              <p:nvSpPr>
                <p:cNvPr id="43" name="Left Outline">
                  <a:extLst>
                    <a:ext uri="{FF2B5EF4-FFF2-40B4-BE49-F238E27FC236}">
                      <a16:creationId xmlns="" xmlns:lc="http://schemas.openxmlformats.org/drawingml/2006/lockedCanvas" xmlns:a16="http://schemas.microsoft.com/office/drawing/2014/main" id="{E320CD0C-0DD4-49C9-AA84-338A00A4F5F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446520" y="2334034"/>
                  <a:ext cx="1603035" cy="3301771"/>
                </a:xfrm>
                <a:custGeom>
                  <a:avLst/>
                  <a:gdLst>
                    <a:gd name="T0" fmla="*/ 372 w 563"/>
                    <a:gd name="T1" fmla="*/ 615 h 1160"/>
                    <a:gd name="T2" fmla="*/ 343 w 563"/>
                    <a:gd name="T3" fmla="*/ 523 h 1160"/>
                    <a:gd name="T4" fmla="*/ 377 w 563"/>
                    <a:gd name="T5" fmla="*/ 544 h 1160"/>
                    <a:gd name="T6" fmla="*/ 543 w 563"/>
                    <a:gd name="T7" fmla="*/ 429 h 1160"/>
                    <a:gd name="T8" fmla="*/ 185 w 563"/>
                    <a:gd name="T9" fmla="*/ 511 h 1160"/>
                    <a:gd name="T10" fmla="*/ 167 w 563"/>
                    <a:gd name="T11" fmla="*/ 534 h 1160"/>
                    <a:gd name="T12" fmla="*/ 137 w 563"/>
                    <a:gd name="T13" fmla="*/ 478 h 1160"/>
                    <a:gd name="T14" fmla="*/ 40 w 563"/>
                    <a:gd name="T15" fmla="*/ 648 h 1160"/>
                    <a:gd name="T16" fmla="*/ 110 w 563"/>
                    <a:gd name="T17" fmla="*/ 598 h 1160"/>
                    <a:gd name="T18" fmla="*/ 84 w 563"/>
                    <a:gd name="T19" fmla="*/ 799 h 1160"/>
                    <a:gd name="T20" fmla="*/ 228 w 563"/>
                    <a:gd name="T21" fmla="*/ 726 h 1160"/>
                    <a:gd name="T22" fmla="*/ 391 w 563"/>
                    <a:gd name="T23" fmla="*/ 646 h 1160"/>
                    <a:gd name="T24" fmla="*/ 543 w 563"/>
                    <a:gd name="T25" fmla="*/ 641 h 1160"/>
                    <a:gd name="T26" fmla="*/ 280 w 563"/>
                    <a:gd name="T27" fmla="*/ 276 h 1160"/>
                    <a:gd name="T28" fmla="*/ 191 w 563"/>
                    <a:gd name="T29" fmla="*/ 279 h 1160"/>
                    <a:gd name="T30" fmla="*/ 227 w 563"/>
                    <a:gd name="T31" fmla="*/ 189 h 1160"/>
                    <a:gd name="T32" fmla="*/ 105 w 563"/>
                    <a:gd name="T33" fmla="*/ 369 h 1160"/>
                    <a:gd name="T34" fmla="*/ 47 w 563"/>
                    <a:gd name="T35" fmla="*/ 486 h 1160"/>
                    <a:gd name="T36" fmla="*/ 173 w 563"/>
                    <a:gd name="T37" fmla="*/ 467 h 1160"/>
                    <a:gd name="T38" fmla="*/ 254 w 563"/>
                    <a:gd name="T39" fmla="*/ 355 h 1160"/>
                    <a:gd name="T40" fmla="*/ 543 w 563"/>
                    <a:gd name="T41" fmla="*/ 365 h 1160"/>
                    <a:gd name="T42" fmla="*/ 445 w 563"/>
                    <a:gd name="T43" fmla="*/ 205 h 1160"/>
                    <a:gd name="T44" fmla="*/ 408 w 563"/>
                    <a:gd name="T45" fmla="*/ 221 h 1160"/>
                    <a:gd name="T46" fmla="*/ 446 w 563"/>
                    <a:gd name="T47" fmla="*/ 140 h 1160"/>
                    <a:gd name="T48" fmla="*/ 543 w 563"/>
                    <a:gd name="T49" fmla="*/ 237 h 1160"/>
                    <a:gd name="T50" fmla="*/ 247 w 563"/>
                    <a:gd name="T51" fmla="*/ 196 h 1160"/>
                    <a:gd name="T52" fmla="*/ 288 w 563"/>
                    <a:gd name="T53" fmla="*/ 275 h 1160"/>
                    <a:gd name="T54" fmla="*/ 226 w 563"/>
                    <a:gd name="T55" fmla="*/ 746 h 1160"/>
                    <a:gd name="T56" fmla="*/ 162 w 563"/>
                    <a:gd name="T57" fmla="*/ 976 h 1160"/>
                    <a:gd name="T58" fmla="*/ 183 w 563"/>
                    <a:gd name="T59" fmla="*/ 833 h 1160"/>
                    <a:gd name="T60" fmla="*/ 256 w 563"/>
                    <a:gd name="T61" fmla="*/ 883 h 1160"/>
                    <a:gd name="T62" fmla="*/ 216 w 563"/>
                    <a:gd name="T63" fmla="*/ 890 h 1160"/>
                    <a:gd name="T64" fmla="*/ 331 w 563"/>
                    <a:gd name="T65" fmla="*/ 1075 h 1160"/>
                    <a:gd name="T66" fmla="*/ 344 w 563"/>
                    <a:gd name="T67" fmla="*/ 913 h 1160"/>
                    <a:gd name="T68" fmla="*/ 415 w 563"/>
                    <a:gd name="T69" fmla="*/ 762 h 1160"/>
                    <a:gd name="T70" fmla="*/ 433 w 563"/>
                    <a:gd name="T71" fmla="*/ 825 h 1160"/>
                    <a:gd name="T72" fmla="*/ 411 w 563"/>
                    <a:gd name="T73" fmla="*/ 820 h 1160"/>
                    <a:gd name="T74" fmla="*/ 428 w 563"/>
                    <a:gd name="T75" fmla="*/ 1027 h 1160"/>
                    <a:gd name="T76" fmla="*/ 347 w 563"/>
                    <a:gd name="T77" fmla="*/ 1042 h 1160"/>
                    <a:gd name="T78" fmla="*/ 504 w 563"/>
                    <a:gd name="T79" fmla="*/ 964 h 1160"/>
                    <a:gd name="T80" fmla="*/ 516 w 563"/>
                    <a:gd name="T81" fmla="*/ 948 h 1160"/>
                    <a:gd name="T82" fmla="*/ 543 w 563"/>
                    <a:gd name="T83" fmla="*/ 825 h 1160"/>
                    <a:gd name="T84" fmla="*/ 248 w 563"/>
                    <a:gd name="T85" fmla="*/ 739 h 1160"/>
                    <a:gd name="T86" fmla="*/ 233 w 563"/>
                    <a:gd name="T87" fmla="*/ 747 h 1160"/>
                    <a:gd name="T88" fmla="*/ 445 w 563"/>
                    <a:gd name="T89" fmla="*/ 1160 h 1160"/>
                    <a:gd name="T90" fmla="*/ 167 w 563"/>
                    <a:gd name="T91" fmla="*/ 1002 h 1160"/>
                    <a:gd name="T92" fmla="*/ 25 w 563"/>
                    <a:gd name="T93" fmla="*/ 703 h 1160"/>
                    <a:gd name="T94" fmla="*/ 30 w 563"/>
                    <a:gd name="T95" fmla="*/ 503 h 1160"/>
                    <a:gd name="T96" fmla="*/ 110 w 563"/>
                    <a:gd name="T97" fmla="*/ 263 h 1160"/>
                    <a:gd name="T98" fmla="*/ 563 w 563"/>
                    <a:gd name="T99" fmla="*/ 138 h 1160"/>
                    <a:gd name="T100" fmla="*/ 563 w 563"/>
                    <a:gd name="T101" fmla="*/ 641 h 1160"/>
                    <a:gd name="T102" fmla="*/ 563 w 563"/>
                    <a:gd name="T103" fmla="*/ 848 h 11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563" h="1160">
                      <a:moveTo>
                        <a:pt x="385" y="563"/>
                      </a:moveTo>
                      <a:cubicBezTo>
                        <a:pt x="390" y="579"/>
                        <a:pt x="388" y="597"/>
                        <a:pt x="380" y="613"/>
                      </a:cubicBezTo>
                      <a:cubicBezTo>
                        <a:pt x="378" y="616"/>
                        <a:pt x="375" y="617"/>
                        <a:pt x="372" y="615"/>
                      </a:cubicBezTo>
                      <a:cubicBezTo>
                        <a:pt x="369" y="614"/>
                        <a:pt x="368" y="610"/>
                        <a:pt x="369" y="607"/>
                      </a:cubicBezTo>
                      <a:cubicBezTo>
                        <a:pt x="384" y="580"/>
                        <a:pt x="373" y="545"/>
                        <a:pt x="345" y="531"/>
                      </a:cubicBezTo>
                      <a:cubicBezTo>
                        <a:pt x="342" y="529"/>
                        <a:pt x="341" y="526"/>
                        <a:pt x="343" y="523"/>
                      </a:cubicBezTo>
                      <a:cubicBezTo>
                        <a:pt x="344" y="521"/>
                        <a:pt x="346" y="520"/>
                        <a:pt x="348" y="520"/>
                      </a:cubicBezTo>
                      <a:cubicBezTo>
                        <a:pt x="349" y="520"/>
                        <a:pt x="350" y="520"/>
                        <a:pt x="351" y="520"/>
                      </a:cubicBezTo>
                      <a:cubicBezTo>
                        <a:pt x="362" y="526"/>
                        <a:pt x="371" y="534"/>
                        <a:pt x="377" y="544"/>
                      </a:cubicBezTo>
                      <a:cubicBezTo>
                        <a:pt x="397" y="530"/>
                        <a:pt x="420" y="523"/>
                        <a:pt x="445" y="523"/>
                      </a:cubicBezTo>
                      <a:cubicBezTo>
                        <a:pt x="485" y="523"/>
                        <a:pt x="521" y="543"/>
                        <a:pt x="543" y="575"/>
                      </a:cubicBezTo>
                      <a:cubicBezTo>
                        <a:pt x="543" y="429"/>
                        <a:pt x="543" y="429"/>
                        <a:pt x="543" y="429"/>
                      </a:cubicBezTo>
                      <a:cubicBezTo>
                        <a:pt x="515" y="470"/>
                        <a:pt x="463" y="498"/>
                        <a:pt x="403" y="498"/>
                      </a:cubicBezTo>
                      <a:cubicBezTo>
                        <a:pt x="337" y="498"/>
                        <a:pt x="281" y="464"/>
                        <a:pt x="256" y="416"/>
                      </a:cubicBezTo>
                      <a:cubicBezTo>
                        <a:pt x="214" y="428"/>
                        <a:pt x="185" y="467"/>
                        <a:pt x="185" y="511"/>
                      </a:cubicBezTo>
                      <a:cubicBezTo>
                        <a:pt x="185" y="517"/>
                        <a:pt x="186" y="524"/>
                        <a:pt x="187" y="530"/>
                      </a:cubicBezTo>
                      <a:cubicBezTo>
                        <a:pt x="188" y="536"/>
                        <a:pt x="185" y="541"/>
                        <a:pt x="179" y="542"/>
                      </a:cubicBezTo>
                      <a:cubicBezTo>
                        <a:pt x="174" y="543"/>
                        <a:pt x="168" y="540"/>
                        <a:pt x="167" y="534"/>
                      </a:cubicBezTo>
                      <a:cubicBezTo>
                        <a:pt x="166" y="527"/>
                        <a:pt x="165" y="519"/>
                        <a:pt x="165" y="511"/>
                      </a:cubicBezTo>
                      <a:cubicBezTo>
                        <a:pt x="165" y="502"/>
                        <a:pt x="166" y="494"/>
                        <a:pt x="168" y="486"/>
                      </a:cubicBezTo>
                      <a:cubicBezTo>
                        <a:pt x="158" y="482"/>
                        <a:pt x="147" y="479"/>
                        <a:pt x="137" y="478"/>
                      </a:cubicBezTo>
                      <a:cubicBezTo>
                        <a:pt x="108" y="475"/>
                        <a:pt x="80" y="484"/>
                        <a:pt x="58" y="503"/>
                      </a:cubicBezTo>
                      <a:cubicBezTo>
                        <a:pt x="36" y="522"/>
                        <a:pt x="23" y="549"/>
                        <a:pt x="22" y="580"/>
                      </a:cubicBezTo>
                      <a:cubicBezTo>
                        <a:pt x="21" y="604"/>
                        <a:pt x="27" y="628"/>
                        <a:pt x="40" y="648"/>
                      </a:cubicBezTo>
                      <a:cubicBezTo>
                        <a:pt x="52" y="624"/>
                        <a:pt x="72" y="605"/>
                        <a:pt x="97" y="593"/>
                      </a:cubicBezTo>
                      <a:cubicBezTo>
                        <a:pt x="98" y="593"/>
                        <a:pt x="99" y="592"/>
                        <a:pt x="101" y="592"/>
                      </a:cubicBezTo>
                      <a:cubicBezTo>
                        <a:pt x="105" y="592"/>
                        <a:pt x="108" y="595"/>
                        <a:pt x="110" y="598"/>
                      </a:cubicBezTo>
                      <a:cubicBezTo>
                        <a:pt x="112" y="603"/>
                        <a:pt x="110" y="609"/>
                        <a:pt x="105" y="612"/>
                      </a:cubicBezTo>
                      <a:cubicBezTo>
                        <a:pt x="70" y="628"/>
                        <a:pt x="47" y="663"/>
                        <a:pt x="45" y="704"/>
                      </a:cubicBezTo>
                      <a:cubicBezTo>
                        <a:pt x="44" y="740"/>
                        <a:pt x="58" y="774"/>
                        <a:pt x="84" y="799"/>
                      </a:cubicBezTo>
                      <a:cubicBezTo>
                        <a:pt x="92" y="784"/>
                        <a:pt x="102" y="771"/>
                        <a:pt x="115" y="760"/>
                      </a:cubicBezTo>
                      <a:cubicBezTo>
                        <a:pt x="142" y="737"/>
                        <a:pt x="175" y="725"/>
                        <a:pt x="211" y="725"/>
                      </a:cubicBezTo>
                      <a:cubicBezTo>
                        <a:pt x="217" y="725"/>
                        <a:pt x="222" y="725"/>
                        <a:pt x="228" y="726"/>
                      </a:cubicBezTo>
                      <a:cubicBezTo>
                        <a:pt x="228" y="726"/>
                        <a:pt x="229" y="726"/>
                        <a:pt x="229" y="726"/>
                      </a:cubicBezTo>
                      <a:cubicBezTo>
                        <a:pt x="253" y="675"/>
                        <a:pt x="306" y="645"/>
                        <a:pt x="368" y="645"/>
                      </a:cubicBezTo>
                      <a:cubicBezTo>
                        <a:pt x="375" y="645"/>
                        <a:pt x="383" y="645"/>
                        <a:pt x="391" y="646"/>
                      </a:cubicBezTo>
                      <a:cubicBezTo>
                        <a:pt x="457" y="654"/>
                        <a:pt x="514" y="695"/>
                        <a:pt x="543" y="749"/>
                      </a:cubicBezTo>
                      <a:cubicBezTo>
                        <a:pt x="543" y="679"/>
                        <a:pt x="543" y="679"/>
                        <a:pt x="543" y="679"/>
                      </a:cubicBezTo>
                      <a:cubicBezTo>
                        <a:pt x="543" y="641"/>
                        <a:pt x="543" y="641"/>
                        <a:pt x="543" y="641"/>
                      </a:cubicBezTo>
                      <a:cubicBezTo>
                        <a:pt x="543" y="587"/>
                        <a:pt x="499" y="543"/>
                        <a:pt x="445" y="543"/>
                      </a:cubicBezTo>
                      <a:cubicBezTo>
                        <a:pt x="423" y="543"/>
                        <a:pt x="402" y="550"/>
                        <a:pt x="385" y="563"/>
                      </a:cubicBezTo>
                      <a:close/>
                      <a:moveTo>
                        <a:pt x="280" y="276"/>
                      </a:moveTo>
                      <a:cubicBezTo>
                        <a:pt x="255" y="257"/>
                        <a:pt x="220" y="261"/>
                        <a:pt x="200" y="286"/>
                      </a:cubicBezTo>
                      <a:cubicBezTo>
                        <a:pt x="198" y="289"/>
                        <a:pt x="195" y="289"/>
                        <a:pt x="192" y="287"/>
                      </a:cubicBezTo>
                      <a:cubicBezTo>
                        <a:pt x="189" y="285"/>
                        <a:pt x="189" y="281"/>
                        <a:pt x="191" y="279"/>
                      </a:cubicBezTo>
                      <a:cubicBezTo>
                        <a:pt x="201" y="266"/>
                        <a:pt x="215" y="257"/>
                        <a:pt x="230" y="254"/>
                      </a:cubicBezTo>
                      <a:cubicBezTo>
                        <a:pt x="225" y="235"/>
                        <a:pt x="224" y="215"/>
                        <a:pt x="227" y="193"/>
                      </a:cubicBezTo>
                      <a:cubicBezTo>
                        <a:pt x="227" y="192"/>
                        <a:pt x="227" y="190"/>
                        <a:pt x="227" y="189"/>
                      </a:cubicBezTo>
                      <a:cubicBezTo>
                        <a:pt x="187" y="196"/>
                        <a:pt x="150" y="227"/>
                        <a:pt x="128" y="272"/>
                      </a:cubicBezTo>
                      <a:cubicBezTo>
                        <a:pt x="115" y="300"/>
                        <a:pt x="109" y="330"/>
                        <a:pt x="111" y="359"/>
                      </a:cubicBezTo>
                      <a:cubicBezTo>
                        <a:pt x="112" y="364"/>
                        <a:pt x="109" y="368"/>
                        <a:pt x="105" y="369"/>
                      </a:cubicBezTo>
                      <a:cubicBezTo>
                        <a:pt x="105" y="369"/>
                        <a:pt x="105" y="369"/>
                        <a:pt x="105" y="369"/>
                      </a:cubicBezTo>
                      <a:cubicBezTo>
                        <a:pt x="70" y="386"/>
                        <a:pt x="47" y="421"/>
                        <a:pt x="45" y="462"/>
                      </a:cubicBezTo>
                      <a:cubicBezTo>
                        <a:pt x="45" y="470"/>
                        <a:pt x="45" y="478"/>
                        <a:pt x="47" y="486"/>
                      </a:cubicBezTo>
                      <a:cubicBezTo>
                        <a:pt x="69" y="468"/>
                        <a:pt x="96" y="458"/>
                        <a:pt x="125" y="458"/>
                      </a:cubicBezTo>
                      <a:cubicBezTo>
                        <a:pt x="130" y="458"/>
                        <a:pt x="134" y="458"/>
                        <a:pt x="139" y="458"/>
                      </a:cubicBezTo>
                      <a:cubicBezTo>
                        <a:pt x="151" y="460"/>
                        <a:pt x="162" y="462"/>
                        <a:pt x="173" y="467"/>
                      </a:cubicBezTo>
                      <a:cubicBezTo>
                        <a:pt x="187" y="434"/>
                        <a:pt x="214" y="408"/>
                        <a:pt x="249" y="398"/>
                      </a:cubicBezTo>
                      <a:cubicBezTo>
                        <a:pt x="246" y="387"/>
                        <a:pt x="244" y="376"/>
                        <a:pt x="244" y="365"/>
                      </a:cubicBezTo>
                      <a:cubicBezTo>
                        <a:pt x="244" y="359"/>
                        <a:pt x="248" y="355"/>
                        <a:pt x="254" y="355"/>
                      </a:cubicBezTo>
                      <a:cubicBezTo>
                        <a:pt x="259" y="355"/>
                        <a:pt x="264" y="359"/>
                        <a:pt x="264" y="365"/>
                      </a:cubicBezTo>
                      <a:cubicBezTo>
                        <a:pt x="264" y="427"/>
                        <a:pt x="326" y="478"/>
                        <a:pt x="403" y="478"/>
                      </a:cubicBezTo>
                      <a:cubicBezTo>
                        <a:pt x="480" y="478"/>
                        <a:pt x="543" y="427"/>
                        <a:pt x="543" y="365"/>
                      </a:cubicBezTo>
                      <a:cubicBezTo>
                        <a:pt x="543" y="320"/>
                        <a:pt x="543" y="320"/>
                        <a:pt x="543" y="320"/>
                      </a:cubicBezTo>
                      <a:cubicBezTo>
                        <a:pt x="543" y="303"/>
                        <a:pt x="543" y="303"/>
                        <a:pt x="543" y="303"/>
                      </a:cubicBezTo>
                      <a:cubicBezTo>
                        <a:pt x="543" y="249"/>
                        <a:pt x="499" y="205"/>
                        <a:pt x="445" y="205"/>
                      </a:cubicBezTo>
                      <a:cubicBezTo>
                        <a:pt x="438" y="217"/>
                        <a:pt x="426" y="227"/>
                        <a:pt x="412" y="232"/>
                      </a:cubicBezTo>
                      <a:cubicBezTo>
                        <a:pt x="409" y="233"/>
                        <a:pt x="405" y="232"/>
                        <a:pt x="404" y="229"/>
                      </a:cubicBezTo>
                      <a:cubicBezTo>
                        <a:pt x="403" y="226"/>
                        <a:pt x="404" y="222"/>
                        <a:pt x="408" y="221"/>
                      </a:cubicBezTo>
                      <a:cubicBezTo>
                        <a:pt x="437" y="210"/>
                        <a:pt x="452" y="177"/>
                        <a:pt x="440" y="148"/>
                      </a:cubicBezTo>
                      <a:cubicBezTo>
                        <a:pt x="439" y="145"/>
                        <a:pt x="441" y="141"/>
                        <a:pt x="444" y="140"/>
                      </a:cubicBezTo>
                      <a:cubicBezTo>
                        <a:pt x="445" y="140"/>
                        <a:pt x="445" y="140"/>
                        <a:pt x="446" y="140"/>
                      </a:cubicBezTo>
                      <a:cubicBezTo>
                        <a:pt x="449" y="140"/>
                        <a:pt x="451" y="141"/>
                        <a:pt x="452" y="144"/>
                      </a:cubicBezTo>
                      <a:cubicBezTo>
                        <a:pt x="457" y="157"/>
                        <a:pt x="457" y="172"/>
                        <a:pt x="454" y="185"/>
                      </a:cubicBezTo>
                      <a:cubicBezTo>
                        <a:pt x="491" y="188"/>
                        <a:pt x="523" y="208"/>
                        <a:pt x="543" y="237"/>
                      </a:cubicBezTo>
                      <a:cubicBezTo>
                        <a:pt x="543" y="138"/>
                        <a:pt x="543" y="138"/>
                        <a:pt x="543" y="138"/>
                      </a:cubicBezTo>
                      <a:cubicBezTo>
                        <a:pt x="543" y="93"/>
                        <a:pt x="528" y="20"/>
                        <a:pt x="429" y="20"/>
                      </a:cubicBezTo>
                      <a:cubicBezTo>
                        <a:pt x="362" y="20"/>
                        <a:pt x="262" y="81"/>
                        <a:pt x="247" y="196"/>
                      </a:cubicBezTo>
                      <a:cubicBezTo>
                        <a:pt x="244" y="216"/>
                        <a:pt x="245" y="235"/>
                        <a:pt x="251" y="253"/>
                      </a:cubicBezTo>
                      <a:cubicBezTo>
                        <a:pt x="264" y="254"/>
                        <a:pt x="276" y="258"/>
                        <a:pt x="287" y="267"/>
                      </a:cubicBezTo>
                      <a:cubicBezTo>
                        <a:pt x="290" y="269"/>
                        <a:pt x="290" y="273"/>
                        <a:pt x="288" y="275"/>
                      </a:cubicBezTo>
                      <a:cubicBezTo>
                        <a:pt x="286" y="278"/>
                        <a:pt x="283" y="278"/>
                        <a:pt x="280" y="276"/>
                      </a:cubicBezTo>
                      <a:close/>
                      <a:moveTo>
                        <a:pt x="233" y="747"/>
                      </a:moveTo>
                      <a:cubicBezTo>
                        <a:pt x="231" y="746"/>
                        <a:pt x="228" y="746"/>
                        <a:pt x="226" y="746"/>
                      </a:cubicBezTo>
                      <a:cubicBezTo>
                        <a:pt x="189" y="742"/>
                        <a:pt x="155" y="752"/>
                        <a:pt x="128" y="775"/>
                      </a:cubicBezTo>
                      <a:cubicBezTo>
                        <a:pt x="104" y="796"/>
                        <a:pt x="90" y="826"/>
                        <a:pt x="89" y="858"/>
                      </a:cubicBezTo>
                      <a:cubicBezTo>
                        <a:pt x="87" y="908"/>
                        <a:pt x="123" y="952"/>
                        <a:pt x="162" y="976"/>
                      </a:cubicBezTo>
                      <a:cubicBezTo>
                        <a:pt x="159" y="939"/>
                        <a:pt x="172" y="903"/>
                        <a:pt x="199" y="878"/>
                      </a:cubicBezTo>
                      <a:cubicBezTo>
                        <a:pt x="189" y="868"/>
                        <a:pt x="181" y="856"/>
                        <a:pt x="178" y="840"/>
                      </a:cubicBezTo>
                      <a:cubicBezTo>
                        <a:pt x="177" y="837"/>
                        <a:pt x="179" y="834"/>
                        <a:pt x="183" y="833"/>
                      </a:cubicBezTo>
                      <a:cubicBezTo>
                        <a:pt x="183" y="833"/>
                        <a:pt x="183" y="833"/>
                        <a:pt x="184" y="833"/>
                      </a:cubicBezTo>
                      <a:cubicBezTo>
                        <a:pt x="187" y="833"/>
                        <a:pt x="189" y="835"/>
                        <a:pt x="190" y="838"/>
                      </a:cubicBezTo>
                      <a:cubicBezTo>
                        <a:pt x="196" y="869"/>
                        <a:pt x="225" y="889"/>
                        <a:pt x="256" y="883"/>
                      </a:cubicBezTo>
                      <a:cubicBezTo>
                        <a:pt x="259" y="883"/>
                        <a:pt x="262" y="885"/>
                        <a:pt x="263" y="888"/>
                      </a:cubicBezTo>
                      <a:cubicBezTo>
                        <a:pt x="264" y="891"/>
                        <a:pt x="262" y="894"/>
                        <a:pt x="258" y="895"/>
                      </a:cubicBezTo>
                      <a:cubicBezTo>
                        <a:pt x="243" y="898"/>
                        <a:pt x="229" y="896"/>
                        <a:pt x="216" y="890"/>
                      </a:cubicBezTo>
                      <a:cubicBezTo>
                        <a:pt x="188" y="914"/>
                        <a:pt x="175" y="952"/>
                        <a:pt x="184" y="990"/>
                      </a:cubicBezTo>
                      <a:cubicBezTo>
                        <a:pt x="198" y="1049"/>
                        <a:pt x="258" y="1088"/>
                        <a:pt x="318" y="1078"/>
                      </a:cubicBezTo>
                      <a:cubicBezTo>
                        <a:pt x="323" y="1077"/>
                        <a:pt x="327" y="1076"/>
                        <a:pt x="331" y="1075"/>
                      </a:cubicBezTo>
                      <a:cubicBezTo>
                        <a:pt x="328" y="1064"/>
                        <a:pt x="327" y="1053"/>
                        <a:pt x="327" y="1042"/>
                      </a:cubicBezTo>
                      <a:cubicBezTo>
                        <a:pt x="327" y="1014"/>
                        <a:pt x="336" y="988"/>
                        <a:pt x="354" y="966"/>
                      </a:cubicBezTo>
                      <a:cubicBezTo>
                        <a:pt x="347" y="950"/>
                        <a:pt x="344" y="932"/>
                        <a:pt x="344" y="913"/>
                      </a:cubicBezTo>
                      <a:cubicBezTo>
                        <a:pt x="344" y="867"/>
                        <a:pt x="366" y="824"/>
                        <a:pt x="403" y="801"/>
                      </a:cubicBezTo>
                      <a:cubicBezTo>
                        <a:pt x="401" y="789"/>
                        <a:pt x="403" y="776"/>
                        <a:pt x="410" y="765"/>
                      </a:cubicBezTo>
                      <a:cubicBezTo>
                        <a:pt x="411" y="763"/>
                        <a:pt x="413" y="762"/>
                        <a:pt x="415" y="762"/>
                      </a:cubicBezTo>
                      <a:cubicBezTo>
                        <a:pt x="416" y="762"/>
                        <a:pt x="417" y="762"/>
                        <a:pt x="418" y="763"/>
                      </a:cubicBezTo>
                      <a:cubicBezTo>
                        <a:pt x="421" y="764"/>
                        <a:pt x="422" y="768"/>
                        <a:pt x="420" y="771"/>
                      </a:cubicBezTo>
                      <a:cubicBezTo>
                        <a:pt x="409" y="789"/>
                        <a:pt x="415" y="814"/>
                        <a:pt x="433" y="825"/>
                      </a:cubicBezTo>
                      <a:cubicBezTo>
                        <a:pt x="436" y="827"/>
                        <a:pt x="437" y="831"/>
                        <a:pt x="435" y="833"/>
                      </a:cubicBezTo>
                      <a:cubicBezTo>
                        <a:pt x="433" y="836"/>
                        <a:pt x="430" y="837"/>
                        <a:pt x="427" y="835"/>
                      </a:cubicBezTo>
                      <a:cubicBezTo>
                        <a:pt x="420" y="831"/>
                        <a:pt x="415" y="826"/>
                        <a:pt x="411" y="820"/>
                      </a:cubicBezTo>
                      <a:cubicBezTo>
                        <a:pt x="382" y="840"/>
                        <a:pt x="364" y="875"/>
                        <a:pt x="364" y="913"/>
                      </a:cubicBezTo>
                      <a:cubicBezTo>
                        <a:pt x="364" y="957"/>
                        <a:pt x="387" y="997"/>
                        <a:pt x="423" y="1014"/>
                      </a:cubicBezTo>
                      <a:cubicBezTo>
                        <a:pt x="428" y="1016"/>
                        <a:pt x="431" y="1022"/>
                        <a:pt x="428" y="1027"/>
                      </a:cubicBezTo>
                      <a:cubicBezTo>
                        <a:pt x="426" y="1032"/>
                        <a:pt x="420" y="1034"/>
                        <a:pt x="415" y="1032"/>
                      </a:cubicBezTo>
                      <a:cubicBezTo>
                        <a:pt x="394" y="1022"/>
                        <a:pt x="377" y="1006"/>
                        <a:pt x="364" y="986"/>
                      </a:cubicBezTo>
                      <a:cubicBezTo>
                        <a:pt x="353" y="1002"/>
                        <a:pt x="347" y="1022"/>
                        <a:pt x="347" y="1042"/>
                      </a:cubicBezTo>
                      <a:cubicBezTo>
                        <a:pt x="347" y="1096"/>
                        <a:pt x="391" y="1140"/>
                        <a:pt x="445" y="1140"/>
                      </a:cubicBezTo>
                      <a:cubicBezTo>
                        <a:pt x="499" y="1140"/>
                        <a:pt x="543" y="1096"/>
                        <a:pt x="543" y="1042"/>
                      </a:cubicBezTo>
                      <a:cubicBezTo>
                        <a:pt x="543" y="1011"/>
                        <a:pt x="528" y="982"/>
                        <a:pt x="504" y="964"/>
                      </a:cubicBezTo>
                      <a:cubicBezTo>
                        <a:pt x="499" y="960"/>
                        <a:pt x="498" y="954"/>
                        <a:pt x="502" y="950"/>
                      </a:cubicBezTo>
                      <a:cubicBezTo>
                        <a:pt x="504" y="947"/>
                        <a:pt x="507" y="946"/>
                        <a:pt x="510" y="946"/>
                      </a:cubicBezTo>
                      <a:cubicBezTo>
                        <a:pt x="512" y="946"/>
                        <a:pt x="514" y="946"/>
                        <a:pt x="516" y="948"/>
                      </a:cubicBezTo>
                      <a:cubicBezTo>
                        <a:pt x="526" y="956"/>
                        <a:pt x="535" y="965"/>
                        <a:pt x="543" y="976"/>
                      </a:cubicBezTo>
                      <a:cubicBezTo>
                        <a:pt x="543" y="848"/>
                        <a:pt x="543" y="848"/>
                        <a:pt x="543" y="848"/>
                      </a:cubicBezTo>
                      <a:cubicBezTo>
                        <a:pt x="543" y="825"/>
                        <a:pt x="543" y="825"/>
                        <a:pt x="543" y="825"/>
                      </a:cubicBezTo>
                      <a:cubicBezTo>
                        <a:pt x="543" y="748"/>
                        <a:pt x="473" y="676"/>
                        <a:pt x="388" y="666"/>
                      </a:cubicBezTo>
                      <a:cubicBezTo>
                        <a:pt x="326" y="658"/>
                        <a:pt x="271" y="686"/>
                        <a:pt x="248" y="734"/>
                      </a:cubicBezTo>
                      <a:cubicBezTo>
                        <a:pt x="248" y="736"/>
                        <a:pt x="248" y="737"/>
                        <a:pt x="248" y="739"/>
                      </a:cubicBezTo>
                      <a:cubicBezTo>
                        <a:pt x="247" y="745"/>
                        <a:pt x="242" y="748"/>
                        <a:pt x="236" y="747"/>
                      </a:cubicBezTo>
                      <a:cubicBezTo>
                        <a:pt x="236" y="747"/>
                        <a:pt x="235" y="747"/>
                        <a:pt x="235" y="747"/>
                      </a:cubicBezTo>
                      <a:cubicBezTo>
                        <a:pt x="234" y="747"/>
                        <a:pt x="234" y="747"/>
                        <a:pt x="233" y="747"/>
                      </a:cubicBezTo>
                      <a:close/>
                      <a:moveTo>
                        <a:pt x="563" y="848"/>
                      </a:moveTo>
                      <a:cubicBezTo>
                        <a:pt x="563" y="1042"/>
                        <a:pt x="563" y="1042"/>
                        <a:pt x="563" y="1042"/>
                      </a:cubicBezTo>
                      <a:cubicBezTo>
                        <a:pt x="563" y="1107"/>
                        <a:pt x="510" y="1160"/>
                        <a:pt x="445" y="1160"/>
                      </a:cubicBezTo>
                      <a:cubicBezTo>
                        <a:pt x="398" y="1160"/>
                        <a:pt x="358" y="1133"/>
                        <a:pt x="339" y="1094"/>
                      </a:cubicBezTo>
                      <a:cubicBezTo>
                        <a:pt x="333" y="1095"/>
                        <a:pt x="327" y="1097"/>
                        <a:pt x="321" y="1098"/>
                      </a:cubicBezTo>
                      <a:cubicBezTo>
                        <a:pt x="254" y="1109"/>
                        <a:pt x="186" y="1067"/>
                        <a:pt x="167" y="1002"/>
                      </a:cubicBezTo>
                      <a:cubicBezTo>
                        <a:pt x="116" y="976"/>
                        <a:pt x="66" y="922"/>
                        <a:pt x="69" y="857"/>
                      </a:cubicBezTo>
                      <a:cubicBezTo>
                        <a:pt x="69" y="844"/>
                        <a:pt x="72" y="830"/>
                        <a:pt x="76" y="818"/>
                      </a:cubicBezTo>
                      <a:cubicBezTo>
                        <a:pt x="42" y="789"/>
                        <a:pt x="23" y="747"/>
                        <a:pt x="25" y="703"/>
                      </a:cubicBezTo>
                      <a:cubicBezTo>
                        <a:pt x="26" y="692"/>
                        <a:pt x="28" y="681"/>
                        <a:pt x="31" y="670"/>
                      </a:cubicBezTo>
                      <a:cubicBezTo>
                        <a:pt x="11" y="644"/>
                        <a:pt x="0" y="612"/>
                        <a:pt x="2" y="579"/>
                      </a:cubicBezTo>
                      <a:cubicBezTo>
                        <a:pt x="3" y="550"/>
                        <a:pt x="13" y="524"/>
                        <a:pt x="30" y="503"/>
                      </a:cubicBezTo>
                      <a:cubicBezTo>
                        <a:pt x="26" y="489"/>
                        <a:pt x="25" y="475"/>
                        <a:pt x="25" y="461"/>
                      </a:cubicBezTo>
                      <a:cubicBezTo>
                        <a:pt x="27" y="415"/>
                        <a:pt x="52" y="375"/>
                        <a:pt x="91" y="354"/>
                      </a:cubicBezTo>
                      <a:cubicBezTo>
                        <a:pt x="90" y="323"/>
                        <a:pt x="96" y="292"/>
                        <a:pt x="110" y="263"/>
                      </a:cubicBezTo>
                      <a:cubicBezTo>
                        <a:pt x="136" y="209"/>
                        <a:pt x="182" y="173"/>
                        <a:pt x="232" y="168"/>
                      </a:cubicBezTo>
                      <a:cubicBezTo>
                        <a:pt x="259" y="58"/>
                        <a:pt x="360" y="0"/>
                        <a:pt x="429" y="0"/>
                      </a:cubicBezTo>
                      <a:cubicBezTo>
                        <a:pt x="514" y="0"/>
                        <a:pt x="563" y="50"/>
                        <a:pt x="563" y="138"/>
                      </a:cubicBezTo>
                      <a:cubicBezTo>
                        <a:pt x="563" y="320"/>
                        <a:pt x="563" y="320"/>
                        <a:pt x="563" y="320"/>
                      </a:cubicBezTo>
                      <a:cubicBezTo>
                        <a:pt x="563" y="365"/>
                        <a:pt x="563" y="365"/>
                        <a:pt x="563" y="365"/>
                      </a:cubicBezTo>
                      <a:cubicBezTo>
                        <a:pt x="563" y="641"/>
                        <a:pt x="563" y="641"/>
                        <a:pt x="563" y="641"/>
                      </a:cubicBezTo>
                      <a:cubicBezTo>
                        <a:pt x="563" y="679"/>
                        <a:pt x="563" y="679"/>
                        <a:pt x="563" y="679"/>
                      </a:cubicBezTo>
                      <a:cubicBezTo>
                        <a:pt x="563" y="825"/>
                        <a:pt x="563" y="825"/>
                        <a:pt x="563" y="825"/>
                      </a:cubicBezTo>
                      <a:lnTo>
                        <a:pt x="563" y="84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1" rIns="91440" bIns="45721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1"/>
                </a:p>
              </p:txBody>
            </p:sp>
            <p:sp>
              <p:nvSpPr>
                <p:cNvPr id="44" name="Right Outline">
                  <a:extLst>
                    <a:ext uri="{FF2B5EF4-FFF2-40B4-BE49-F238E27FC236}">
                      <a16:creationId xmlns="" xmlns:lc="http://schemas.openxmlformats.org/drawingml/2006/lockedCanvas" xmlns:a16="http://schemas.microsoft.com/office/drawing/2014/main" id="{B2357413-985D-4DAC-AE2A-4310FE3C76D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145259" y="2334033"/>
                  <a:ext cx="1600220" cy="3301772"/>
                </a:xfrm>
                <a:custGeom>
                  <a:avLst/>
                  <a:gdLst>
                    <a:gd name="T0" fmla="*/ 191 w 562"/>
                    <a:gd name="T1" fmla="*/ 615 h 1160"/>
                    <a:gd name="T2" fmla="*/ 118 w 562"/>
                    <a:gd name="T3" fmla="*/ 543 h 1160"/>
                    <a:gd name="T4" fmla="*/ 20 w 562"/>
                    <a:gd name="T5" fmla="*/ 749 h 1160"/>
                    <a:gd name="T6" fmla="*/ 333 w 562"/>
                    <a:gd name="T7" fmla="*/ 726 h 1160"/>
                    <a:gd name="T8" fmla="*/ 448 w 562"/>
                    <a:gd name="T9" fmla="*/ 760 h 1160"/>
                    <a:gd name="T10" fmla="*/ 458 w 562"/>
                    <a:gd name="T11" fmla="*/ 612 h 1160"/>
                    <a:gd name="T12" fmla="*/ 466 w 562"/>
                    <a:gd name="T13" fmla="*/ 593 h 1160"/>
                    <a:gd name="T14" fmla="*/ 505 w 562"/>
                    <a:gd name="T15" fmla="*/ 503 h 1160"/>
                    <a:gd name="T16" fmla="*/ 398 w 562"/>
                    <a:gd name="T17" fmla="*/ 511 h 1160"/>
                    <a:gd name="T18" fmla="*/ 376 w 562"/>
                    <a:gd name="T19" fmla="*/ 530 h 1160"/>
                    <a:gd name="T20" fmla="*/ 160 w 562"/>
                    <a:gd name="T21" fmla="*/ 498 h 1160"/>
                    <a:gd name="T22" fmla="*/ 118 w 562"/>
                    <a:gd name="T23" fmla="*/ 523 h 1160"/>
                    <a:gd name="T24" fmla="*/ 215 w 562"/>
                    <a:gd name="T25" fmla="*/ 520 h 1160"/>
                    <a:gd name="T26" fmla="*/ 122 w 562"/>
                    <a:gd name="T27" fmla="*/ 148 h 1160"/>
                    <a:gd name="T28" fmla="*/ 151 w 562"/>
                    <a:gd name="T29" fmla="*/ 232 h 1160"/>
                    <a:gd name="T30" fmla="*/ 20 w 562"/>
                    <a:gd name="T31" fmla="*/ 320 h 1160"/>
                    <a:gd name="T32" fmla="*/ 299 w 562"/>
                    <a:gd name="T33" fmla="*/ 365 h 1160"/>
                    <a:gd name="T34" fmla="*/ 314 w 562"/>
                    <a:gd name="T35" fmla="*/ 398 h 1160"/>
                    <a:gd name="T36" fmla="*/ 437 w 562"/>
                    <a:gd name="T37" fmla="*/ 458 h 1160"/>
                    <a:gd name="T38" fmla="*/ 458 w 562"/>
                    <a:gd name="T39" fmla="*/ 369 h 1160"/>
                    <a:gd name="T40" fmla="*/ 435 w 562"/>
                    <a:gd name="T41" fmla="*/ 272 h 1160"/>
                    <a:gd name="T42" fmla="*/ 332 w 562"/>
                    <a:gd name="T43" fmla="*/ 254 h 1160"/>
                    <a:gd name="T44" fmla="*/ 362 w 562"/>
                    <a:gd name="T45" fmla="*/ 286 h 1160"/>
                    <a:gd name="T46" fmla="*/ 275 w 562"/>
                    <a:gd name="T47" fmla="*/ 267 h 1160"/>
                    <a:gd name="T48" fmla="*/ 134 w 562"/>
                    <a:gd name="T49" fmla="*/ 20 h 1160"/>
                    <a:gd name="T50" fmla="*/ 109 w 562"/>
                    <a:gd name="T51" fmla="*/ 185 h 1160"/>
                    <a:gd name="T52" fmla="*/ 119 w 562"/>
                    <a:gd name="T53" fmla="*/ 140 h 1160"/>
                    <a:gd name="T54" fmla="*/ 143 w 562"/>
                    <a:gd name="T55" fmla="*/ 771 h 1160"/>
                    <a:gd name="T56" fmla="*/ 153 w 562"/>
                    <a:gd name="T57" fmla="*/ 765 h 1160"/>
                    <a:gd name="T58" fmla="*/ 209 w 562"/>
                    <a:gd name="T59" fmla="*/ 966 h 1160"/>
                    <a:gd name="T60" fmla="*/ 245 w 562"/>
                    <a:gd name="T61" fmla="*/ 1078 h 1160"/>
                    <a:gd name="T62" fmla="*/ 304 w 562"/>
                    <a:gd name="T63" fmla="*/ 895 h 1160"/>
                    <a:gd name="T64" fmla="*/ 373 w 562"/>
                    <a:gd name="T65" fmla="*/ 838 h 1160"/>
                    <a:gd name="T66" fmla="*/ 385 w 562"/>
                    <a:gd name="T67" fmla="*/ 840 h 1160"/>
                    <a:gd name="T68" fmla="*/ 474 w 562"/>
                    <a:gd name="T69" fmla="*/ 858 h 1160"/>
                    <a:gd name="T70" fmla="*/ 330 w 562"/>
                    <a:gd name="T71" fmla="*/ 747 h 1160"/>
                    <a:gd name="T72" fmla="*/ 315 w 562"/>
                    <a:gd name="T73" fmla="*/ 739 h 1160"/>
                    <a:gd name="T74" fmla="*/ 20 w 562"/>
                    <a:gd name="T75" fmla="*/ 825 h 1160"/>
                    <a:gd name="T76" fmla="*/ 47 w 562"/>
                    <a:gd name="T77" fmla="*/ 948 h 1160"/>
                    <a:gd name="T78" fmla="*/ 59 w 562"/>
                    <a:gd name="T79" fmla="*/ 964 h 1160"/>
                    <a:gd name="T80" fmla="*/ 216 w 562"/>
                    <a:gd name="T81" fmla="*/ 1042 h 1160"/>
                    <a:gd name="T82" fmla="*/ 135 w 562"/>
                    <a:gd name="T83" fmla="*/ 1027 h 1160"/>
                    <a:gd name="T84" fmla="*/ 152 w 562"/>
                    <a:gd name="T85" fmla="*/ 820 h 1160"/>
                    <a:gd name="T86" fmla="*/ 130 w 562"/>
                    <a:gd name="T87" fmla="*/ 825 h 1160"/>
                    <a:gd name="T88" fmla="*/ 538 w 562"/>
                    <a:gd name="T89" fmla="*/ 703 h 1160"/>
                    <a:gd name="T90" fmla="*/ 396 w 562"/>
                    <a:gd name="T91" fmla="*/ 1002 h 1160"/>
                    <a:gd name="T92" fmla="*/ 118 w 562"/>
                    <a:gd name="T93" fmla="*/ 1160 h 1160"/>
                    <a:gd name="T94" fmla="*/ 0 w 562"/>
                    <a:gd name="T95" fmla="*/ 825 h 1160"/>
                    <a:gd name="T96" fmla="*/ 0 w 562"/>
                    <a:gd name="T97" fmla="*/ 365 h 1160"/>
                    <a:gd name="T98" fmla="*/ 134 w 562"/>
                    <a:gd name="T99" fmla="*/ 0 h 1160"/>
                    <a:gd name="T100" fmla="*/ 472 w 562"/>
                    <a:gd name="T101" fmla="*/ 354 h 1160"/>
                    <a:gd name="T102" fmla="*/ 561 w 562"/>
                    <a:gd name="T103" fmla="*/ 579 h 11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562" h="1160">
                      <a:moveTo>
                        <a:pt x="217" y="531"/>
                      </a:moveTo>
                      <a:cubicBezTo>
                        <a:pt x="190" y="545"/>
                        <a:pt x="179" y="580"/>
                        <a:pt x="194" y="607"/>
                      </a:cubicBezTo>
                      <a:cubicBezTo>
                        <a:pt x="195" y="610"/>
                        <a:pt x="194" y="614"/>
                        <a:pt x="191" y="615"/>
                      </a:cubicBezTo>
                      <a:cubicBezTo>
                        <a:pt x="188" y="617"/>
                        <a:pt x="185" y="616"/>
                        <a:pt x="183" y="613"/>
                      </a:cubicBezTo>
                      <a:cubicBezTo>
                        <a:pt x="175" y="597"/>
                        <a:pt x="173" y="579"/>
                        <a:pt x="178" y="563"/>
                      </a:cubicBezTo>
                      <a:cubicBezTo>
                        <a:pt x="160" y="550"/>
                        <a:pt x="140" y="543"/>
                        <a:pt x="118" y="543"/>
                      </a:cubicBezTo>
                      <a:cubicBezTo>
                        <a:pt x="64" y="543"/>
                        <a:pt x="20" y="587"/>
                        <a:pt x="20" y="641"/>
                      </a:cubicBezTo>
                      <a:cubicBezTo>
                        <a:pt x="20" y="679"/>
                        <a:pt x="20" y="679"/>
                        <a:pt x="20" y="679"/>
                      </a:cubicBezTo>
                      <a:cubicBezTo>
                        <a:pt x="20" y="749"/>
                        <a:pt x="20" y="749"/>
                        <a:pt x="20" y="749"/>
                      </a:cubicBezTo>
                      <a:cubicBezTo>
                        <a:pt x="49" y="695"/>
                        <a:pt x="106" y="654"/>
                        <a:pt x="172" y="646"/>
                      </a:cubicBezTo>
                      <a:cubicBezTo>
                        <a:pt x="180" y="645"/>
                        <a:pt x="187" y="645"/>
                        <a:pt x="195" y="645"/>
                      </a:cubicBezTo>
                      <a:cubicBezTo>
                        <a:pt x="257" y="645"/>
                        <a:pt x="310" y="675"/>
                        <a:pt x="333" y="726"/>
                      </a:cubicBezTo>
                      <a:cubicBezTo>
                        <a:pt x="334" y="726"/>
                        <a:pt x="334" y="726"/>
                        <a:pt x="335" y="726"/>
                      </a:cubicBezTo>
                      <a:cubicBezTo>
                        <a:pt x="340" y="725"/>
                        <a:pt x="346" y="725"/>
                        <a:pt x="352" y="725"/>
                      </a:cubicBezTo>
                      <a:cubicBezTo>
                        <a:pt x="388" y="725"/>
                        <a:pt x="421" y="737"/>
                        <a:pt x="448" y="760"/>
                      </a:cubicBezTo>
                      <a:cubicBezTo>
                        <a:pt x="460" y="771"/>
                        <a:pt x="471" y="784"/>
                        <a:pt x="478" y="799"/>
                      </a:cubicBezTo>
                      <a:cubicBezTo>
                        <a:pt x="505" y="774"/>
                        <a:pt x="519" y="740"/>
                        <a:pt x="518" y="704"/>
                      </a:cubicBezTo>
                      <a:cubicBezTo>
                        <a:pt x="516" y="663"/>
                        <a:pt x="493" y="628"/>
                        <a:pt x="458" y="612"/>
                      </a:cubicBezTo>
                      <a:cubicBezTo>
                        <a:pt x="453" y="609"/>
                        <a:pt x="450" y="603"/>
                        <a:pt x="453" y="598"/>
                      </a:cubicBezTo>
                      <a:cubicBezTo>
                        <a:pt x="455" y="595"/>
                        <a:pt x="458" y="592"/>
                        <a:pt x="462" y="592"/>
                      </a:cubicBezTo>
                      <a:cubicBezTo>
                        <a:pt x="463" y="592"/>
                        <a:pt x="465" y="593"/>
                        <a:pt x="466" y="593"/>
                      </a:cubicBezTo>
                      <a:cubicBezTo>
                        <a:pt x="491" y="605"/>
                        <a:pt x="511" y="624"/>
                        <a:pt x="523" y="648"/>
                      </a:cubicBezTo>
                      <a:cubicBezTo>
                        <a:pt x="536" y="628"/>
                        <a:pt x="542" y="604"/>
                        <a:pt x="541" y="580"/>
                      </a:cubicBezTo>
                      <a:cubicBezTo>
                        <a:pt x="540" y="549"/>
                        <a:pt x="527" y="522"/>
                        <a:pt x="505" y="503"/>
                      </a:cubicBezTo>
                      <a:cubicBezTo>
                        <a:pt x="483" y="484"/>
                        <a:pt x="455" y="475"/>
                        <a:pt x="426" y="478"/>
                      </a:cubicBezTo>
                      <a:cubicBezTo>
                        <a:pt x="415" y="479"/>
                        <a:pt x="405" y="482"/>
                        <a:pt x="395" y="486"/>
                      </a:cubicBezTo>
                      <a:cubicBezTo>
                        <a:pt x="397" y="494"/>
                        <a:pt x="398" y="502"/>
                        <a:pt x="398" y="511"/>
                      </a:cubicBezTo>
                      <a:cubicBezTo>
                        <a:pt x="398" y="519"/>
                        <a:pt x="397" y="527"/>
                        <a:pt x="395" y="534"/>
                      </a:cubicBezTo>
                      <a:cubicBezTo>
                        <a:pt x="394" y="540"/>
                        <a:pt x="389" y="543"/>
                        <a:pt x="384" y="542"/>
                      </a:cubicBezTo>
                      <a:cubicBezTo>
                        <a:pt x="378" y="541"/>
                        <a:pt x="375" y="536"/>
                        <a:pt x="376" y="530"/>
                      </a:cubicBezTo>
                      <a:cubicBezTo>
                        <a:pt x="377" y="524"/>
                        <a:pt x="378" y="517"/>
                        <a:pt x="378" y="511"/>
                      </a:cubicBezTo>
                      <a:cubicBezTo>
                        <a:pt x="378" y="467"/>
                        <a:pt x="349" y="428"/>
                        <a:pt x="306" y="416"/>
                      </a:cubicBezTo>
                      <a:cubicBezTo>
                        <a:pt x="282" y="464"/>
                        <a:pt x="225" y="498"/>
                        <a:pt x="160" y="498"/>
                      </a:cubicBezTo>
                      <a:cubicBezTo>
                        <a:pt x="100" y="498"/>
                        <a:pt x="47" y="470"/>
                        <a:pt x="20" y="429"/>
                      </a:cubicBezTo>
                      <a:cubicBezTo>
                        <a:pt x="20" y="575"/>
                        <a:pt x="20" y="575"/>
                        <a:pt x="20" y="575"/>
                      </a:cubicBezTo>
                      <a:cubicBezTo>
                        <a:pt x="41" y="543"/>
                        <a:pt x="77" y="523"/>
                        <a:pt x="118" y="523"/>
                      </a:cubicBezTo>
                      <a:cubicBezTo>
                        <a:pt x="143" y="523"/>
                        <a:pt x="166" y="530"/>
                        <a:pt x="186" y="544"/>
                      </a:cubicBezTo>
                      <a:cubicBezTo>
                        <a:pt x="192" y="534"/>
                        <a:pt x="201" y="526"/>
                        <a:pt x="212" y="520"/>
                      </a:cubicBezTo>
                      <a:cubicBezTo>
                        <a:pt x="213" y="520"/>
                        <a:pt x="214" y="520"/>
                        <a:pt x="215" y="520"/>
                      </a:cubicBezTo>
                      <a:cubicBezTo>
                        <a:pt x="217" y="520"/>
                        <a:pt x="219" y="521"/>
                        <a:pt x="220" y="523"/>
                      </a:cubicBezTo>
                      <a:cubicBezTo>
                        <a:pt x="222" y="526"/>
                        <a:pt x="220" y="529"/>
                        <a:pt x="217" y="531"/>
                      </a:cubicBezTo>
                      <a:close/>
                      <a:moveTo>
                        <a:pt x="122" y="148"/>
                      </a:moveTo>
                      <a:cubicBezTo>
                        <a:pt x="111" y="177"/>
                        <a:pt x="126" y="210"/>
                        <a:pt x="155" y="221"/>
                      </a:cubicBezTo>
                      <a:cubicBezTo>
                        <a:pt x="158" y="222"/>
                        <a:pt x="160" y="226"/>
                        <a:pt x="159" y="229"/>
                      </a:cubicBezTo>
                      <a:cubicBezTo>
                        <a:pt x="158" y="232"/>
                        <a:pt x="154" y="233"/>
                        <a:pt x="151" y="232"/>
                      </a:cubicBezTo>
                      <a:cubicBezTo>
                        <a:pt x="136" y="227"/>
                        <a:pt x="125" y="217"/>
                        <a:pt x="117" y="205"/>
                      </a:cubicBezTo>
                      <a:cubicBezTo>
                        <a:pt x="64" y="205"/>
                        <a:pt x="20" y="249"/>
                        <a:pt x="20" y="303"/>
                      </a:cubicBezTo>
                      <a:cubicBezTo>
                        <a:pt x="20" y="320"/>
                        <a:pt x="20" y="320"/>
                        <a:pt x="20" y="320"/>
                      </a:cubicBezTo>
                      <a:cubicBezTo>
                        <a:pt x="20" y="365"/>
                        <a:pt x="20" y="365"/>
                        <a:pt x="20" y="365"/>
                      </a:cubicBezTo>
                      <a:cubicBezTo>
                        <a:pt x="20" y="427"/>
                        <a:pt x="83" y="478"/>
                        <a:pt x="160" y="478"/>
                      </a:cubicBezTo>
                      <a:cubicBezTo>
                        <a:pt x="236" y="478"/>
                        <a:pt x="299" y="427"/>
                        <a:pt x="299" y="365"/>
                      </a:cubicBezTo>
                      <a:cubicBezTo>
                        <a:pt x="299" y="359"/>
                        <a:pt x="303" y="355"/>
                        <a:pt x="309" y="355"/>
                      </a:cubicBezTo>
                      <a:cubicBezTo>
                        <a:pt x="314" y="355"/>
                        <a:pt x="319" y="359"/>
                        <a:pt x="319" y="365"/>
                      </a:cubicBezTo>
                      <a:cubicBezTo>
                        <a:pt x="319" y="376"/>
                        <a:pt x="317" y="387"/>
                        <a:pt x="314" y="398"/>
                      </a:cubicBezTo>
                      <a:cubicBezTo>
                        <a:pt x="349" y="408"/>
                        <a:pt x="376" y="434"/>
                        <a:pt x="389" y="467"/>
                      </a:cubicBezTo>
                      <a:cubicBezTo>
                        <a:pt x="400" y="462"/>
                        <a:pt x="412" y="460"/>
                        <a:pt x="424" y="458"/>
                      </a:cubicBezTo>
                      <a:cubicBezTo>
                        <a:pt x="428" y="458"/>
                        <a:pt x="433" y="458"/>
                        <a:pt x="437" y="458"/>
                      </a:cubicBezTo>
                      <a:cubicBezTo>
                        <a:pt x="466" y="458"/>
                        <a:pt x="494" y="468"/>
                        <a:pt x="516" y="486"/>
                      </a:cubicBezTo>
                      <a:cubicBezTo>
                        <a:pt x="517" y="478"/>
                        <a:pt x="518" y="470"/>
                        <a:pt x="518" y="462"/>
                      </a:cubicBezTo>
                      <a:cubicBezTo>
                        <a:pt x="516" y="421"/>
                        <a:pt x="493" y="386"/>
                        <a:pt x="458" y="369"/>
                      </a:cubicBezTo>
                      <a:cubicBezTo>
                        <a:pt x="458" y="369"/>
                        <a:pt x="457" y="369"/>
                        <a:pt x="457" y="369"/>
                      </a:cubicBezTo>
                      <a:cubicBezTo>
                        <a:pt x="454" y="368"/>
                        <a:pt x="451" y="364"/>
                        <a:pt x="451" y="359"/>
                      </a:cubicBezTo>
                      <a:cubicBezTo>
                        <a:pt x="454" y="330"/>
                        <a:pt x="448" y="300"/>
                        <a:pt x="435" y="272"/>
                      </a:cubicBezTo>
                      <a:cubicBezTo>
                        <a:pt x="413" y="227"/>
                        <a:pt x="375" y="196"/>
                        <a:pt x="335" y="189"/>
                      </a:cubicBezTo>
                      <a:cubicBezTo>
                        <a:pt x="336" y="190"/>
                        <a:pt x="336" y="192"/>
                        <a:pt x="336" y="193"/>
                      </a:cubicBezTo>
                      <a:cubicBezTo>
                        <a:pt x="339" y="215"/>
                        <a:pt x="338" y="235"/>
                        <a:pt x="332" y="254"/>
                      </a:cubicBezTo>
                      <a:cubicBezTo>
                        <a:pt x="347" y="257"/>
                        <a:pt x="362" y="266"/>
                        <a:pt x="372" y="279"/>
                      </a:cubicBezTo>
                      <a:cubicBezTo>
                        <a:pt x="374" y="281"/>
                        <a:pt x="373" y="285"/>
                        <a:pt x="371" y="287"/>
                      </a:cubicBezTo>
                      <a:cubicBezTo>
                        <a:pt x="368" y="289"/>
                        <a:pt x="364" y="289"/>
                        <a:pt x="362" y="286"/>
                      </a:cubicBezTo>
                      <a:cubicBezTo>
                        <a:pt x="343" y="261"/>
                        <a:pt x="307" y="257"/>
                        <a:pt x="283" y="276"/>
                      </a:cubicBezTo>
                      <a:cubicBezTo>
                        <a:pt x="280" y="278"/>
                        <a:pt x="276" y="278"/>
                        <a:pt x="274" y="275"/>
                      </a:cubicBezTo>
                      <a:cubicBezTo>
                        <a:pt x="272" y="273"/>
                        <a:pt x="273" y="269"/>
                        <a:pt x="275" y="267"/>
                      </a:cubicBezTo>
                      <a:cubicBezTo>
                        <a:pt x="286" y="258"/>
                        <a:pt x="299" y="254"/>
                        <a:pt x="312" y="253"/>
                      </a:cubicBezTo>
                      <a:cubicBezTo>
                        <a:pt x="317" y="235"/>
                        <a:pt x="319" y="216"/>
                        <a:pt x="316" y="196"/>
                      </a:cubicBezTo>
                      <a:cubicBezTo>
                        <a:pt x="301" y="81"/>
                        <a:pt x="201" y="20"/>
                        <a:pt x="134" y="20"/>
                      </a:cubicBezTo>
                      <a:cubicBezTo>
                        <a:pt x="35" y="20"/>
                        <a:pt x="20" y="93"/>
                        <a:pt x="20" y="138"/>
                      </a:cubicBezTo>
                      <a:cubicBezTo>
                        <a:pt x="20" y="237"/>
                        <a:pt x="20" y="237"/>
                        <a:pt x="20" y="237"/>
                      </a:cubicBezTo>
                      <a:cubicBezTo>
                        <a:pt x="40" y="208"/>
                        <a:pt x="72" y="188"/>
                        <a:pt x="109" y="185"/>
                      </a:cubicBezTo>
                      <a:cubicBezTo>
                        <a:pt x="105" y="172"/>
                        <a:pt x="106" y="157"/>
                        <a:pt x="111" y="144"/>
                      </a:cubicBezTo>
                      <a:cubicBezTo>
                        <a:pt x="112" y="141"/>
                        <a:pt x="114" y="140"/>
                        <a:pt x="117" y="140"/>
                      </a:cubicBezTo>
                      <a:cubicBezTo>
                        <a:pt x="117" y="140"/>
                        <a:pt x="118" y="140"/>
                        <a:pt x="119" y="140"/>
                      </a:cubicBezTo>
                      <a:cubicBezTo>
                        <a:pt x="122" y="141"/>
                        <a:pt x="123" y="145"/>
                        <a:pt x="122" y="148"/>
                      </a:cubicBezTo>
                      <a:close/>
                      <a:moveTo>
                        <a:pt x="130" y="825"/>
                      </a:moveTo>
                      <a:cubicBezTo>
                        <a:pt x="148" y="814"/>
                        <a:pt x="154" y="789"/>
                        <a:pt x="143" y="771"/>
                      </a:cubicBezTo>
                      <a:cubicBezTo>
                        <a:pt x="141" y="768"/>
                        <a:pt x="142" y="764"/>
                        <a:pt x="145" y="763"/>
                      </a:cubicBezTo>
                      <a:cubicBezTo>
                        <a:pt x="146" y="762"/>
                        <a:pt x="147" y="762"/>
                        <a:pt x="148" y="762"/>
                      </a:cubicBezTo>
                      <a:cubicBezTo>
                        <a:pt x="150" y="762"/>
                        <a:pt x="152" y="763"/>
                        <a:pt x="153" y="765"/>
                      </a:cubicBezTo>
                      <a:cubicBezTo>
                        <a:pt x="160" y="776"/>
                        <a:pt x="162" y="789"/>
                        <a:pt x="159" y="801"/>
                      </a:cubicBezTo>
                      <a:cubicBezTo>
                        <a:pt x="196" y="824"/>
                        <a:pt x="219" y="867"/>
                        <a:pt x="219" y="913"/>
                      </a:cubicBezTo>
                      <a:cubicBezTo>
                        <a:pt x="219" y="932"/>
                        <a:pt x="215" y="950"/>
                        <a:pt x="209" y="966"/>
                      </a:cubicBezTo>
                      <a:cubicBezTo>
                        <a:pt x="226" y="988"/>
                        <a:pt x="236" y="1014"/>
                        <a:pt x="236" y="1042"/>
                      </a:cubicBezTo>
                      <a:cubicBezTo>
                        <a:pt x="236" y="1053"/>
                        <a:pt x="234" y="1064"/>
                        <a:pt x="231" y="1075"/>
                      </a:cubicBezTo>
                      <a:cubicBezTo>
                        <a:pt x="236" y="1076"/>
                        <a:pt x="240" y="1077"/>
                        <a:pt x="245" y="1078"/>
                      </a:cubicBezTo>
                      <a:cubicBezTo>
                        <a:pt x="305" y="1088"/>
                        <a:pt x="365" y="1049"/>
                        <a:pt x="379" y="990"/>
                      </a:cubicBezTo>
                      <a:cubicBezTo>
                        <a:pt x="387" y="952"/>
                        <a:pt x="375" y="914"/>
                        <a:pt x="347" y="890"/>
                      </a:cubicBezTo>
                      <a:cubicBezTo>
                        <a:pt x="334" y="896"/>
                        <a:pt x="319" y="898"/>
                        <a:pt x="304" y="895"/>
                      </a:cubicBezTo>
                      <a:cubicBezTo>
                        <a:pt x="301" y="894"/>
                        <a:pt x="299" y="891"/>
                        <a:pt x="300" y="888"/>
                      </a:cubicBezTo>
                      <a:cubicBezTo>
                        <a:pt x="300" y="885"/>
                        <a:pt x="303" y="883"/>
                        <a:pt x="307" y="883"/>
                      </a:cubicBezTo>
                      <a:cubicBezTo>
                        <a:pt x="337" y="889"/>
                        <a:pt x="367" y="869"/>
                        <a:pt x="373" y="838"/>
                      </a:cubicBezTo>
                      <a:cubicBezTo>
                        <a:pt x="374" y="835"/>
                        <a:pt x="376" y="833"/>
                        <a:pt x="379" y="833"/>
                      </a:cubicBezTo>
                      <a:cubicBezTo>
                        <a:pt x="379" y="833"/>
                        <a:pt x="380" y="833"/>
                        <a:pt x="380" y="833"/>
                      </a:cubicBezTo>
                      <a:cubicBezTo>
                        <a:pt x="383" y="834"/>
                        <a:pt x="385" y="837"/>
                        <a:pt x="385" y="840"/>
                      </a:cubicBezTo>
                      <a:cubicBezTo>
                        <a:pt x="382" y="856"/>
                        <a:pt x="374" y="868"/>
                        <a:pt x="364" y="878"/>
                      </a:cubicBezTo>
                      <a:cubicBezTo>
                        <a:pt x="391" y="903"/>
                        <a:pt x="404" y="939"/>
                        <a:pt x="401" y="976"/>
                      </a:cubicBezTo>
                      <a:cubicBezTo>
                        <a:pt x="440" y="952"/>
                        <a:pt x="476" y="908"/>
                        <a:pt x="474" y="858"/>
                      </a:cubicBezTo>
                      <a:cubicBezTo>
                        <a:pt x="473" y="826"/>
                        <a:pt x="459" y="796"/>
                        <a:pt x="434" y="775"/>
                      </a:cubicBezTo>
                      <a:cubicBezTo>
                        <a:pt x="408" y="752"/>
                        <a:pt x="374" y="742"/>
                        <a:pt x="337" y="746"/>
                      </a:cubicBezTo>
                      <a:cubicBezTo>
                        <a:pt x="334" y="746"/>
                        <a:pt x="332" y="746"/>
                        <a:pt x="330" y="747"/>
                      </a:cubicBezTo>
                      <a:cubicBezTo>
                        <a:pt x="329" y="747"/>
                        <a:pt x="328" y="747"/>
                        <a:pt x="328" y="747"/>
                      </a:cubicBezTo>
                      <a:cubicBezTo>
                        <a:pt x="327" y="747"/>
                        <a:pt x="327" y="747"/>
                        <a:pt x="326" y="747"/>
                      </a:cubicBezTo>
                      <a:cubicBezTo>
                        <a:pt x="321" y="748"/>
                        <a:pt x="316" y="745"/>
                        <a:pt x="315" y="739"/>
                      </a:cubicBezTo>
                      <a:cubicBezTo>
                        <a:pt x="314" y="737"/>
                        <a:pt x="315" y="736"/>
                        <a:pt x="315" y="734"/>
                      </a:cubicBezTo>
                      <a:cubicBezTo>
                        <a:pt x="292" y="686"/>
                        <a:pt x="237" y="658"/>
                        <a:pt x="174" y="666"/>
                      </a:cubicBezTo>
                      <a:cubicBezTo>
                        <a:pt x="89" y="676"/>
                        <a:pt x="20" y="748"/>
                        <a:pt x="20" y="825"/>
                      </a:cubicBezTo>
                      <a:cubicBezTo>
                        <a:pt x="20" y="848"/>
                        <a:pt x="20" y="848"/>
                        <a:pt x="20" y="848"/>
                      </a:cubicBezTo>
                      <a:cubicBezTo>
                        <a:pt x="20" y="976"/>
                        <a:pt x="20" y="976"/>
                        <a:pt x="20" y="976"/>
                      </a:cubicBezTo>
                      <a:cubicBezTo>
                        <a:pt x="27" y="965"/>
                        <a:pt x="36" y="956"/>
                        <a:pt x="47" y="948"/>
                      </a:cubicBezTo>
                      <a:cubicBezTo>
                        <a:pt x="49" y="946"/>
                        <a:pt x="51" y="946"/>
                        <a:pt x="53" y="946"/>
                      </a:cubicBezTo>
                      <a:cubicBezTo>
                        <a:pt x="56" y="946"/>
                        <a:pt x="59" y="947"/>
                        <a:pt x="61" y="950"/>
                      </a:cubicBezTo>
                      <a:cubicBezTo>
                        <a:pt x="64" y="954"/>
                        <a:pt x="64" y="960"/>
                        <a:pt x="59" y="964"/>
                      </a:cubicBezTo>
                      <a:cubicBezTo>
                        <a:pt x="34" y="982"/>
                        <a:pt x="20" y="1011"/>
                        <a:pt x="20" y="1042"/>
                      </a:cubicBezTo>
                      <a:cubicBezTo>
                        <a:pt x="20" y="1096"/>
                        <a:pt x="64" y="1140"/>
                        <a:pt x="118" y="1140"/>
                      </a:cubicBezTo>
                      <a:cubicBezTo>
                        <a:pt x="172" y="1140"/>
                        <a:pt x="216" y="1096"/>
                        <a:pt x="216" y="1042"/>
                      </a:cubicBezTo>
                      <a:cubicBezTo>
                        <a:pt x="216" y="1022"/>
                        <a:pt x="210" y="1002"/>
                        <a:pt x="199" y="986"/>
                      </a:cubicBezTo>
                      <a:cubicBezTo>
                        <a:pt x="186" y="1006"/>
                        <a:pt x="169" y="1022"/>
                        <a:pt x="148" y="1032"/>
                      </a:cubicBezTo>
                      <a:cubicBezTo>
                        <a:pt x="143" y="1034"/>
                        <a:pt x="137" y="1032"/>
                        <a:pt x="135" y="1027"/>
                      </a:cubicBezTo>
                      <a:cubicBezTo>
                        <a:pt x="132" y="1022"/>
                        <a:pt x="134" y="1016"/>
                        <a:pt x="139" y="1014"/>
                      </a:cubicBezTo>
                      <a:cubicBezTo>
                        <a:pt x="176" y="997"/>
                        <a:pt x="199" y="957"/>
                        <a:pt x="199" y="913"/>
                      </a:cubicBezTo>
                      <a:cubicBezTo>
                        <a:pt x="199" y="875"/>
                        <a:pt x="181" y="840"/>
                        <a:pt x="152" y="820"/>
                      </a:cubicBezTo>
                      <a:cubicBezTo>
                        <a:pt x="148" y="826"/>
                        <a:pt x="142" y="831"/>
                        <a:pt x="136" y="835"/>
                      </a:cubicBezTo>
                      <a:cubicBezTo>
                        <a:pt x="133" y="837"/>
                        <a:pt x="129" y="836"/>
                        <a:pt x="128" y="833"/>
                      </a:cubicBezTo>
                      <a:cubicBezTo>
                        <a:pt x="126" y="831"/>
                        <a:pt x="127" y="827"/>
                        <a:pt x="130" y="825"/>
                      </a:cubicBezTo>
                      <a:close/>
                      <a:moveTo>
                        <a:pt x="561" y="579"/>
                      </a:moveTo>
                      <a:cubicBezTo>
                        <a:pt x="562" y="612"/>
                        <a:pt x="552" y="644"/>
                        <a:pt x="532" y="670"/>
                      </a:cubicBezTo>
                      <a:cubicBezTo>
                        <a:pt x="535" y="681"/>
                        <a:pt x="537" y="692"/>
                        <a:pt x="538" y="703"/>
                      </a:cubicBezTo>
                      <a:cubicBezTo>
                        <a:pt x="540" y="747"/>
                        <a:pt x="521" y="789"/>
                        <a:pt x="487" y="818"/>
                      </a:cubicBezTo>
                      <a:cubicBezTo>
                        <a:pt x="491" y="830"/>
                        <a:pt x="493" y="844"/>
                        <a:pt x="494" y="857"/>
                      </a:cubicBezTo>
                      <a:cubicBezTo>
                        <a:pt x="496" y="922"/>
                        <a:pt x="447" y="976"/>
                        <a:pt x="396" y="1002"/>
                      </a:cubicBezTo>
                      <a:cubicBezTo>
                        <a:pt x="377" y="1067"/>
                        <a:pt x="309" y="1109"/>
                        <a:pt x="241" y="1098"/>
                      </a:cubicBezTo>
                      <a:cubicBezTo>
                        <a:pt x="235" y="1097"/>
                        <a:pt x="230" y="1095"/>
                        <a:pt x="224" y="1094"/>
                      </a:cubicBezTo>
                      <a:cubicBezTo>
                        <a:pt x="205" y="1133"/>
                        <a:pt x="165" y="1160"/>
                        <a:pt x="118" y="1160"/>
                      </a:cubicBezTo>
                      <a:cubicBezTo>
                        <a:pt x="53" y="1160"/>
                        <a:pt x="0" y="1107"/>
                        <a:pt x="0" y="1042"/>
                      </a:cubicBezTo>
                      <a:cubicBezTo>
                        <a:pt x="0" y="848"/>
                        <a:pt x="0" y="848"/>
                        <a:pt x="0" y="848"/>
                      </a:cubicBezTo>
                      <a:cubicBezTo>
                        <a:pt x="0" y="825"/>
                        <a:pt x="0" y="825"/>
                        <a:pt x="0" y="825"/>
                      </a:cubicBezTo>
                      <a:cubicBezTo>
                        <a:pt x="0" y="679"/>
                        <a:pt x="0" y="679"/>
                        <a:pt x="0" y="679"/>
                      </a:cubicBezTo>
                      <a:cubicBezTo>
                        <a:pt x="0" y="641"/>
                        <a:pt x="0" y="641"/>
                        <a:pt x="0" y="641"/>
                      </a:cubicBezTo>
                      <a:cubicBezTo>
                        <a:pt x="0" y="365"/>
                        <a:pt x="0" y="365"/>
                        <a:pt x="0" y="365"/>
                      </a:cubicBezTo>
                      <a:cubicBezTo>
                        <a:pt x="0" y="320"/>
                        <a:pt x="0" y="320"/>
                        <a:pt x="0" y="320"/>
                      </a:cubicBezTo>
                      <a:cubicBezTo>
                        <a:pt x="0" y="138"/>
                        <a:pt x="0" y="138"/>
                        <a:pt x="0" y="138"/>
                      </a:cubicBezTo>
                      <a:cubicBezTo>
                        <a:pt x="0" y="50"/>
                        <a:pt x="49" y="0"/>
                        <a:pt x="134" y="0"/>
                      </a:cubicBezTo>
                      <a:cubicBezTo>
                        <a:pt x="203" y="0"/>
                        <a:pt x="304" y="58"/>
                        <a:pt x="331" y="168"/>
                      </a:cubicBezTo>
                      <a:cubicBezTo>
                        <a:pt x="381" y="173"/>
                        <a:pt x="427" y="209"/>
                        <a:pt x="453" y="263"/>
                      </a:cubicBezTo>
                      <a:cubicBezTo>
                        <a:pt x="466" y="292"/>
                        <a:pt x="473" y="323"/>
                        <a:pt x="472" y="354"/>
                      </a:cubicBezTo>
                      <a:cubicBezTo>
                        <a:pt x="511" y="375"/>
                        <a:pt x="536" y="415"/>
                        <a:pt x="538" y="461"/>
                      </a:cubicBezTo>
                      <a:cubicBezTo>
                        <a:pt x="538" y="475"/>
                        <a:pt x="537" y="489"/>
                        <a:pt x="533" y="503"/>
                      </a:cubicBezTo>
                      <a:cubicBezTo>
                        <a:pt x="550" y="524"/>
                        <a:pt x="560" y="550"/>
                        <a:pt x="561" y="57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1" rIns="91440" bIns="45721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1"/>
                </a:p>
              </p:txBody>
            </p:sp>
          </p:grpSp>
          <p:grpSp>
            <p:nvGrpSpPr>
              <p:cNvPr id="34" name="Group 142">
                <a:extLst>
                  <a:ext uri="{FF2B5EF4-FFF2-40B4-BE49-F238E27FC236}">
                    <a16:creationId xmlns="" xmlns:lc="http://schemas.openxmlformats.org/drawingml/2006/lockedCanvas" xmlns:a16="http://schemas.microsoft.com/office/drawing/2014/main" id="{02F31DB2-96A3-47C9-9878-C765A4542D97}"/>
                  </a:ext>
                </a:extLst>
              </p:cNvPr>
              <p:cNvGrpSpPr/>
              <p:nvPr/>
            </p:nvGrpSpPr>
            <p:grpSpPr>
              <a:xfrm>
                <a:off x="3640618" y="1371730"/>
                <a:ext cx="4892478" cy="4364834"/>
                <a:chOff x="3996013" y="2111410"/>
                <a:chExt cx="4199973" cy="3747014"/>
              </a:xfrm>
            </p:grpSpPr>
            <p:sp>
              <p:nvSpPr>
                <p:cNvPr id="35" name="Oval 143">
                  <a:extLst>
                    <a:ext uri="{FF2B5EF4-FFF2-40B4-BE49-F238E27FC236}">
                      <a16:creationId xmlns="" xmlns:lc="http://schemas.openxmlformats.org/drawingml/2006/lockedCanvas" xmlns:a16="http://schemas.microsoft.com/office/drawing/2014/main" id="{A2BAD36A-1727-47A0-B18F-4B781B730874}"/>
                    </a:ext>
                  </a:extLst>
                </p:cNvPr>
                <p:cNvSpPr/>
                <p:nvPr/>
              </p:nvSpPr>
              <p:spPr>
                <a:xfrm>
                  <a:off x="4222491" y="2111410"/>
                  <a:ext cx="3747014" cy="3747014"/>
                </a:xfrm>
                <a:prstGeom prst="ellipse">
                  <a:avLst/>
                </a:prstGeom>
                <a:noFill/>
                <a:ln w="63500">
                  <a:solidFill>
                    <a:schemeClr val="bg2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1" rIns="91440" bIns="45721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801" b="1">
                    <a:latin typeface="+mj-lt"/>
                  </a:endParaRPr>
                </a:p>
              </p:txBody>
            </p:sp>
            <p:grpSp>
              <p:nvGrpSpPr>
                <p:cNvPr id="36" name="Group 144">
                  <a:extLst>
                    <a:ext uri="{FF2B5EF4-FFF2-40B4-BE49-F238E27FC236}">
                      <a16:creationId xmlns="" xmlns:lc="http://schemas.openxmlformats.org/drawingml/2006/lockedCanvas" xmlns:a16="http://schemas.microsoft.com/office/drawing/2014/main" id="{C84C3932-B141-493D-BE58-538BE345B20C}"/>
                    </a:ext>
                  </a:extLst>
                </p:cNvPr>
                <p:cNvGrpSpPr/>
                <p:nvPr/>
              </p:nvGrpSpPr>
              <p:grpSpPr>
                <a:xfrm>
                  <a:off x="3996013" y="2135968"/>
                  <a:ext cx="4199973" cy="3697903"/>
                  <a:chOff x="3996013" y="2135968"/>
                  <a:chExt cx="4199973" cy="3697903"/>
                </a:xfrm>
              </p:grpSpPr>
              <p:sp>
                <p:nvSpPr>
                  <p:cNvPr id="37" name="Oval 145">
                    <a:extLst>
                      <a:ext uri="{FF2B5EF4-FFF2-40B4-BE49-F238E27FC236}">
                        <a16:creationId xmlns="" xmlns:lc="http://schemas.openxmlformats.org/drawingml/2006/lockedCanvas" xmlns:a16="http://schemas.microsoft.com/office/drawing/2014/main" id="{1F874751-84FB-4270-A834-7F225787E926}"/>
                      </a:ext>
                    </a:extLst>
                  </p:cNvPr>
                  <p:cNvSpPr/>
                  <p:nvPr/>
                </p:nvSpPr>
                <p:spPr>
                  <a:xfrm>
                    <a:off x="6806639" y="2135969"/>
                    <a:ext cx="452475" cy="452469"/>
                  </a:xfrm>
                  <a:prstGeom prst="ellipse">
                    <a:avLst/>
                  </a:prstGeom>
                  <a:solidFill>
                    <a:schemeClr val="bg1"/>
                  </a:solidFill>
                  <a:ln w="50800">
                    <a:solidFill>
                      <a:schemeClr val="bg2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1" rIns="91440" bIns="45721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r>
                      <a:rPr lang="en-US" sz="1801" b="1">
                        <a:solidFill>
                          <a:schemeClr val="tx1"/>
                        </a:solidFill>
                        <a:latin typeface="+mj-lt"/>
                      </a:rPr>
                      <a:t>2</a:t>
                    </a:r>
                  </a:p>
                </p:txBody>
              </p:sp>
              <p:sp>
                <p:nvSpPr>
                  <p:cNvPr id="38" name="Oval 146">
                    <a:extLst>
                      <a:ext uri="{FF2B5EF4-FFF2-40B4-BE49-F238E27FC236}">
                        <a16:creationId xmlns="" xmlns:lc="http://schemas.openxmlformats.org/drawingml/2006/lockedCanvas" xmlns:a16="http://schemas.microsoft.com/office/drawing/2014/main" id="{6E8A6313-C524-4FC2-A6EA-3D117C5E94B4}"/>
                      </a:ext>
                    </a:extLst>
                  </p:cNvPr>
                  <p:cNvSpPr/>
                  <p:nvPr/>
                </p:nvSpPr>
                <p:spPr>
                  <a:xfrm>
                    <a:off x="4932887" y="5381402"/>
                    <a:ext cx="452475" cy="452469"/>
                  </a:xfrm>
                  <a:prstGeom prst="ellipse">
                    <a:avLst/>
                  </a:prstGeom>
                  <a:solidFill>
                    <a:schemeClr val="bg1"/>
                  </a:solidFill>
                  <a:ln w="50800">
                    <a:solidFill>
                      <a:schemeClr val="bg2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1" rIns="91440" bIns="45721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r>
                      <a:rPr lang="en-US" sz="1801" b="1">
                        <a:solidFill>
                          <a:schemeClr val="tx1"/>
                        </a:solidFill>
                        <a:latin typeface="+mj-lt"/>
                      </a:rPr>
                      <a:t>5</a:t>
                    </a:r>
                  </a:p>
                </p:txBody>
              </p:sp>
              <p:sp>
                <p:nvSpPr>
                  <p:cNvPr id="39" name="Oval 147">
                    <a:extLst>
                      <a:ext uri="{FF2B5EF4-FFF2-40B4-BE49-F238E27FC236}">
                        <a16:creationId xmlns="" xmlns:lc="http://schemas.openxmlformats.org/drawingml/2006/lockedCanvas" xmlns:a16="http://schemas.microsoft.com/office/drawing/2014/main" id="{E89CE3FA-7B99-42FD-8883-5CBC2F62483E}"/>
                      </a:ext>
                    </a:extLst>
                  </p:cNvPr>
                  <p:cNvSpPr/>
                  <p:nvPr/>
                </p:nvSpPr>
                <p:spPr>
                  <a:xfrm>
                    <a:off x="7743517" y="3758686"/>
                    <a:ext cx="452469" cy="452469"/>
                  </a:xfrm>
                  <a:prstGeom prst="ellipse">
                    <a:avLst/>
                  </a:prstGeom>
                  <a:solidFill>
                    <a:schemeClr val="bg1"/>
                  </a:solidFill>
                  <a:ln w="50800">
                    <a:solidFill>
                      <a:schemeClr val="bg2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1" rIns="91440" bIns="45721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r>
                      <a:rPr lang="en-US" sz="1801" b="1">
                        <a:solidFill>
                          <a:schemeClr val="tx1"/>
                        </a:solidFill>
                        <a:latin typeface="+mj-lt"/>
                      </a:rPr>
                      <a:t>3</a:t>
                    </a:r>
                  </a:p>
                </p:txBody>
              </p:sp>
              <p:sp>
                <p:nvSpPr>
                  <p:cNvPr id="40" name="Oval 148">
                    <a:extLst>
                      <a:ext uri="{FF2B5EF4-FFF2-40B4-BE49-F238E27FC236}">
                        <a16:creationId xmlns="" xmlns:lc="http://schemas.openxmlformats.org/drawingml/2006/lockedCanvas" xmlns:a16="http://schemas.microsoft.com/office/drawing/2014/main" id="{CCFDED12-7B76-4585-B3F0-D9BFE3E901DF}"/>
                      </a:ext>
                    </a:extLst>
                  </p:cNvPr>
                  <p:cNvSpPr/>
                  <p:nvPr/>
                </p:nvSpPr>
                <p:spPr>
                  <a:xfrm>
                    <a:off x="3996013" y="3758686"/>
                    <a:ext cx="452469" cy="452469"/>
                  </a:xfrm>
                  <a:prstGeom prst="ellipse">
                    <a:avLst/>
                  </a:prstGeom>
                  <a:solidFill>
                    <a:schemeClr val="bg1"/>
                  </a:solidFill>
                  <a:ln w="50800">
                    <a:solidFill>
                      <a:schemeClr val="bg2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1" rIns="91440" bIns="45721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r>
                      <a:rPr lang="en-US" sz="1801" b="1">
                        <a:solidFill>
                          <a:schemeClr val="tx1"/>
                        </a:solidFill>
                        <a:latin typeface="+mj-lt"/>
                      </a:rPr>
                      <a:t>6</a:t>
                    </a:r>
                  </a:p>
                </p:txBody>
              </p:sp>
              <p:sp>
                <p:nvSpPr>
                  <p:cNvPr id="41" name="Oval 149">
                    <a:extLst>
                      <a:ext uri="{FF2B5EF4-FFF2-40B4-BE49-F238E27FC236}">
                        <a16:creationId xmlns="" xmlns:lc="http://schemas.openxmlformats.org/drawingml/2006/lockedCanvas" xmlns:a16="http://schemas.microsoft.com/office/drawing/2014/main" id="{1D8E35D8-7BB4-4C27-B861-1F1FA76A575B}"/>
                      </a:ext>
                    </a:extLst>
                  </p:cNvPr>
                  <p:cNvSpPr/>
                  <p:nvPr/>
                </p:nvSpPr>
                <p:spPr>
                  <a:xfrm>
                    <a:off x="6806642" y="5381401"/>
                    <a:ext cx="452469" cy="452469"/>
                  </a:xfrm>
                  <a:prstGeom prst="ellipse">
                    <a:avLst/>
                  </a:prstGeom>
                  <a:solidFill>
                    <a:schemeClr val="bg1"/>
                  </a:solidFill>
                  <a:ln w="50800">
                    <a:solidFill>
                      <a:schemeClr val="bg2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1" rIns="91440" bIns="45721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r>
                      <a:rPr lang="en-US" sz="1801" b="1">
                        <a:solidFill>
                          <a:schemeClr val="tx1"/>
                        </a:solidFill>
                        <a:latin typeface="+mj-lt"/>
                      </a:rPr>
                      <a:t>4</a:t>
                    </a:r>
                  </a:p>
                </p:txBody>
              </p:sp>
              <p:sp>
                <p:nvSpPr>
                  <p:cNvPr id="42" name="Oval 150">
                    <a:extLst>
                      <a:ext uri="{FF2B5EF4-FFF2-40B4-BE49-F238E27FC236}">
                        <a16:creationId xmlns="" xmlns:lc="http://schemas.openxmlformats.org/drawingml/2006/lockedCanvas" xmlns:a16="http://schemas.microsoft.com/office/drawing/2014/main" id="{3A53CCAE-D54A-4BB8-94DE-B5D32CF266D9}"/>
                      </a:ext>
                    </a:extLst>
                  </p:cNvPr>
                  <p:cNvSpPr/>
                  <p:nvPr/>
                </p:nvSpPr>
                <p:spPr>
                  <a:xfrm>
                    <a:off x="4932890" y="2135968"/>
                    <a:ext cx="452469" cy="452469"/>
                  </a:xfrm>
                  <a:prstGeom prst="ellipse">
                    <a:avLst/>
                  </a:prstGeom>
                  <a:solidFill>
                    <a:schemeClr val="bg1"/>
                  </a:solidFill>
                  <a:ln w="50800">
                    <a:solidFill>
                      <a:schemeClr val="bg2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1" rIns="91440" bIns="45721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r>
                      <a:rPr lang="en-US" sz="1801" b="1">
                        <a:solidFill>
                          <a:schemeClr val="tx1"/>
                        </a:solidFill>
                        <a:latin typeface="+mj-lt"/>
                      </a:rPr>
                      <a:t>1</a:t>
                    </a:r>
                  </a:p>
                </p:txBody>
              </p:sp>
            </p:grpSp>
          </p:grpSp>
        </p:grpSp>
        <p:grpSp>
          <p:nvGrpSpPr>
            <p:cNvPr id="5" name="组合 4"/>
            <p:cNvGrpSpPr/>
            <p:nvPr/>
          </p:nvGrpSpPr>
          <p:grpSpPr>
            <a:xfrm>
              <a:off x="953070" y="1751290"/>
              <a:ext cx="10285860" cy="3868958"/>
              <a:chOff x="965022" y="1617266"/>
              <a:chExt cx="10285860" cy="3868958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965022" y="1617266"/>
                <a:ext cx="2888468" cy="3868958"/>
                <a:chOff x="965022" y="1617266"/>
                <a:chExt cx="2888468" cy="3868958"/>
              </a:xfrm>
            </p:grpSpPr>
            <p:sp>
              <p:nvSpPr>
                <p:cNvPr id="18" name="Rounded Rectangle 31"/>
                <p:cNvSpPr/>
                <p:nvPr/>
              </p:nvSpPr>
              <p:spPr>
                <a:xfrm>
                  <a:off x="965022" y="1617266"/>
                  <a:ext cx="434666" cy="434666"/>
                </a:xfrm>
                <a:prstGeom prst="ellipse">
                  <a:avLst/>
                </a:prstGeom>
                <a:solidFill>
                  <a:schemeClr val="accent1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>
                      <a:solidFill>
                        <a:schemeClr val="bg1"/>
                      </a:solidFill>
                      <a:cs typeface="+mn-ea"/>
                      <a:sym typeface="+mn-lt"/>
                    </a:rPr>
                    <a:t>1</a:t>
                  </a:r>
                  <a:endParaRPr lang="en-US" sz="2800" b="1" dirty="0">
                    <a:solidFill>
                      <a:schemeClr val="bg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9" name="TextBox 32"/>
                <p:cNvSpPr txBox="1"/>
                <p:nvPr/>
              </p:nvSpPr>
              <p:spPr>
                <a:xfrm>
                  <a:off x="1542875" y="1652683"/>
                  <a:ext cx="2076659" cy="203389"/>
                </a:xfrm>
                <a:prstGeom prst="rect">
                  <a:avLst/>
                </a:prstGeom>
                <a:noFill/>
              </p:spPr>
              <p:txBody>
                <a:bodyPr wrap="square" lIns="144000" tIns="0" rIns="0" bIns="0" rtlCol="0" anchor="ctr" anchorCtr="0">
                  <a:no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CN" altLang="en-US" sz="1400" b="1" dirty="0">
                      <a:solidFill>
                        <a:schemeClr val="accent1"/>
                      </a:solidFill>
                      <a:cs typeface="+mn-ea"/>
                      <a:sym typeface="+mn-lt"/>
                    </a:rPr>
                    <a:t>标题文本预设</a:t>
                  </a:r>
                  <a:endParaRPr lang="vi-VN" sz="1400" b="1" dirty="0">
                    <a:solidFill>
                      <a:schemeClr val="accent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0" name="TextBox 33"/>
                <p:cNvSpPr txBox="1"/>
                <p:nvPr/>
              </p:nvSpPr>
              <p:spPr>
                <a:xfrm>
                  <a:off x="1542875" y="1856072"/>
                  <a:ext cx="2310615" cy="532069"/>
                </a:xfrm>
                <a:prstGeom prst="rect">
                  <a:avLst/>
                </a:prstGeom>
                <a:noFill/>
              </p:spPr>
              <p:txBody>
                <a:bodyPr wrap="square" lIns="144000" tIns="0" rIns="0" bIns="0" rtlCol="0" anchor="ctr" anchorCtr="0">
                  <a:no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CN" altLang="en-US" sz="1050">
                      <a:solidFill>
                        <a:sysClr val="windowText" lastClr="000000"/>
                      </a:solidFill>
                      <a:cs typeface="+mn-ea"/>
                      <a:sym typeface="+mn-lt"/>
                    </a:rPr>
                    <a:t>此部分内容作为文字排版占位显示</a:t>
                  </a:r>
                </a:p>
                <a:p>
                  <a:pPr>
                    <a:lnSpc>
                      <a:spcPct val="150000"/>
                    </a:lnSpc>
                  </a:pPr>
                  <a:r>
                    <a:rPr lang="zh-CN" altLang="en-US" sz="1050">
                      <a:solidFill>
                        <a:sysClr val="windowText" lastClr="000000"/>
                      </a:solidFill>
                      <a:cs typeface="+mn-ea"/>
                      <a:sym typeface="+mn-lt"/>
                    </a:rPr>
                    <a:t>（建议使用主题字体）</a:t>
                  </a:r>
                  <a:endParaRPr lang="en-US" sz="1050" dirty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Rounded Rectangle 34"/>
                <p:cNvSpPr/>
                <p:nvPr/>
              </p:nvSpPr>
              <p:spPr>
                <a:xfrm>
                  <a:off x="965022" y="3167410"/>
                  <a:ext cx="434666" cy="434666"/>
                </a:xfrm>
                <a:prstGeom prst="ellipse">
                  <a:avLst/>
                </a:prstGeom>
                <a:solidFill>
                  <a:schemeClr val="accent3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>
                      <a:solidFill>
                        <a:schemeClr val="bg1"/>
                      </a:solidFill>
                      <a:cs typeface="+mn-ea"/>
                      <a:sym typeface="+mn-lt"/>
                    </a:rPr>
                    <a:t>3</a:t>
                  </a:r>
                  <a:endParaRPr lang="en-US" sz="2800" b="1" dirty="0">
                    <a:solidFill>
                      <a:schemeClr val="bg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2" name="TextBox 35"/>
                <p:cNvSpPr txBox="1"/>
                <p:nvPr/>
              </p:nvSpPr>
              <p:spPr>
                <a:xfrm>
                  <a:off x="1542875" y="3202827"/>
                  <a:ext cx="2076659" cy="203389"/>
                </a:xfrm>
                <a:prstGeom prst="rect">
                  <a:avLst/>
                </a:prstGeom>
                <a:noFill/>
              </p:spPr>
              <p:txBody>
                <a:bodyPr wrap="square" lIns="144000" tIns="0" rIns="0" bIns="0" rtlCol="0" anchor="ctr" anchorCtr="0">
                  <a:no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CN" altLang="en-US" sz="1400" b="1" dirty="0">
                      <a:solidFill>
                        <a:schemeClr val="accent3"/>
                      </a:solidFill>
                      <a:cs typeface="+mn-ea"/>
                      <a:sym typeface="+mn-lt"/>
                    </a:rPr>
                    <a:t>标题文本预设</a:t>
                  </a:r>
                  <a:endParaRPr lang="vi-VN" sz="1400" b="1" dirty="0">
                    <a:solidFill>
                      <a:schemeClr val="accent3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3" name="TextBox 36"/>
                <p:cNvSpPr txBox="1"/>
                <p:nvPr/>
              </p:nvSpPr>
              <p:spPr>
                <a:xfrm>
                  <a:off x="1542875" y="3406216"/>
                  <a:ext cx="2310615" cy="532069"/>
                </a:xfrm>
                <a:prstGeom prst="rect">
                  <a:avLst/>
                </a:prstGeom>
                <a:noFill/>
              </p:spPr>
              <p:txBody>
                <a:bodyPr wrap="square" lIns="144000" tIns="0" rIns="0" bIns="0" rtlCol="0" anchor="ctr" anchorCtr="0">
                  <a:no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CN" altLang="en-US" sz="1050">
                      <a:solidFill>
                        <a:sysClr val="windowText" lastClr="000000"/>
                      </a:solidFill>
                      <a:cs typeface="+mn-ea"/>
                      <a:sym typeface="+mn-lt"/>
                    </a:rPr>
                    <a:t>此部分内容作为文字排版占位显示</a:t>
                  </a:r>
                </a:p>
                <a:p>
                  <a:pPr>
                    <a:lnSpc>
                      <a:spcPct val="150000"/>
                    </a:lnSpc>
                  </a:pPr>
                  <a:r>
                    <a:rPr lang="zh-CN" altLang="en-US" sz="1050">
                      <a:solidFill>
                        <a:sysClr val="windowText" lastClr="000000"/>
                      </a:solidFill>
                      <a:cs typeface="+mn-ea"/>
                      <a:sym typeface="+mn-lt"/>
                    </a:rPr>
                    <a:t>（建议使用主题字体）</a:t>
                  </a:r>
                  <a:endParaRPr lang="en-US" sz="1050" dirty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4" name="Rounded Rectangle 37"/>
                <p:cNvSpPr/>
                <p:nvPr/>
              </p:nvSpPr>
              <p:spPr>
                <a:xfrm>
                  <a:off x="965022" y="4715349"/>
                  <a:ext cx="434666" cy="434666"/>
                </a:xfrm>
                <a:prstGeom prst="ellipse">
                  <a:avLst/>
                </a:prstGeom>
                <a:solidFill>
                  <a:schemeClr val="accent5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>
                      <a:solidFill>
                        <a:schemeClr val="bg1"/>
                      </a:solidFill>
                      <a:cs typeface="+mn-ea"/>
                      <a:sym typeface="+mn-lt"/>
                    </a:rPr>
                    <a:t>5</a:t>
                  </a:r>
                  <a:endParaRPr lang="en-US" sz="2800" b="1" dirty="0">
                    <a:solidFill>
                      <a:schemeClr val="bg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5" name="TextBox 38"/>
                <p:cNvSpPr txBox="1"/>
                <p:nvPr/>
              </p:nvSpPr>
              <p:spPr>
                <a:xfrm>
                  <a:off x="1542875" y="4750766"/>
                  <a:ext cx="2076659" cy="203389"/>
                </a:xfrm>
                <a:prstGeom prst="rect">
                  <a:avLst/>
                </a:prstGeom>
                <a:noFill/>
              </p:spPr>
              <p:txBody>
                <a:bodyPr wrap="square" lIns="144000" tIns="0" rIns="0" bIns="0" rtlCol="0" anchor="ctr" anchorCtr="0">
                  <a:no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CN" altLang="en-US" sz="1400" b="1" dirty="0">
                      <a:solidFill>
                        <a:schemeClr val="accent5"/>
                      </a:solidFill>
                      <a:cs typeface="+mn-ea"/>
                      <a:sym typeface="+mn-lt"/>
                    </a:rPr>
                    <a:t>标题文本预设</a:t>
                  </a:r>
                  <a:endParaRPr lang="vi-VN" sz="1400" b="1" dirty="0">
                    <a:solidFill>
                      <a:schemeClr val="accent5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6" name="TextBox 39"/>
                <p:cNvSpPr txBox="1"/>
                <p:nvPr/>
              </p:nvSpPr>
              <p:spPr>
                <a:xfrm>
                  <a:off x="1542875" y="4954155"/>
                  <a:ext cx="2310615" cy="532069"/>
                </a:xfrm>
                <a:prstGeom prst="rect">
                  <a:avLst/>
                </a:prstGeom>
                <a:noFill/>
              </p:spPr>
              <p:txBody>
                <a:bodyPr wrap="square" lIns="144000" tIns="0" rIns="0" bIns="0" rtlCol="0" anchor="ctr" anchorCtr="0">
                  <a:no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CN" altLang="en-US" sz="1050">
                      <a:solidFill>
                        <a:sysClr val="windowText" lastClr="000000"/>
                      </a:solidFill>
                      <a:cs typeface="+mn-ea"/>
                      <a:sym typeface="+mn-lt"/>
                    </a:rPr>
                    <a:t>此部分内容作为文字排版占位显示</a:t>
                  </a:r>
                </a:p>
                <a:p>
                  <a:pPr>
                    <a:lnSpc>
                      <a:spcPct val="150000"/>
                    </a:lnSpc>
                  </a:pPr>
                  <a:r>
                    <a:rPr lang="zh-CN" altLang="en-US" sz="1050">
                      <a:solidFill>
                        <a:sysClr val="windowText" lastClr="000000"/>
                      </a:solidFill>
                      <a:cs typeface="+mn-ea"/>
                      <a:sym typeface="+mn-lt"/>
                    </a:rPr>
                    <a:t>（建议使用主题字体）</a:t>
                  </a:r>
                  <a:endParaRPr lang="en-US" sz="1050" dirty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>
                <a:off x="8386221" y="1617266"/>
                <a:ext cx="2864661" cy="3868958"/>
                <a:chOff x="8386221" y="1617266"/>
                <a:chExt cx="2864661" cy="3868958"/>
              </a:xfrm>
            </p:grpSpPr>
            <p:sp>
              <p:nvSpPr>
                <p:cNvPr id="9" name="Rounded Rectangle 40"/>
                <p:cNvSpPr/>
                <p:nvPr/>
              </p:nvSpPr>
              <p:spPr>
                <a:xfrm flipH="1">
                  <a:off x="10816216" y="1617266"/>
                  <a:ext cx="434666" cy="434666"/>
                </a:xfrm>
                <a:prstGeom prst="ellipse">
                  <a:avLst/>
                </a:prstGeom>
                <a:solidFill>
                  <a:schemeClr val="accent2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>
                      <a:solidFill>
                        <a:schemeClr val="bg1"/>
                      </a:solidFill>
                      <a:cs typeface="+mn-ea"/>
                      <a:sym typeface="+mn-lt"/>
                    </a:rPr>
                    <a:t>2</a:t>
                  </a:r>
                </a:p>
              </p:txBody>
            </p:sp>
            <p:sp>
              <p:nvSpPr>
                <p:cNvPr id="10" name="TextBox 41"/>
                <p:cNvSpPr txBox="1"/>
                <p:nvPr/>
              </p:nvSpPr>
              <p:spPr>
                <a:xfrm flipH="1">
                  <a:off x="8596370" y="1652683"/>
                  <a:ext cx="2076659" cy="203389"/>
                </a:xfrm>
                <a:prstGeom prst="rect">
                  <a:avLst/>
                </a:prstGeom>
                <a:noFill/>
              </p:spPr>
              <p:txBody>
                <a:bodyPr wrap="square" lIns="0" tIns="0" rIns="144000" bIns="0" rtlCol="0" anchor="ctr" anchorCtr="0">
                  <a:noAutofit/>
                </a:bodyPr>
                <a:lstStyle/>
                <a:p>
                  <a:pPr algn="r">
                    <a:lnSpc>
                      <a:spcPct val="150000"/>
                    </a:lnSpc>
                  </a:pPr>
                  <a:r>
                    <a:rPr lang="zh-CN" altLang="en-US" sz="1400" b="1" dirty="0">
                      <a:solidFill>
                        <a:schemeClr val="accent2"/>
                      </a:solidFill>
                      <a:cs typeface="+mn-ea"/>
                      <a:sym typeface="+mn-lt"/>
                    </a:rPr>
                    <a:t>标题文本预设</a:t>
                  </a:r>
                  <a:endParaRPr lang="vi-VN" sz="1400" b="1" dirty="0">
                    <a:solidFill>
                      <a:schemeClr val="accent2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" name="TextBox 42"/>
                <p:cNvSpPr txBox="1"/>
                <p:nvPr/>
              </p:nvSpPr>
              <p:spPr>
                <a:xfrm flipH="1">
                  <a:off x="8386221" y="1856072"/>
                  <a:ext cx="2286807" cy="532069"/>
                </a:xfrm>
                <a:prstGeom prst="rect">
                  <a:avLst/>
                </a:prstGeom>
                <a:noFill/>
              </p:spPr>
              <p:txBody>
                <a:bodyPr wrap="square" lIns="0" tIns="0" rIns="144000" bIns="0" rtlCol="0" anchor="ctr" anchorCtr="0">
                  <a:noAutofit/>
                </a:bodyPr>
                <a:lstStyle/>
                <a:p>
                  <a:pPr algn="r">
                    <a:lnSpc>
                      <a:spcPct val="150000"/>
                    </a:lnSpc>
                  </a:pPr>
                  <a:r>
                    <a:rPr lang="zh-CN" altLang="en-US" sz="1050">
                      <a:solidFill>
                        <a:sysClr val="windowText" lastClr="000000"/>
                      </a:solidFill>
                      <a:cs typeface="+mn-ea"/>
                      <a:sym typeface="+mn-lt"/>
                    </a:rPr>
                    <a:t>此部分内容作为文字排版占位显示</a:t>
                  </a:r>
                </a:p>
                <a:p>
                  <a:pPr algn="r">
                    <a:lnSpc>
                      <a:spcPct val="150000"/>
                    </a:lnSpc>
                  </a:pPr>
                  <a:r>
                    <a:rPr lang="zh-CN" altLang="en-US" sz="1050">
                      <a:solidFill>
                        <a:sysClr val="windowText" lastClr="000000"/>
                      </a:solidFill>
                      <a:cs typeface="+mn-ea"/>
                      <a:sym typeface="+mn-lt"/>
                    </a:rPr>
                    <a:t>（建议使用主题字体）</a:t>
                  </a:r>
                  <a:endParaRPr lang="en-US" sz="1050" dirty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2" name="Rounded Rectangle 43"/>
                <p:cNvSpPr/>
                <p:nvPr/>
              </p:nvSpPr>
              <p:spPr>
                <a:xfrm flipH="1">
                  <a:off x="10816216" y="3167410"/>
                  <a:ext cx="434666" cy="434666"/>
                </a:xfrm>
                <a:prstGeom prst="ellipse">
                  <a:avLst/>
                </a:prstGeom>
                <a:solidFill>
                  <a:schemeClr val="accent4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>
                      <a:solidFill>
                        <a:schemeClr val="bg1"/>
                      </a:solidFill>
                      <a:cs typeface="+mn-ea"/>
                      <a:sym typeface="+mn-lt"/>
                    </a:rPr>
                    <a:t>4</a:t>
                  </a:r>
                  <a:endParaRPr lang="en-US" sz="2800" b="1" dirty="0">
                    <a:solidFill>
                      <a:schemeClr val="bg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3" name="TextBox 44"/>
                <p:cNvSpPr txBox="1"/>
                <p:nvPr/>
              </p:nvSpPr>
              <p:spPr>
                <a:xfrm flipH="1">
                  <a:off x="8503195" y="3202827"/>
                  <a:ext cx="2076659" cy="203389"/>
                </a:xfrm>
                <a:prstGeom prst="rect">
                  <a:avLst/>
                </a:prstGeom>
                <a:noFill/>
              </p:spPr>
              <p:txBody>
                <a:bodyPr wrap="square" lIns="0" tIns="0" rIns="144000" bIns="0" rtlCol="0" anchor="ctr" anchorCtr="0">
                  <a:noAutofit/>
                </a:bodyPr>
                <a:lstStyle/>
                <a:p>
                  <a:pPr algn="r">
                    <a:lnSpc>
                      <a:spcPct val="150000"/>
                    </a:lnSpc>
                  </a:pPr>
                  <a:r>
                    <a:rPr lang="zh-CN" altLang="en-US" sz="1400" b="1" dirty="0">
                      <a:solidFill>
                        <a:schemeClr val="accent4"/>
                      </a:solidFill>
                      <a:cs typeface="+mn-ea"/>
                      <a:sym typeface="+mn-lt"/>
                    </a:rPr>
                    <a:t>标题文本预设</a:t>
                  </a:r>
                  <a:endParaRPr lang="vi-VN" sz="1400" b="1" dirty="0">
                    <a:solidFill>
                      <a:schemeClr val="accent4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4" name="TextBox 45"/>
                <p:cNvSpPr txBox="1"/>
                <p:nvPr/>
              </p:nvSpPr>
              <p:spPr>
                <a:xfrm flipH="1">
                  <a:off x="8386221" y="3406216"/>
                  <a:ext cx="2286807" cy="532069"/>
                </a:xfrm>
                <a:prstGeom prst="rect">
                  <a:avLst/>
                </a:prstGeom>
                <a:noFill/>
              </p:spPr>
              <p:txBody>
                <a:bodyPr wrap="square" lIns="0" tIns="0" rIns="144000" bIns="0" rtlCol="0" anchor="ctr" anchorCtr="0">
                  <a:noAutofit/>
                </a:bodyPr>
                <a:lstStyle/>
                <a:p>
                  <a:pPr algn="r">
                    <a:lnSpc>
                      <a:spcPct val="150000"/>
                    </a:lnSpc>
                  </a:pPr>
                  <a:r>
                    <a:rPr lang="zh-CN" altLang="en-US" sz="1050">
                      <a:solidFill>
                        <a:sysClr val="windowText" lastClr="000000"/>
                      </a:solidFill>
                      <a:cs typeface="+mn-ea"/>
                      <a:sym typeface="+mn-lt"/>
                    </a:rPr>
                    <a:t>此部分内容作为文字排版占位显示</a:t>
                  </a:r>
                </a:p>
                <a:p>
                  <a:pPr algn="r">
                    <a:lnSpc>
                      <a:spcPct val="150000"/>
                    </a:lnSpc>
                  </a:pPr>
                  <a:r>
                    <a:rPr lang="zh-CN" altLang="en-US" sz="1050">
                      <a:solidFill>
                        <a:sysClr val="windowText" lastClr="000000"/>
                      </a:solidFill>
                      <a:cs typeface="+mn-ea"/>
                      <a:sym typeface="+mn-lt"/>
                    </a:rPr>
                    <a:t>（建议使用主题字体）</a:t>
                  </a:r>
                  <a:endParaRPr lang="en-US" sz="1050" dirty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5" name="Rounded Rectangle 46"/>
                <p:cNvSpPr/>
                <p:nvPr/>
              </p:nvSpPr>
              <p:spPr>
                <a:xfrm flipH="1">
                  <a:off x="10816216" y="4715349"/>
                  <a:ext cx="434666" cy="434666"/>
                </a:xfrm>
                <a:prstGeom prst="ellipse">
                  <a:avLst/>
                </a:prstGeom>
                <a:solidFill>
                  <a:schemeClr val="accent6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>
                      <a:solidFill>
                        <a:schemeClr val="bg1"/>
                      </a:solidFill>
                      <a:cs typeface="+mn-ea"/>
                      <a:sym typeface="+mn-lt"/>
                    </a:rPr>
                    <a:t>6</a:t>
                  </a:r>
                </a:p>
              </p:txBody>
            </p:sp>
            <p:sp>
              <p:nvSpPr>
                <p:cNvPr id="16" name="TextBox 47"/>
                <p:cNvSpPr txBox="1"/>
                <p:nvPr/>
              </p:nvSpPr>
              <p:spPr>
                <a:xfrm flipH="1">
                  <a:off x="8596370" y="4750766"/>
                  <a:ext cx="2076659" cy="203389"/>
                </a:xfrm>
                <a:prstGeom prst="rect">
                  <a:avLst/>
                </a:prstGeom>
                <a:noFill/>
              </p:spPr>
              <p:txBody>
                <a:bodyPr wrap="square" lIns="0" tIns="0" rIns="144000" bIns="0" rtlCol="0" anchor="ctr" anchorCtr="0">
                  <a:noAutofit/>
                </a:bodyPr>
                <a:lstStyle/>
                <a:p>
                  <a:pPr algn="r">
                    <a:lnSpc>
                      <a:spcPct val="150000"/>
                    </a:lnSpc>
                  </a:pPr>
                  <a:r>
                    <a:rPr lang="zh-CN" altLang="en-US" sz="1400" b="1" dirty="0">
                      <a:solidFill>
                        <a:schemeClr val="accent6"/>
                      </a:solidFill>
                      <a:cs typeface="+mn-ea"/>
                      <a:sym typeface="+mn-lt"/>
                    </a:rPr>
                    <a:t>标题文本预设</a:t>
                  </a:r>
                  <a:endParaRPr lang="vi-VN" sz="1400" b="1" dirty="0">
                    <a:solidFill>
                      <a:schemeClr val="accent6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7" name="TextBox 48"/>
                <p:cNvSpPr txBox="1"/>
                <p:nvPr/>
              </p:nvSpPr>
              <p:spPr>
                <a:xfrm flipH="1">
                  <a:off x="8386221" y="4954155"/>
                  <a:ext cx="2286807" cy="532069"/>
                </a:xfrm>
                <a:prstGeom prst="rect">
                  <a:avLst/>
                </a:prstGeom>
                <a:noFill/>
              </p:spPr>
              <p:txBody>
                <a:bodyPr wrap="square" lIns="0" tIns="0" rIns="144000" bIns="0" rtlCol="0" anchor="ctr" anchorCtr="0">
                  <a:noAutofit/>
                </a:bodyPr>
                <a:lstStyle/>
                <a:p>
                  <a:pPr algn="r">
                    <a:lnSpc>
                      <a:spcPct val="150000"/>
                    </a:lnSpc>
                  </a:pPr>
                  <a:r>
                    <a:rPr lang="zh-CN" altLang="en-US" sz="1050">
                      <a:solidFill>
                        <a:sysClr val="windowText" lastClr="000000"/>
                      </a:solidFill>
                      <a:cs typeface="+mn-ea"/>
                      <a:sym typeface="+mn-lt"/>
                    </a:rPr>
                    <a:t>此部分内容作为文字排版占位显示</a:t>
                  </a:r>
                </a:p>
                <a:p>
                  <a:pPr algn="r">
                    <a:lnSpc>
                      <a:spcPct val="150000"/>
                    </a:lnSpc>
                  </a:pPr>
                  <a:r>
                    <a:rPr lang="zh-CN" altLang="en-US" sz="1050">
                      <a:solidFill>
                        <a:sysClr val="windowText" lastClr="000000"/>
                      </a:solidFill>
                      <a:cs typeface="+mn-ea"/>
                      <a:sym typeface="+mn-lt"/>
                    </a:rPr>
                    <a:t>（建议使用主题字体）</a:t>
                  </a:r>
                  <a:endParaRPr lang="en-US" sz="1050" dirty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grpSp>
        <p:nvGrpSpPr>
          <p:cNvPr id="45" name="组合 44"/>
          <p:cNvGrpSpPr/>
          <p:nvPr/>
        </p:nvGrpSpPr>
        <p:grpSpPr>
          <a:xfrm>
            <a:off x="953070" y="615835"/>
            <a:ext cx="3690964" cy="707421"/>
            <a:chOff x="939815" y="479394"/>
            <a:chExt cx="3690964" cy="707421"/>
          </a:xfrm>
        </p:grpSpPr>
        <p:sp>
          <p:nvSpPr>
            <p:cNvPr id="46" name="矩形 45"/>
            <p:cNvSpPr/>
            <p:nvPr/>
          </p:nvSpPr>
          <p:spPr>
            <a:xfrm>
              <a:off x="1038692" y="592011"/>
              <a:ext cx="3592087" cy="594804"/>
            </a:xfrm>
            <a:prstGeom prst="rect">
              <a:avLst/>
            </a:prstGeom>
            <a:solidFill>
              <a:srgbClr val="48C0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zh-CN" altLang="en-US" sz="2400" b="1" spc="600" dirty="0" smtClean="0"/>
                <a:t>此处输入标题</a:t>
              </a:r>
              <a:endParaRPr lang="zh-CN" altLang="en-US" sz="2400" b="1" spc="600" dirty="0"/>
            </a:p>
          </p:txBody>
        </p:sp>
        <p:sp>
          <p:nvSpPr>
            <p:cNvPr id="47" name="矩形 46"/>
            <p:cNvSpPr/>
            <p:nvPr/>
          </p:nvSpPr>
          <p:spPr>
            <a:xfrm>
              <a:off x="939815" y="479394"/>
              <a:ext cx="3592087" cy="594804"/>
            </a:xfrm>
            <a:prstGeom prst="rec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08101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4000">
        <p14:pan dir="u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0" b="24077"/>
          <a:stretch/>
        </p:blipFill>
        <p:spPr>
          <a:xfrm>
            <a:off x="-6013" y="-19051"/>
            <a:ext cx="12192000" cy="477202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1739549" y="4144994"/>
            <a:ext cx="8710176" cy="2259149"/>
            <a:chOff x="1013125" y="3629820"/>
            <a:chExt cx="8710176" cy="2259149"/>
          </a:xfrm>
        </p:grpSpPr>
        <p:grpSp>
          <p:nvGrpSpPr>
            <p:cNvPr id="15" name="组合 14"/>
            <p:cNvGrpSpPr/>
            <p:nvPr/>
          </p:nvGrpSpPr>
          <p:grpSpPr>
            <a:xfrm>
              <a:off x="1013125" y="3629820"/>
              <a:ext cx="2259149" cy="2259149"/>
              <a:chOff x="1013125" y="3629820"/>
              <a:chExt cx="2259149" cy="2259149"/>
            </a:xfrm>
          </p:grpSpPr>
          <p:sp>
            <p:nvSpPr>
              <p:cNvPr id="26" name="矩形 25"/>
              <p:cNvSpPr/>
              <p:nvPr/>
            </p:nvSpPr>
            <p:spPr>
              <a:xfrm>
                <a:off x="1013125" y="3629820"/>
                <a:ext cx="2259149" cy="2259149"/>
              </a:xfrm>
              <a:prstGeom prst="rect">
                <a:avLst/>
              </a:prstGeom>
              <a:solidFill>
                <a:schemeClr val="accent1"/>
              </a:solidFill>
              <a:ln w="12700">
                <a:miter lim="400000"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7" name="矩形 26"/>
              <p:cNvSpPr/>
              <p:nvPr/>
            </p:nvSpPr>
            <p:spPr>
              <a:xfrm>
                <a:off x="1180339" y="3790684"/>
                <a:ext cx="1937422" cy="1937422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8" name="矩形 27"/>
              <p:cNvSpPr/>
              <p:nvPr/>
            </p:nvSpPr>
            <p:spPr>
              <a:xfrm>
                <a:off x="1320743" y="4837265"/>
                <a:ext cx="1640123" cy="26930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lc="http://schemas.openxmlformats.org/drawingml/2006/lockedCanvas" xmlns:a14="http://schemas.microsoft.com/office/drawing/2010/main" xmlns:ma14="http://schemas.microsoft.com/office/mac/drawingml/2011/main" xmlns:p14="http://schemas.microsoft.com/office/powerpoint/2010/main" xmlns:dgm="http://schemas.openxmlformats.org/drawingml/2006/diagram" val="1"/>
                </a:ext>
              </a:extLst>
            </p:spPr>
            <p:txBody>
              <a:bodyPr wrap="none" lIns="0" tIns="0" rIns="0" bIns="0" anchor="t">
                <a:normAutofit/>
              </a:bodyPr>
              <a:lstStyle/>
              <a:p>
                <a:pPr lvl="0" algn="ctr">
                  <a:defRPr sz="1800"/>
                </a:pPr>
                <a:r>
                  <a:rPr lang="zh-CN" altLang="en-US" sz="1750" b="1" dirty="0" smtClean="0"/>
                  <a:t>标题文本预设</a:t>
                </a:r>
                <a:endParaRPr lang="zh-CN" altLang="en-US" sz="1750" b="1" dirty="0"/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>
              <a:off x="7464152" y="3629820"/>
              <a:ext cx="2259149" cy="2259149"/>
              <a:chOff x="6290806" y="3629820"/>
              <a:chExt cx="2259149" cy="2259149"/>
            </a:xfrm>
          </p:grpSpPr>
          <p:sp>
            <p:nvSpPr>
              <p:cNvPr id="22" name="矩形 21"/>
              <p:cNvSpPr/>
              <p:nvPr/>
            </p:nvSpPr>
            <p:spPr>
              <a:xfrm>
                <a:off x="6290806" y="3629820"/>
                <a:ext cx="2259149" cy="2259149"/>
              </a:xfrm>
              <a:prstGeom prst="rect">
                <a:avLst/>
              </a:prstGeom>
              <a:solidFill>
                <a:schemeClr val="accent3"/>
              </a:solidFill>
              <a:ln w="12700">
                <a:miter lim="400000"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6458019" y="3790684"/>
                <a:ext cx="1937422" cy="1937422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6598423" y="4837265"/>
                <a:ext cx="1640123" cy="26930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lc="http://schemas.openxmlformats.org/drawingml/2006/lockedCanvas" xmlns:a14="http://schemas.microsoft.com/office/drawing/2010/main" xmlns:ma14="http://schemas.microsoft.com/office/mac/drawingml/2011/main" xmlns:p14="http://schemas.microsoft.com/office/powerpoint/2010/main" xmlns:dgm="http://schemas.openxmlformats.org/drawingml/2006/diagram" val="1"/>
                </a:ext>
              </a:extLst>
            </p:spPr>
            <p:txBody>
              <a:bodyPr wrap="none" lIns="0" tIns="0" rIns="0" bIns="0" anchor="t">
                <a:normAutofit/>
              </a:bodyPr>
              <a:lstStyle/>
              <a:p>
                <a:pPr lvl="0" algn="ctr">
                  <a:defRPr sz="1800"/>
                </a:pPr>
                <a:r>
                  <a:rPr lang="zh-CN" altLang="en-US" sz="1750" b="1" smtClean="0"/>
                  <a:t>标题文本预设</a:t>
                </a:r>
                <a:endParaRPr lang="zh-CN" altLang="en-US" sz="1750" b="1"/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4238639" y="3629820"/>
              <a:ext cx="2259149" cy="2259149"/>
              <a:chOff x="3651965" y="3629820"/>
              <a:chExt cx="2259149" cy="2259149"/>
            </a:xfrm>
          </p:grpSpPr>
          <p:sp>
            <p:nvSpPr>
              <p:cNvPr id="18" name="矩形 17"/>
              <p:cNvSpPr/>
              <p:nvPr/>
            </p:nvSpPr>
            <p:spPr>
              <a:xfrm>
                <a:off x="3651965" y="3629820"/>
                <a:ext cx="2259149" cy="2259149"/>
              </a:xfrm>
              <a:prstGeom prst="rect">
                <a:avLst/>
              </a:prstGeom>
              <a:solidFill>
                <a:schemeClr val="accent2"/>
              </a:solidFill>
              <a:ln w="12700">
                <a:miter lim="400000"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9" name="矩形 18"/>
              <p:cNvSpPr/>
              <p:nvPr/>
            </p:nvSpPr>
            <p:spPr>
              <a:xfrm>
                <a:off x="3819179" y="3790684"/>
                <a:ext cx="1937422" cy="1937422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0" name="矩形 19"/>
              <p:cNvSpPr/>
              <p:nvPr/>
            </p:nvSpPr>
            <p:spPr>
              <a:xfrm>
                <a:off x="3959583" y="4837265"/>
                <a:ext cx="1640123" cy="26930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lc="http://schemas.openxmlformats.org/drawingml/2006/lockedCanvas" xmlns:a14="http://schemas.microsoft.com/office/drawing/2010/main" xmlns:ma14="http://schemas.microsoft.com/office/mac/drawingml/2011/main" xmlns:p14="http://schemas.microsoft.com/office/powerpoint/2010/main" xmlns:dgm="http://schemas.openxmlformats.org/drawingml/2006/diagram" val="1"/>
                </a:ext>
              </a:extLst>
            </p:spPr>
            <p:txBody>
              <a:bodyPr wrap="none" lIns="0" tIns="0" rIns="0" bIns="0" anchor="t">
                <a:normAutofit/>
              </a:bodyPr>
              <a:lstStyle/>
              <a:p>
                <a:pPr lvl="0" algn="ctr">
                  <a:defRPr sz="1800"/>
                </a:pPr>
                <a:r>
                  <a:rPr lang="zh-CN" altLang="en-US" sz="1750" b="1" smtClean="0"/>
                  <a:t>标题文本预设</a:t>
                </a:r>
                <a:endParaRPr lang="zh-CN" altLang="en-US" sz="1750" b="1"/>
              </a:p>
            </p:txBody>
          </p:sp>
        </p:grpSp>
      </p:grpSp>
      <p:grpSp>
        <p:nvGrpSpPr>
          <p:cNvPr id="31" name="组合 30"/>
          <p:cNvGrpSpPr/>
          <p:nvPr/>
        </p:nvGrpSpPr>
        <p:grpSpPr>
          <a:xfrm>
            <a:off x="6758761" y="272935"/>
            <a:ext cx="3690964" cy="707421"/>
            <a:chOff x="939815" y="479394"/>
            <a:chExt cx="3690964" cy="707421"/>
          </a:xfrm>
        </p:grpSpPr>
        <p:sp>
          <p:nvSpPr>
            <p:cNvPr id="32" name="矩形 31"/>
            <p:cNvSpPr/>
            <p:nvPr/>
          </p:nvSpPr>
          <p:spPr>
            <a:xfrm>
              <a:off x="1038692" y="592011"/>
              <a:ext cx="3592087" cy="594804"/>
            </a:xfrm>
            <a:prstGeom prst="rect">
              <a:avLst/>
            </a:prstGeom>
            <a:solidFill>
              <a:srgbClr val="48C0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zh-CN" altLang="en-US" sz="2400" b="1" spc="600" dirty="0" smtClean="0"/>
                <a:t>此处输入标题</a:t>
              </a:r>
              <a:endParaRPr lang="zh-CN" altLang="en-US" sz="2400" b="1" spc="600" dirty="0"/>
            </a:p>
          </p:txBody>
        </p:sp>
        <p:sp>
          <p:nvSpPr>
            <p:cNvPr id="33" name="矩形 32"/>
            <p:cNvSpPr/>
            <p:nvPr/>
          </p:nvSpPr>
          <p:spPr>
            <a:xfrm>
              <a:off x="939815" y="479394"/>
              <a:ext cx="3592087" cy="594804"/>
            </a:xfrm>
            <a:prstGeom prst="rect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4" name="back-arrow-on-internet-cloud_59896"/>
          <p:cNvSpPr>
            <a:spLocks noChangeAspect="1"/>
          </p:cNvSpPr>
          <p:nvPr/>
        </p:nvSpPr>
        <p:spPr bwMode="auto">
          <a:xfrm>
            <a:off x="9013411" y="4688130"/>
            <a:ext cx="609685" cy="451415"/>
          </a:xfrm>
          <a:custGeom>
            <a:avLst/>
            <a:gdLst>
              <a:gd name="connsiteX0" fmla="*/ 285251 w 603540"/>
              <a:gd name="connsiteY0" fmla="*/ 231460 h 446866"/>
              <a:gd name="connsiteX1" fmla="*/ 298275 w 603540"/>
              <a:gd name="connsiteY1" fmla="*/ 233877 h 446866"/>
              <a:gd name="connsiteX2" fmla="*/ 312106 w 603540"/>
              <a:gd name="connsiteY2" fmla="*/ 255977 h 446866"/>
              <a:gd name="connsiteX3" fmla="*/ 312106 w 603540"/>
              <a:gd name="connsiteY3" fmla="*/ 277157 h 446866"/>
              <a:gd name="connsiteX4" fmla="*/ 418145 w 603540"/>
              <a:gd name="connsiteY4" fmla="*/ 235719 h 446866"/>
              <a:gd name="connsiteX5" fmla="*/ 439813 w 603540"/>
              <a:gd name="connsiteY5" fmla="*/ 233877 h 446866"/>
              <a:gd name="connsiteX6" fmla="*/ 450878 w 603540"/>
              <a:gd name="connsiteY6" fmla="*/ 252294 h 446866"/>
              <a:gd name="connsiteX7" fmla="*/ 312106 w 603540"/>
              <a:gd name="connsiteY7" fmla="*/ 399630 h 446866"/>
              <a:gd name="connsiteX8" fmla="*/ 312106 w 603540"/>
              <a:gd name="connsiteY8" fmla="*/ 422651 h 446866"/>
              <a:gd name="connsiteX9" fmla="*/ 298275 w 603540"/>
              <a:gd name="connsiteY9" fmla="*/ 444291 h 446866"/>
              <a:gd name="connsiteX10" fmla="*/ 272918 w 603540"/>
              <a:gd name="connsiteY10" fmla="*/ 441989 h 446866"/>
              <a:gd name="connsiteX11" fmla="*/ 162270 w 603540"/>
              <a:gd name="connsiteY11" fmla="*/ 358652 h 446866"/>
              <a:gd name="connsiteX12" fmla="*/ 152588 w 603540"/>
              <a:gd name="connsiteY12" fmla="*/ 339314 h 446866"/>
              <a:gd name="connsiteX13" fmla="*/ 162270 w 603540"/>
              <a:gd name="connsiteY13" fmla="*/ 319976 h 446866"/>
              <a:gd name="connsiteX14" fmla="*/ 272918 w 603540"/>
              <a:gd name="connsiteY14" fmla="*/ 236639 h 446866"/>
              <a:gd name="connsiteX15" fmla="*/ 285251 w 603540"/>
              <a:gd name="connsiteY15" fmla="*/ 231460 h 446866"/>
              <a:gd name="connsiteX16" fmla="*/ 258660 w 603540"/>
              <a:gd name="connsiteY16" fmla="*/ 0 h 446866"/>
              <a:gd name="connsiteX17" fmla="*/ 348108 w 603540"/>
              <a:gd name="connsiteY17" fmla="*/ 29927 h 446866"/>
              <a:gd name="connsiteX18" fmla="*/ 357790 w 603540"/>
              <a:gd name="connsiteY18" fmla="*/ 33150 h 446866"/>
              <a:gd name="connsiteX19" fmla="*/ 366089 w 603540"/>
              <a:gd name="connsiteY19" fmla="*/ 32690 h 446866"/>
              <a:gd name="connsiteX20" fmla="*/ 472135 w 603540"/>
              <a:gd name="connsiteY20" fmla="*/ 86559 h 446866"/>
              <a:gd name="connsiteX21" fmla="*/ 482740 w 603540"/>
              <a:gd name="connsiteY21" fmla="*/ 92545 h 446866"/>
              <a:gd name="connsiteX22" fmla="*/ 603540 w 603540"/>
              <a:gd name="connsiteY22" fmla="*/ 223765 h 446866"/>
              <a:gd name="connsiteX23" fmla="*/ 471674 w 603540"/>
              <a:gd name="connsiteY23" fmla="*/ 355446 h 446866"/>
              <a:gd name="connsiteX24" fmla="*/ 437094 w 603540"/>
              <a:gd name="connsiteY24" fmla="*/ 355446 h 446866"/>
              <a:gd name="connsiteX25" fmla="*/ 464297 w 603540"/>
              <a:gd name="connsiteY25" fmla="*/ 303418 h 446866"/>
              <a:gd name="connsiteX26" fmla="*/ 471674 w 603540"/>
              <a:gd name="connsiteY26" fmla="*/ 303418 h 446866"/>
              <a:gd name="connsiteX27" fmla="*/ 551439 w 603540"/>
              <a:gd name="connsiteY27" fmla="*/ 223765 h 446866"/>
              <a:gd name="connsiteX28" fmla="*/ 471674 w 603540"/>
              <a:gd name="connsiteY28" fmla="*/ 144112 h 446866"/>
              <a:gd name="connsiteX29" fmla="*/ 463836 w 603540"/>
              <a:gd name="connsiteY29" fmla="*/ 144112 h 446866"/>
              <a:gd name="connsiteX30" fmla="*/ 437555 w 603540"/>
              <a:gd name="connsiteY30" fmla="*/ 129839 h 446866"/>
              <a:gd name="connsiteX31" fmla="*/ 366089 w 603540"/>
              <a:gd name="connsiteY31" fmla="*/ 84718 h 446866"/>
              <a:gd name="connsiteX32" fmla="*/ 349491 w 603540"/>
              <a:gd name="connsiteY32" fmla="*/ 86099 h 446866"/>
              <a:gd name="connsiteX33" fmla="*/ 325976 w 603540"/>
              <a:gd name="connsiteY33" fmla="*/ 79653 h 446866"/>
              <a:gd name="connsiteX34" fmla="*/ 259121 w 603540"/>
              <a:gd name="connsiteY34" fmla="*/ 52028 h 446866"/>
              <a:gd name="connsiteX35" fmla="*/ 165524 w 603540"/>
              <a:gd name="connsiteY35" fmla="*/ 124774 h 446866"/>
              <a:gd name="connsiteX36" fmla="*/ 138321 w 603540"/>
              <a:gd name="connsiteY36" fmla="*/ 144112 h 446866"/>
              <a:gd name="connsiteX37" fmla="*/ 131866 w 603540"/>
              <a:gd name="connsiteY37" fmla="*/ 144112 h 446866"/>
              <a:gd name="connsiteX38" fmla="*/ 52101 w 603540"/>
              <a:gd name="connsiteY38" fmla="*/ 223765 h 446866"/>
              <a:gd name="connsiteX39" fmla="*/ 131866 w 603540"/>
              <a:gd name="connsiteY39" fmla="*/ 303418 h 446866"/>
              <a:gd name="connsiteX40" fmla="*/ 148464 w 603540"/>
              <a:gd name="connsiteY40" fmla="*/ 303418 h 446866"/>
              <a:gd name="connsiteX41" fmla="*/ 130944 w 603540"/>
              <a:gd name="connsiteY41" fmla="*/ 339331 h 446866"/>
              <a:gd name="connsiteX42" fmla="*/ 134171 w 603540"/>
              <a:gd name="connsiteY42" fmla="*/ 355446 h 446866"/>
              <a:gd name="connsiteX43" fmla="*/ 131866 w 603540"/>
              <a:gd name="connsiteY43" fmla="*/ 355446 h 446866"/>
              <a:gd name="connsiteX44" fmla="*/ 0 w 603540"/>
              <a:gd name="connsiteY44" fmla="*/ 223765 h 446866"/>
              <a:gd name="connsiteX45" fmla="*/ 113423 w 603540"/>
              <a:gd name="connsiteY45" fmla="*/ 93466 h 446866"/>
              <a:gd name="connsiteX46" fmla="*/ 124950 w 603540"/>
              <a:gd name="connsiteY46" fmla="*/ 84718 h 446866"/>
              <a:gd name="connsiteX47" fmla="*/ 258660 w 603540"/>
              <a:gd name="connsiteY47" fmla="*/ 0 h 446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603540" h="446866">
                <a:moveTo>
                  <a:pt x="285251" y="231460"/>
                </a:moveTo>
                <a:cubicBezTo>
                  <a:pt x="289631" y="230999"/>
                  <a:pt x="294126" y="231805"/>
                  <a:pt x="298275" y="233877"/>
                </a:cubicBezTo>
                <a:cubicBezTo>
                  <a:pt x="306574" y="238021"/>
                  <a:pt x="312106" y="246769"/>
                  <a:pt x="312106" y="255977"/>
                </a:cubicBezTo>
                <a:lnTo>
                  <a:pt x="312106" y="277157"/>
                </a:lnTo>
                <a:cubicBezTo>
                  <a:pt x="351755" y="273473"/>
                  <a:pt x="388177" y="258279"/>
                  <a:pt x="418145" y="235719"/>
                </a:cubicBezTo>
                <a:cubicBezTo>
                  <a:pt x="424138" y="231114"/>
                  <a:pt x="432898" y="230193"/>
                  <a:pt x="439813" y="233877"/>
                </a:cubicBezTo>
                <a:cubicBezTo>
                  <a:pt x="446729" y="237100"/>
                  <a:pt x="450878" y="244467"/>
                  <a:pt x="450878" y="252294"/>
                </a:cubicBezTo>
                <a:cubicBezTo>
                  <a:pt x="450878" y="330106"/>
                  <a:pt x="390021" y="395026"/>
                  <a:pt x="312106" y="399630"/>
                </a:cubicBezTo>
                <a:lnTo>
                  <a:pt x="312106" y="422651"/>
                </a:lnTo>
                <a:cubicBezTo>
                  <a:pt x="312106" y="431860"/>
                  <a:pt x="306574" y="440147"/>
                  <a:pt x="298275" y="444291"/>
                </a:cubicBezTo>
                <a:cubicBezTo>
                  <a:pt x="289977" y="448435"/>
                  <a:pt x="280295" y="447514"/>
                  <a:pt x="272918" y="441989"/>
                </a:cubicBezTo>
                <a:lnTo>
                  <a:pt x="162270" y="358652"/>
                </a:lnTo>
                <a:cubicBezTo>
                  <a:pt x="156276" y="354048"/>
                  <a:pt x="152588" y="346681"/>
                  <a:pt x="152588" y="339314"/>
                </a:cubicBezTo>
                <a:cubicBezTo>
                  <a:pt x="152588" y="331487"/>
                  <a:pt x="156276" y="324581"/>
                  <a:pt x="162270" y="319976"/>
                </a:cubicBezTo>
                <a:lnTo>
                  <a:pt x="272918" y="236639"/>
                </a:lnTo>
                <a:cubicBezTo>
                  <a:pt x="276607" y="233646"/>
                  <a:pt x="280871" y="231920"/>
                  <a:pt x="285251" y="231460"/>
                </a:cubicBezTo>
                <a:close/>
                <a:moveTo>
                  <a:pt x="258660" y="0"/>
                </a:moveTo>
                <a:cubicBezTo>
                  <a:pt x="291396" y="0"/>
                  <a:pt x="322288" y="10590"/>
                  <a:pt x="348108" y="29927"/>
                </a:cubicBezTo>
                <a:cubicBezTo>
                  <a:pt x="350874" y="32230"/>
                  <a:pt x="354102" y="33150"/>
                  <a:pt x="357790" y="33150"/>
                </a:cubicBezTo>
                <a:cubicBezTo>
                  <a:pt x="360557" y="32690"/>
                  <a:pt x="363323" y="32690"/>
                  <a:pt x="366089" y="32690"/>
                </a:cubicBezTo>
                <a:cubicBezTo>
                  <a:pt x="408047" y="32690"/>
                  <a:pt x="447238" y="53409"/>
                  <a:pt x="472135" y="86559"/>
                </a:cubicBezTo>
                <a:cubicBezTo>
                  <a:pt x="474441" y="89782"/>
                  <a:pt x="478590" y="92084"/>
                  <a:pt x="482740" y="92545"/>
                </a:cubicBezTo>
                <a:cubicBezTo>
                  <a:pt x="550517" y="98070"/>
                  <a:pt x="603540" y="154702"/>
                  <a:pt x="603540" y="223765"/>
                </a:cubicBezTo>
                <a:cubicBezTo>
                  <a:pt x="603540" y="296512"/>
                  <a:pt x="544523" y="355446"/>
                  <a:pt x="471674" y="355446"/>
                </a:cubicBezTo>
                <a:lnTo>
                  <a:pt x="437094" y="355446"/>
                </a:lnTo>
                <a:cubicBezTo>
                  <a:pt x="449082" y="339792"/>
                  <a:pt x="458303" y="322296"/>
                  <a:pt x="464297" y="303418"/>
                </a:cubicBezTo>
                <a:lnTo>
                  <a:pt x="471674" y="303418"/>
                </a:lnTo>
                <a:cubicBezTo>
                  <a:pt x="515937" y="303418"/>
                  <a:pt x="551439" y="267505"/>
                  <a:pt x="551439" y="223765"/>
                </a:cubicBezTo>
                <a:cubicBezTo>
                  <a:pt x="551439" y="179565"/>
                  <a:pt x="515937" y="144112"/>
                  <a:pt x="471674" y="144112"/>
                </a:cubicBezTo>
                <a:cubicBezTo>
                  <a:pt x="468908" y="144112"/>
                  <a:pt x="466602" y="144112"/>
                  <a:pt x="463836" y="144112"/>
                </a:cubicBezTo>
                <a:cubicBezTo>
                  <a:pt x="452770" y="145493"/>
                  <a:pt x="442627" y="139508"/>
                  <a:pt x="437555" y="129839"/>
                </a:cubicBezTo>
                <a:cubicBezTo>
                  <a:pt x="424184" y="101753"/>
                  <a:pt x="396520" y="84718"/>
                  <a:pt x="366089" y="84718"/>
                </a:cubicBezTo>
                <a:cubicBezTo>
                  <a:pt x="360557" y="84718"/>
                  <a:pt x="355024" y="85178"/>
                  <a:pt x="349491" y="86099"/>
                </a:cubicBezTo>
                <a:cubicBezTo>
                  <a:pt x="341192" y="87941"/>
                  <a:pt x="332431" y="85639"/>
                  <a:pt x="325976" y="79653"/>
                </a:cubicBezTo>
                <a:cubicBezTo>
                  <a:pt x="307995" y="61697"/>
                  <a:pt x="284019" y="52028"/>
                  <a:pt x="259121" y="52028"/>
                </a:cubicBezTo>
                <a:cubicBezTo>
                  <a:pt x="214859" y="52028"/>
                  <a:pt x="176590" y="81955"/>
                  <a:pt x="165524" y="124774"/>
                </a:cubicBezTo>
                <a:cubicBezTo>
                  <a:pt x="162758" y="137206"/>
                  <a:pt x="151231" y="145033"/>
                  <a:pt x="138321" y="144112"/>
                </a:cubicBezTo>
                <a:cubicBezTo>
                  <a:pt x="136476" y="144112"/>
                  <a:pt x="134171" y="144112"/>
                  <a:pt x="131866" y="144112"/>
                </a:cubicBezTo>
                <a:cubicBezTo>
                  <a:pt x="87603" y="144112"/>
                  <a:pt x="52101" y="179565"/>
                  <a:pt x="52101" y="223765"/>
                </a:cubicBezTo>
                <a:cubicBezTo>
                  <a:pt x="52101" y="267505"/>
                  <a:pt x="87603" y="303418"/>
                  <a:pt x="131866" y="303418"/>
                </a:cubicBezTo>
                <a:lnTo>
                  <a:pt x="148464" y="303418"/>
                </a:lnTo>
                <a:cubicBezTo>
                  <a:pt x="137399" y="312166"/>
                  <a:pt x="130944" y="325519"/>
                  <a:pt x="130944" y="339331"/>
                </a:cubicBezTo>
                <a:cubicBezTo>
                  <a:pt x="130944" y="344856"/>
                  <a:pt x="132327" y="350381"/>
                  <a:pt x="134171" y="355446"/>
                </a:cubicBezTo>
                <a:lnTo>
                  <a:pt x="131866" y="355446"/>
                </a:lnTo>
                <a:cubicBezTo>
                  <a:pt x="59017" y="355446"/>
                  <a:pt x="0" y="296512"/>
                  <a:pt x="0" y="223765"/>
                </a:cubicBezTo>
                <a:cubicBezTo>
                  <a:pt x="0" y="157464"/>
                  <a:pt x="49334" y="102214"/>
                  <a:pt x="113423" y="93466"/>
                </a:cubicBezTo>
                <a:cubicBezTo>
                  <a:pt x="118495" y="92545"/>
                  <a:pt x="123105" y="89322"/>
                  <a:pt x="124950" y="84718"/>
                </a:cubicBezTo>
                <a:cubicBezTo>
                  <a:pt x="149386" y="34071"/>
                  <a:pt x="200565" y="0"/>
                  <a:pt x="258660" y="0"/>
                </a:cubicBezTo>
                <a:close/>
              </a:path>
            </a:pathLst>
          </a:custGeom>
          <a:solidFill>
            <a:schemeClr val="bg2">
              <a:lumMod val="95000"/>
              <a:lumOff val="5000"/>
            </a:schemeClr>
          </a:solidFill>
          <a:ln>
            <a:noFill/>
          </a:ln>
        </p:spPr>
      </p:sp>
      <p:sp>
        <p:nvSpPr>
          <p:cNvPr id="35" name="wifi_159076"/>
          <p:cNvSpPr>
            <a:spLocks noChangeAspect="1"/>
          </p:cNvSpPr>
          <p:nvPr/>
        </p:nvSpPr>
        <p:spPr bwMode="auto">
          <a:xfrm>
            <a:off x="2511209" y="4591570"/>
            <a:ext cx="609685" cy="460618"/>
          </a:xfrm>
          <a:custGeom>
            <a:avLst/>
            <a:gdLst>
              <a:gd name="connsiteX0" fmla="*/ 303696 w 607675"/>
              <a:gd name="connsiteY0" fmla="*/ 372374 h 459100"/>
              <a:gd name="connsiteX1" fmla="*/ 347129 w 607675"/>
              <a:gd name="connsiteY1" fmla="*/ 415737 h 459100"/>
              <a:gd name="connsiteX2" fmla="*/ 303696 w 607675"/>
              <a:gd name="connsiteY2" fmla="*/ 459100 h 459100"/>
              <a:gd name="connsiteX3" fmla="*/ 260263 w 607675"/>
              <a:gd name="connsiteY3" fmla="*/ 415737 h 459100"/>
              <a:gd name="connsiteX4" fmla="*/ 303696 w 607675"/>
              <a:gd name="connsiteY4" fmla="*/ 372374 h 459100"/>
              <a:gd name="connsiteX5" fmla="*/ 303661 w 607675"/>
              <a:gd name="connsiteY5" fmla="*/ 250366 h 459100"/>
              <a:gd name="connsiteX6" fmla="*/ 420639 w 607675"/>
              <a:gd name="connsiteY6" fmla="*/ 298893 h 459100"/>
              <a:gd name="connsiteX7" fmla="*/ 420639 w 607675"/>
              <a:gd name="connsiteY7" fmla="*/ 344750 h 459100"/>
              <a:gd name="connsiteX8" fmla="*/ 397686 w 607675"/>
              <a:gd name="connsiteY8" fmla="*/ 354234 h 459100"/>
              <a:gd name="connsiteX9" fmla="*/ 374733 w 607675"/>
              <a:gd name="connsiteY9" fmla="*/ 344658 h 459100"/>
              <a:gd name="connsiteX10" fmla="*/ 303661 w 607675"/>
              <a:gd name="connsiteY10" fmla="*/ 315284 h 459100"/>
              <a:gd name="connsiteX11" fmla="*/ 232589 w 607675"/>
              <a:gd name="connsiteY11" fmla="*/ 344658 h 459100"/>
              <a:gd name="connsiteX12" fmla="*/ 186683 w 607675"/>
              <a:gd name="connsiteY12" fmla="*/ 344658 h 459100"/>
              <a:gd name="connsiteX13" fmla="*/ 186683 w 607675"/>
              <a:gd name="connsiteY13" fmla="*/ 298709 h 459100"/>
              <a:gd name="connsiteX14" fmla="*/ 303661 w 607675"/>
              <a:gd name="connsiteY14" fmla="*/ 250366 h 459100"/>
              <a:gd name="connsiteX15" fmla="*/ 303697 w 607675"/>
              <a:gd name="connsiteY15" fmla="*/ 126320 h 459100"/>
              <a:gd name="connsiteX16" fmla="*/ 508726 w 607675"/>
              <a:gd name="connsiteY16" fmla="*/ 211021 h 459100"/>
              <a:gd name="connsiteX17" fmla="*/ 508726 w 607675"/>
              <a:gd name="connsiteY17" fmla="*/ 256950 h 459100"/>
              <a:gd name="connsiteX18" fmla="*/ 485771 w 607675"/>
              <a:gd name="connsiteY18" fmla="*/ 266523 h 459100"/>
              <a:gd name="connsiteX19" fmla="*/ 462724 w 607675"/>
              <a:gd name="connsiteY19" fmla="*/ 256950 h 459100"/>
              <a:gd name="connsiteX20" fmla="*/ 144670 w 607675"/>
              <a:gd name="connsiteY20" fmla="*/ 256950 h 459100"/>
              <a:gd name="connsiteX21" fmla="*/ 98668 w 607675"/>
              <a:gd name="connsiteY21" fmla="*/ 256950 h 459100"/>
              <a:gd name="connsiteX22" fmla="*/ 98668 w 607675"/>
              <a:gd name="connsiteY22" fmla="*/ 211021 h 459100"/>
              <a:gd name="connsiteX23" fmla="*/ 303697 w 607675"/>
              <a:gd name="connsiteY23" fmla="*/ 126320 h 459100"/>
              <a:gd name="connsiteX24" fmla="*/ 303791 w 607675"/>
              <a:gd name="connsiteY24" fmla="*/ 0 h 459100"/>
              <a:gd name="connsiteX25" fmla="*/ 598204 w 607675"/>
              <a:gd name="connsiteY25" fmla="*/ 121809 h 459100"/>
              <a:gd name="connsiteX26" fmla="*/ 598204 w 607675"/>
              <a:gd name="connsiteY26" fmla="*/ 167659 h 459100"/>
              <a:gd name="connsiteX27" fmla="*/ 575067 w 607675"/>
              <a:gd name="connsiteY27" fmla="*/ 177235 h 459100"/>
              <a:gd name="connsiteX28" fmla="*/ 552115 w 607675"/>
              <a:gd name="connsiteY28" fmla="*/ 167659 h 459100"/>
              <a:gd name="connsiteX29" fmla="*/ 55467 w 607675"/>
              <a:gd name="connsiteY29" fmla="*/ 167659 h 459100"/>
              <a:gd name="connsiteX30" fmla="*/ 9471 w 607675"/>
              <a:gd name="connsiteY30" fmla="*/ 167659 h 459100"/>
              <a:gd name="connsiteX31" fmla="*/ 9471 w 607675"/>
              <a:gd name="connsiteY31" fmla="*/ 121809 h 459100"/>
              <a:gd name="connsiteX32" fmla="*/ 303791 w 607675"/>
              <a:gd name="connsiteY32" fmla="*/ 0 h 45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07675" h="459100">
                <a:moveTo>
                  <a:pt x="303696" y="372374"/>
                </a:moveTo>
                <a:cubicBezTo>
                  <a:pt x="327683" y="372374"/>
                  <a:pt x="347129" y="391788"/>
                  <a:pt x="347129" y="415737"/>
                </a:cubicBezTo>
                <a:cubicBezTo>
                  <a:pt x="347129" y="439686"/>
                  <a:pt x="327683" y="459100"/>
                  <a:pt x="303696" y="459100"/>
                </a:cubicBezTo>
                <a:cubicBezTo>
                  <a:pt x="279709" y="459100"/>
                  <a:pt x="260263" y="439686"/>
                  <a:pt x="260263" y="415737"/>
                </a:cubicBezTo>
                <a:cubicBezTo>
                  <a:pt x="260263" y="391788"/>
                  <a:pt x="279709" y="372374"/>
                  <a:pt x="303696" y="372374"/>
                </a:cubicBezTo>
                <a:close/>
                <a:moveTo>
                  <a:pt x="303661" y="250366"/>
                </a:moveTo>
                <a:cubicBezTo>
                  <a:pt x="347908" y="250366"/>
                  <a:pt x="389482" y="267585"/>
                  <a:pt x="420639" y="298893"/>
                </a:cubicBezTo>
                <a:cubicBezTo>
                  <a:pt x="433360" y="311508"/>
                  <a:pt x="433360" y="332135"/>
                  <a:pt x="420639" y="344750"/>
                </a:cubicBezTo>
                <a:cubicBezTo>
                  <a:pt x="414371" y="351011"/>
                  <a:pt x="406074" y="354234"/>
                  <a:pt x="397686" y="354234"/>
                </a:cubicBezTo>
                <a:cubicBezTo>
                  <a:pt x="389297" y="354234"/>
                  <a:pt x="381093" y="351011"/>
                  <a:pt x="374733" y="344658"/>
                </a:cubicBezTo>
                <a:cubicBezTo>
                  <a:pt x="355743" y="325781"/>
                  <a:pt x="330486" y="315284"/>
                  <a:pt x="303661" y="315284"/>
                </a:cubicBezTo>
                <a:cubicBezTo>
                  <a:pt x="276836" y="315284"/>
                  <a:pt x="251579" y="325781"/>
                  <a:pt x="232589" y="344658"/>
                </a:cubicBezTo>
                <a:cubicBezTo>
                  <a:pt x="219960" y="357273"/>
                  <a:pt x="199312" y="357273"/>
                  <a:pt x="186683" y="344658"/>
                </a:cubicBezTo>
                <a:cubicBezTo>
                  <a:pt x="173962" y="332043"/>
                  <a:pt x="173962" y="311416"/>
                  <a:pt x="186683" y="298709"/>
                </a:cubicBezTo>
                <a:cubicBezTo>
                  <a:pt x="217840" y="267585"/>
                  <a:pt x="259414" y="250366"/>
                  <a:pt x="303661" y="250366"/>
                </a:cubicBezTo>
                <a:close/>
                <a:moveTo>
                  <a:pt x="303697" y="126320"/>
                </a:moveTo>
                <a:cubicBezTo>
                  <a:pt x="377933" y="126320"/>
                  <a:pt x="452168" y="154554"/>
                  <a:pt x="508726" y="211021"/>
                </a:cubicBezTo>
                <a:cubicBezTo>
                  <a:pt x="521356" y="223631"/>
                  <a:pt x="521356" y="244248"/>
                  <a:pt x="508726" y="256950"/>
                </a:cubicBezTo>
                <a:cubicBezTo>
                  <a:pt x="502365" y="263301"/>
                  <a:pt x="493976" y="266523"/>
                  <a:pt x="485771" y="266523"/>
                </a:cubicBezTo>
                <a:cubicBezTo>
                  <a:pt x="477382" y="266523"/>
                  <a:pt x="469177" y="263301"/>
                  <a:pt x="462724" y="256950"/>
                </a:cubicBezTo>
                <a:cubicBezTo>
                  <a:pt x="374959" y="169418"/>
                  <a:pt x="232435" y="169418"/>
                  <a:pt x="144670" y="256950"/>
                </a:cubicBezTo>
                <a:cubicBezTo>
                  <a:pt x="131948" y="269560"/>
                  <a:pt x="111298" y="269560"/>
                  <a:pt x="98668" y="256950"/>
                </a:cubicBezTo>
                <a:cubicBezTo>
                  <a:pt x="86038" y="244248"/>
                  <a:pt x="86038" y="223631"/>
                  <a:pt x="98668" y="211021"/>
                </a:cubicBezTo>
                <a:cubicBezTo>
                  <a:pt x="155226" y="154554"/>
                  <a:pt x="229462" y="126320"/>
                  <a:pt x="303697" y="126320"/>
                </a:cubicBezTo>
                <a:close/>
                <a:moveTo>
                  <a:pt x="303791" y="0"/>
                </a:moveTo>
                <a:cubicBezTo>
                  <a:pt x="415049" y="0"/>
                  <a:pt x="519485" y="43181"/>
                  <a:pt x="598204" y="121809"/>
                </a:cubicBezTo>
                <a:cubicBezTo>
                  <a:pt x="610832" y="134422"/>
                  <a:pt x="610832" y="155046"/>
                  <a:pt x="598204" y="167659"/>
                </a:cubicBezTo>
                <a:cubicBezTo>
                  <a:pt x="591659" y="174104"/>
                  <a:pt x="583271" y="177235"/>
                  <a:pt x="575067" y="177235"/>
                </a:cubicBezTo>
                <a:cubicBezTo>
                  <a:pt x="566679" y="177235"/>
                  <a:pt x="558476" y="174104"/>
                  <a:pt x="552115" y="167659"/>
                </a:cubicBezTo>
                <a:cubicBezTo>
                  <a:pt x="415049" y="30935"/>
                  <a:pt x="192350" y="30935"/>
                  <a:pt x="55467" y="167659"/>
                </a:cubicBezTo>
                <a:cubicBezTo>
                  <a:pt x="42747" y="180365"/>
                  <a:pt x="22099" y="180365"/>
                  <a:pt x="9471" y="167659"/>
                </a:cubicBezTo>
                <a:cubicBezTo>
                  <a:pt x="-3157" y="155046"/>
                  <a:pt x="-3157" y="134422"/>
                  <a:pt x="9471" y="121809"/>
                </a:cubicBezTo>
                <a:cubicBezTo>
                  <a:pt x="88098" y="43181"/>
                  <a:pt x="192626" y="0"/>
                  <a:pt x="303791" y="0"/>
                </a:cubicBezTo>
                <a:close/>
              </a:path>
            </a:pathLst>
          </a:custGeom>
          <a:solidFill>
            <a:schemeClr val="tx2">
              <a:lumMod val="90000"/>
              <a:lumOff val="10000"/>
            </a:schemeClr>
          </a:solidFill>
          <a:ln>
            <a:noFill/>
          </a:ln>
        </p:spPr>
      </p:sp>
      <p:sp>
        <p:nvSpPr>
          <p:cNvPr id="36" name="browser_157288"/>
          <p:cNvSpPr>
            <a:spLocks noChangeAspect="1"/>
          </p:cNvSpPr>
          <p:nvPr/>
        </p:nvSpPr>
        <p:spPr bwMode="auto">
          <a:xfrm>
            <a:off x="5785144" y="4591570"/>
            <a:ext cx="609685" cy="513786"/>
          </a:xfrm>
          <a:custGeom>
            <a:avLst/>
            <a:gdLst>
              <a:gd name="connsiteX0" fmla="*/ 366236 w 579692"/>
              <a:gd name="connsiteY0" fmla="*/ 226605 h 488511"/>
              <a:gd name="connsiteX1" fmla="*/ 475003 w 579692"/>
              <a:gd name="connsiteY1" fmla="*/ 272753 h 488511"/>
              <a:gd name="connsiteX2" fmla="*/ 480441 w 579692"/>
              <a:gd name="connsiteY2" fmla="*/ 281575 h 488511"/>
              <a:gd name="connsiteX3" fmla="*/ 474323 w 579692"/>
              <a:gd name="connsiteY3" fmla="*/ 289719 h 488511"/>
              <a:gd name="connsiteX4" fmla="*/ 365556 w 579692"/>
              <a:gd name="connsiteY4" fmla="*/ 333830 h 488511"/>
              <a:gd name="connsiteX5" fmla="*/ 362157 w 579692"/>
              <a:gd name="connsiteY5" fmla="*/ 334509 h 488511"/>
              <a:gd name="connsiteX6" fmla="*/ 353999 w 579692"/>
              <a:gd name="connsiteY6" fmla="*/ 329080 h 488511"/>
              <a:gd name="connsiteX7" fmla="*/ 358758 w 579692"/>
              <a:gd name="connsiteY7" fmla="*/ 316864 h 488511"/>
              <a:gd name="connsiteX8" fmla="*/ 447811 w 579692"/>
              <a:gd name="connsiteY8" fmla="*/ 280896 h 488511"/>
              <a:gd name="connsiteX9" fmla="*/ 358758 w 579692"/>
              <a:gd name="connsiteY9" fmla="*/ 243571 h 488511"/>
              <a:gd name="connsiteX10" fmla="*/ 353999 w 579692"/>
              <a:gd name="connsiteY10" fmla="*/ 231355 h 488511"/>
              <a:gd name="connsiteX11" fmla="*/ 366236 w 579692"/>
              <a:gd name="connsiteY11" fmla="*/ 226605 h 488511"/>
              <a:gd name="connsiteX12" fmla="*/ 231682 w 579692"/>
              <a:gd name="connsiteY12" fmla="*/ 226605 h 488511"/>
              <a:gd name="connsiteX13" fmla="*/ 243908 w 579692"/>
              <a:gd name="connsiteY13" fmla="*/ 231355 h 488511"/>
              <a:gd name="connsiteX14" fmla="*/ 239154 w 579692"/>
              <a:gd name="connsiteY14" fmla="*/ 243571 h 488511"/>
              <a:gd name="connsiteX15" fmla="*/ 150176 w 579692"/>
              <a:gd name="connsiteY15" fmla="*/ 280896 h 488511"/>
              <a:gd name="connsiteX16" fmla="*/ 239154 w 579692"/>
              <a:gd name="connsiteY16" fmla="*/ 316864 h 488511"/>
              <a:gd name="connsiteX17" fmla="*/ 243908 w 579692"/>
              <a:gd name="connsiteY17" fmla="*/ 329080 h 488511"/>
              <a:gd name="connsiteX18" fmla="*/ 235758 w 579692"/>
              <a:gd name="connsiteY18" fmla="*/ 334509 h 488511"/>
              <a:gd name="connsiteX19" fmla="*/ 232362 w 579692"/>
              <a:gd name="connsiteY19" fmla="*/ 333830 h 488511"/>
              <a:gd name="connsiteX20" fmla="*/ 123687 w 579692"/>
              <a:gd name="connsiteY20" fmla="*/ 289719 h 488511"/>
              <a:gd name="connsiteX21" fmla="*/ 117574 w 579692"/>
              <a:gd name="connsiteY21" fmla="*/ 281575 h 488511"/>
              <a:gd name="connsiteX22" fmla="*/ 123008 w 579692"/>
              <a:gd name="connsiteY22" fmla="*/ 272753 h 488511"/>
              <a:gd name="connsiteX23" fmla="*/ 339063 w 579692"/>
              <a:gd name="connsiteY23" fmla="*/ 190612 h 488511"/>
              <a:gd name="connsiteX24" fmla="*/ 343815 w 579692"/>
              <a:gd name="connsiteY24" fmla="*/ 202145 h 488511"/>
              <a:gd name="connsiteX25" fmla="*/ 271172 w 579692"/>
              <a:gd name="connsiteY25" fmla="*/ 364965 h 488511"/>
              <a:gd name="connsiteX26" fmla="*/ 263025 w 579692"/>
              <a:gd name="connsiteY26" fmla="*/ 370392 h 488511"/>
              <a:gd name="connsiteX27" fmla="*/ 258952 w 579692"/>
              <a:gd name="connsiteY27" fmla="*/ 369714 h 488511"/>
              <a:gd name="connsiteX28" fmla="*/ 254200 w 579692"/>
              <a:gd name="connsiteY28" fmla="*/ 358181 h 488511"/>
              <a:gd name="connsiteX29" fmla="*/ 326843 w 579692"/>
              <a:gd name="connsiteY29" fmla="*/ 195361 h 488511"/>
              <a:gd name="connsiteX30" fmla="*/ 339063 w 579692"/>
              <a:gd name="connsiteY30" fmla="*/ 190612 h 488511"/>
              <a:gd name="connsiteX31" fmla="*/ 18349 w 579692"/>
              <a:gd name="connsiteY31" fmla="*/ 99059 h 488511"/>
              <a:gd name="connsiteX32" fmla="*/ 18349 w 579692"/>
              <a:gd name="connsiteY32" fmla="*/ 451873 h 488511"/>
              <a:gd name="connsiteX33" fmla="*/ 36018 w 579692"/>
              <a:gd name="connsiteY33" fmla="*/ 470192 h 488511"/>
              <a:gd name="connsiteX34" fmla="*/ 543674 w 579692"/>
              <a:gd name="connsiteY34" fmla="*/ 470192 h 488511"/>
              <a:gd name="connsiteX35" fmla="*/ 562023 w 579692"/>
              <a:gd name="connsiteY35" fmla="*/ 451873 h 488511"/>
              <a:gd name="connsiteX36" fmla="*/ 562023 w 579692"/>
              <a:gd name="connsiteY36" fmla="*/ 99059 h 488511"/>
              <a:gd name="connsiteX37" fmla="*/ 144775 w 579692"/>
              <a:gd name="connsiteY37" fmla="*/ 44722 h 488511"/>
              <a:gd name="connsiteX38" fmla="*/ 137975 w 579692"/>
              <a:gd name="connsiteY38" fmla="*/ 51522 h 488511"/>
              <a:gd name="connsiteX39" fmla="*/ 144775 w 579692"/>
              <a:gd name="connsiteY39" fmla="*/ 58321 h 488511"/>
              <a:gd name="connsiteX40" fmla="*/ 151574 w 579692"/>
              <a:gd name="connsiteY40" fmla="*/ 51522 h 488511"/>
              <a:gd name="connsiteX41" fmla="*/ 144775 w 579692"/>
              <a:gd name="connsiteY41" fmla="*/ 44722 h 488511"/>
              <a:gd name="connsiteX42" fmla="*/ 99863 w 579692"/>
              <a:gd name="connsiteY42" fmla="*/ 44722 h 488511"/>
              <a:gd name="connsiteX43" fmla="*/ 93064 w 579692"/>
              <a:gd name="connsiteY43" fmla="*/ 51522 h 488511"/>
              <a:gd name="connsiteX44" fmla="*/ 99863 w 579692"/>
              <a:gd name="connsiteY44" fmla="*/ 58321 h 488511"/>
              <a:gd name="connsiteX45" fmla="*/ 106663 w 579692"/>
              <a:gd name="connsiteY45" fmla="*/ 51522 h 488511"/>
              <a:gd name="connsiteX46" fmla="*/ 99863 w 579692"/>
              <a:gd name="connsiteY46" fmla="*/ 44722 h 488511"/>
              <a:gd name="connsiteX47" fmla="*/ 54370 w 579692"/>
              <a:gd name="connsiteY47" fmla="*/ 44722 h 488511"/>
              <a:gd name="connsiteX48" fmla="*/ 47565 w 579692"/>
              <a:gd name="connsiteY48" fmla="*/ 51522 h 488511"/>
              <a:gd name="connsiteX49" fmla="*/ 54370 w 579692"/>
              <a:gd name="connsiteY49" fmla="*/ 58321 h 488511"/>
              <a:gd name="connsiteX50" fmla="*/ 61175 w 579692"/>
              <a:gd name="connsiteY50" fmla="*/ 51522 h 488511"/>
              <a:gd name="connsiteX51" fmla="*/ 54370 w 579692"/>
              <a:gd name="connsiteY51" fmla="*/ 44722 h 488511"/>
              <a:gd name="connsiteX52" fmla="*/ 144775 w 579692"/>
              <a:gd name="connsiteY52" fmla="*/ 35883 h 488511"/>
              <a:gd name="connsiteX53" fmla="*/ 161093 w 579692"/>
              <a:gd name="connsiteY53" fmla="*/ 51522 h 488511"/>
              <a:gd name="connsiteX54" fmla="*/ 144775 w 579692"/>
              <a:gd name="connsiteY54" fmla="*/ 67840 h 488511"/>
              <a:gd name="connsiteX55" fmla="*/ 129136 w 579692"/>
              <a:gd name="connsiteY55" fmla="*/ 51522 h 488511"/>
              <a:gd name="connsiteX56" fmla="*/ 144775 w 579692"/>
              <a:gd name="connsiteY56" fmla="*/ 35883 h 488511"/>
              <a:gd name="connsiteX57" fmla="*/ 99863 w 579692"/>
              <a:gd name="connsiteY57" fmla="*/ 35883 h 488511"/>
              <a:gd name="connsiteX58" fmla="*/ 115502 w 579692"/>
              <a:gd name="connsiteY58" fmla="*/ 51522 h 488511"/>
              <a:gd name="connsiteX59" fmla="*/ 99863 w 579692"/>
              <a:gd name="connsiteY59" fmla="*/ 67840 h 488511"/>
              <a:gd name="connsiteX60" fmla="*/ 83545 w 579692"/>
              <a:gd name="connsiteY60" fmla="*/ 51522 h 488511"/>
              <a:gd name="connsiteX61" fmla="*/ 99863 w 579692"/>
              <a:gd name="connsiteY61" fmla="*/ 35883 h 488511"/>
              <a:gd name="connsiteX62" fmla="*/ 54370 w 579692"/>
              <a:gd name="connsiteY62" fmla="*/ 35883 h 488511"/>
              <a:gd name="connsiteX63" fmla="*/ 70021 w 579692"/>
              <a:gd name="connsiteY63" fmla="*/ 51522 h 488511"/>
              <a:gd name="connsiteX64" fmla="*/ 54370 w 579692"/>
              <a:gd name="connsiteY64" fmla="*/ 67840 h 488511"/>
              <a:gd name="connsiteX65" fmla="*/ 38719 w 579692"/>
              <a:gd name="connsiteY65" fmla="*/ 51522 h 488511"/>
              <a:gd name="connsiteX66" fmla="*/ 54370 w 579692"/>
              <a:gd name="connsiteY66" fmla="*/ 35883 h 488511"/>
              <a:gd name="connsiteX67" fmla="*/ 36018 w 579692"/>
              <a:gd name="connsiteY67" fmla="*/ 17641 h 488511"/>
              <a:gd name="connsiteX68" fmla="*/ 18349 w 579692"/>
              <a:gd name="connsiteY68" fmla="*/ 35960 h 488511"/>
              <a:gd name="connsiteX69" fmla="*/ 18349 w 579692"/>
              <a:gd name="connsiteY69" fmla="*/ 81419 h 488511"/>
              <a:gd name="connsiteX70" fmla="*/ 562023 w 579692"/>
              <a:gd name="connsiteY70" fmla="*/ 81419 h 488511"/>
              <a:gd name="connsiteX71" fmla="*/ 562023 w 579692"/>
              <a:gd name="connsiteY71" fmla="*/ 35960 h 488511"/>
              <a:gd name="connsiteX72" fmla="*/ 543674 w 579692"/>
              <a:gd name="connsiteY72" fmla="*/ 17641 h 488511"/>
              <a:gd name="connsiteX73" fmla="*/ 36018 w 579692"/>
              <a:gd name="connsiteY73" fmla="*/ 0 h 488511"/>
              <a:gd name="connsiteX74" fmla="*/ 543674 w 579692"/>
              <a:gd name="connsiteY74" fmla="*/ 0 h 488511"/>
              <a:gd name="connsiteX75" fmla="*/ 579692 w 579692"/>
              <a:gd name="connsiteY75" fmla="*/ 35960 h 488511"/>
              <a:gd name="connsiteX76" fmla="*/ 579692 w 579692"/>
              <a:gd name="connsiteY76" fmla="*/ 81419 h 488511"/>
              <a:gd name="connsiteX77" fmla="*/ 579692 w 579692"/>
              <a:gd name="connsiteY77" fmla="*/ 99059 h 488511"/>
              <a:gd name="connsiteX78" fmla="*/ 579692 w 579692"/>
              <a:gd name="connsiteY78" fmla="*/ 451873 h 488511"/>
              <a:gd name="connsiteX79" fmla="*/ 543674 w 579692"/>
              <a:gd name="connsiteY79" fmla="*/ 488511 h 488511"/>
              <a:gd name="connsiteX80" fmla="*/ 36018 w 579692"/>
              <a:gd name="connsiteY80" fmla="*/ 488511 h 488511"/>
              <a:gd name="connsiteX81" fmla="*/ 0 w 579692"/>
              <a:gd name="connsiteY81" fmla="*/ 451873 h 488511"/>
              <a:gd name="connsiteX82" fmla="*/ 0 w 579692"/>
              <a:gd name="connsiteY82" fmla="*/ 99059 h 488511"/>
              <a:gd name="connsiteX83" fmla="*/ 0 w 579692"/>
              <a:gd name="connsiteY83" fmla="*/ 81419 h 488511"/>
              <a:gd name="connsiteX84" fmla="*/ 0 w 579692"/>
              <a:gd name="connsiteY84" fmla="*/ 35960 h 488511"/>
              <a:gd name="connsiteX85" fmla="*/ 36018 w 579692"/>
              <a:gd name="connsiteY85" fmla="*/ 0 h 488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579692" h="488511">
                <a:moveTo>
                  <a:pt x="366236" y="226605"/>
                </a:moveTo>
                <a:lnTo>
                  <a:pt x="475003" y="272753"/>
                </a:lnTo>
                <a:cubicBezTo>
                  <a:pt x="478402" y="274110"/>
                  <a:pt x="480441" y="277503"/>
                  <a:pt x="480441" y="281575"/>
                </a:cubicBezTo>
                <a:cubicBezTo>
                  <a:pt x="480441" y="284968"/>
                  <a:pt x="477722" y="288361"/>
                  <a:pt x="474323" y="289719"/>
                </a:cubicBezTo>
                <a:lnTo>
                  <a:pt x="365556" y="333830"/>
                </a:lnTo>
                <a:cubicBezTo>
                  <a:pt x="364876" y="334509"/>
                  <a:pt x="363516" y="334509"/>
                  <a:pt x="362157" y="334509"/>
                </a:cubicBezTo>
                <a:cubicBezTo>
                  <a:pt x="358758" y="334509"/>
                  <a:pt x="355359" y="332473"/>
                  <a:pt x="353999" y="329080"/>
                </a:cubicBezTo>
                <a:cubicBezTo>
                  <a:pt x="351960" y="324329"/>
                  <a:pt x="353999" y="318900"/>
                  <a:pt x="358758" y="316864"/>
                </a:cubicBezTo>
                <a:lnTo>
                  <a:pt x="447811" y="280896"/>
                </a:lnTo>
                <a:lnTo>
                  <a:pt x="358758" y="243571"/>
                </a:lnTo>
                <a:cubicBezTo>
                  <a:pt x="353999" y="241535"/>
                  <a:pt x="351960" y="236106"/>
                  <a:pt x="353999" y="231355"/>
                </a:cubicBezTo>
                <a:cubicBezTo>
                  <a:pt x="356039" y="226605"/>
                  <a:pt x="361477" y="224569"/>
                  <a:pt x="366236" y="226605"/>
                </a:cubicBezTo>
                <a:close/>
                <a:moveTo>
                  <a:pt x="231682" y="226605"/>
                </a:moveTo>
                <a:cubicBezTo>
                  <a:pt x="236437" y="224569"/>
                  <a:pt x="241871" y="226605"/>
                  <a:pt x="243908" y="231355"/>
                </a:cubicBezTo>
                <a:cubicBezTo>
                  <a:pt x="245946" y="236106"/>
                  <a:pt x="243908" y="241535"/>
                  <a:pt x="239154" y="243571"/>
                </a:cubicBezTo>
                <a:lnTo>
                  <a:pt x="150176" y="280896"/>
                </a:lnTo>
                <a:lnTo>
                  <a:pt x="239154" y="316864"/>
                </a:lnTo>
                <a:cubicBezTo>
                  <a:pt x="243908" y="318900"/>
                  <a:pt x="245946" y="324329"/>
                  <a:pt x="243908" y="329080"/>
                </a:cubicBezTo>
                <a:cubicBezTo>
                  <a:pt x="242550" y="332473"/>
                  <a:pt x="239154" y="334509"/>
                  <a:pt x="235758" y="334509"/>
                </a:cubicBezTo>
                <a:cubicBezTo>
                  <a:pt x="234399" y="334509"/>
                  <a:pt x="233041" y="334509"/>
                  <a:pt x="232362" y="333830"/>
                </a:cubicBezTo>
                <a:lnTo>
                  <a:pt x="123687" y="289719"/>
                </a:lnTo>
                <a:cubicBezTo>
                  <a:pt x="120291" y="288361"/>
                  <a:pt x="117574" y="284968"/>
                  <a:pt x="117574" y="281575"/>
                </a:cubicBezTo>
                <a:cubicBezTo>
                  <a:pt x="117574" y="277503"/>
                  <a:pt x="119612" y="274110"/>
                  <a:pt x="123008" y="272753"/>
                </a:cubicBezTo>
                <a:close/>
                <a:moveTo>
                  <a:pt x="339063" y="190612"/>
                </a:moveTo>
                <a:cubicBezTo>
                  <a:pt x="343136" y="192648"/>
                  <a:pt x="345852" y="198075"/>
                  <a:pt x="343815" y="202145"/>
                </a:cubicBezTo>
                <a:lnTo>
                  <a:pt x="271172" y="364965"/>
                </a:lnTo>
                <a:cubicBezTo>
                  <a:pt x="269815" y="368357"/>
                  <a:pt x="266420" y="370392"/>
                  <a:pt x="263025" y="370392"/>
                </a:cubicBezTo>
                <a:cubicBezTo>
                  <a:pt x="261668" y="370392"/>
                  <a:pt x="260310" y="370392"/>
                  <a:pt x="258952" y="369714"/>
                </a:cubicBezTo>
                <a:cubicBezTo>
                  <a:pt x="254879" y="367678"/>
                  <a:pt x="252163" y="362251"/>
                  <a:pt x="254200" y="358181"/>
                </a:cubicBezTo>
                <a:lnTo>
                  <a:pt x="326843" y="195361"/>
                </a:lnTo>
                <a:cubicBezTo>
                  <a:pt x="328879" y="190612"/>
                  <a:pt x="334311" y="188577"/>
                  <a:pt x="339063" y="190612"/>
                </a:cubicBezTo>
                <a:close/>
                <a:moveTo>
                  <a:pt x="18349" y="99059"/>
                </a:moveTo>
                <a:lnTo>
                  <a:pt x="18349" y="451873"/>
                </a:lnTo>
                <a:cubicBezTo>
                  <a:pt x="18349" y="462050"/>
                  <a:pt x="26504" y="470192"/>
                  <a:pt x="36018" y="470192"/>
                </a:cubicBezTo>
                <a:lnTo>
                  <a:pt x="543674" y="470192"/>
                </a:lnTo>
                <a:cubicBezTo>
                  <a:pt x="553867" y="470192"/>
                  <a:pt x="562023" y="462050"/>
                  <a:pt x="562023" y="451873"/>
                </a:cubicBezTo>
                <a:lnTo>
                  <a:pt x="562023" y="99059"/>
                </a:lnTo>
                <a:close/>
                <a:moveTo>
                  <a:pt x="144775" y="44722"/>
                </a:moveTo>
                <a:cubicBezTo>
                  <a:pt x="141375" y="44722"/>
                  <a:pt x="137975" y="48122"/>
                  <a:pt x="137975" y="51522"/>
                </a:cubicBezTo>
                <a:cubicBezTo>
                  <a:pt x="137975" y="55601"/>
                  <a:pt x="141375" y="58321"/>
                  <a:pt x="144775" y="58321"/>
                </a:cubicBezTo>
                <a:cubicBezTo>
                  <a:pt x="148854" y="58321"/>
                  <a:pt x="151574" y="55601"/>
                  <a:pt x="151574" y="51522"/>
                </a:cubicBezTo>
                <a:cubicBezTo>
                  <a:pt x="151574" y="48122"/>
                  <a:pt x="148854" y="44722"/>
                  <a:pt x="144775" y="44722"/>
                </a:cubicBezTo>
                <a:close/>
                <a:moveTo>
                  <a:pt x="99863" y="44722"/>
                </a:moveTo>
                <a:cubicBezTo>
                  <a:pt x="95784" y="44722"/>
                  <a:pt x="93064" y="48122"/>
                  <a:pt x="93064" y="51522"/>
                </a:cubicBezTo>
                <a:cubicBezTo>
                  <a:pt x="93064" y="55601"/>
                  <a:pt x="95784" y="58321"/>
                  <a:pt x="99863" y="58321"/>
                </a:cubicBezTo>
                <a:cubicBezTo>
                  <a:pt x="103263" y="58321"/>
                  <a:pt x="106663" y="55601"/>
                  <a:pt x="106663" y="51522"/>
                </a:cubicBezTo>
                <a:cubicBezTo>
                  <a:pt x="106663" y="48122"/>
                  <a:pt x="103263" y="44722"/>
                  <a:pt x="99863" y="44722"/>
                </a:cubicBezTo>
                <a:close/>
                <a:moveTo>
                  <a:pt x="54370" y="44722"/>
                </a:moveTo>
                <a:cubicBezTo>
                  <a:pt x="50287" y="44722"/>
                  <a:pt x="47565" y="48122"/>
                  <a:pt x="47565" y="51522"/>
                </a:cubicBezTo>
                <a:cubicBezTo>
                  <a:pt x="47565" y="55601"/>
                  <a:pt x="50287" y="58321"/>
                  <a:pt x="54370" y="58321"/>
                </a:cubicBezTo>
                <a:cubicBezTo>
                  <a:pt x="58453" y="58321"/>
                  <a:pt x="61175" y="55601"/>
                  <a:pt x="61175" y="51522"/>
                </a:cubicBezTo>
                <a:cubicBezTo>
                  <a:pt x="61175" y="48122"/>
                  <a:pt x="58453" y="44722"/>
                  <a:pt x="54370" y="44722"/>
                </a:cubicBezTo>
                <a:close/>
                <a:moveTo>
                  <a:pt x="144775" y="35883"/>
                </a:moveTo>
                <a:cubicBezTo>
                  <a:pt x="153614" y="35883"/>
                  <a:pt x="161093" y="42682"/>
                  <a:pt x="161093" y="51522"/>
                </a:cubicBezTo>
                <a:cubicBezTo>
                  <a:pt x="161093" y="60361"/>
                  <a:pt x="153614" y="67840"/>
                  <a:pt x="144775" y="67840"/>
                </a:cubicBezTo>
                <a:cubicBezTo>
                  <a:pt x="135935" y="67840"/>
                  <a:pt x="129136" y="60361"/>
                  <a:pt x="129136" y="51522"/>
                </a:cubicBezTo>
                <a:cubicBezTo>
                  <a:pt x="129136" y="42682"/>
                  <a:pt x="135935" y="35883"/>
                  <a:pt x="144775" y="35883"/>
                </a:cubicBezTo>
                <a:close/>
                <a:moveTo>
                  <a:pt x="99863" y="35883"/>
                </a:moveTo>
                <a:cubicBezTo>
                  <a:pt x="108703" y="35883"/>
                  <a:pt x="115502" y="42682"/>
                  <a:pt x="115502" y="51522"/>
                </a:cubicBezTo>
                <a:cubicBezTo>
                  <a:pt x="115502" y="60361"/>
                  <a:pt x="108703" y="67840"/>
                  <a:pt x="99863" y="67840"/>
                </a:cubicBezTo>
                <a:cubicBezTo>
                  <a:pt x="91024" y="67840"/>
                  <a:pt x="83545" y="60361"/>
                  <a:pt x="83545" y="51522"/>
                </a:cubicBezTo>
                <a:cubicBezTo>
                  <a:pt x="83545" y="42682"/>
                  <a:pt x="91024" y="35883"/>
                  <a:pt x="99863" y="35883"/>
                </a:cubicBezTo>
                <a:close/>
                <a:moveTo>
                  <a:pt x="54370" y="35883"/>
                </a:moveTo>
                <a:cubicBezTo>
                  <a:pt x="63216" y="35883"/>
                  <a:pt x="70021" y="42682"/>
                  <a:pt x="70021" y="51522"/>
                </a:cubicBezTo>
                <a:cubicBezTo>
                  <a:pt x="70021" y="60361"/>
                  <a:pt x="63216" y="67840"/>
                  <a:pt x="54370" y="67840"/>
                </a:cubicBezTo>
                <a:cubicBezTo>
                  <a:pt x="45524" y="67840"/>
                  <a:pt x="38719" y="60361"/>
                  <a:pt x="38719" y="51522"/>
                </a:cubicBezTo>
                <a:cubicBezTo>
                  <a:pt x="38719" y="42682"/>
                  <a:pt x="45524" y="35883"/>
                  <a:pt x="54370" y="35883"/>
                </a:cubicBezTo>
                <a:close/>
                <a:moveTo>
                  <a:pt x="36018" y="17641"/>
                </a:moveTo>
                <a:cubicBezTo>
                  <a:pt x="26504" y="17641"/>
                  <a:pt x="18349" y="25782"/>
                  <a:pt x="18349" y="35960"/>
                </a:cubicBezTo>
                <a:lnTo>
                  <a:pt x="18349" y="81419"/>
                </a:lnTo>
                <a:lnTo>
                  <a:pt x="562023" y="81419"/>
                </a:lnTo>
                <a:lnTo>
                  <a:pt x="562023" y="35960"/>
                </a:lnTo>
                <a:cubicBezTo>
                  <a:pt x="562023" y="25782"/>
                  <a:pt x="553867" y="17641"/>
                  <a:pt x="543674" y="17641"/>
                </a:cubicBezTo>
                <a:close/>
                <a:moveTo>
                  <a:pt x="36018" y="0"/>
                </a:moveTo>
                <a:lnTo>
                  <a:pt x="543674" y="0"/>
                </a:lnTo>
                <a:cubicBezTo>
                  <a:pt x="563382" y="0"/>
                  <a:pt x="579692" y="16284"/>
                  <a:pt x="579692" y="35960"/>
                </a:cubicBezTo>
                <a:lnTo>
                  <a:pt x="579692" y="81419"/>
                </a:lnTo>
                <a:lnTo>
                  <a:pt x="579692" y="99059"/>
                </a:lnTo>
                <a:lnTo>
                  <a:pt x="579692" y="451873"/>
                </a:lnTo>
                <a:cubicBezTo>
                  <a:pt x="579692" y="472227"/>
                  <a:pt x="563382" y="488511"/>
                  <a:pt x="543674" y="488511"/>
                </a:cubicBezTo>
                <a:lnTo>
                  <a:pt x="36018" y="488511"/>
                </a:lnTo>
                <a:cubicBezTo>
                  <a:pt x="16310" y="488511"/>
                  <a:pt x="0" y="472227"/>
                  <a:pt x="0" y="451873"/>
                </a:cubicBezTo>
                <a:lnTo>
                  <a:pt x="0" y="99059"/>
                </a:lnTo>
                <a:lnTo>
                  <a:pt x="0" y="81419"/>
                </a:lnTo>
                <a:lnTo>
                  <a:pt x="0" y="35960"/>
                </a:lnTo>
                <a:cubicBezTo>
                  <a:pt x="0" y="16284"/>
                  <a:pt x="16310" y="0"/>
                  <a:pt x="36018" y="0"/>
                </a:cubicBezTo>
                <a:close/>
              </a:path>
            </a:pathLst>
          </a:custGeom>
          <a:solidFill>
            <a:schemeClr val="tx2">
              <a:lumMod val="90000"/>
              <a:lumOff val="10000"/>
            </a:schemeClr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24083950"/>
      </p:ext>
    </p:extLst>
  </p:cSld>
  <p:clrMapOvr>
    <a:masterClrMapping/>
  </p:clrMapOvr>
  <p:transition spd="slow" advClick="0" advTm="4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0416400d-569f-444c-aeef-6551e69af5a5"/>
          <p:cNvGrpSpPr>
            <a:grpSpLocks noChangeAspect="1"/>
          </p:cNvGrpSpPr>
          <p:nvPr/>
        </p:nvGrpSpPr>
        <p:grpSpPr>
          <a:xfrm>
            <a:off x="2785007" y="1482957"/>
            <a:ext cx="7197587" cy="4087015"/>
            <a:chOff x="2403406" y="1037435"/>
            <a:chExt cx="8332722" cy="4731580"/>
          </a:xfrm>
        </p:grpSpPr>
        <p:grpSp>
          <p:nvGrpSpPr>
            <p:cNvPr id="5" name="组合 4"/>
            <p:cNvGrpSpPr/>
            <p:nvPr/>
          </p:nvGrpSpPr>
          <p:grpSpPr>
            <a:xfrm>
              <a:off x="7131595" y="1809517"/>
              <a:ext cx="707968" cy="707968"/>
              <a:chOff x="0" y="0"/>
              <a:chExt cx="622534" cy="622534"/>
            </a:xfrm>
          </p:grpSpPr>
          <p:sp>
            <p:nvSpPr>
              <p:cNvPr id="46" name="任意多边形 45"/>
              <p:cNvSpPr/>
              <p:nvPr/>
            </p:nvSpPr>
            <p:spPr>
              <a:xfrm>
                <a:off x="0" y="0"/>
                <a:ext cx="622534" cy="622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 sz="1400"/>
              </a:p>
            </p:txBody>
          </p:sp>
          <p:sp>
            <p:nvSpPr>
              <p:cNvPr id="47" name="任意多边形 46"/>
              <p:cNvSpPr/>
              <p:nvPr/>
            </p:nvSpPr>
            <p:spPr>
              <a:xfrm>
                <a:off x="179079" y="187892"/>
                <a:ext cx="264375" cy="2467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3" h="21600" extrusionOk="0">
                    <a:moveTo>
                      <a:pt x="19357" y="12343"/>
                    </a:moveTo>
                    <a:lnTo>
                      <a:pt x="17854" y="12343"/>
                    </a:lnTo>
                    <a:cubicBezTo>
                      <a:pt x="17102" y="11379"/>
                      <a:pt x="16048" y="10836"/>
                      <a:pt x="14882" y="10800"/>
                    </a:cubicBezTo>
                    <a:cubicBezTo>
                      <a:pt x="15465" y="9896"/>
                      <a:pt x="15790" y="8811"/>
                      <a:pt x="15790" y="7714"/>
                    </a:cubicBezTo>
                    <a:cubicBezTo>
                      <a:pt x="15790" y="7449"/>
                      <a:pt x="15768" y="7184"/>
                      <a:pt x="15734" y="6919"/>
                    </a:cubicBezTo>
                    <a:cubicBezTo>
                      <a:pt x="16216" y="7100"/>
                      <a:pt x="16710" y="7196"/>
                      <a:pt x="17226" y="7196"/>
                    </a:cubicBezTo>
                    <a:cubicBezTo>
                      <a:pt x="18740" y="7196"/>
                      <a:pt x="19906" y="6171"/>
                      <a:pt x="20142" y="6171"/>
                    </a:cubicBezTo>
                    <a:cubicBezTo>
                      <a:pt x="21566" y="6171"/>
                      <a:pt x="21532" y="9450"/>
                      <a:pt x="21532" y="10426"/>
                    </a:cubicBezTo>
                    <a:cubicBezTo>
                      <a:pt x="21532" y="11764"/>
                      <a:pt x="20478" y="12343"/>
                      <a:pt x="19357" y="12343"/>
                    </a:cubicBezTo>
                    <a:close/>
                    <a:moveTo>
                      <a:pt x="17226" y="6171"/>
                    </a:moveTo>
                    <a:cubicBezTo>
                      <a:pt x="15645" y="6171"/>
                      <a:pt x="14355" y="4785"/>
                      <a:pt x="14355" y="3086"/>
                    </a:cubicBezTo>
                    <a:cubicBezTo>
                      <a:pt x="14355" y="1386"/>
                      <a:pt x="15645" y="0"/>
                      <a:pt x="17226" y="0"/>
                    </a:cubicBezTo>
                    <a:cubicBezTo>
                      <a:pt x="18807" y="0"/>
                      <a:pt x="20097" y="1386"/>
                      <a:pt x="20097" y="3086"/>
                    </a:cubicBezTo>
                    <a:cubicBezTo>
                      <a:pt x="20097" y="4785"/>
                      <a:pt x="18807" y="6171"/>
                      <a:pt x="17226" y="6171"/>
                    </a:cubicBezTo>
                    <a:close/>
                    <a:moveTo>
                      <a:pt x="10766" y="12343"/>
                    </a:moveTo>
                    <a:cubicBezTo>
                      <a:pt x="8388" y="12343"/>
                      <a:pt x="6459" y="10270"/>
                      <a:pt x="6459" y="7714"/>
                    </a:cubicBezTo>
                    <a:cubicBezTo>
                      <a:pt x="6459" y="5159"/>
                      <a:pt x="8388" y="3086"/>
                      <a:pt x="10766" y="3086"/>
                    </a:cubicBezTo>
                    <a:cubicBezTo>
                      <a:pt x="13144" y="3086"/>
                      <a:pt x="15073" y="5159"/>
                      <a:pt x="15073" y="7714"/>
                    </a:cubicBezTo>
                    <a:cubicBezTo>
                      <a:pt x="15073" y="10270"/>
                      <a:pt x="13144" y="12343"/>
                      <a:pt x="10766" y="12343"/>
                    </a:cubicBezTo>
                    <a:close/>
                    <a:moveTo>
                      <a:pt x="15667" y="21600"/>
                    </a:moveTo>
                    <a:lnTo>
                      <a:pt x="5865" y="21600"/>
                    </a:lnTo>
                    <a:cubicBezTo>
                      <a:pt x="4071" y="21600"/>
                      <a:pt x="2871" y="20431"/>
                      <a:pt x="2871" y="18478"/>
                    </a:cubicBezTo>
                    <a:cubicBezTo>
                      <a:pt x="2871" y="15754"/>
                      <a:pt x="3465" y="11571"/>
                      <a:pt x="6751" y="11571"/>
                    </a:cubicBezTo>
                    <a:cubicBezTo>
                      <a:pt x="7132" y="11571"/>
                      <a:pt x="8523" y="13247"/>
                      <a:pt x="10766" y="13247"/>
                    </a:cubicBezTo>
                    <a:cubicBezTo>
                      <a:pt x="13009" y="13247"/>
                      <a:pt x="14400" y="11571"/>
                      <a:pt x="14781" y="11571"/>
                    </a:cubicBezTo>
                    <a:cubicBezTo>
                      <a:pt x="18067" y="11571"/>
                      <a:pt x="18661" y="15754"/>
                      <a:pt x="18661" y="18478"/>
                    </a:cubicBezTo>
                    <a:cubicBezTo>
                      <a:pt x="18661" y="20431"/>
                      <a:pt x="17461" y="21600"/>
                      <a:pt x="15667" y="21600"/>
                    </a:cubicBezTo>
                    <a:close/>
                    <a:moveTo>
                      <a:pt x="4306" y="6171"/>
                    </a:moveTo>
                    <a:cubicBezTo>
                      <a:pt x="2725" y="6171"/>
                      <a:pt x="1435" y="4785"/>
                      <a:pt x="1435" y="3086"/>
                    </a:cubicBezTo>
                    <a:cubicBezTo>
                      <a:pt x="1435" y="1386"/>
                      <a:pt x="2725" y="0"/>
                      <a:pt x="4306" y="0"/>
                    </a:cubicBezTo>
                    <a:cubicBezTo>
                      <a:pt x="5887" y="0"/>
                      <a:pt x="7177" y="1386"/>
                      <a:pt x="7177" y="3086"/>
                    </a:cubicBezTo>
                    <a:cubicBezTo>
                      <a:pt x="7177" y="4785"/>
                      <a:pt x="5887" y="6171"/>
                      <a:pt x="4306" y="6171"/>
                    </a:cubicBezTo>
                    <a:close/>
                    <a:moveTo>
                      <a:pt x="3678" y="12343"/>
                    </a:moveTo>
                    <a:lnTo>
                      <a:pt x="2175" y="12343"/>
                    </a:lnTo>
                    <a:cubicBezTo>
                      <a:pt x="1054" y="12343"/>
                      <a:pt x="0" y="11764"/>
                      <a:pt x="0" y="10426"/>
                    </a:cubicBezTo>
                    <a:cubicBezTo>
                      <a:pt x="0" y="9450"/>
                      <a:pt x="-34" y="6171"/>
                      <a:pt x="1390" y="6171"/>
                    </a:cubicBezTo>
                    <a:cubicBezTo>
                      <a:pt x="1626" y="6171"/>
                      <a:pt x="2792" y="7196"/>
                      <a:pt x="4306" y="7196"/>
                    </a:cubicBezTo>
                    <a:cubicBezTo>
                      <a:pt x="4822" y="7196"/>
                      <a:pt x="5316" y="7100"/>
                      <a:pt x="5798" y="6919"/>
                    </a:cubicBezTo>
                    <a:cubicBezTo>
                      <a:pt x="5764" y="7184"/>
                      <a:pt x="5742" y="7449"/>
                      <a:pt x="5742" y="7714"/>
                    </a:cubicBezTo>
                    <a:cubicBezTo>
                      <a:pt x="5742" y="8811"/>
                      <a:pt x="6067" y="9896"/>
                      <a:pt x="6650" y="10800"/>
                    </a:cubicBezTo>
                    <a:cubicBezTo>
                      <a:pt x="5484" y="10836"/>
                      <a:pt x="4430" y="11379"/>
                      <a:pt x="3678" y="123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 sz="1400"/>
              </a:p>
            </p:txBody>
          </p:sp>
        </p:grpSp>
        <p:sp>
          <p:nvSpPr>
            <p:cNvPr id="6" name="任意多边形 5"/>
            <p:cNvSpPr/>
            <p:nvPr/>
          </p:nvSpPr>
          <p:spPr>
            <a:xfrm rot="10800000" flipH="1">
              <a:off x="5627948" y="2002898"/>
              <a:ext cx="1035248" cy="3212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0"/>
                  </a:lnTo>
                  <a:lnTo>
                    <a:pt x="0" y="0"/>
                  </a:ln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miter lim="400000"/>
              <a:headEnd type="oval" w="med" len="med"/>
              <a:tailEnd type="oval" w="med" len="med"/>
            </a:ln>
            <a:effectLst/>
          </p:spPr>
          <p:txBody>
            <a:bodyPr anchor="ctr"/>
            <a:lstStyle/>
            <a:p>
              <a:pPr algn="ctr"/>
              <a:endParaRPr sz="1400"/>
            </a:p>
          </p:txBody>
        </p:sp>
        <p:grpSp>
          <p:nvGrpSpPr>
            <p:cNvPr id="7" name="组合 6"/>
            <p:cNvGrpSpPr/>
            <p:nvPr/>
          </p:nvGrpSpPr>
          <p:grpSpPr>
            <a:xfrm>
              <a:off x="8048747" y="1766353"/>
              <a:ext cx="2687381" cy="794294"/>
              <a:chOff x="719666" y="2048993"/>
              <a:chExt cx="3288101" cy="723852"/>
            </a:xfrm>
          </p:grpSpPr>
          <p:sp>
            <p:nvSpPr>
              <p:cNvPr id="44" name="文本框 141"/>
              <p:cNvSpPr txBox="1"/>
              <p:nvPr/>
            </p:nvSpPr>
            <p:spPr>
              <a:xfrm>
                <a:off x="719666" y="2295214"/>
                <a:ext cx="3288101" cy="477631"/>
              </a:xfrm>
              <a:prstGeom prst="rect">
                <a:avLst/>
              </a:prstGeom>
              <a:noFill/>
            </p:spPr>
            <p:txBody>
              <a:bodyPr wrap="square" lIns="72000" tIns="0" rIns="72000" bIns="0">
                <a:normAutofit/>
              </a:bodyPr>
              <a:lstStyle/>
              <a:p>
                <a:pPr algn="r" defTabSz="914333">
                  <a:lnSpc>
                    <a:spcPct val="120000"/>
                  </a:lnSpc>
                  <a:spcBef>
                    <a:spcPct val="0"/>
                  </a:spcBef>
                  <a:defRPr/>
                </a:pPr>
                <a:r>
                  <a:rPr lang="zh-CN" altLang="en-US" sz="1000" smtClean="0"/>
                  <a:t>此部分内容作为文字排版占位显示</a:t>
                </a:r>
                <a:br>
                  <a:rPr lang="zh-CN" altLang="en-US" sz="1000" smtClean="0"/>
                </a:br>
                <a:r>
                  <a:rPr lang="zh-CN" altLang="en-US" sz="1000" smtClean="0"/>
                  <a:t>（建议使用主题字体）</a:t>
                </a:r>
                <a:endParaRPr lang="zh-CN" altLang="en-US" sz="1000" dirty="0"/>
              </a:p>
            </p:txBody>
          </p:sp>
          <p:sp>
            <p:nvSpPr>
              <p:cNvPr id="45" name="矩形 44"/>
              <p:cNvSpPr/>
              <p:nvPr/>
            </p:nvSpPr>
            <p:spPr>
              <a:xfrm>
                <a:off x="719666" y="2048993"/>
                <a:ext cx="3288101" cy="246221"/>
              </a:xfrm>
              <a:prstGeom prst="rect">
                <a:avLst/>
              </a:prstGeom>
            </p:spPr>
            <p:txBody>
              <a:bodyPr wrap="none" lIns="72000" tIns="0" rIns="72000" bIns="0">
                <a:normAutofit/>
              </a:bodyPr>
              <a:lstStyle/>
              <a:p>
                <a:pPr algn="r" defTabSz="914333">
                  <a:spcBef>
                    <a:spcPct val="0"/>
                  </a:spcBef>
                  <a:defRPr/>
                </a:pPr>
                <a:r>
                  <a:rPr lang="zh-CN" altLang="en-US" sz="1200" b="1" smtClean="0"/>
                  <a:t>标题文本预设</a:t>
                </a:r>
                <a:endParaRPr lang="zh-CN" altLang="en-US" sz="1200" b="1" dirty="0"/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7131595" y="2611608"/>
              <a:ext cx="707969" cy="707969"/>
              <a:chOff x="0" y="0"/>
              <a:chExt cx="622534" cy="622534"/>
            </a:xfrm>
          </p:grpSpPr>
          <p:sp>
            <p:nvSpPr>
              <p:cNvPr id="42" name="任意多边形 41"/>
              <p:cNvSpPr/>
              <p:nvPr/>
            </p:nvSpPr>
            <p:spPr>
              <a:xfrm>
                <a:off x="0" y="0"/>
                <a:ext cx="622534" cy="622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chemeClr val="accent2">
                  <a:lumMod val="10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 sz="1400"/>
              </a:p>
            </p:txBody>
          </p:sp>
          <p:sp>
            <p:nvSpPr>
              <p:cNvPr id="43" name="任意多边形 42"/>
              <p:cNvSpPr/>
              <p:nvPr/>
            </p:nvSpPr>
            <p:spPr>
              <a:xfrm>
                <a:off x="189907" y="206088"/>
                <a:ext cx="242719" cy="2103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60" y="2077"/>
                    </a:moveTo>
                    <a:cubicBezTo>
                      <a:pt x="20160" y="1856"/>
                      <a:pt x="19991" y="1662"/>
                      <a:pt x="19800" y="1662"/>
                    </a:cubicBezTo>
                    <a:lnTo>
                      <a:pt x="1800" y="1662"/>
                    </a:lnTo>
                    <a:cubicBezTo>
                      <a:pt x="1609" y="1662"/>
                      <a:pt x="1440" y="1856"/>
                      <a:pt x="1440" y="2077"/>
                    </a:cubicBezTo>
                    <a:lnTo>
                      <a:pt x="1440" y="12877"/>
                    </a:lnTo>
                    <a:cubicBezTo>
                      <a:pt x="1440" y="13098"/>
                      <a:pt x="1609" y="13292"/>
                      <a:pt x="1800" y="13292"/>
                    </a:cubicBezTo>
                    <a:lnTo>
                      <a:pt x="19800" y="13292"/>
                    </a:lnTo>
                    <a:cubicBezTo>
                      <a:pt x="19991" y="13292"/>
                      <a:pt x="20160" y="13098"/>
                      <a:pt x="20160" y="12877"/>
                    </a:cubicBezTo>
                    <a:cubicBezTo>
                      <a:pt x="20160" y="12877"/>
                      <a:pt x="20160" y="2077"/>
                      <a:pt x="20160" y="2077"/>
                    </a:cubicBezTo>
                    <a:close/>
                    <a:moveTo>
                      <a:pt x="21600" y="16200"/>
                    </a:moveTo>
                    <a:cubicBezTo>
                      <a:pt x="21600" y="17342"/>
                      <a:pt x="20790" y="18277"/>
                      <a:pt x="19800" y="18277"/>
                    </a:cubicBezTo>
                    <a:lnTo>
                      <a:pt x="13680" y="18277"/>
                    </a:lnTo>
                    <a:cubicBezTo>
                      <a:pt x="13680" y="19380"/>
                      <a:pt x="14400" y="20315"/>
                      <a:pt x="14400" y="20769"/>
                    </a:cubicBezTo>
                    <a:cubicBezTo>
                      <a:pt x="14400" y="21224"/>
                      <a:pt x="14074" y="21600"/>
                      <a:pt x="13680" y="21600"/>
                    </a:cubicBezTo>
                    <a:lnTo>
                      <a:pt x="7920" y="21600"/>
                    </a:lnTo>
                    <a:cubicBezTo>
                      <a:pt x="7526" y="21600"/>
                      <a:pt x="7200" y="21224"/>
                      <a:pt x="7200" y="20769"/>
                    </a:cubicBezTo>
                    <a:cubicBezTo>
                      <a:pt x="7200" y="20289"/>
                      <a:pt x="7920" y="19406"/>
                      <a:pt x="7920" y="18277"/>
                    </a:cubicBezTo>
                    <a:lnTo>
                      <a:pt x="1800" y="18277"/>
                    </a:lnTo>
                    <a:cubicBezTo>
                      <a:pt x="810" y="18277"/>
                      <a:pt x="0" y="17342"/>
                      <a:pt x="0" y="16200"/>
                    </a:cubicBezTo>
                    <a:lnTo>
                      <a:pt x="0" y="2077"/>
                    </a:lnTo>
                    <a:cubicBezTo>
                      <a:pt x="0" y="935"/>
                      <a:pt x="810" y="0"/>
                      <a:pt x="1800" y="0"/>
                    </a:cubicBezTo>
                    <a:lnTo>
                      <a:pt x="19800" y="0"/>
                    </a:lnTo>
                    <a:cubicBezTo>
                      <a:pt x="20790" y="0"/>
                      <a:pt x="21600" y="935"/>
                      <a:pt x="21600" y="2077"/>
                    </a:cubicBezTo>
                    <a:cubicBezTo>
                      <a:pt x="21600" y="2077"/>
                      <a:pt x="21600" y="16200"/>
                      <a:pt x="21600" y="162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 sz="1400"/>
              </a:p>
            </p:txBody>
          </p:sp>
        </p:grpSp>
        <p:sp>
          <p:nvSpPr>
            <p:cNvPr id="9" name="任意多边形 8"/>
            <p:cNvSpPr/>
            <p:nvPr/>
          </p:nvSpPr>
          <p:spPr>
            <a:xfrm rot="10800000" flipH="1">
              <a:off x="5194460" y="2888997"/>
              <a:ext cx="1468735" cy="153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0"/>
                  </a:lnTo>
                  <a:lnTo>
                    <a:pt x="0" y="0"/>
                  </a:ln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miter lim="400000"/>
              <a:headEnd type="oval" w="med" len="med"/>
              <a:tailEnd type="oval" w="med" len="med"/>
            </a:ln>
            <a:effectLst/>
          </p:spPr>
          <p:txBody>
            <a:bodyPr anchor="ctr"/>
            <a:lstStyle/>
            <a:p>
              <a:pPr algn="ctr"/>
              <a:endParaRPr sz="1400"/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8048747" y="2568445"/>
              <a:ext cx="2687381" cy="794294"/>
              <a:chOff x="719666" y="2048993"/>
              <a:chExt cx="3288101" cy="723852"/>
            </a:xfrm>
          </p:grpSpPr>
          <p:sp>
            <p:nvSpPr>
              <p:cNvPr id="40" name="文本框 137"/>
              <p:cNvSpPr txBox="1"/>
              <p:nvPr/>
            </p:nvSpPr>
            <p:spPr>
              <a:xfrm>
                <a:off x="719666" y="2295214"/>
                <a:ext cx="3288101" cy="477631"/>
              </a:xfrm>
              <a:prstGeom prst="rect">
                <a:avLst/>
              </a:prstGeom>
              <a:noFill/>
            </p:spPr>
            <p:txBody>
              <a:bodyPr wrap="square" lIns="72000" tIns="0" rIns="72000" bIns="0">
                <a:normAutofit/>
              </a:bodyPr>
              <a:lstStyle/>
              <a:p>
                <a:pPr algn="r" defTabSz="914333">
                  <a:lnSpc>
                    <a:spcPct val="120000"/>
                  </a:lnSpc>
                  <a:spcBef>
                    <a:spcPct val="0"/>
                  </a:spcBef>
                  <a:defRPr/>
                </a:pPr>
                <a:r>
                  <a:rPr lang="zh-CN" altLang="en-US" sz="1000" smtClean="0"/>
                  <a:t>此部分内容作为文字排版占位显示</a:t>
                </a:r>
                <a:br>
                  <a:rPr lang="zh-CN" altLang="en-US" sz="1000" smtClean="0"/>
                </a:br>
                <a:r>
                  <a:rPr lang="zh-CN" altLang="en-US" sz="1000" smtClean="0"/>
                  <a:t>（建议使用主题字体）</a:t>
                </a:r>
                <a:endParaRPr lang="zh-CN" altLang="en-US" sz="1000"/>
              </a:p>
            </p:txBody>
          </p:sp>
          <p:sp>
            <p:nvSpPr>
              <p:cNvPr id="41" name="矩形 40"/>
              <p:cNvSpPr/>
              <p:nvPr/>
            </p:nvSpPr>
            <p:spPr>
              <a:xfrm>
                <a:off x="719666" y="2048993"/>
                <a:ext cx="3288101" cy="246221"/>
              </a:xfrm>
              <a:prstGeom prst="rect">
                <a:avLst/>
              </a:prstGeom>
            </p:spPr>
            <p:txBody>
              <a:bodyPr wrap="none" lIns="72000" tIns="0" rIns="72000" bIns="0">
                <a:normAutofit/>
              </a:bodyPr>
              <a:lstStyle/>
              <a:p>
                <a:pPr algn="r" defTabSz="914333">
                  <a:spcBef>
                    <a:spcPct val="0"/>
                  </a:spcBef>
                  <a:defRPr/>
                </a:pPr>
                <a:r>
                  <a:rPr lang="zh-CN" altLang="en-US" sz="1200" b="1" smtClean="0"/>
                  <a:t>标题文本预设</a:t>
                </a:r>
                <a:endParaRPr lang="zh-CN" altLang="en-US" sz="1200" b="1" dirty="0"/>
              </a:p>
            </p:txBody>
          </p:sp>
        </p:grpSp>
        <p:sp>
          <p:nvSpPr>
            <p:cNvPr id="11" name="任意多边形 10"/>
            <p:cNvSpPr/>
            <p:nvPr/>
          </p:nvSpPr>
          <p:spPr>
            <a:xfrm rot="10800000" flipH="1">
              <a:off x="4611531" y="3622930"/>
              <a:ext cx="2051666" cy="28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0"/>
                  </a:lnTo>
                  <a:lnTo>
                    <a:pt x="0" y="0"/>
                  </a:ln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miter lim="400000"/>
              <a:headEnd type="oval" w="med" len="med"/>
              <a:tailEnd type="oval" w="med" len="med"/>
            </a:ln>
            <a:effectLst/>
          </p:spPr>
          <p:txBody>
            <a:bodyPr anchor="ctr"/>
            <a:lstStyle/>
            <a:p>
              <a:pPr algn="ctr"/>
              <a:endParaRPr sz="1400"/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8048747" y="3370537"/>
              <a:ext cx="2687381" cy="794294"/>
              <a:chOff x="719666" y="2048993"/>
              <a:chExt cx="3288101" cy="723852"/>
            </a:xfrm>
          </p:grpSpPr>
          <p:sp>
            <p:nvSpPr>
              <p:cNvPr id="38" name="文本框 135"/>
              <p:cNvSpPr txBox="1"/>
              <p:nvPr/>
            </p:nvSpPr>
            <p:spPr>
              <a:xfrm>
                <a:off x="719666" y="2295214"/>
                <a:ext cx="3288101" cy="477631"/>
              </a:xfrm>
              <a:prstGeom prst="rect">
                <a:avLst/>
              </a:prstGeom>
              <a:noFill/>
            </p:spPr>
            <p:txBody>
              <a:bodyPr wrap="square" lIns="72000" tIns="0" rIns="72000" bIns="0">
                <a:normAutofit/>
              </a:bodyPr>
              <a:lstStyle/>
              <a:p>
                <a:pPr algn="r" defTabSz="914333">
                  <a:lnSpc>
                    <a:spcPct val="120000"/>
                  </a:lnSpc>
                  <a:spcBef>
                    <a:spcPct val="0"/>
                  </a:spcBef>
                  <a:defRPr/>
                </a:pPr>
                <a:r>
                  <a:rPr lang="zh-CN" altLang="en-US" sz="1000" smtClean="0"/>
                  <a:t>此部分内容作为文字排版占位显示</a:t>
                </a:r>
                <a:br>
                  <a:rPr lang="zh-CN" altLang="en-US" sz="1000" smtClean="0"/>
                </a:br>
                <a:r>
                  <a:rPr lang="zh-CN" altLang="en-US" sz="1000" smtClean="0"/>
                  <a:t>（建议使用主题字体）</a:t>
                </a:r>
                <a:endParaRPr lang="zh-CN" altLang="en-US" sz="1000" dirty="0"/>
              </a:p>
            </p:txBody>
          </p:sp>
          <p:sp>
            <p:nvSpPr>
              <p:cNvPr id="39" name="矩形 38"/>
              <p:cNvSpPr/>
              <p:nvPr/>
            </p:nvSpPr>
            <p:spPr>
              <a:xfrm>
                <a:off x="719666" y="2048993"/>
                <a:ext cx="3288101" cy="246221"/>
              </a:xfrm>
              <a:prstGeom prst="rect">
                <a:avLst/>
              </a:prstGeom>
            </p:spPr>
            <p:txBody>
              <a:bodyPr wrap="none" lIns="72000" tIns="0" rIns="72000" bIns="0">
                <a:normAutofit/>
              </a:bodyPr>
              <a:lstStyle/>
              <a:p>
                <a:pPr algn="r" defTabSz="914333">
                  <a:spcBef>
                    <a:spcPct val="0"/>
                  </a:spcBef>
                  <a:defRPr/>
                </a:pPr>
                <a:r>
                  <a:rPr lang="zh-CN" altLang="en-US" sz="1200" b="1" smtClean="0"/>
                  <a:t>标题文本预设</a:t>
                </a:r>
                <a:endParaRPr lang="zh-CN" altLang="en-US" sz="1200" b="1" dirty="0"/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7131595" y="3413700"/>
              <a:ext cx="707969" cy="707969"/>
              <a:chOff x="0" y="0"/>
              <a:chExt cx="622534" cy="622534"/>
            </a:xfrm>
          </p:grpSpPr>
          <p:sp>
            <p:nvSpPr>
              <p:cNvPr id="36" name="任意多边形 35"/>
              <p:cNvSpPr/>
              <p:nvPr/>
            </p:nvSpPr>
            <p:spPr>
              <a:xfrm>
                <a:off x="0" y="0"/>
                <a:ext cx="622534" cy="622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chemeClr val="accent3">
                  <a:lumMod val="10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 sz="1400"/>
              </a:p>
            </p:txBody>
          </p:sp>
          <p:sp>
            <p:nvSpPr>
              <p:cNvPr id="37" name="任意多边形 36"/>
              <p:cNvSpPr/>
              <p:nvPr/>
            </p:nvSpPr>
            <p:spPr>
              <a:xfrm>
                <a:off x="171454" y="188930"/>
                <a:ext cx="279625" cy="2446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912" y="14657"/>
                    </a:moveTo>
                    <a:cubicBezTo>
                      <a:pt x="19912" y="13596"/>
                      <a:pt x="19153" y="12729"/>
                      <a:pt x="18225" y="12729"/>
                    </a:cubicBezTo>
                    <a:cubicBezTo>
                      <a:pt x="17297" y="12729"/>
                      <a:pt x="16537" y="13596"/>
                      <a:pt x="16537" y="14657"/>
                    </a:cubicBezTo>
                    <a:cubicBezTo>
                      <a:pt x="16537" y="15718"/>
                      <a:pt x="17297" y="16586"/>
                      <a:pt x="18225" y="16586"/>
                    </a:cubicBezTo>
                    <a:cubicBezTo>
                      <a:pt x="19153" y="16586"/>
                      <a:pt x="19912" y="15718"/>
                      <a:pt x="19912" y="14657"/>
                    </a:cubicBezTo>
                    <a:close/>
                    <a:moveTo>
                      <a:pt x="16158" y="10800"/>
                    </a:moveTo>
                    <a:lnTo>
                      <a:pt x="15219" y="6497"/>
                    </a:lnTo>
                    <a:cubicBezTo>
                      <a:pt x="15187" y="6364"/>
                      <a:pt x="14977" y="6171"/>
                      <a:pt x="14850" y="6171"/>
                    </a:cubicBezTo>
                    <a:lnTo>
                      <a:pt x="6750" y="6171"/>
                    </a:lnTo>
                    <a:cubicBezTo>
                      <a:pt x="6623" y="6171"/>
                      <a:pt x="6413" y="6364"/>
                      <a:pt x="6381" y="6497"/>
                    </a:cubicBezTo>
                    <a:lnTo>
                      <a:pt x="5442" y="10800"/>
                    </a:lnTo>
                    <a:cubicBezTo>
                      <a:pt x="5442" y="10800"/>
                      <a:pt x="16158" y="10800"/>
                      <a:pt x="16158" y="10800"/>
                    </a:cubicBezTo>
                    <a:close/>
                    <a:moveTo>
                      <a:pt x="5063" y="14657"/>
                    </a:moveTo>
                    <a:cubicBezTo>
                      <a:pt x="5063" y="13596"/>
                      <a:pt x="4303" y="12729"/>
                      <a:pt x="3375" y="12729"/>
                    </a:cubicBezTo>
                    <a:cubicBezTo>
                      <a:pt x="2447" y="12729"/>
                      <a:pt x="1688" y="13596"/>
                      <a:pt x="1688" y="14657"/>
                    </a:cubicBezTo>
                    <a:cubicBezTo>
                      <a:pt x="1688" y="15718"/>
                      <a:pt x="2447" y="16586"/>
                      <a:pt x="3375" y="16586"/>
                    </a:cubicBezTo>
                    <a:cubicBezTo>
                      <a:pt x="4303" y="16586"/>
                      <a:pt x="5063" y="15718"/>
                      <a:pt x="5063" y="14657"/>
                    </a:cubicBezTo>
                    <a:close/>
                    <a:moveTo>
                      <a:pt x="21600" y="13500"/>
                    </a:moveTo>
                    <a:lnTo>
                      <a:pt x="21600" y="18129"/>
                    </a:lnTo>
                    <a:cubicBezTo>
                      <a:pt x="21600" y="18346"/>
                      <a:pt x="21452" y="18514"/>
                      <a:pt x="21262" y="18514"/>
                    </a:cubicBezTo>
                    <a:lnTo>
                      <a:pt x="20250" y="18514"/>
                    </a:lnTo>
                    <a:lnTo>
                      <a:pt x="20250" y="19286"/>
                    </a:lnTo>
                    <a:cubicBezTo>
                      <a:pt x="20250" y="20563"/>
                      <a:pt x="19343" y="21600"/>
                      <a:pt x="18225" y="21600"/>
                    </a:cubicBezTo>
                    <a:cubicBezTo>
                      <a:pt x="17107" y="21600"/>
                      <a:pt x="16200" y="20563"/>
                      <a:pt x="16200" y="19286"/>
                    </a:cubicBezTo>
                    <a:lnTo>
                      <a:pt x="16200" y="18514"/>
                    </a:lnTo>
                    <a:lnTo>
                      <a:pt x="5400" y="18514"/>
                    </a:lnTo>
                    <a:lnTo>
                      <a:pt x="5400" y="19286"/>
                    </a:lnTo>
                    <a:cubicBezTo>
                      <a:pt x="5400" y="20563"/>
                      <a:pt x="4493" y="21600"/>
                      <a:pt x="3375" y="21600"/>
                    </a:cubicBezTo>
                    <a:cubicBezTo>
                      <a:pt x="2257" y="21600"/>
                      <a:pt x="1350" y="20563"/>
                      <a:pt x="1350" y="19286"/>
                    </a:cubicBezTo>
                    <a:lnTo>
                      <a:pt x="1350" y="18514"/>
                    </a:lnTo>
                    <a:lnTo>
                      <a:pt x="338" y="18514"/>
                    </a:lnTo>
                    <a:cubicBezTo>
                      <a:pt x="148" y="18514"/>
                      <a:pt x="0" y="18346"/>
                      <a:pt x="0" y="18129"/>
                    </a:cubicBezTo>
                    <a:lnTo>
                      <a:pt x="0" y="13500"/>
                    </a:lnTo>
                    <a:cubicBezTo>
                      <a:pt x="0" y="12005"/>
                      <a:pt x="1055" y="10800"/>
                      <a:pt x="2363" y="10800"/>
                    </a:cubicBezTo>
                    <a:lnTo>
                      <a:pt x="2658" y="10800"/>
                    </a:lnTo>
                    <a:lnTo>
                      <a:pt x="3765" y="5750"/>
                    </a:lnTo>
                    <a:cubicBezTo>
                      <a:pt x="4092" y="4231"/>
                      <a:pt x="5379" y="3086"/>
                      <a:pt x="6750" y="3086"/>
                    </a:cubicBezTo>
                    <a:lnTo>
                      <a:pt x="8100" y="3086"/>
                    </a:lnTo>
                    <a:lnTo>
                      <a:pt x="8100" y="386"/>
                    </a:lnTo>
                    <a:cubicBezTo>
                      <a:pt x="8100" y="169"/>
                      <a:pt x="8248" y="0"/>
                      <a:pt x="8438" y="0"/>
                    </a:cubicBezTo>
                    <a:lnTo>
                      <a:pt x="13162" y="0"/>
                    </a:lnTo>
                    <a:cubicBezTo>
                      <a:pt x="13352" y="0"/>
                      <a:pt x="13500" y="169"/>
                      <a:pt x="13500" y="386"/>
                    </a:cubicBezTo>
                    <a:lnTo>
                      <a:pt x="13500" y="3086"/>
                    </a:lnTo>
                    <a:lnTo>
                      <a:pt x="14850" y="3086"/>
                    </a:lnTo>
                    <a:cubicBezTo>
                      <a:pt x="16221" y="3086"/>
                      <a:pt x="17508" y="4231"/>
                      <a:pt x="17835" y="5750"/>
                    </a:cubicBezTo>
                    <a:lnTo>
                      <a:pt x="18942" y="10800"/>
                    </a:lnTo>
                    <a:lnTo>
                      <a:pt x="19237" y="10800"/>
                    </a:lnTo>
                    <a:cubicBezTo>
                      <a:pt x="20545" y="10800"/>
                      <a:pt x="21600" y="12005"/>
                      <a:pt x="21600" y="135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 sz="1400"/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 rot="2379804">
              <a:off x="2403406" y="1037435"/>
              <a:ext cx="1895472" cy="4479798"/>
              <a:chOff x="2403406" y="1037435"/>
              <a:chExt cx="1895472" cy="4479798"/>
            </a:xfrm>
          </p:grpSpPr>
          <p:sp>
            <p:nvSpPr>
              <p:cNvPr id="29" name="任意多边形 28"/>
              <p:cNvSpPr/>
              <p:nvPr/>
            </p:nvSpPr>
            <p:spPr>
              <a:xfrm>
                <a:off x="2403406" y="1642468"/>
                <a:ext cx="1895472" cy="3874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896" y="19976"/>
                    </a:moveTo>
                    <a:lnTo>
                      <a:pt x="18704" y="19976"/>
                    </a:lnTo>
                    <a:lnTo>
                      <a:pt x="18704" y="1624"/>
                    </a:lnTo>
                    <a:lnTo>
                      <a:pt x="2896" y="1624"/>
                    </a:lnTo>
                    <a:cubicBezTo>
                      <a:pt x="2896" y="1624"/>
                      <a:pt x="2896" y="19976"/>
                      <a:pt x="2896" y="19976"/>
                    </a:cubicBezTo>
                    <a:close/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cubicBezTo>
                      <a:pt x="21600" y="0"/>
                      <a:pt x="21600" y="21600"/>
                      <a:pt x="21600" y="21600"/>
                    </a:cubicBezTo>
                    <a:close/>
                  </a:path>
                </a:pathLst>
              </a:custGeom>
              <a:solidFill>
                <a:schemeClr val="tx2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 sz="1400"/>
              </a:p>
            </p:txBody>
          </p:sp>
          <p:sp>
            <p:nvSpPr>
              <p:cNvPr id="30" name="任意多边形 29"/>
              <p:cNvSpPr/>
              <p:nvPr/>
            </p:nvSpPr>
            <p:spPr>
              <a:xfrm>
                <a:off x="2920645" y="1037435"/>
                <a:ext cx="925801" cy="524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cubicBezTo>
                      <a:pt x="21600" y="0"/>
                      <a:pt x="21600" y="21600"/>
                      <a:pt x="21600" y="21600"/>
                    </a:cubicBezTo>
                    <a:close/>
                  </a:path>
                </a:pathLst>
              </a:custGeom>
              <a:solidFill>
                <a:schemeClr val="tx2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 sz="1400"/>
              </a:p>
            </p:txBody>
          </p:sp>
          <p:sp>
            <p:nvSpPr>
              <p:cNvPr id="31" name="任意多边形 30"/>
              <p:cNvSpPr/>
              <p:nvPr/>
            </p:nvSpPr>
            <p:spPr>
              <a:xfrm>
                <a:off x="2731642" y="2040410"/>
                <a:ext cx="1214288" cy="5147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cubicBezTo>
                      <a:pt x="21600" y="0"/>
                      <a:pt x="21600" y="21600"/>
                      <a:pt x="21600" y="216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 sz="1400"/>
              </a:p>
            </p:txBody>
          </p:sp>
          <p:sp>
            <p:nvSpPr>
              <p:cNvPr id="32" name="任意多边形 31"/>
              <p:cNvSpPr/>
              <p:nvPr/>
            </p:nvSpPr>
            <p:spPr>
              <a:xfrm>
                <a:off x="2731642" y="2671397"/>
                <a:ext cx="1214288" cy="5147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cubicBezTo>
                      <a:pt x="21600" y="0"/>
                      <a:pt x="21600" y="21600"/>
                      <a:pt x="21600" y="21600"/>
                    </a:cubicBezTo>
                    <a:close/>
                  </a:path>
                </a:pathLst>
              </a:custGeom>
              <a:solidFill>
                <a:schemeClr val="accent2">
                  <a:lumMod val="10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 sz="1400"/>
              </a:p>
            </p:txBody>
          </p:sp>
          <p:sp>
            <p:nvSpPr>
              <p:cNvPr id="33" name="任意多边形 32"/>
              <p:cNvSpPr/>
              <p:nvPr/>
            </p:nvSpPr>
            <p:spPr>
              <a:xfrm>
                <a:off x="2731642" y="3933371"/>
                <a:ext cx="1214288" cy="5147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cubicBezTo>
                      <a:pt x="21600" y="0"/>
                      <a:pt x="21600" y="21600"/>
                      <a:pt x="21600" y="21600"/>
                    </a:cubicBezTo>
                    <a:close/>
                  </a:path>
                </a:pathLst>
              </a:custGeom>
              <a:solidFill>
                <a:schemeClr val="accent4">
                  <a:lumMod val="10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 sz="1400"/>
              </a:p>
            </p:txBody>
          </p:sp>
          <p:sp>
            <p:nvSpPr>
              <p:cNvPr id="34" name="任意多边形 33"/>
              <p:cNvSpPr/>
              <p:nvPr/>
            </p:nvSpPr>
            <p:spPr>
              <a:xfrm>
                <a:off x="2731642" y="4564357"/>
                <a:ext cx="1214288" cy="5147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cubicBezTo>
                      <a:pt x="21600" y="0"/>
                      <a:pt x="21600" y="21600"/>
                      <a:pt x="21600" y="21600"/>
                    </a:cubicBezTo>
                    <a:close/>
                  </a:path>
                </a:pathLst>
              </a:custGeom>
              <a:solidFill>
                <a:schemeClr val="accent5">
                  <a:lumMod val="10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 sz="1400"/>
              </a:p>
            </p:txBody>
          </p:sp>
          <p:sp>
            <p:nvSpPr>
              <p:cNvPr id="35" name="任意多边形 34"/>
              <p:cNvSpPr/>
              <p:nvPr/>
            </p:nvSpPr>
            <p:spPr>
              <a:xfrm>
                <a:off x="2731642" y="3302384"/>
                <a:ext cx="1214288" cy="5147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cubicBezTo>
                      <a:pt x="21600" y="0"/>
                      <a:pt x="21600" y="21600"/>
                      <a:pt x="21600" y="21600"/>
                    </a:cubicBezTo>
                    <a:close/>
                  </a:path>
                </a:pathLst>
              </a:custGeom>
              <a:solidFill>
                <a:schemeClr val="accent3">
                  <a:lumMod val="10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 sz="1400"/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7131595" y="4215792"/>
              <a:ext cx="707969" cy="707969"/>
              <a:chOff x="0" y="0"/>
              <a:chExt cx="622534" cy="622534"/>
            </a:xfrm>
          </p:grpSpPr>
          <p:sp>
            <p:nvSpPr>
              <p:cNvPr id="27" name="任意多边形 26"/>
              <p:cNvSpPr/>
              <p:nvPr/>
            </p:nvSpPr>
            <p:spPr>
              <a:xfrm>
                <a:off x="0" y="0"/>
                <a:ext cx="622534" cy="622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chemeClr val="accent4">
                  <a:lumMod val="10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 sz="1400"/>
              </a:p>
            </p:txBody>
          </p:sp>
          <p:sp>
            <p:nvSpPr>
              <p:cNvPr id="28" name="任意多边形 27"/>
              <p:cNvSpPr/>
              <p:nvPr/>
            </p:nvSpPr>
            <p:spPr>
              <a:xfrm>
                <a:off x="171454" y="185333"/>
                <a:ext cx="279625" cy="251866"/>
              </a:xfrm>
              <a:custGeom>
                <a:avLst/>
                <a:gdLst>
                  <a:gd name="connsiteX0" fmla="*/ 103452 w 331343"/>
                  <a:gd name="connsiteY0" fmla="*/ 146050 h 298450"/>
                  <a:gd name="connsiteX1" fmla="*/ 110066 w 331343"/>
                  <a:gd name="connsiteY1" fmla="*/ 152545 h 298450"/>
                  <a:gd name="connsiteX2" fmla="*/ 111389 w 331343"/>
                  <a:gd name="connsiteY2" fmla="*/ 166832 h 298450"/>
                  <a:gd name="connsiteX3" fmla="*/ 106098 w 331343"/>
                  <a:gd name="connsiteY3" fmla="*/ 174625 h 298450"/>
                  <a:gd name="connsiteX4" fmla="*/ 104775 w 331343"/>
                  <a:gd name="connsiteY4" fmla="*/ 174625 h 298450"/>
                  <a:gd name="connsiteX5" fmla="*/ 98160 w 331343"/>
                  <a:gd name="connsiteY5" fmla="*/ 169430 h 298450"/>
                  <a:gd name="connsiteX6" fmla="*/ 96837 w 331343"/>
                  <a:gd name="connsiteY6" fmla="*/ 152545 h 298450"/>
                  <a:gd name="connsiteX7" fmla="*/ 103452 w 331343"/>
                  <a:gd name="connsiteY7" fmla="*/ 146050 h 298450"/>
                  <a:gd name="connsiteX8" fmla="*/ 25717 w 331343"/>
                  <a:gd name="connsiteY8" fmla="*/ 65088 h 298450"/>
                  <a:gd name="connsiteX9" fmla="*/ 20637 w 331343"/>
                  <a:gd name="connsiteY9" fmla="*/ 67469 h 298450"/>
                  <a:gd name="connsiteX10" fmla="*/ 26987 w 331343"/>
                  <a:gd name="connsiteY10" fmla="*/ 69851 h 298450"/>
                  <a:gd name="connsiteX11" fmla="*/ 25717 w 331343"/>
                  <a:gd name="connsiteY11" fmla="*/ 65088 h 298450"/>
                  <a:gd name="connsiteX12" fmla="*/ 73025 w 331343"/>
                  <a:gd name="connsiteY12" fmla="*/ 41275 h 298450"/>
                  <a:gd name="connsiteX13" fmla="*/ 85725 w 331343"/>
                  <a:gd name="connsiteY13" fmla="*/ 54769 h 298450"/>
                  <a:gd name="connsiteX14" fmla="*/ 73025 w 331343"/>
                  <a:gd name="connsiteY14" fmla="*/ 68263 h 298450"/>
                  <a:gd name="connsiteX15" fmla="*/ 60325 w 331343"/>
                  <a:gd name="connsiteY15" fmla="*/ 54769 h 298450"/>
                  <a:gd name="connsiteX16" fmla="*/ 73025 w 331343"/>
                  <a:gd name="connsiteY16" fmla="*/ 41275 h 298450"/>
                  <a:gd name="connsiteX17" fmla="*/ 89991 w 331343"/>
                  <a:gd name="connsiteY17" fmla="*/ 12700 h 298450"/>
                  <a:gd name="connsiteX18" fmla="*/ 39687 w 331343"/>
                  <a:gd name="connsiteY18" fmla="*/ 63322 h 298450"/>
                  <a:gd name="connsiteX19" fmla="*/ 75803 w 331343"/>
                  <a:gd name="connsiteY19" fmla="*/ 111349 h 298450"/>
                  <a:gd name="connsiteX20" fmla="*/ 79672 w 331343"/>
                  <a:gd name="connsiteY20" fmla="*/ 115243 h 298450"/>
                  <a:gd name="connsiteX21" fmla="*/ 79672 w 331343"/>
                  <a:gd name="connsiteY21" fmla="*/ 121733 h 298450"/>
                  <a:gd name="connsiteX22" fmla="*/ 70643 w 331343"/>
                  <a:gd name="connsiteY22" fmla="*/ 156780 h 298450"/>
                  <a:gd name="connsiteX23" fmla="*/ 148034 w 331343"/>
                  <a:gd name="connsiteY23" fmla="*/ 233363 h 298450"/>
                  <a:gd name="connsiteX24" fmla="*/ 181570 w 331343"/>
                  <a:gd name="connsiteY24" fmla="*/ 225575 h 298450"/>
                  <a:gd name="connsiteX25" fmla="*/ 169962 w 331343"/>
                  <a:gd name="connsiteY25" fmla="*/ 225575 h 298450"/>
                  <a:gd name="connsiteX26" fmla="*/ 110629 w 331343"/>
                  <a:gd name="connsiteY26" fmla="*/ 193125 h 298450"/>
                  <a:gd name="connsiteX27" fmla="*/ 111919 w 331343"/>
                  <a:gd name="connsiteY27" fmla="*/ 184039 h 298450"/>
                  <a:gd name="connsiteX28" fmla="*/ 120947 w 331343"/>
                  <a:gd name="connsiteY28" fmla="*/ 186635 h 298450"/>
                  <a:gd name="connsiteX29" fmla="*/ 169962 w 331343"/>
                  <a:gd name="connsiteY29" fmla="*/ 212595 h 298450"/>
                  <a:gd name="connsiteX30" fmla="*/ 204787 w 331343"/>
                  <a:gd name="connsiteY30" fmla="*/ 212595 h 298450"/>
                  <a:gd name="connsiteX31" fmla="*/ 206077 w 331343"/>
                  <a:gd name="connsiteY31" fmla="*/ 212595 h 298450"/>
                  <a:gd name="connsiteX32" fmla="*/ 307975 w 331343"/>
                  <a:gd name="connsiteY32" fmla="*/ 212595 h 298450"/>
                  <a:gd name="connsiteX33" fmla="*/ 126107 w 331343"/>
                  <a:gd name="connsiteY33" fmla="*/ 26978 h 298450"/>
                  <a:gd name="connsiteX34" fmla="*/ 89991 w 331343"/>
                  <a:gd name="connsiteY34" fmla="*/ 12700 h 298450"/>
                  <a:gd name="connsiteX35" fmla="*/ 89427 w 331343"/>
                  <a:gd name="connsiteY35" fmla="*/ 0 h 298450"/>
                  <a:gd name="connsiteX36" fmla="*/ 134789 w 331343"/>
                  <a:gd name="connsiteY36" fmla="*/ 18166 h 298450"/>
                  <a:gd name="connsiteX37" fmla="*/ 329196 w 331343"/>
                  <a:gd name="connsiteY37" fmla="*/ 214106 h 298450"/>
                  <a:gd name="connsiteX38" fmla="*/ 330492 w 331343"/>
                  <a:gd name="connsiteY38" fmla="*/ 221891 h 298450"/>
                  <a:gd name="connsiteX39" fmla="*/ 325308 w 331343"/>
                  <a:gd name="connsiteY39" fmla="*/ 225784 h 298450"/>
                  <a:gd name="connsiteX40" fmla="*/ 204776 w 331343"/>
                  <a:gd name="connsiteY40" fmla="*/ 225784 h 298450"/>
                  <a:gd name="connsiteX41" fmla="*/ 164598 w 331343"/>
                  <a:gd name="connsiteY41" fmla="*/ 245248 h 298450"/>
                  <a:gd name="connsiteX42" fmla="*/ 164598 w 331343"/>
                  <a:gd name="connsiteY42" fmla="*/ 284177 h 298450"/>
                  <a:gd name="connsiteX43" fmla="*/ 171078 w 331343"/>
                  <a:gd name="connsiteY43" fmla="*/ 284177 h 298450"/>
                  <a:gd name="connsiteX44" fmla="*/ 177559 w 331343"/>
                  <a:gd name="connsiteY44" fmla="*/ 291962 h 298450"/>
                  <a:gd name="connsiteX45" fmla="*/ 171078 w 331343"/>
                  <a:gd name="connsiteY45" fmla="*/ 298450 h 298450"/>
                  <a:gd name="connsiteX46" fmla="*/ 117940 w 331343"/>
                  <a:gd name="connsiteY46" fmla="*/ 298450 h 298450"/>
                  <a:gd name="connsiteX47" fmla="*/ 111460 w 331343"/>
                  <a:gd name="connsiteY47" fmla="*/ 291962 h 298450"/>
                  <a:gd name="connsiteX48" fmla="*/ 117940 w 331343"/>
                  <a:gd name="connsiteY48" fmla="*/ 284177 h 298450"/>
                  <a:gd name="connsiteX49" fmla="*/ 151638 w 331343"/>
                  <a:gd name="connsiteY49" fmla="*/ 284177 h 298450"/>
                  <a:gd name="connsiteX50" fmla="*/ 151638 w 331343"/>
                  <a:gd name="connsiteY50" fmla="*/ 246546 h 298450"/>
                  <a:gd name="connsiteX51" fmla="*/ 147749 w 331343"/>
                  <a:gd name="connsiteY51" fmla="*/ 246546 h 298450"/>
                  <a:gd name="connsiteX52" fmla="*/ 57026 w 331343"/>
                  <a:gd name="connsiteY52" fmla="*/ 157011 h 298450"/>
                  <a:gd name="connsiteX53" fmla="*/ 64802 w 331343"/>
                  <a:gd name="connsiteY53" fmla="*/ 121975 h 298450"/>
                  <a:gd name="connsiteX54" fmla="*/ 38881 w 331343"/>
                  <a:gd name="connsiteY54" fmla="*/ 102511 h 298450"/>
                  <a:gd name="connsiteX55" fmla="*/ 31105 w 331343"/>
                  <a:gd name="connsiteY55" fmla="*/ 86940 h 298450"/>
                  <a:gd name="connsiteX56" fmla="*/ 29809 w 331343"/>
                  <a:gd name="connsiteY56" fmla="*/ 86940 h 298450"/>
                  <a:gd name="connsiteX57" fmla="*/ 3888 w 331343"/>
                  <a:gd name="connsiteY57" fmla="*/ 72666 h 298450"/>
                  <a:gd name="connsiteX58" fmla="*/ 0 w 331343"/>
                  <a:gd name="connsiteY58" fmla="*/ 67475 h 298450"/>
                  <a:gd name="connsiteX59" fmla="*/ 3888 w 331343"/>
                  <a:gd name="connsiteY59" fmla="*/ 60987 h 298450"/>
                  <a:gd name="connsiteX60" fmla="*/ 28513 w 331343"/>
                  <a:gd name="connsiteY60" fmla="*/ 49309 h 298450"/>
                  <a:gd name="connsiteX61" fmla="*/ 89427 w 331343"/>
                  <a:gd name="connsiteY61" fmla="*/ 0 h 298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331343" h="298450">
                    <a:moveTo>
                      <a:pt x="103452" y="146050"/>
                    </a:moveTo>
                    <a:cubicBezTo>
                      <a:pt x="107420" y="146050"/>
                      <a:pt x="110066" y="148648"/>
                      <a:pt x="110066" y="152545"/>
                    </a:cubicBezTo>
                    <a:cubicBezTo>
                      <a:pt x="110066" y="157740"/>
                      <a:pt x="110066" y="161637"/>
                      <a:pt x="111389" y="166832"/>
                    </a:cubicBezTo>
                    <a:cubicBezTo>
                      <a:pt x="112712" y="169430"/>
                      <a:pt x="110066" y="173326"/>
                      <a:pt x="106098" y="174625"/>
                    </a:cubicBezTo>
                    <a:cubicBezTo>
                      <a:pt x="106098" y="174625"/>
                      <a:pt x="106098" y="174625"/>
                      <a:pt x="104775" y="174625"/>
                    </a:cubicBezTo>
                    <a:cubicBezTo>
                      <a:pt x="102129" y="174625"/>
                      <a:pt x="99483" y="172028"/>
                      <a:pt x="98160" y="169430"/>
                    </a:cubicBezTo>
                    <a:cubicBezTo>
                      <a:pt x="96837" y="164234"/>
                      <a:pt x="96837" y="157740"/>
                      <a:pt x="96837" y="152545"/>
                    </a:cubicBezTo>
                    <a:cubicBezTo>
                      <a:pt x="96837" y="148648"/>
                      <a:pt x="99483" y="146050"/>
                      <a:pt x="103452" y="146050"/>
                    </a:cubicBezTo>
                    <a:close/>
                    <a:moveTo>
                      <a:pt x="25717" y="65088"/>
                    </a:moveTo>
                    <a:cubicBezTo>
                      <a:pt x="25717" y="65088"/>
                      <a:pt x="25717" y="65088"/>
                      <a:pt x="20637" y="67469"/>
                    </a:cubicBezTo>
                    <a:lnTo>
                      <a:pt x="26987" y="69851"/>
                    </a:lnTo>
                    <a:cubicBezTo>
                      <a:pt x="25717" y="68660"/>
                      <a:pt x="25717" y="66279"/>
                      <a:pt x="25717" y="65088"/>
                    </a:cubicBezTo>
                    <a:close/>
                    <a:moveTo>
                      <a:pt x="73025" y="41275"/>
                    </a:moveTo>
                    <a:cubicBezTo>
                      <a:pt x="80039" y="41275"/>
                      <a:pt x="85725" y="47316"/>
                      <a:pt x="85725" y="54769"/>
                    </a:cubicBezTo>
                    <a:cubicBezTo>
                      <a:pt x="85725" y="62222"/>
                      <a:pt x="80039" y="68263"/>
                      <a:pt x="73025" y="68263"/>
                    </a:cubicBezTo>
                    <a:cubicBezTo>
                      <a:pt x="66011" y="68263"/>
                      <a:pt x="60325" y="62222"/>
                      <a:pt x="60325" y="54769"/>
                    </a:cubicBezTo>
                    <a:cubicBezTo>
                      <a:pt x="60325" y="47316"/>
                      <a:pt x="66011" y="41275"/>
                      <a:pt x="73025" y="41275"/>
                    </a:cubicBezTo>
                    <a:close/>
                    <a:moveTo>
                      <a:pt x="89991" y="12700"/>
                    </a:moveTo>
                    <a:cubicBezTo>
                      <a:pt x="62904" y="12700"/>
                      <a:pt x="39687" y="34766"/>
                      <a:pt x="39687" y="63322"/>
                    </a:cubicBezTo>
                    <a:cubicBezTo>
                      <a:pt x="39687" y="85389"/>
                      <a:pt x="55165" y="104859"/>
                      <a:pt x="75803" y="111349"/>
                    </a:cubicBezTo>
                    <a:cubicBezTo>
                      <a:pt x="78382" y="112647"/>
                      <a:pt x="79672" y="113945"/>
                      <a:pt x="79672" y="115243"/>
                    </a:cubicBezTo>
                    <a:cubicBezTo>
                      <a:pt x="80962" y="117839"/>
                      <a:pt x="80962" y="119137"/>
                      <a:pt x="79672" y="121733"/>
                    </a:cubicBezTo>
                    <a:cubicBezTo>
                      <a:pt x="74513" y="132117"/>
                      <a:pt x="70643" y="145098"/>
                      <a:pt x="70643" y="156780"/>
                    </a:cubicBezTo>
                    <a:cubicBezTo>
                      <a:pt x="70643" y="199615"/>
                      <a:pt x="105469" y="233363"/>
                      <a:pt x="148034" y="233363"/>
                    </a:cubicBezTo>
                    <a:cubicBezTo>
                      <a:pt x="159643" y="233363"/>
                      <a:pt x="171251" y="230767"/>
                      <a:pt x="181570" y="225575"/>
                    </a:cubicBezTo>
                    <a:cubicBezTo>
                      <a:pt x="181570" y="225575"/>
                      <a:pt x="181570" y="225575"/>
                      <a:pt x="169962" y="225575"/>
                    </a:cubicBezTo>
                    <a:cubicBezTo>
                      <a:pt x="146744" y="225575"/>
                      <a:pt x="123527" y="213893"/>
                      <a:pt x="110629" y="193125"/>
                    </a:cubicBezTo>
                    <a:cubicBezTo>
                      <a:pt x="108049" y="190529"/>
                      <a:pt x="109339" y="186635"/>
                      <a:pt x="111919" y="184039"/>
                    </a:cubicBezTo>
                    <a:cubicBezTo>
                      <a:pt x="114498" y="182741"/>
                      <a:pt x="119658" y="182741"/>
                      <a:pt x="120947" y="186635"/>
                    </a:cubicBezTo>
                    <a:cubicBezTo>
                      <a:pt x="132556" y="202211"/>
                      <a:pt x="150614" y="212595"/>
                      <a:pt x="169962" y="212595"/>
                    </a:cubicBezTo>
                    <a:cubicBezTo>
                      <a:pt x="169962" y="212595"/>
                      <a:pt x="169962" y="212595"/>
                      <a:pt x="204787" y="212595"/>
                    </a:cubicBezTo>
                    <a:cubicBezTo>
                      <a:pt x="204787" y="212595"/>
                      <a:pt x="204787" y="212595"/>
                      <a:pt x="206077" y="212595"/>
                    </a:cubicBezTo>
                    <a:lnTo>
                      <a:pt x="307975" y="212595"/>
                    </a:lnTo>
                    <a:cubicBezTo>
                      <a:pt x="269280" y="171058"/>
                      <a:pt x="135136" y="36064"/>
                      <a:pt x="126107" y="26978"/>
                    </a:cubicBezTo>
                    <a:cubicBezTo>
                      <a:pt x="115788" y="17892"/>
                      <a:pt x="104179" y="12700"/>
                      <a:pt x="89991" y="12700"/>
                    </a:cubicBezTo>
                    <a:close/>
                    <a:moveTo>
                      <a:pt x="89427" y="0"/>
                    </a:moveTo>
                    <a:cubicBezTo>
                      <a:pt x="106276" y="0"/>
                      <a:pt x="123125" y="6488"/>
                      <a:pt x="134789" y="18166"/>
                    </a:cubicBezTo>
                    <a:cubicBezTo>
                      <a:pt x="145157" y="28547"/>
                      <a:pt x="321420" y="206320"/>
                      <a:pt x="329196" y="214106"/>
                    </a:cubicBezTo>
                    <a:cubicBezTo>
                      <a:pt x="331788" y="216701"/>
                      <a:pt x="331788" y="219296"/>
                      <a:pt x="330492" y="221891"/>
                    </a:cubicBezTo>
                    <a:cubicBezTo>
                      <a:pt x="330492" y="223189"/>
                      <a:pt x="327900" y="225784"/>
                      <a:pt x="325308" y="225784"/>
                    </a:cubicBezTo>
                    <a:cubicBezTo>
                      <a:pt x="325308" y="225784"/>
                      <a:pt x="325308" y="225784"/>
                      <a:pt x="204776" y="225784"/>
                    </a:cubicBezTo>
                    <a:cubicBezTo>
                      <a:pt x="193111" y="236165"/>
                      <a:pt x="180151" y="242653"/>
                      <a:pt x="164598" y="245248"/>
                    </a:cubicBezTo>
                    <a:cubicBezTo>
                      <a:pt x="164598" y="245248"/>
                      <a:pt x="164598" y="245248"/>
                      <a:pt x="164598" y="284177"/>
                    </a:cubicBezTo>
                    <a:cubicBezTo>
                      <a:pt x="164598" y="284177"/>
                      <a:pt x="164598" y="284177"/>
                      <a:pt x="171078" y="284177"/>
                    </a:cubicBezTo>
                    <a:cubicBezTo>
                      <a:pt x="174966" y="284177"/>
                      <a:pt x="177559" y="288069"/>
                      <a:pt x="177559" y="291962"/>
                    </a:cubicBezTo>
                    <a:cubicBezTo>
                      <a:pt x="177559" y="294557"/>
                      <a:pt x="174966" y="298450"/>
                      <a:pt x="171078" y="298450"/>
                    </a:cubicBezTo>
                    <a:cubicBezTo>
                      <a:pt x="171078" y="298450"/>
                      <a:pt x="171078" y="298450"/>
                      <a:pt x="117940" y="298450"/>
                    </a:cubicBezTo>
                    <a:cubicBezTo>
                      <a:pt x="115348" y="298450"/>
                      <a:pt x="111460" y="294557"/>
                      <a:pt x="111460" y="291962"/>
                    </a:cubicBezTo>
                    <a:cubicBezTo>
                      <a:pt x="111460" y="288069"/>
                      <a:pt x="115348" y="284177"/>
                      <a:pt x="117940" y="284177"/>
                    </a:cubicBezTo>
                    <a:cubicBezTo>
                      <a:pt x="117940" y="284177"/>
                      <a:pt x="117940" y="284177"/>
                      <a:pt x="151638" y="284177"/>
                    </a:cubicBezTo>
                    <a:cubicBezTo>
                      <a:pt x="151638" y="284177"/>
                      <a:pt x="151638" y="284177"/>
                      <a:pt x="151638" y="246546"/>
                    </a:cubicBezTo>
                    <a:cubicBezTo>
                      <a:pt x="150342" y="246546"/>
                      <a:pt x="149046" y="246546"/>
                      <a:pt x="147749" y="246546"/>
                    </a:cubicBezTo>
                    <a:cubicBezTo>
                      <a:pt x="97204" y="246546"/>
                      <a:pt x="57026" y="206320"/>
                      <a:pt x="57026" y="157011"/>
                    </a:cubicBezTo>
                    <a:cubicBezTo>
                      <a:pt x="57026" y="145332"/>
                      <a:pt x="59618" y="133653"/>
                      <a:pt x="64802" y="121975"/>
                    </a:cubicBezTo>
                    <a:cubicBezTo>
                      <a:pt x="54434" y="118082"/>
                      <a:pt x="45362" y="110296"/>
                      <a:pt x="38881" y="102511"/>
                    </a:cubicBezTo>
                    <a:cubicBezTo>
                      <a:pt x="34993" y="97320"/>
                      <a:pt x="32401" y="92130"/>
                      <a:pt x="31105" y="86940"/>
                    </a:cubicBezTo>
                    <a:cubicBezTo>
                      <a:pt x="29809" y="86940"/>
                      <a:pt x="29809" y="86940"/>
                      <a:pt x="29809" y="86940"/>
                    </a:cubicBezTo>
                    <a:cubicBezTo>
                      <a:pt x="29809" y="86940"/>
                      <a:pt x="29809" y="86940"/>
                      <a:pt x="3888" y="72666"/>
                    </a:cubicBezTo>
                    <a:cubicBezTo>
                      <a:pt x="1296" y="72666"/>
                      <a:pt x="0" y="70071"/>
                      <a:pt x="0" y="67475"/>
                    </a:cubicBezTo>
                    <a:cubicBezTo>
                      <a:pt x="0" y="64880"/>
                      <a:pt x="1296" y="62285"/>
                      <a:pt x="3888" y="60987"/>
                    </a:cubicBezTo>
                    <a:cubicBezTo>
                      <a:pt x="3888" y="60987"/>
                      <a:pt x="3888" y="60987"/>
                      <a:pt x="28513" y="49309"/>
                    </a:cubicBezTo>
                    <a:cubicBezTo>
                      <a:pt x="34993" y="20761"/>
                      <a:pt x="59618" y="0"/>
                      <a:pt x="894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 sz="1400"/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>
              <a:off x="8048747" y="4172629"/>
              <a:ext cx="2687381" cy="794294"/>
              <a:chOff x="719666" y="2048993"/>
              <a:chExt cx="3288101" cy="723852"/>
            </a:xfrm>
          </p:grpSpPr>
          <p:sp>
            <p:nvSpPr>
              <p:cNvPr id="25" name="文本框 122"/>
              <p:cNvSpPr txBox="1"/>
              <p:nvPr/>
            </p:nvSpPr>
            <p:spPr>
              <a:xfrm>
                <a:off x="719666" y="2295214"/>
                <a:ext cx="3288101" cy="477631"/>
              </a:xfrm>
              <a:prstGeom prst="rect">
                <a:avLst/>
              </a:prstGeom>
              <a:noFill/>
            </p:spPr>
            <p:txBody>
              <a:bodyPr wrap="square" lIns="72000" tIns="0" rIns="72000" bIns="0">
                <a:normAutofit/>
              </a:bodyPr>
              <a:lstStyle/>
              <a:p>
                <a:pPr algn="r" defTabSz="914333">
                  <a:lnSpc>
                    <a:spcPct val="120000"/>
                  </a:lnSpc>
                  <a:spcBef>
                    <a:spcPct val="0"/>
                  </a:spcBef>
                  <a:defRPr/>
                </a:pPr>
                <a:r>
                  <a:rPr lang="zh-CN" altLang="en-US" sz="1000" smtClean="0"/>
                  <a:t>此部分内容作为文字排版占位显示</a:t>
                </a:r>
                <a:br>
                  <a:rPr lang="zh-CN" altLang="en-US" sz="1000" smtClean="0"/>
                </a:br>
                <a:r>
                  <a:rPr lang="zh-CN" altLang="en-US" sz="1000" smtClean="0"/>
                  <a:t>（建议使用主题字体）</a:t>
                </a:r>
                <a:endParaRPr lang="zh-CN" altLang="en-US" sz="1000" dirty="0"/>
              </a:p>
            </p:txBody>
          </p:sp>
          <p:sp>
            <p:nvSpPr>
              <p:cNvPr id="26" name="矩形 25"/>
              <p:cNvSpPr/>
              <p:nvPr/>
            </p:nvSpPr>
            <p:spPr>
              <a:xfrm>
                <a:off x="719666" y="2048993"/>
                <a:ext cx="3288101" cy="246221"/>
              </a:xfrm>
              <a:prstGeom prst="rect">
                <a:avLst/>
              </a:prstGeom>
            </p:spPr>
            <p:txBody>
              <a:bodyPr wrap="none" lIns="72000" tIns="0" rIns="72000" bIns="0">
                <a:normAutofit/>
              </a:bodyPr>
              <a:lstStyle/>
              <a:p>
                <a:pPr algn="r" defTabSz="914333">
                  <a:spcBef>
                    <a:spcPct val="0"/>
                  </a:spcBef>
                  <a:defRPr/>
                </a:pPr>
                <a:r>
                  <a:rPr lang="zh-CN" altLang="en-US" sz="1200" b="1" smtClean="0"/>
                  <a:t>标题文本预设</a:t>
                </a:r>
                <a:endParaRPr lang="zh-CN" altLang="en-US" sz="1200" b="1" dirty="0"/>
              </a:p>
            </p:txBody>
          </p:sp>
        </p:grpSp>
        <p:sp>
          <p:nvSpPr>
            <p:cNvPr id="17" name="任意多边形 16"/>
            <p:cNvSpPr/>
            <p:nvPr/>
          </p:nvSpPr>
          <p:spPr>
            <a:xfrm rot="10800000" flipH="1">
              <a:off x="4043772" y="4425022"/>
              <a:ext cx="2619425" cy="28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0"/>
                  </a:lnTo>
                  <a:lnTo>
                    <a:pt x="0" y="0"/>
                  </a:ln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miter lim="400000"/>
              <a:headEnd type="oval" w="med" len="med"/>
              <a:tailEnd type="oval" w="med" len="med"/>
            </a:ln>
            <a:effectLst/>
          </p:spPr>
          <p:txBody>
            <a:bodyPr anchor="ctr"/>
            <a:lstStyle/>
            <a:p>
              <a:pPr algn="ctr"/>
              <a:endParaRPr sz="1400"/>
            </a:p>
          </p:txBody>
        </p:sp>
        <p:sp>
          <p:nvSpPr>
            <p:cNvPr id="18" name="任意多边形 17"/>
            <p:cNvSpPr/>
            <p:nvPr/>
          </p:nvSpPr>
          <p:spPr>
            <a:xfrm rot="10800000" flipH="1">
              <a:off x="3401342" y="5227115"/>
              <a:ext cx="3261855" cy="28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0"/>
                  </a:lnTo>
                  <a:lnTo>
                    <a:pt x="0" y="0"/>
                  </a:ln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miter lim="400000"/>
              <a:headEnd type="oval" w="med" len="med"/>
              <a:tailEnd type="oval" w="med" len="med"/>
            </a:ln>
            <a:effectLst/>
          </p:spPr>
          <p:txBody>
            <a:bodyPr anchor="ctr"/>
            <a:lstStyle/>
            <a:p>
              <a:pPr algn="ctr"/>
              <a:endParaRPr sz="1400"/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7131595" y="5017885"/>
              <a:ext cx="707969" cy="707969"/>
              <a:chOff x="0" y="0"/>
              <a:chExt cx="622534" cy="622534"/>
            </a:xfrm>
          </p:grpSpPr>
          <p:sp>
            <p:nvSpPr>
              <p:cNvPr id="23" name="任意多边形 22"/>
              <p:cNvSpPr/>
              <p:nvPr/>
            </p:nvSpPr>
            <p:spPr>
              <a:xfrm>
                <a:off x="0" y="0"/>
                <a:ext cx="622534" cy="622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chemeClr val="accent5">
                  <a:lumMod val="10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 sz="1400"/>
              </a:p>
            </p:txBody>
          </p:sp>
          <p:sp>
            <p:nvSpPr>
              <p:cNvPr id="24" name="任意多边形 23"/>
              <p:cNvSpPr/>
              <p:nvPr/>
            </p:nvSpPr>
            <p:spPr>
              <a:xfrm>
                <a:off x="171454" y="171454"/>
                <a:ext cx="279625" cy="279625"/>
              </a:xfrm>
              <a:custGeom>
                <a:avLst/>
                <a:gdLst>
                  <a:gd name="connsiteX0" fmla="*/ 154672 w 338138"/>
                  <a:gd name="connsiteY0" fmla="*/ 33338 h 338138"/>
                  <a:gd name="connsiteX1" fmla="*/ 187326 w 338138"/>
                  <a:gd name="connsiteY1" fmla="*/ 91271 h 338138"/>
                  <a:gd name="connsiteX2" fmla="*/ 178183 w 338138"/>
                  <a:gd name="connsiteY2" fmla="*/ 118920 h 338138"/>
                  <a:gd name="connsiteX3" fmla="*/ 176877 w 338138"/>
                  <a:gd name="connsiteY3" fmla="*/ 121553 h 338138"/>
                  <a:gd name="connsiteX4" fmla="*/ 175570 w 338138"/>
                  <a:gd name="connsiteY4" fmla="*/ 222936 h 338138"/>
                  <a:gd name="connsiteX5" fmla="*/ 187326 w 338138"/>
                  <a:gd name="connsiteY5" fmla="*/ 254535 h 338138"/>
                  <a:gd name="connsiteX6" fmla="*/ 154672 w 338138"/>
                  <a:gd name="connsiteY6" fmla="*/ 311151 h 338138"/>
                  <a:gd name="connsiteX7" fmla="*/ 84138 w 338138"/>
                  <a:gd name="connsiteY7" fmla="*/ 254535 h 338138"/>
                  <a:gd name="connsiteX8" fmla="*/ 90669 w 338138"/>
                  <a:gd name="connsiteY8" fmla="*/ 221619 h 338138"/>
                  <a:gd name="connsiteX9" fmla="*/ 91975 w 338138"/>
                  <a:gd name="connsiteY9" fmla="*/ 220302 h 338138"/>
                  <a:gd name="connsiteX10" fmla="*/ 91975 w 338138"/>
                  <a:gd name="connsiteY10" fmla="*/ 124187 h 338138"/>
                  <a:gd name="connsiteX11" fmla="*/ 88057 w 338138"/>
                  <a:gd name="connsiteY11" fmla="*/ 117604 h 338138"/>
                  <a:gd name="connsiteX12" fmla="*/ 84138 w 338138"/>
                  <a:gd name="connsiteY12" fmla="*/ 91271 h 338138"/>
                  <a:gd name="connsiteX13" fmla="*/ 154672 w 338138"/>
                  <a:gd name="connsiteY13" fmla="*/ 33338 h 338138"/>
                  <a:gd name="connsiteX14" fmla="*/ 168963 w 338138"/>
                  <a:gd name="connsiteY14" fmla="*/ 12700 h 338138"/>
                  <a:gd name="connsiteX15" fmla="*/ 20638 w 338138"/>
                  <a:gd name="connsiteY15" fmla="*/ 120450 h 338138"/>
                  <a:gd name="connsiteX16" fmla="*/ 24576 w 338138"/>
                  <a:gd name="connsiteY16" fmla="*/ 117822 h 338138"/>
                  <a:gd name="connsiteX17" fmla="*/ 44265 w 338138"/>
                  <a:gd name="connsiteY17" fmla="*/ 170383 h 338138"/>
                  <a:gd name="connsiteX18" fmla="*/ 24576 w 338138"/>
                  <a:gd name="connsiteY18" fmla="*/ 222944 h 338138"/>
                  <a:gd name="connsiteX19" fmla="*/ 20638 w 338138"/>
                  <a:gd name="connsiteY19" fmla="*/ 221630 h 338138"/>
                  <a:gd name="connsiteX20" fmla="*/ 168963 w 338138"/>
                  <a:gd name="connsiteY20" fmla="*/ 325438 h 338138"/>
                  <a:gd name="connsiteX21" fmla="*/ 321226 w 338138"/>
                  <a:gd name="connsiteY21" fmla="*/ 205862 h 338138"/>
                  <a:gd name="connsiteX22" fmla="*/ 309412 w 338138"/>
                  <a:gd name="connsiteY22" fmla="*/ 213746 h 338138"/>
                  <a:gd name="connsiteX23" fmla="*/ 298911 w 338138"/>
                  <a:gd name="connsiteY23" fmla="*/ 220316 h 338138"/>
                  <a:gd name="connsiteX24" fmla="*/ 287098 w 338138"/>
                  <a:gd name="connsiteY24" fmla="*/ 222944 h 338138"/>
                  <a:gd name="connsiteX25" fmla="*/ 234593 w 338138"/>
                  <a:gd name="connsiteY25" fmla="*/ 169069 h 338138"/>
                  <a:gd name="connsiteX26" fmla="*/ 287098 w 338138"/>
                  <a:gd name="connsiteY26" fmla="*/ 115194 h 338138"/>
                  <a:gd name="connsiteX27" fmla="*/ 310725 w 338138"/>
                  <a:gd name="connsiteY27" fmla="*/ 125706 h 338138"/>
                  <a:gd name="connsiteX28" fmla="*/ 312038 w 338138"/>
                  <a:gd name="connsiteY28" fmla="*/ 128334 h 338138"/>
                  <a:gd name="connsiteX29" fmla="*/ 323851 w 338138"/>
                  <a:gd name="connsiteY29" fmla="*/ 141474 h 338138"/>
                  <a:gd name="connsiteX30" fmla="*/ 168963 w 338138"/>
                  <a:gd name="connsiteY30" fmla="*/ 12700 h 338138"/>
                  <a:gd name="connsiteX31" fmla="*/ 169069 w 338138"/>
                  <a:gd name="connsiteY31" fmla="*/ 0 h 338138"/>
                  <a:gd name="connsiteX32" fmla="*/ 338138 w 338138"/>
                  <a:gd name="connsiteY32" fmla="*/ 169069 h 338138"/>
                  <a:gd name="connsiteX33" fmla="*/ 169069 w 338138"/>
                  <a:gd name="connsiteY33" fmla="*/ 338138 h 338138"/>
                  <a:gd name="connsiteX34" fmla="*/ 0 w 338138"/>
                  <a:gd name="connsiteY34" fmla="*/ 169069 h 338138"/>
                  <a:gd name="connsiteX35" fmla="*/ 169069 w 338138"/>
                  <a:gd name="connsiteY35" fmla="*/ 0 h 338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338138" h="338138">
                    <a:moveTo>
                      <a:pt x="154672" y="33338"/>
                    </a:moveTo>
                    <a:cubicBezTo>
                      <a:pt x="183407" y="33338"/>
                      <a:pt x="187326" y="59671"/>
                      <a:pt x="187326" y="91271"/>
                    </a:cubicBezTo>
                    <a:cubicBezTo>
                      <a:pt x="187326" y="101804"/>
                      <a:pt x="184714" y="111020"/>
                      <a:pt x="178183" y="118920"/>
                    </a:cubicBezTo>
                    <a:cubicBezTo>
                      <a:pt x="178183" y="120237"/>
                      <a:pt x="178183" y="120237"/>
                      <a:pt x="176877" y="121553"/>
                    </a:cubicBezTo>
                    <a:cubicBezTo>
                      <a:pt x="150753" y="159736"/>
                      <a:pt x="175570" y="222936"/>
                      <a:pt x="175570" y="222936"/>
                    </a:cubicBezTo>
                    <a:cubicBezTo>
                      <a:pt x="183407" y="232152"/>
                      <a:pt x="187326" y="242685"/>
                      <a:pt x="187326" y="254535"/>
                    </a:cubicBezTo>
                    <a:cubicBezTo>
                      <a:pt x="187326" y="286135"/>
                      <a:pt x="183407" y="311151"/>
                      <a:pt x="154672" y="311151"/>
                    </a:cubicBezTo>
                    <a:cubicBezTo>
                      <a:pt x="127242" y="311151"/>
                      <a:pt x="84138" y="286135"/>
                      <a:pt x="84138" y="254535"/>
                    </a:cubicBezTo>
                    <a:cubicBezTo>
                      <a:pt x="84138" y="242685"/>
                      <a:pt x="86750" y="230835"/>
                      <a:pt x="90669" y="221619"/>
                    </a:cubicBezTo>
                    <a:cubicBezTo>
                      <a:pt x="91975" y="220302"/>
                      <a:pt x="91975" y="220302"/>
                      <a:pt x="91975" y="220302"/>
                    </a:cubicBezTo>
                    <a:cubicBezTo>
                      <a:pt x="108955" y="183436"/>
                      <a:pt x="97200" y="141303"/>
                      <a:pt x="91975" y="124187"/>
                    </a:cubicBezTo>
                    <a:cubicBezTo>
                      <a:pt x="90669" y="122870"/>
                      <a:pt x="89363" y="120237"/>
                      <a:pt x="88057" y="117604"/>
                    </a:cubicBezTo>
                    <a:cubicBezTo>
                      <a:pt x="85444" y="109704"/>
                      <a:pt x="84138" y="100487"/>
                      <a:pt x="84138" y="91271"/>
                    </a:cubicBezTo>
                    <a:cubicBezTo>
                      <a:pt x="84138" y="59671"/>
                      <a:pt x="127242" y="33338"/>
                      <a:pt x="154672" y="33338"/>
                    </a:cubicBezTo>
                    <a:close/>
                    <a:moveTo>
                      <a:pt x="168963" y="12700"/>
                    </a:moveTo>
                    <a:cubicBezTo>
                      <a:pt x="99395" y="12700"/>
                      <a:pt x="40327" y="57377"/>
                      <a:pt x="20638" y="120450"/>
                    </a:cubicBezTo>
                    <a:cubicBezTo>
                      <a:pt x="21951" y="117822"/>
                      <a:pt x="23263" y="117822"/>
                      <a:pt x="24576" y="117822"/>
                    </a:cubicBezTo>
                    <a:cubicBezTo>
                      <a:pt x="35077" y="117822"/>
                      <a:pt x="44265" y="141474"/>
                      <a:pt x="44265" y="170383"/>
                    </a:cubicBezTo>
                    <a:cubicBezTo>
                      <a:pt x="44265" y="199292"/>
                      <a:pt x="35077" y="222944"/>
                      <a:pt x="24576" y="222944"/>
                    </a:cubicBezTo>
                    <a:cubicBezTo>
                      <a:pt x="23263" y="222944"/>
                      <a:pt x="21951" y="221630"/>
                      <a:pt x="20638" y="221630"/>
                    </a:cubicBezTo>
                    <a:cubicBezTo>
                      <a:pt x="42952" y="282075"/>
                      <a:pt x="100707" y="325438"/>
                      <a:pt x="168963" y="325438"/>
                    </a:cubicBezTo>
                    <a:cubicBezTo>
                      <a:pt x="242469" y="325438"/>
                      <a:pt x="304162" y="275505"/>
                      <a:pt x="321226" y="205862"/>
                    </a:cubicBezTo>
                    <a:cubicBezTo>
                      <a:pt x="318601" y="208490"/>
                      <a:pt x="314663" y="211118"/>
                      <a:pt x="309412" y="213746"/>
                    </a:cubicBezTo>
                    <a:cubicBezTo>
                      <a:pt x="306787" y="216374"/>
                      <a:pt x="304162" y="219002"/>
                      <a:pt x="298911" y="220316"/>
                    </a:cubicBezTo>
                    <a:cubicBezTo>
                      <a:pt x="296286" y="221630"/>
                      <a:pt x="291036" y="222944"/>
                      <a:pt x="287098" y="222944"/>
                    </a:cubicBezTo>
                    <a:cubicBezTo>
                      <a:pt x="256908" y="222944"/>
                      <a:pt x="234593" y="199292"/>
                      <a:pt x="234593" y="169069"/>
                    </a:cubicBezTo>
                    <a:cubicBezTo>
                      <a:pt x="234593" y="138846"/>
                      <a:pt x="256908" y="115194"/>
                      <a:pt x="287098" y="115194"/>
                    </a:cubicBezTo>
                    <a:cubicBezTo>
                      <a:pt x="297599" y="115194"/>
                      <a:pt x="305475" y="119136"/>
                      <a:pt x="310725" y="125706"/>
                    </a:cubicBezTo>
                    <a:cubicBezTo>
                      <a:pt x="310725" y="125706"/>
                      <a:pt x="312038" y="127020"/>
                      <a:pt x="312038" y="128334"/>
                    </a:cubicBezTo>
                    <a:cubicBezTo>
                      <a:pt x="314663" y="130962"/>
                      <a:pt x="318601" y="137532"/>
                      <a:pt x="323851" y="141474"/>
                    </a:cubicBezTo>
                    <a:cubicBezTo>
                      <a:pt x="310725" y="67889"/>
                      <a:pt x="246407" y="12700"/>
                      <a:pt x="168963" y="12700"/>
                    </a:cubicBezTo>
                    <a:close/>
                    <a:moveTo>
                      <a:pt x="169069" y="0"/>
                    </a:moveTo>
                    <a:cubicBezTo>
                      <a:pt x="262443" y="0"/>
                      <a:pt x="338138" y="75695"/>
                      <a:pt x="338138" y="169069"/>
                    </a:cubicBezTo>
                    <a:cubicBezTo>
                      <a:pt x="338138" y="262443"/>
                      <a:pt x="262443" y="338138"/>
                      <a:pt x="169069" y="338138"/>
                    </a:cubicBezTo>
                    <a:cubicBezTo>
                      <a:pt x="75695" y="338138"/>
                      <a:pt x="0" y="262443"/>
                      <a:pt x="0" y="169069"/>
                    </a:cubicBezTo>
                    <a:cubicBezTo>
                      <a:pt x="0" y="75695"/>
                      <a:pt x="75695" y="0"/>
                      <a:pt x="1690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 sz="1400"/>
              </a:p>
            </p:txBody>
          </p:sp>
        </p:grpSp>
        <p:grpSp>
          <p:nvGrpSpPr>
            <p:cNvPr id="20" name="组合 19"/>
            <p:cNvGrpSpPr/>
            <p:nvPr/>
          </p:nvGrpSpPr>
          <p:grpSpPr>
            <a:xfrm>
              <a:off x="8048747" y="4974721"/>
              <a:ext cx="2687381" cy="794294"/>
              <a:chOff x="719666" y="2048993"/>
              <a:chExt cx="3288101" cy="723852"/>
            </a:xfrm>
          </p:grpSpPr>
          <p:sp>
            <p:nvSpPr>
              <p:cNvPr id="21" name="文本框 118"/>
              <p:cNvSpPr txBox="1"/>
              <p:nvPr/>
            </p:nvSpPr>
            <p:spPr>
              <a:xfrm>
                <a:off x="719666" y="2295214"/>
                <a:ext cx="3288101" cy="477631"/>
              </a:xfrm>
              <a:prstGeom prst="rect">
                <a:avLst/>
              </a:prstGeom>
              <a:noFill/>
            </p:spPr>
            <p:txBody>
              <a:bodyPr wrap="square" lIns="72000" tIns="0" rIns="72000" bIns="0">
                <a:normAutofit/>
              </a:bodyPr>
              <a:lstStyle/>
              <a:p>
                <a:pPr algn="r" defTabSz="914333">
                  <a:lnSpc>
                    <a:spcPct val="120000"/>
                  </a:lnSpc>
                  <a:spcBef>
                    <a:spcPct val="0"/>
                  </a:spcBef>
                  <a:defRPr/>
                </a:pPr>
                <a:r>
                  <a:rPr lang="zh-CN" altLang="en-US" sz="1000" smtClean="0"/>
                  <a:t>此部分内容作为文字排版占位显示</a:t>
                </a:r>
                <a:br>
                  <a:rPr lang="zh-CN" altLang="en-US" sz="1000" smtClean="0"/>
                </a:br>
                <a:r>
                  <a:rPr lang="zh-CN" altLang="en-US" sz="1000" smtClean="0"/>
                  <a:t>（建议使用主题字体）</a:t>
                </a:r>
                <a:endParaRPr lang="zh-CN" altLang="en-US" sz="1000" dirty="0"/>
              </a:p>
            </p:txBody>
          </p:sp>
          <p:sp>
            <p:nvSpPr>
              <p:cNvPr id="22" name="矩形 21"/>
              <p:cNvSpPr/>
              <p:nvPr/>
            </p:nvSpPr>
            <p:spPr>
              <a:xfrm>
                <a:off x="719666" y="2048993"/>
                <a:ext cx="3288101" cy="246221"/>
              </a:xfrm>
              <a:prstGeom prst="rect">
                <a:avLst/>
              </a:prstGeom>
            </p:spPr>
            <p:txBody>
              <a:bodyPr wrap="none" lIns="72000" tIns="0" rIns="72000" bIns="0">
                <a:normAutofit/>
              </a:bodyPr>
              <a:lstStyle/>
              <a:p>
                <a:pPr algn="r" defTabSz="914333">
                  <a:spcBef>
                    <a:spcPct val="0"/>
                  </a:spcBef>
                  <a:defRPr/>
                </a:pPr>
                <a:r>
                  <a:rPr lang="zh-CN" altLang="en-US" sz="1200" b="1" smtClean="0"/>
                  <a:t>标题文本预设</a:t>
                </a:r>
                <a:endParaRPr lang="zh-CN" altLang="en-US" sz="1200" b="1" dirty="0"/>
              </a:p>
            </p:txBody>
          </p:sp>
        </p:grpSp>
      </p:grpSp>
      <p:grpSp>
        <p:nvGrpSpPr>
          <p:cNvPr id="48" name="组合 47"/>
          <p:cNvGrpSpPr/>
          <p:nvPr/>
        </p:nvGrpSpPr>
        <p:grpSpPr>
          <a:xfrm>
            <a:off x="6796455" y="1072938"/>
            <a:ext cx="3690964" cy="707421"/>
            <a:chOff x="939815" y="479394"/>
            <a:chExt cx="3690964" cy="707421"/>
          </a:xfrm>
        </p:grpSpPr>
        <p:sp>
          <p:nvSpPr>
            <p:cNvPr id="49" name="矩形 48"/>
            <p:cNvSpPr/>
            <p:nvPr/>
          </p:nvSpPr>
          <p:spPr>
            <a:xfrm>
              <a:off x="1038692" y="592011"/>
              <a:ext cx="3592087" cy="594804"/>
            </a:xfrm>
            <a:prstGeom prst="rect">
              <a:avLst/>
            </a:prstGeom>
            <a:solidFill>
              <a:srgbClr val="FFD5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zh-CN" altLang="en-US" sz="2400" b="1" spc="600" dirty="0" smtClean="0"/>
                <a:t>此处输入标题</a:t>
              </a:r>
              <a:endParaRPr lang="zh-CN" altLang="en-US" sz="2400" b="1" spc="600" dirty="0"/>
            </a:p>
          </p:txBody>
        </p:sp>
        <p:sp>
          <p:nvSpPr>
            <p:cNvPr id="50" name="矩形 49"/>
            <p:cNvSpPr/>
            <p:nvPr/>
          </p:nvSpPr>
          <p:spPr>
            <a:xfrm>
              <a:off x="939815" y="479394"/>
              <a:ext cx="3592087" cy="594804"/>
            </a:xfrm>
            <a:prstGeom prst="rec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62379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gallery dir="l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2667000" y="1933575"/>
            <a:ext cx="4830573" cy="1076325"/>
            <a:chOff x="2667000" y="1933575"/>
            <a:chExt cx="4830573" cy="1076325"/>
          </a:xfrm>
        </p:grpSpPr>
        <p:sp>
          <p:nvSpPr>
            <p:cNvPr id="4" name="矩形 3"/>
            <p:cNvSpPr/>
            <p:nvPr/>
          </p:nvSpPr>
          <p:spPr>
            <a:xfrm>
              <a:off x="2790236" y="2095500"/>
              <a:ext cx="4707337" cy="914400"/>
            </a:xfrm>
            <a:prstGeom prst="rect">
              <a:avLst/>
            </a:prstGeom>
            <a:solidFill>
              <a:srgbClr val="48C0D8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CN" altLang="en-US" sz="3200" b="1" spc="600" dirty="0" smtClean="0">
                  <a:solidFill>
                    <a:schemeClr val="tx1"/>
                  </a:solidFill>
                </a:rPr>
                <a:t>间隔页面</a:t>
              </a:r>
              <a:r>
                <a:rPr lang="en-US" altLang="zh-CN" sz="3200" b="1" spc="600" dirty="0" smtClean="0">
                  <a:solidFill>
                    <a:schemeClr val="tx1"/>
                  </a:solidFill>
                </a:rPr>
                <a:t>@PART03</a:t>
              </a:r>
              <a:endParaRPr lang="zh-CN" altLang="en-US" sz="3200" b="1" spc="600" dirty="0">
                <a:solidFill>
                  <a:schemeClr val="tx1"/>
                </a:solidFill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2667000" y="1933575"/>
              <a:ext cx="4707337" cy="914400"/>
            </a:xfrm>
            <a:prstGeom prst="rect">
              <a:avLst/>
            </a:prstGeom>
            <a:noFill/>
            <a:ln w="63500">
              <a:solidFill>
                <a:schemeClr val="bg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809" y="288228"/>
            <a:ext cx="8086748" cy="6344626"/>
          </a:xfrm>
          <a:prstGeom prst="rect">
            <a:avLst/>
          </a:prstGeom>
        </p:spPr>
      </p:pic>
      <p:sp>
        <p:nvSpPr>
          <p:cNvPr id="5" name="worldwide_243900"/>
          <p:cNvSpPr>
            <a:spLocks noChangeAspect="1"/>
          </p:cNvSpPr>
          <p:nvPr/>
        </p:nvSpPr>
        <p:spPr bwMode="auto">
          <a:xfrm>
            <a:off x="10755804" y="2532501"/>
            <a:ext cx="904821" cy="1216902"/>
          </a:xfrm>
          <a:custGeom>
            <a:avLst/>
            <a:gdLst>
              <a:gd name="connsiteX0" fmla="*/ 212619 w 451125"/>
              <a:gd name="connsiteY0" fmla="*/ 203171 h 606722"/>
              <a:gd name="connsiteX1" fmla="*/ 195888 w 451125"/>
              <a:gd name="connsiteY1" fmla="*/ 219790 h 606722"/>
              <a:gd name="connsiteX2" fmla="*/ 195888 w 451125"/>
              <a:gd name="connsiteY2" fmla="*/ 503901 h 606722"/>
              <a:gd name="connsiteX3" fmla="*/ 84645 w 451125"/>
              <a:gd name="connsiteY3" fmla="*/ 393172 h 606722"/>
              <a:gd name="connsiteX4" fmla="*/ 69071 w 451125"/>
              <a:gd name="connsiteY4" fmla="*/ 386773 h 606722"/>
              <a:gd name="connsiteX5" fmla="*/ 53497 w 451125"/>
              <a:gd name="connsiteY5" fmla="*/ 393172 h 606722"/>
              <a:gd name="connsiteX6" fmla="*/ 47089 w 451125"/>
              <a:gd name="connsiteY6" fmla="*/ 408723 h 606722"/>
              <a:gd name="connsiteX7" fmla="*/ 53497 w 451125"/>
              <a:gd name="connsiteY7" fmla="*/ 424187 h 606722"/>
              <a:gd name="connsiteX8" fmla="*/ 161091 w 451125"/>
              <a:gd name="connsiteY8" fmla="*/ 531184 h 606722"/>
              <a:gd name="connsiteX9" fmla="*/ 281857 w 451125"/>
              <a:gd name="connsiteY9" fmla="*/ 576418 h 606722"/>
              <a:gd name="connsiteX10" fmla="*/ 305530 w 451125"/>
              <a:gd name="connsiteY10" fmla="*/ 575174 h 606722"/>
              <a:gd name="connsiteX11" fmla="*/ 308289 w 451125"/>
              <a:gd name="connsiteY11" fmla="*/ 574907 h 606722"/>
              <a:gd name="connsiteX12" fmla="*/ 420689 w 451125"/>
              <a:gd name="connsiteY12" fmla="*/ 463111 h 606722"/>
              <a:gd name="connsiteX13" fmla="*/ 420689 w 451125"/>
              <a:gd name="connsiteY13" fmla="*/ 389084 h 606722"/>
              <a:gd name="connsiteX14" fmla="*/ 403958 w 451125"/>
              <a:gd name="connsiteY14" fmla="*/ 372465 h 606722"/>
              <a:gd name="connsiteX15" fmla="*/ 387227 w 451125"/>
              <a:gd name="connsiteY15" fmla="*/ 389084 h 606722"/>
              <a:gd name="connsiteX16" fmla="*/ 387227 w 451125"/>
              <a:gd name="connsiteY16" fmla="*/ 436806 h 606722"/>
              <a:gd name="connsiteX17" fmla="*/ 356880 w 451125"/>
              <a:gd name="connsiteY17" fmla="*/ 436806 h 606722"/>
              <a:gd name="connsiteX18" fmla="*/ 356880 w 451125"/>
              <a:gd name="connsiteY18" fmla="*/ 367933 h 606722"/>
              <a:gd name="connsiteX19" fmla="*/ 340149 w 451125"/>
              <a:gd name="connsiteY19" fmla="*/ 351315 h 606722"/>
              <a:gd name="connsiteX20" fmla="*/ 323507 w 451125"/>
              <a:gd name="connsiteY20" fmla="*/ 367933 h 606722"/>
              <a:gd name="connsiteX21" fmla="*/ 323507 w 451125"/>
              <a:gd name="connsiteY21" fmla="*/ 415566 h 606722"/>
              <a:gd name="connsiteX22" fmla="*/ 293071 w 451125"/>
              <a:gd name="connsiteY22" fmla="*/ 415566 h 606722"/>
              <a:gd name="connsiteX23" fmla="*/ 293071 w 451125"/>
              <a:gd name="connsiteY23" fmla="*/ 346693 h 606722"/>
              <a:gd name="connsiteX24" fmla="*/ 276340 w 451125"/>
              <a:gd name="connsiteY24" fmla="*/ 330164 h 606722"/>
              <a:gd name="connsiteX25" fmla="*/ 259698 w 451125"/>
              <a:gd name="connsiteY25" fmla="*/ 346693 h 606722"/>
              <a:gd name="connsiteX26" fmla="*/ 259698 w 451125"/>
              <a:gd name="connsiteY26" fmla="*/ 393616 h 606722"/>
              <a:gd name="connsiteX27" fmla="*/ 229350 w 451125"/>
              <a:gd name="connsiteY27" fmla="*/ 393616 h 606722"/>
              <a:gd name="connsiteX28" fmla="*/ 229350 w 451125"/>
              <a:gd name="connsiteY28" fmla="*/ 219790 h 606722"/>
              <a:gd name="connsiteX29" fmla="*/ 212619 w 451125"/>
              <a:gd name="connsiteY29" fmla="*/ 203171 h 606722"/>
              <a:gd name="connsiteX30" fmla="*/ 212619 w 451125"/>
              <a:gd name="connsiteY30" fmla="*/ 172956 h 606722"/>
              <a:gd name="connsiteX31" fmla="*/ 259698 w 451125"/>
              <a:gd name="connsiteY31" fmla="*/ 219790 h 606722"/>
              <a:gd name="connsiteX32" fmla="*/ 259698 w 451125"/>
              <a:gd name="connsiteY32" fmla="*/ 302970 h 606722"/>
              <a:gd name="connsiteX33" fmla="*/ 276429 w 451125"/>
              <a:gd name="connsiteY33" fmla="*/ 299860 h 606722"/>
              <a:gd name="connsiteX34" fmla="*/ 318701 w 451125"/>
              <a:gd name="connsiteY34" fmla="*/ 326165 h 606722"/>
              <a:gd name="connsiteX35" fmla="*/ 340238 w 451125"/>
              <a:gd name="connsiteY35" fmla="*/ 321011 h 606722"/>
              <a:gd name="connsiteX36" fmla="*/ 382510 w 451125"/>
              <a:gd name="connsiteY36" fmla="*/ 347404 h 606722"/>
              <a:gd name="connsiteX37" fmla="*/ 403958 w 451125"/>
              <a:gd name="connsiteY37" fmla="*/ 342161 h 606722"/>
              <a:gd name="connsiteX38" fmla="*/ 451125 w 451125"/>
              <a:gd name="connsiteY38" fmla="*/ 389084 h 606722"/>
              <a:gd name="connsiteX39" fmla="*/ 451125 w 451125"/>
              <a:gd name="connsiteY39" fmla="*/ 463111 h 606722"/>
              <a:gd name="connsiteX40" fmla="*/ 309179 w 451125"/>
              <a:gd name="connsiteY40" fmla="*/ 605211 h 606722"/>
              <a:gd name="connsiteX41" fmla="*/ 281857 w 451125"/>
              <a:gd name="connsiteY41" fmla="*/ 606722 h 606722"/>
              <a:gd name="connsiteX42" fmla="*/ 139644 w 451125"/>
              <a:gd name="connsiteY42" fmla="*/ 552601 h 606722"/>
              <a:gd name="connsiteX43" fmla="*/ 32049 w 451125"/>
              <a:gd name="connsiteY43" fmla="*/ 445604 h 606722"/>
              <a:gd name="connsiteX44" fmla="*/ 16653 w 451125"/>
              <a:gd name="connsiteY44" fmla="*/ 408635 h 606722"/>
              <a:gd name="connsiteX45" fmla="*/ 32049 w 451125"/>
              <a:gd name="connsiteY45" fmla="*/ 371754 h 606722"/>
              <a:gd name="connsiteX46" fmla="*/ 69071 w 451125"/>
              <a:gd name="connsiteY46" fmla="*/ 356558 h 606722"/>
              <a:gd name="connsiteX47" fmla="*/ 106093 w 451125"/>
              <a:gd name="connsiteY47" fmla="*/ 371754 h 606722"/>
              <a:gd name="connsiteX48" fmla="*/ 165541 w 451125"/>
              <a:gd name="connsiteY48" fmla="*/ 430852 h 606722"/>
              <a:gd name="connsiteX49" fmla="*/ 165541 w 451125"/>
              <a:gd name="connsiteY49" fmla="*/ 219790 h 606722"/>
              <a:gd name="connsiteX50" fmla="*/ 212619 w 451125"/>
              <a:gd name="connsiteY50" fmla="*/ 172956 h 606722"/>
              <a:gd name="connsiteX51" fmla="*/ 212579 w 451125"/>
              <a:gd name="connsiteY51" fmla="*/ 121302 h 606722"/>
              <a:gd name="connsiteX52" fmla="*/ 303714 w 451125"/>
              <a:gd name="connsiteY52" fmla="*/ 212315 h 606722"/>
              <a:gd name="connsiteX53" fmla="*/ 273187 w 451125"/>
              <a:gd name="connsiteY53" fmla="*/ 279863 h 606722"/>
              <a:gd name="connsiteX54" fmla="*/ 273187 w 451125"/>
              <a:gd name="connsiteY54" fmla="*/ 213559 h 606722"/>
              <a:gd name="connsiteX55" fmla="*/ 273365 w 451125"/>
              <a:gd name="connsiteY55" fmla="*/ 212315 h 606722"/>
              <a:gd name="connsiteX56" fmla="*/ 212579 w 451125"/>
              <a:gd name="connsiteY56" fmla="*/ 151699 h 606722"/>
              <a:gd name="connsiteX57" fmla="*/ 151792 w 451125"/>
              <a:gd name="connsiteY57" fmla="*/ 212315 h 606722"/>
              <a:gd name="connsiteX58" fmla="*/ 151792 w 451125"/>
              <a:gd name="connsiteY58" fmla="*/ 279774 h 606722"/>
              <a:gd name="connsiteX59" fmla="*/ 121443 w 451125"/>
              <a:gd name="connsiteY59" fmla="*/ 212315 h 606722"/>
              <a:gd name="connsiteX60" fmla="*/ 212579 w 451125"/>
              <a:gd name="connsiteY60" fmla="*/ 121302 h 606722"/>
              <a:gd name="connsiteX61" fmla="*/ 212614 w 451125"/>
              <a:gd name="connsiteY61" fmla="*/ 60686 h 606722"/>
              <a:gd name="connsiteX62" fmla="*/ 364541 w 451125"/>
              <a:gd name="connsiteY62" fmla="*/ 212317 h 606722"/>
              <a:gd name="connsiteX63" fmla="*/ 342023 w 451125"/>
              <a:gd name="connsiteY63" fmla="*/ 290888 h 606722"/>
              <a:gd name="connsiteX64" fmla="*/ 340243 w 451125"/>
              <a:gd name="connsiteY64" fmla="*/ 290710 h 606722"/>
              <a:gd name="connsiteX65" fmla="*/ 330275 w 451125"/>
              <a:gd name="connsiteY65" fmla="*/ 291332 h 606722"/>
              <a:gd name="connsiteX66" fmla="*/ 313721 w 451125"/>
              <a:gd name="connsiteY66" fmla="*/ 279511 h 606722"/>
              <a:gd name="connsiteX67" fmla="*/ 334102 w 451125"/>
              <a:gd name="connsiteY67" fmla="*/ 212317 h 606722"/>
              <a:gd name="connsiteX68" fmla="*/ 212614 w 451125"/>
              <a:gd name="connsiteY68" fmla="*/ 90994 h 606722"/>
              <a:gd name="connsiteX69" fmla="*/ 91125 w 451125"/>
              <a:gd name="connsiteY69" fmla="*/ 212317 h 606722"/>
              <a:gd name="connsiteX70" fmla="*/ 135092 w 451125"/>
              <a:gd name="connsiteY70" fmla="*/ 305020 h 606722"/>
              <a:gd name="connsiteX71" fmla="*/ 135092 w 451125"/>
              <a:gd name="connsiteY71" fmla="*/ 342172 h 606722"/>
              <a:gd name="connsiteX72" fmla="*/ 60686 w 451125"/>
              <a:gd name="connsiteY72" fmla="*/ 212317 h 606722"/>
              <a:gd name="connsiteX73" fmla="*/ 212614 w 451125"/>
              <a:gd name="connsiteY73" fmla="*/ 60686 h 606722"/>
              <a:gd name="connsiteX74" fmla="*/ 212605 w 451125"/>
              <a:gd name="connsiteY74" fmla="*/ 0 h 606722"/>
              <a:gd name="connsiteX75" fmla="*/ 425298 w 451125"/>
              <a:gd name="connsiteY75" fmla="*/ 212337 h 606722"/>
              <a:gd name="connsiteX76" fmla="*/ 400291 w 451125"/>
              <a:gd name="connsiteY76" fmla="*/ 312151 h 606722"/>
              <a:gd name="connsiteX77" fmla="*/ 394062 w 451125"/>
              <a:gd name="connsiteY77" fmla="*/ 312507 h 606722"/>
              <a:gd name="connsiteX78" fmla="*/ 373148 w 451125"/>
              <a:gd name="connsiteY78" fmla="*/ 298463 h 606722"/>
              <a:gd name="connsiteX79" fmla="*/ 394863 w 451125"/>
              <a:gd name="connsiteY79" fmla="*/ 212337 h 606722"/>
              <a:gd name="connsiteX80" fmla="*/ 212605 w 451125"/>
              <a:gd name="connsiteY80" fmla="*/ 30309 h 606722"/>
              <a:gd name="connsiteX81" fmla="*/ 30347 w 451125"/>
              <a:gd name="connsiteY81" fmla="*/ 212337 h 606722"/>
              <a:gd name="connsiteX82" fmla="*/ 70749 w 451125"/>
              <a:gd name="connsiteY82" fmla="*/ 326372 h 606722"/>
              <a:gd name="connsiteX83" fmla="*/ 69059 w 451125"/>
              <a:gd name="connsiteY83" fmla="*/ 326194 h 606722"/>
              <a:gd name="connsiteX84" fmla="*/ 37377 w 451125"/>
              <a:gd name="connsiteY84" fmla="*/ 332505 h 606722"/>
              <a:gd name="connsiteX85" fmla="*/ 0 w 451125"/>
              <a:gd name="connsiteY85" fmla="*/ 212337 h 606722"/>
              <a:gd name="connsiteX86" fmla="*/ 212605 w 451125"/>
              <a:gd name="connsiteY86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451125" h="606722">
                <a:moveTo>
                  <a:pt x="212619" y="203171"/>
                </a:moveTo>
                <a:cubicBezTo>
                  <a:pt x="203364" y="203171"/>
                  <a:pt x="195888" y="210636"/>
                  <a:pt x="195888" y="219790"/>
                </a:cubicBezTo>
                <a:lnTo>
                  <a:pt x="195888" y="503901"/>
                </a:lnTo>
                <a:lnTo>
                  <a:pt x="84645" y="393172"/>
                </a:lnTo>
                <a:cubicBezTo>
                  <a:pt x="80462" y="389084"/>
                  <a:pt x="74944" y="386773"/>
                  <a:pt x="69071" y="386773"/>
                </a:cubicBezTo>
                <a:cubicBezTo>
                  <a:pt x="63197" y="386773"/>
                  <a:pt x="57679" y="389084"/>
                  <a:pt x="53497" y="393172"/>
                </a:cubicBezTo>
                <a:cubicBezTo>
                  <a:pt x="49314" y="397348"/>
                  <a:pt x="47089" y="402858"/>
                  <a:pt x="47089" y="408723"/>
                </a:cubicBezTo>
                <a:cubicBezTo>
                  <a:pt x="47089" y="414500"/>
                  <a:pt x="49314" y="420010"/>
                  <a:pt x="53497" y="424187"/>
                </a:cubicBezTo>
                <a:lnTo>
                  <a:pt x="161091" y="531184"/>
                </a:lnTo>
                <a:cubicBezTo>
                  <a:pt x="198647" y="568597"/>
                  <a:pt x="247505" y="576418"/>
                  <a:pt x="281857" y="576418"/>
                </a:cubicBezTo>
                <a:cubicBezTo>
                  <a:pt x="293249" y="576418"/>
                  <a:pt x="301525" y="575529"/>
                  <a:pt x="305530" y="575174"/>
                </a:cubicBezTo>
                <a:cubicBezTo>
                  <a:pt x="306954" y="574996"/>
                  <a:pt x="307933" y="574907"/>
                  <a:pt x="308289" y="574907"/>
                </a:cubicBezTo>
                <a:cubicBezTo>
                  <a:pt x="370229" y="574907"/>
                  <a:pt x="420689" y="524785"/>
                  <a:pt x="420689" y="463111"/>
                </a:cubicBezTo>
                <a:lnTo>
                  <a:pt x="420689" y="389084"/>
                </a:lnTo>
                <a:cubicBezTo>
                  <a:pt x="420689" y="379930"/>
                  <a:pt x="413213" y="372465"/>
                  <a:pt x="403958" y="372465"/>
                </a:cubicBezTo>
                <a:cubicBezTo>
                  <a:pt x="394703" y="372465"/>
                  <a:pt x="387227" y="379930"/>
                  <a:pt x="387227" y="389084"/>
                </a:cubicBezTo>
                <a:lnTo>
                  <a:pt x="387227" y="436806"/>
                </a:lnTo>
                <a:lnTo>
                  <a:pt x="356880" y="436806"/>
                </a:lnTo>
                <a:lnTo>
                  <a:pt x="356880" y="367933"/>
                </a:lnTo>
                <a:cubicBezTo>
                  <a:pt x="356880" y="358691"/>
                  <a:pt x="349404" y="351315"/>
                  <a:pt x="340149" y="351315"/>
                </a:cubicBezTo>
                <a:cubicBezTo>
                  <a:pt x="330982" y="351315"/>
                  <a:pt x="323507" y="358691"/>
                  <a:pt x="323507" y="367933"/>
                </a:cubicBezTo>
                <a:lnTo>
                  <a:pt x="323507" y="415566"/>
                </a:lnTo>
                <a:lnTo>
                  <a:pt x="293071" y="415566"/>
                </a:lnTo>
                <a:lnTo>
                  <a:pt x="293071" y="346693"/>
                </a:lnTo>
                <a:cubicBezTo>
                  <a:pt x="293071" y="337540"/>
                  <a:pt x="285595" y="330164"/>
                  <a:pt x="276340" y="330164"/>
                </a:cubicBezTo>
                <a:cubicBezTo>
                  <a:pt x="267173" y="330164"/>
                  <a:pt x="259698" y="337540"/>
                  <a:pt x="259698" y="346693"/>
                </a:cubicBezTo>
                <a:lnTo>
                  <a:pt x="259698" y="393616"/>
                </a:lnTo>
                <a:lnTo>
                  <a:pt x="229350" y="393616"/>
                </a:lnTo>
                <a:lnTo>
                  <a:pt x="229350" y="219790"/>
                </a:lnTo>
                <a:cubicBezTo>
                  <a:pt x="229350" y="210636"/>
                  <a:pt x="221875" y="203171"/>
                  <a:pt x="212619" y="203171"/>
                </a:cubicBezTo>
                <a:close/>
                <a:moveTo>
                  <a:pt x="212619" y="172956"/>
                </a:moveTo>
                <a:cubicBezTo>
                  <a:pt x="238606" y="172956"/>
                  <a:pt x="259698" y="193929"/>
                  <a:pt x="259698" y="219790"/>
                </a:cubicBezTo>
                <a:lnTo>
                  <a:pt x="259698" y="302970"/>
                </a:lnTo>
                <a:cubicBezTo>
                  <a:pt x="265037" y="300926"/>
                  <a:pt x="270644" y="299860"/>
                  <a:pt x="276429" y="299860"/>
                </a:cubicBezTo>
                <a:cubicBezTo>
                  <a:pt x="294495" y="299860"/>
                  <a:pt x="310870" y="310257"/>
                  <a:pt x="318701" y="326165"/>
                </a:cubicBezTo>
                <a:cubicBezTo>
                  <a:pt x="325376" y="322788"/>
                  <a:pt x="332673" y="321011"/>
                  <a:pt x="340238" y="321011"/>
                </a:cubicBezTo>
                <a:cubicBezTo>
                  <a:pt x="358304" y="321011"/>
                  <a:pt x="374679" y="331408"/>
                  <a:pt x="382510" y="347404"/>
                </a:cubicBezTo>
                <a:cubicBezTo>
                  <a:pt x="389096" y="343939"/>
                  <a:pt x="396482" y="342161"/>
                  <a:pt x="403958" y="342161"/>
                </a:cubicBezTo>
                <a:cubicBezTo>
                  <a:pt x="429944" y="342161"/>
                  <a:pt x="451125" y="363223"/>
                  <a:pt x="451125" y="389084"/>
                </a:cubicBezTo>
                <a:lnTo>
                  <a:pt x="451125" y="463111"/>
                </a:lnTo>
                <a:cubicBezTo>
                  <a:pt x="451125" y="540959"/>
                  <a:pt x="387405" y="604678"/>
                  <a:pt x="309179" y="605211"/>
                </a:cubicBezTo>
                <a:cubicBezTo>
                  <a:pt x="304907" y="605656"/>
                  <a:pt x="294939" y="606722"/>
                  <a:pt x="281857" y="606722"/>
                </a:cubicBezTo>
                <a:cubicBezTo>
                  <a:pt x="241810" y="606722"/>
                  <a:pt x="184586" y="597302"/>
                  <a:pt x="139644" y="552601"/>
                </a:cubicBezTo>
                <a:lnTo>
                  <a:pt x="32049" y="445604"/>
                </a:lnTo>
                <a:cubicBezTo>
                  <a:pt x="22171" y="435739"/>
                  <a:pt x="16653" y="422587"/>
                  <a:pt x="16653" y="408635"/>
                </a:cubicBezTo>
                <a:cubicBezTo>
                  <a:pt x="16653" y="394682"/>
                  <a:pt x="22171" y="381619"/>
                  <a:pt x="32049" y="371754"/>
                </a:cubicBezTo>
                <a:cubicBezTo>
                  <a:pt x="41927" y="361979"/>
                  <a:pt x="55099" y="356558"/>
                  <a:pt x="69071" y="356558"/>
                </a:cubicBezTo>
                <a:cubicBezTo>
                  <a:pt x="83043" y="356558"/>
                  <a:pt x="96214" y="361979"/>
                  <a:pt x="106093" y="371754"/>
                </a:cubicBezTo>
                <a:lnTo>
                  <a:pt x="165541" y="430852"/>
                </a:lnTo>
                <a:lnTo>
                  <a:pt x="165541" y="219790"/>
                </a:lnTo>
                <a:cubicBezTo>
                  <a:pt x="165541" y="193929"/>
                  <a:pt x="186633" y="172956"/>
                  <a:pt x="212619" y="172956"/>
                </a:cubicBezTo>
                <a:close/>
                <a:moveTo>
                  <a:pt x="212579" y="121302"/>
                </a:moveTo>
                <a:cubicBezTo>
                  <a:pt x="262952" y="121302"/>
                  <a:pt x="303714" y="162098"/>
                  <a:pt x="303714" y="212315"/>
                </a:cubicBezTo>
                <a:cubicBezTo>
                  <a:pt x="303714" y="239245"/>
                  <a:pt x="291788" y="263154"/>
                  <a:pt x="273187" y="279863"/>
                </a:cubicBezTo>
                <a:lnTo>
                  <a:pt x="273187" y="213559"/>
                </a:lnTo>
                <a:cubicBezTo>
                  <a:pt x="273187" y="213115"/>
                  <a:pt x="273365" y="212759"/>
                  <a:pt x="273365" y="212315"/>
                </a:cubicBezTo>
                <a:cubicBezTo>
                  <a:pt x="273365" y="178896"/>
                  <a:pt x="246042" y="151699"/>
                  <a:pt x="212579" y="151699"/>
                </a:cubicBezTo>
                <a:cubicBezTo>
                  <a:pt x="179115" y="151699"/>
                  <a:pt x="151792" y="178896"/>
                  <a:pt x="151792" y="212315"/>
                </a:cubicBezTo>
                <a:lnTo>
                  <a:pt x="151792" y="279774"/>
                </a:lnTo>
                <a:cubicBezTo>
                  <a:pt x="133280" y="263065"/>
                  <a:pt x="121443" y="239156"/>
                  <a:pt x="121443" y="212315"/>
                </a:cubicBezTo>
                <a:cubicBezTo>
                  <a:pt x="121443" y="162098"/>
                  <a:pt x="162205" y="121302"/>
                  <a:pt x="212579" y="121302"/>
                </a:cubicBezTo>
                <a:close/>
                <a:moveTo>
                  <a:pt x="212614" y="60686"/>
                </a:moveTo>
                <a:cubicBezTo>
                  <a:pt x="296543" y="60686"/>
                  <a:pt x="364541" y="128591"/>
                  <a:pt x="364541" y="212317"/>
                </a:cubicBezTo>
                <a:cubicBezTo>
                  <a:pt x="364541" y="241203"/>
                  <a:pt x="355997" y="267956"/>
                  <a:pt x="342023" y="290888"/>
                </a:cubicBezTo>
                <a:cubicBezTo>
                  <a:pt x="341400" y="290888"/>
                  <a:pt x="340777" y="290710"/>
                  <a:pt x="340243" y="290710"/>
                </a:cubicBezTo>
                <a:cubicBezTo>
                  <a:pt x="336861" y="290710"/>
                  <a:pt x="333568" y="290977"/>
                  <a:pt x="330275" y="291332"/>
                </a:cubicBezTo>
                <a:cubicBezTo>
                  <a:pt x="325380" y="286621"/>
                  <a:pt x="319684" y="282800"/>
                  <a:pt x="313721" y="279511"/>
                </a:cubicBezTo>
                <a:cubicBezTo>
                  <a:pt x="326537" y="260313"/>
                  <a:pt x="334102" y="237204"/>
                  <a:pt x="334102" y="212317"/>
                </a:cubicBezTo>
                <a:cubicBezTo>
                  <a:pt x="334102" y="145390"/>
                  <a:pt x="279633" y="90994"/>
                  <a:pt x="212614" y="90994"/>
                </a:cubicBezTo>
                <a:cubicBezTo>
                  <a:pt x="145595" y="90994"/>
                  <a:pt x="91125" y="145390"/>
                  <a:pt x="91125" y="212317"/>
                </a:cubicBezTo>
                <a:cubicBezTo>
                  <a:pt x="91125" y="249736"/>
                  <a:pt x="108480" y="282800"/>
                  <a:pt x="135092" y="305020"/>
                </a:cubicBezTo>
                <a:lnTo>
                  <a:pt x="135092" y="342172"/>
                </a:lnTo>
                <a:cubicBezTo>
                  <a:pt x="90769" y="315685"/>
                  <a:pt x="60686" y="267690"/>
                  <a:pt x="60686" y="212317"/>
                </a:cubicBezTo>
                <a:cubicBezTo>
                  <a:pt x="60686" y="128591"/>
                  <a:pt x="128773" y="60686"/>
                  <a:pt x="212614" y="60686"/>
                </a:cubicBezTo>
                <a:close/>
                <a:moveTo>
                  <a:pt x="212605" y="0"/>
                </a:moveTo>
                <a:cubicBezTo>
                  <a:pt x="330076" y="0"/>
                  <a:pt x="425298" y="95103"/>
                  <a:pt x="425298" y="212337"/>
                </a:cubicBezTo>
                <a:cubicBezTo>
                  <a:pt x="425298" y="248423"/>
                  <a:pt x="416221" y="282376"/>
                  <a:pt x="400291" y="312151"/>
                </a:cubicBezTo>
                <a:cubicBezTo>
                  <a:pt x="398244" y="312240"/>
                  <a:pt x="396108" y="312240"/>
                  <a:pt x="394062" y="312507"/>
                </a:cubicBezTo>
                <a:cubicBezTo>
                  <a:pt x="387921" y="306641"/>
                  <a:pt x="380802" y="302108"/>
                  <a:pt x="373148" y="298463"/>
                </a:cubicBezTo>
                <a:cubicBezTo>
                  <a:pt x="387031" y="272777"/>
                  <a:pt x="394863" y="243535"/>
                  <a:pt x="394863" y="212337"/>
                </a:cubicBezTo>
                <a:cubicBezTo>
                  <a:pt x="394863" y="111990"/>
                  <a:pt x="313078" y="30309"/>
                  <a:pt x="212605" y="30309"/>
                </a:cubicBezTo>
                <a:cubicBezTo>
                  <a:pt x="112131" y="30309"/>
                  <a:pt x="30347" y="111990"/>
                  <a:pt x="30347" y="212337"/>
                </a:cubicBezTo>
                <a:cubicBezTo>
                  <a:pt x="30347" y="255534"/>
                  <a:pt x="45564" y="295175"/>
                  <a:pt x="70749" y="326372"/>
                </a:cubicBezTo>
                <a:cubicBezTo>
                  <a:pt x="70215" y="326372"/>
                  <a:pt x="69592" y="326194"/>
                  <a:pt x="69059" y="326194"/>
                </a:cubicBezTo>
                <a:cubicBezTo>
                  <a:pt x="58023" y="326194"/>
                  <a:pt x="47255" y="328416"/>
                  <a:pt x="37377" y="332505"/>
                </a:cubicBezTo>
                <a:cubicBezTo>
                  <a:pt x="13794" y="298286"/>
                  <a:pt x="0" y="256956"/>
                  <a:pt x="0" y="212337"/>
                </a:cubicBezTo>
                <a:cubicBezTo>
                  <a:pt x="0" y="95103"/>
                  <a:pt x="95222" y="0"/>
                  <a:pt x="21260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5827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flip dir="r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组合 40"/>
          <p:cNvGrpSpPr/>
          <p:nvPr/>
        </p:nvGrpSpPr>
        <p:grpSpPr>
          <a:xfrm>
            <a:off x="1895475" y="1980188"/>
            <a:ext cx="8401050" cy="288936"/>
            <a:chOff x="1895475" y="1980188"/>
            <a:chExt cx="8401050" cy="288936"/>
          </a:xfrm>
        </p:grpSpPr>
        <p:sp>
          <p:nvSpPr>
            <p:cNvPr id="5" name="文本框 54"/>
            <p:cNvSpPr txBox="1">
              <a:spLocks/>
            </p:cNvSpPr>
            <p:nvPr/>
          </p:nvSpPr>
          <p:spPr>
            <a:xfrm>
              <a:off x="1895475" y="1980188"/>
              <a:ext cx="3140761" cy="288936"/>
            </a:xfrm>
            <a:prstGeom prst="rect">
              <a:avLst/>
            </a:prstGeom>
          </p:spPr>
          <p:txBody>
            <a:bodyPr wrap="none" anchor="ctr">
              <a:normAutofit fontScale="77500" lnSpcReduction="200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600" b="1" dirty="0"/>
                <a:t>标题文本预设</a:t>
              </a:r>
            </a:p>
          </p:txBody>
        </p:sp>
        <p:sp>
          <p:nvSpPr>
            <p:cNvPr id="7" name="文本框 56"/>
            <p:cNvSpPr txBox="1">
              <a:spLocks/>
            </p:cNvSpPr>
            <p:nvPr/>
          </p:nvSpPr>
          <p:spPr>
            <a:xfrm>
              <a:off x="4533009" y="1980188"/>
              <a:ext cx="1950166" cy="288936"/>
            </a:xfrm>
            <a:prstGeom prst="rect">
              <a:avLst/>
            </a:prstGeom>
          </p:spPr>
          <p:txBody>
            <a:bodyPr wrap="none" anchor="ctr">
              <a:normAutofit fontScale="77500" lnSpcReduction="200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600" b="1"/>
                <a:t>标题文本预设</a:t>
              </a:r>
            </a:p>
          </p:txBody>
        </p:sp>
        <p:sp>
          <p:nvSpPr>
            <p:cNvPr id="9" name="文本框 58"/>
            <p:cNvSpPr txBox="1">
              <a:spLocks/>
            </p:cNvSpPr>
            <p:nvPr/>
          </p:nvSpPr>
          <p:spPr>
            <a:xfrm>
              <a:off x="6113339" y="1980188"/>
              <a:ext cx="2276509" cy="288936"/>
            </a:xfrm>
            <a:prstGeom prst="rect">
              <a:avLst/>
            </a:prstGeom>
          </p:spPr>
          <p:txBody>
            <a:bodyPr wrap="none" anchor="ctr">
              <a:normAutofit fontScale="77500" lnSpcReduction="200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600" b="1"/>
                <a:t>标题文本预设</a:t>
              </a:r>
            </a:p>
          </p:txBody>
        </p:sp>
        <p:sp>
          <p:nvSpPr>
            <p:cNvPr id="11" name="文本框 60"/>
            <p:cNvSpPr txBox="1">
              <a:spLocks/>
            </p:cNvSpPr>
            <p:nvPr/>
          </p:nvSpPr>
          <p:spPr>
            <a:xfrm>
              <a:off x="8020016" y="1980188"/>
              <a:ext cx="2276509" cy="288936"/>
            </a:xfrm>
            <a:prstGeom prst="rect">
              <a:avLst/>
            </a:prstGeom>
          </p:spPr>
          <p:txBody>
            <a:bodyPr wrap="none" anchor="ctr">
              <a:normAutofit fontScale="77500" lnSpcReduction="200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600" b="1"/>
                <a:t>标题文本预设</a:t>
              </a: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1895476" y="2398919"/>
            <a:ext cx="8400845" cy="3367444"/>
            <a:chOff x="1895476" y="2398919"/>
            <a:chExt cx="8400845" cy="3367444"/>
          </a:xfrm>
        </p:grpSpPr>
        <p:sp>
          <p:nvSpPr>
            <p:cNvPr id="4" name="等腰三角形 3"/>
            <p:cNvSpPr/>
            <p:nvPr/>
          </p:nvSpPr>
          <p:spPr>
            <a:xfrm rot="10800000">
              <a:off x="1895476" y="2400929"/>
              <a:ext cx="3140761" cy="2437050"/>
            </a:xfrm>
            <a:prstGeom prst="triangle">
              <a:avLst/>
            </a:prstGeom>
            <a:solidFill>
              <a:schemeClr val="accent1">
                <a:lumMod val="10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" name="等腰三角形 5"/>
            <p:cNvSpPr/>
            <p:nvPr/>
          </p:nvSpPr>
          <p:spPr>
            <a:xfrm rot="10800000">
              <a:off x="4901139" y="2400928"/>
              <a:ext cx="1213905" cy="941921"/>
            </a:xfrm>
            <a:prstGeom prst="triangle">
              <a:avLst/>
            </a:prstGeom>
            <a:solidFill>
              <a:schemeClr val="accent2">
                <a:lumMod val="10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" name="等腰三角形 7"/>
            <p:cNvSpPr/>
            <p:nvPr/>
          </p:nvSpPr>
          <p:spPr>
            <a:xfrm rot="10800000">
              <a:off x="5979946" y="2400930"/>
              <a:ext cx="2543299" cy="1973449"/>
            </a:xfrm>
            <a:prstGeom prst="triangle">
              <a:avLst/>
            </a:prstGeom>
            <a:solidFill>
              <a:schemeClr val="accent3">
                <a:lumMod val="10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" name="等腰三角形 9"/>
            <p:cNvSpPr/>
            <p:nvPr/>
          </p:nvSpPr>
          <p:spPr>
            <a:xfrm rot="10800000">
              <a:off x="8384846" y="2400930"/>
              <a:ext cx="1546849" cy="1200266"/>
            </a:xfrm>
            <a:prstGeom prst="triangle">
              <a:avLst/>
            </a:prstGeom>
            <a:solidFill>
              <a:schemeClr val="accent4">
                <a:lumMod val="10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" name="矩形 11"/>
            <p:cNvSpPr/>
            <p:nvPr/>
          </p:nvSpPr>
          <p:spPr>
            <a:xfrm>
              <a:off x="2318851" y="5125452"/>
              <a:ext cx="2294010" cy="640911"/>
            </a:xfrm>
            <a:prstGeom prst="rect">
              <a:avLst/>
            </a:prstGeom>
          </p:spPr>
          <p:txBody>
            <a:bodyPr wrap="square" anchor="ctr">
              <a:normAutofit fontScale="92500"/>
            </a:bodyPr>
            <a:lstStyle/>
            <a:p>
              <a:pPr algn="ctr">
                <a:lnSpc>
                  <a:spcPct val="120000"/>
                </a:lnSpc>
                <a:buClr>
                  <a:srgbClr val="E24848"/>
                </a:buClr>
                <a:defRPr/>
              </a:pPr>
              <a:r>
                <a:rPr lang="zh-CN" altLang="en-US" sz="1200" noProof="1"/>
                <a:t>此部分内容作为文字排版占位显示</a:t>
              </a:r>
              <a:br>
                <a:rPr lang="zh-CN" altLang="en-US" sz="1200" noProof="1"/>
              </a:br>
              <a:r>
                <a:rPr lang="zh-CN" altLang="en-US" sz="1200" noProof="1"/>
                <a:t>（建议使用主题字体）</a:t>
              </a:r>
            </a:p>
          </p:txBody>
        </p:sp>
        <p:sp>
          <p:nvSpPr>
            <p:cNvPr id="13" name="矩形 12"/>
            <p:cNvSpPr/>
            <p:nvPr/>
          </p:nvSpPr>
          <p:spPr>
            <a:xfrm>
              <a:off x="4382182" y="3662659"/>
              <a:ext cx="2294010" cy="640911"/>
            </a:xfrm>
            <a:prstGeom prst="rect">
              <a:avLst/>
            </a:prstGeom>
          </p:spPr>
          <p:txBody>
            <a:bodyPr wrap="square" anchor="ctr">
              <a:normAutofit fontScale="92500"/>
            </a:bodyPr>
            <a:lstStyle/>
            <a:p>
              <a:pPr algn="ctr">
                <a:lnSpc>
                  <a:spcPct val="120000"/>
                </a:lnSpc>
                <a:buClr>
                  <a:srgbClr val="E24848"/>
                </a:buClr>
                <a:defRPr/>
              </a:pPr>
              <a:r>
                <a:rPr lang="zh-CN" altLang="en-US" sz="1200" noProof="1"/>
                <a:t>此部分内容作为文字排版占位显示</a:t>
              </a:r>
              <a:br>
                <a:rPr lang="zh-CN" altLang="en-US" sz="1200" noProof="1"/>
              </a:br>
              <a:r>
                <a:rPr lang="zh-CN" altLang="en-US" sz="1200" noProof="1"/>
                <a:t>（建议使用主题字体）</a:t>
              </a:r>
            </a:p>
          </p:txBody>
        </p:sp>
        <p:sp>
          <p:nvSpPr>
            <p:cNvPr id="14" name="矩形 13"/>
            <p:cNvSpPr/>
            <p:nvPr/>
          </p:nvSpPr>
          <p:spPr>
            <a:xfrm>
              <a:off x="6090840" y="4719105"/>
              <a:ext cx="2294010" cy="640911"/>
            </a:xfrm>
            <a:prstGeom prst="rect">
              <a:avLst/>
            </a:prstGeom>
          </p:spPr>
          <p:txBody>
            <a:bodyPr wrap="square" anchor="ctr">
              <a:normAutofit fontScale="92500"/>
            </a:bodyPr>
            <a:lstStyle/>
            <a:p>
              <a:pPr algn="ctr">
                <a:lnSpc>
                  <a:spcPct val="120000"/>
                </a:lnSpc>
                <a:buClr>
                  <a:srgbClr val="E24848"/>
                </a:buClr>
                <a:defRPr/>
              </a:pPr>
              <a:r>
                <a:rPr lang="zh-CN" altLang="en-US" sz="1200" noProof="1"/>
                <a:t>此部分内容作为文字排版占位显示</a:t>
              </a:r>
              <a:br>
                <a:rPr lang="zh-CN" altLang="en-US" sz="1200" noProof="1"/>
              </a:br>
              <a:r>
                <a:rPr lang="zh-CN" altLang="en-US" sz="1200" noProof="1"/>
                <a:t>（建议使用主题字体）</a:t>
              </a:r>
            </a:p>
          </p:txBody>
        </p:sp>
        <p:sp>
          <p:nvSpPr>
            <p:cNvPr id="15" name="矩形 14"/>
            <p:cNvSpPr/>
            <p:nvPr/>
          </p:nvSpPr>
          <p:spPr>
            <a:xfrm>
              <a:off x="8002311" y="3865272"/>
              <a:ext cx="2294010" cy="640911"/>
            </a:xfrm>
            <a:prstGeom prst="rect">
              <a:avLst/>
            </a:prstGeom>
          </p:spPr>
          <p:txBody>
            <a:bodyPr wrap="square" anchor="ctr">
              <a:normAutofit fontScale="92500"/>
            </a:bodyPr>
            <a:lstStyle/>
            <a:p>
              <a:pPr algn="ctr">
                <a:lnSpc>
                  <a:spcPct val="120000"/>
                </a:lnSpc>
                <a:buClr>
                  <a:srgbClr val="E24848"/>
                </a:buClr>
                <a:defRPr/>
              </a:pPr>
              <a:r>
                <a:rPr lang="zh-CN" altLang="en-US" sz="1200" noProof="1"/>
                <a:t>此部分内容作为文字排版占位显示</a:t>
              </a:r>
              <a:br>
                <a:rPr lang="zh-CN" altLang="en-US" sz="1200" noProof="1"/>
              </a:br>
              <a:r>
                <a:rPr lang="zh-CN" altLang="en-US" sz="1200" noProof="1"/>
                <a:t>（建议使用主题字体）</a:t>
              </a:r>
            </a:p>
          </p:txBody>
        </p:sp>
        <p:cxnSp>
          <p:nvCxnSpPr>
            <p:cNvPr id="20" name="直接连接符 19"/>
            <p:cNvCxnSpPr/>
            <p:nvPr/>
          </p:nvCxnSpPr>
          <p:spPr>
            <a:xfrm flipV="1">
              <a:off x="3464876" y="2398919"/>
              <a:ext cx="0" cy="1885223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 flipV="1">
              <a:off x="5502600" y="2398919"/>
              <a:ext cx="0" cy="469329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 flipV="1">
              <a:off x="7242226" y="2398920"/>
              <a:ext cx="0" cy="1617173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 flipV="1">
              <a:off x="9147194" y="2398922"/>
              <a:ext cx="0" cy="851205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组合 41"/>
          <p:cNvGrpSpPr/>
          <p:nvPr/>
        </p:nvGrpSpPr>
        <p:grpSpPr>
          <a:xfrm>
            <a:off x="3170047" y="1259043"/>
            <a:ext cx="6281989" cy="644391"/>
            <a:chOff x="3170047" y="1259043"/>
            <a:chExt cx="6281989" cy="644391"/>
          </a:xfrm>
        </p:grpSpPr>
        <p:sp>
          <p:nvSpPr>
            <p:cNvPr id="36" name="worldwide_243900"/>
            <p:cNvSpPr>
              <a:spLocks noChangeAspect="1"/>
            </p:cNvSpPr>
            <p:nvPr/>
          </p:nvSpPr>
          <p:spPr bwMode="auto">
            <a:xfrm>
              <a:off x="5275936" y="1264342"/>
              <a:ext cx="453328" cy="609685"/>
            </a:xfrm>
            <a:custGeom>
              <a:avLst/>
              <a:gdLst>
                <a:gd name="connsiteX0" fmla="*/ 212619 w 451125"/>
                <a:gd name="connsiteY0" fmla="*/ 203171 h 606722"/>
                <a:gd name="connsiteX1" fmla="*/ 195888 w 451125"/>
                <a:gd name="connsiteY1" fmla="*/ 219790 h 606722"/>
                <a:gd name="connsiteX2" fmla="*/ 195888 w 451125"/>
                <a:gd name="connsiteY2" fmla="*/ 503901 h 606722"/>
                <a:gd name="connsiteX3" fmla="*/ 84645 w 451125"/>
                <a:gd name="connsiteY3" fmla="*/ 393172 h 606722"/>
                <a:gd name="connsiteX4" fmla="*/ 69071 w 451125"/>
                <a:gd name="connsiteY4" fmla="*/ 386773 h 606722"/>
                <a:gd name="connsiteX5" fmla="*/ 53497 w 451125"/>
                <a:gd name="connsiteY5" fmla="*/ 393172 h 606722"/>
                <a:gd name="connsiteX6" fmla="*/ 47089 w 451125"/>
                <a:gd name="connsiteY6" fmla="*/ 408723 h 606722"/>
                <a:gd name="connsiteX7" fmla="*/ 53497 w 451125"/>
                <a:gd name="connsiteY7" fmla="*/ 424187 h 606722"/>
                <a:gd name="connsiteX8" fmla="*/ 161091 w 451125"/>
                <a:gd name="connsiteY8" fmla="*/ 531184 h 606722"/>
                <a:gd name="connsiteX9" fmla="*/ 281857 w 451125"/>
                <a:gd name="connsiteY9" fmla="*/ 576418 h 606722"/>
                <a:gd name="connsiteX10" fmla="*/ 305530 w 451125"/>
                <a:gd name="connsiteY10" fmla="*/ 575174 h 606722"/>
                <a:gd name="connsiteX11" fmla="*/ 308289 w 451125"/>
                <a:gd name="connsiteY11" fmla="*/ 574907 h 606722"/>
                <a:gd name="connsiteX12" fmla="*/ 420689 w 451125"/>
                <a:gd name="connsiteY12" fmla="*/ 463111 h 606722"/>
                <a:gd name="connsiteX13" fmla="*/ 420689 w 451125"/>
                <a:gd name="connsiteY13" fmla="*/ 389084 h 606722"/>
                <a:gd name="connsiteX14" fmla="*/ 403958 w 451125"/>
                <a:gd name="connsiteY14" fmla="*/ 372465 h 606722"/>
                <a:gd name="connsiteX15" fmla="*/ 387227 w 451125"/>
                <a:gd name="connsiteY15" fmla="*/ 389084 h 606722"/>
                <a:gd name="connsiteX16" fmla="*/ 387227 w 451125"/>
                <a:gd name="connsiteY16" fmla="*/ 436806 h 606722"/>
                <a:gd name="connsiteX17" fmla="*/ 356880 w 451125"/>
                <a:gd name="connsiteY17" fmla="*/ 436806 h 606722"/>
                <a:gd name="connsiteX18" fmla="*/ 356880 w 451125"/>
                <a:gd name="connsiteY18" fmla="*/ 367933 h 606722"/>
                <a:gd name="connsiteX19" fmla="*/ 340149 w 451125"/>
                <a:gd name="connsiteY19" fmla="*/ 351315 h 606722"/>
                <a:gd name="connsiteX20" fmla="*/ 323507 w 451125"/>
                <a:gd name="connsiteY20" fmla="*/ 367933 h 606722"/>
                <a:gd name="connsiteX21" fmla="*/ 323507 w 451125"/>
                <a:gd name="connsiteY21" fmla="*/ 415566 h 606722"/>
                <a:gd name="connsiteX22" fmla="*/ 293071 w 451125"/>
                <a:gd name="connsiteY22" fmla="*/ 415566 h 606722"/>
                <a:gd name="connsiteX23" fmla="*/ 293071 w 451125"/>
                <a:gd name="connsiteY23" fmla="*/ 346693 h 606722"/>
                <a:gd name="connsiteX24" fmla="*/ 276340 w 451125"/>
                <a:gd name="connsiteY24" fmla="*/ 330164 h 606722"/>
                <a:gd name="connsiteX25" fmla="*/ 259698 w 451125"/>
                <a:gd name="connsiteY25" fmla="*/ 346693 h 606722"/>
                <a:gd name="connsiteX26" fmla="*/ 259698 w 451125"/>
                <a:gd name="connsiteY26" fmla="*/ 393616 h 606722"/>
                <a:gd name="connsiteX27" fmla="*/ 229350 w 451125"/>
                <a:gd name="connsiteY27" fmla="*/ 393616 h 606722"/>
                <a:gd name="connsiteX28" fmla="*/ 229350 w 451125"/>
                <a:gd name="connsiteY28" fmla="*/ 219790 h 606722"/>
                <a:gd name="connsiteX29" fmla="*/ 212619 w 451125"/>
                <a:gd name="connsiteY29" fmla="*/ 203171 h 606722"/>
                <a:gd name="connsiteX30" fmla="*/ 212619 w 451125"/>
                <a:gd name="connsiteY30" fmla="*/ 172956 h 606722"/>
                <a:gd name="connsiteX31" fmla="*/ 259698 w 451125"/>
                <a:gd name="connsiteY31" fmla="*/ 219790 h 606722"/>
                <a:gd name="connsiteX32" fmla="*/ 259698 w 451125"/>
                <a:gd name="connsiteY32" fmla="*/ 302970 h 606722"/>
                <a:gd name="connsiteX33" fmla="*/ 276429 w 451125"/>
                <a:gd name="connsiteY33" fmla="*/ 299860 h 606722"/>
                <a:gd name="connsiteX34" fmla="*/ 318701 w 451125"/>
                <a:gd name="connsiteY34" fmla="*/ 326165 h 606722"/>
                <a:gd name="connsiteX35" fmla="*/ 340238 w 451125"/>
                <a:gd name="connsiteY35" fmla="*/ 321011 h 606722"/>
                <a:gd name="connsiteX36" fmla="*/ 382510 w 451125"/>
                <a:gd name="connsiteY36" fmla="*/ 347404 h 606722"/>
                <a:gd name="connsiteX37" fmla="*/ 403958 w 451125"/>
                <a:gd name="connsiteY37" fmla="*/ 342161 h 606722"/>
                <a:gd name="connsiteX38" fmla="*/ 451125 w 451125"/>
                <a:gd name="connsiteY38" fmla="*/ 389084 h 606722"/>
                <a:gd name="connsiteX39" fmla="*/ 451125 w 451125"/>
                <a:gd name="connsiteY39" fmla="*/ 463111 h 606722"/>
                <a:gd name="connsiteX40" fmla="*/ 309179 w 451125"/>
                <a:gd name="connsiteY40" fmla="*/ 605211 h 606722"/>
                <a:gd name="connsiteX41" fmla="*/ 281857 w 451125"/>
                <a:gd name="connsiteY41" fmla="*/ 606722 h 606722"/>
                <a:gd name="connsiteX42" fmla="*/ 139644 w 451125"/>
                <a:gd name="connsiteY42" fmla="*/ 552601 h 606722"/>
                <a:gd name="connsiteX43" fmla="*/ 32049 w 451125"/>
                <a:gd name="connsiteY43" fmla="*/ 445604 h 606722"/>
                <a:gd name="connsiteX44" fmla="*/ 16653 w 451125"/>
                <a:gd name="connsiteY44" fmla="*/ 408635 h 606722"/>
                <a:gd name="connsiteX45" fmla="*/ 32049 w 451125"/>
                <a:gd name="connsiteY45" fmla="*/ 371754 h 606722"/>
                <a:gd name="connsiteX46" fmla="*/ 69071 w 451125"/>
                <a:gd name="connsiteY46" fmla="*/ 356558 h 606722"/>
                <a:gd name="connsiteX47" fmla="*/ 106093 w 451125"/>
                <a:gd name="connsiteY47" fmla="*/ 371754 h 606722"/>
                <a:gd name="connsiteX48" fmla="*/ 165541 w 451125"/>
                <a:gd name="connsiteY48" fmla="*/ 430852 h 606722"/>
                <a:gd name="connsiteX49" fmla="*/ 165541 w 451125"/>
                <a:gd name="connsiteY49" fmla="*/ 219790 h 606722"/>
                <a:gd name="connsiteX50" fmla="*/ 212619 w 451125"/>
                <a:gd name="connsiteY50" fmla="*/ 172956 h 606722"/>
                <a:gd name="connsiteX51" fmla="*/ 212579 w 451125"/>
                <a:gd name="connsiteY51" fmla="*/ 121302 h 606722"/>
                <a:gd name="connsiteX52" fmla="*/ 303714 w 451125"/>
                <a:gd name="connsiteY52" fmla="*/ 212315 h 606722"/>
                <a:gd name="connsiteX53" fmla="*/ 273187 w 451125"/>
                <a:gd name="connsiteY53" fmla="*/ 279863 h 606722"/>
                <a:gd name="connsiteX54" fmla="*/ 273187 w 451125"/>
                <a:gd name="connsiteY54" fmla="*/ 213559 h 606722"/>
                <a:gd name="connsiteX55" fmla="*/ 273365 w 451125"/>
                <a:gd name="connsiteY55" fmla="*/ 212315 h 606722"/>
                <a:gd name="connsiteX56" fmla="*/ 212579 w 451125"/>
                <a:gd name="connsiteY56" fmla="*/ 151699 h 606722"/>
                <a:gd name="connsiteX57" fmla="*/ 151792 w 451125"/>
                <a:gd name="connsiteY57" fmla="*/ 212315 h 606722"/>
                <a:gd name="connsiteX58" fmla="*/ 151792 w 451125"/>
                <a:gd name="connsiteY58" fmla="*/ 279774 h 606722"/>
                <a:gd name="connsiteX59" fmla="*/ 121443 w 451125"/>
                <a:gd name="connsiteY59" fmla="*/ 212315 h 606722"/>
                <a:gd name="connsiteX60" fmla="*/ 212579 w 451125"/>
                <a:gd name="connsiteY60" fmla="*/ 121302 h 606722"/>
                <a:gd name="connsiteX61" fmla="*/ 212614 w 451125"/>
                <a:gd name="connsiteY61" fmla="*/ 60686 h 606722"/>
                <a:gd name="connsiteX62" fmla="*/ 364541 w 451125"/>
                <a:gd name="connsiteY62" fmla="*/ 212317 h 606722"/>
                <a:gd name="connsiteX63" fmla="*/ 342023 w 451125"/>
                <a:gd name="connsiteY63" fmla="*/ 290888 h 606722"/>
                <a:gd name="connsiteX64" fmla="*/ 340243 w 451125"/>
                <a:gd name="connsiteY64" fmla="*/ 290710 h 606722"/>
                <a:gd name="connsiteX65" fmla="*/ 330275 w 451125"/>
                <a:gd name="connsiteY65" fmla="*/ 291332 h 606722"/>
                <a:gd name="connsiteX66" fmla="*/ 313721 w 451125"/>
                <a:gd name="connsiteY66" fmla="*/ 279511 h 606722"/>
                <a:gd name="connsiteX67" fmla="*/ 334102 w 451125"/>
                <a:gd name="connsiteY67" fmla="*/ 212317 h 606722"/>
                <a:gd name="connsiteX68" fmla="*/ 212614 w 451125"/>
                <a:gd name="connsiteY68" fmla="*/ 90994 h 606722"/>
                <a:gd name="connsiteX69" fmla="*/ 91125 w 451125"/>
                <a:gd name="connsiteY69" fmla="*/ 212317 h 606722"/>
                <a:gd name="connsiteX70" fmla="*/ 135092 w 451125"/>
                <a:gd name="connsiteY70" fmla="*/ 305020 h 606722"/>
                <a:gd name="connsiteX71" fmla="*/ 135092 w 451125"/>
                <a:gd name="connsiteY71" fmla="*/ 342172 h 606722"/>
                <a:gd name="connsiteX72" fmla="*/ 60686 w 451125"/>
                <a:gd name="connsiteY72" fmla="*/ 212317 h 606722"/>
                <a:gd name="connsiteX73" fmla="*/ 212614 w 451125"/>
                <a:gd name="connsiteY73" fmla="*/ 60686 h 606722"/>
                <a:gd name="connsiteX74" fmla="*/ 212605 w 451125"/>
                <a:gd name="connsiteY74" fmla="*/ 0 h 606722"/>
                <a:gd name="connsiteX75" fmla="*/ 425298 w 451125"/>
                <a:gd name="connsiteY75" fmla="*/ 212337 h 606722"/>
                <a:gd name="connsiteX76" fmla="*/ 400291 w 451125"/>
                <a:gd name="connsiteY76" fmla="*/ 312151 h 606722"/>
                <a:gd name="connsiteX77" fmla="*/ 394062 w 451125"/>
                <a:gd name="connsiteY77" fmla="*/ 312507 h 606722"/>
                <a:gd name="connsiteX78" fmla="*/ 373148 w 451125"/>
                <a:gd name="connsiteY78" fmla="*/ 298463 h 606722"/>
                <a:gd name="connsiteX79" fmla="*/ 394863 w 451125"/>
                <a:gd name="connsiteY79" fmla="*/ 212337 h 606722"/>
                <a:gd name="connsiteX80" fmla="*/ 212605 w 451125"/>
                <a:gd name="connsiteY80" fmla="*/ 30309 h 606722"/>
                <a:gd name="connsiteX81" fmla="*/ 30347 w 451125"/>
                <a:gd name="connsiteY81" fmla="*/ 212337 h 606722"/>
                <a:gd name="connsiteX82" fmla="*/ 70749 w 451125"/>
                <a:gd name="connsiteY82" fmla="*/ 326372 h 606722"/>
                <a:gd name="connsiteX83" fmla="*/ 69059 w 451125"/>
                <a:gd name="connsiteY83" fmla="*/ 326194 h 606722"/>
                <a:gd name="connsiteX84" fmla="*/ 37377 w 451125"/>
                <a:gd name="connsiteY84" fmla="*/ 332505 h 606722"/>
                <a:gd name="connsiteX85" fmla="*/ 0 w 451125"/>
                <a:gd name="connsiteY85" fmla="*/ 212337 h 606722"/>
                <a:gd name="connsiteX86" fmla="*/ 212605 w 451125"/>
                <a:gd name="connsiteY86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451125" h="606722">
                  <a:moveTo>
                    <a:pt x="212619" y="203171"/>
                  </a:moveTo>
                  <a:cubicBezTo>
                    <a:pt x="203364" y="203171"/>
                    <a:pt x="195888" y="210636"/>
                    <a:pt x="195888" y="219790"/>
                  </a:cubicBezTo>
                  <a:lnTo>
                    <a:pt x="195888" y="503901"/>
                  </a:lnTo>
                  <a:lnTo>
                    <a:pt x="84645" y="393172"/>
                  </a:lnTo>
                  <a:cubicBezTo>
                    <a:pt x="80462" y="389084"/>
                    <a:pt x="74944" y="386773"/>
                    <a:pt x="69071" y="386773"/>
                  </a:cubicBezTo>
                  <a:cubicBezTo>
                    <a:pt x="63197" y="386773"/>
                    <a:pt x="57679" y="389084"/>
                    <a:pt x="53497" y="393172"/>
                  </a:cubicBezTo>
                  <a:cubicBezTo>
                    <a:pt x="49314" y="397348"/>
                    <a:pt x="47089" y="402858"/>
                    <a:pt x="47089" y="408723"/>
                  </a:cubicBezTo>
                  <a:cubicBezTo>
                    <a:pt x="47089" y="414500"/>
                    <a:pt x="49314" y="420010"/>
                    <a:pt x="53497" y="424187"/>
                  </a:cubicBezTo>
                  <a:lnTo>
                    <a:pt x="161091" y="531184"/>
                  </a:lnTo>
                  <a:cubicBezTo>
                    <a:pt x="198647" y="568597"/>
                    <a:pt x="247505" y="576418"/>
                    <a:pt x="281857" y="576418"/>
                  </a:cubicBezTo>
                  <a:cubicBezTo>
                    <a:pt x="293249" y="576418"/>
                    <a:pt x="301525" y="575529"/>
                    <a:pt x="305530" y="575174"/>
                  </a:cubicBezTo>
                  <a:cubicBezTo>
                    <a:pt x="306954" y="574996"/>
                    <a:pt x="307933" y="574907"/>
                    <a:pt x="308289" y="574907"/>
                  </a:cubicBezTo>
                  <a:cubicBezTo>
                    <a:pt x="370229" y="574907"/>
                    <a:pt x="420689" y="524785"/>
                    <a:pt x="420689" y="463111"/>
                  </a:cubicBezTo>
                  <a:lnTo>
                    <a:pt x="420689" y="389084"/>
                  </a:lnTo>
                  <a:cubicBezTo>
                    <a:pt x="420689" y="379930"/>
                    <a:pt x="413213" y="372465"/>
                    <a:pt x="403958" y="372465"/>
                  </a:cubicBezTo>
                  <a:cubicBezTo>
                    <a:pt x="394703" y="372465"/>
                    <a:pt x="387227" y="379930"/>
                    <a:pt x="387227" y="389084"/>
                  </a:cubicBezTo>
                  <a:lnTo>
                    <a:pt x="387227" y="436806"/>
                  </a:lnTo>
                  <a:lnTo>
                    <a:pt x="356880" y="436806"/>
                  </a:lnTo>
                  <a:lnTo>
                    <a:pt x="356880" y="367933"/>
                  </a:lnTo>
                  <a:cubicBezTo>
                    <a:pt x="356880" y="358691"/>
                    <a:pt x="349404" y="351315"/>
                    <a:pt x="340149" y="351315"/>
                  </a:cubicBezTo>
                  <a:cubicBezTo>
                    <a:pt x="330982" y="351315"/>
                    <a:pt x="323507" y="358691"/>
                    <a:pt x="323507" y="367933"/>
                  </a:cubicBezTo>
                  <a:lnTo>
                    <a:pt x="323507" y="415566"/>
                  </a:lnTo>
                  <a:lnTo>
                    <a:pt x="293071" y="415566"/>
                  </a:lnTo>
                  <a:lnTo>
                    <a:pt x="293071" y="346693"/>
                  </a:lnTo>
                  <a:cubicBezTo>
                    <a:pt x="293071" y="337540"/>
                    <a:pt x="285595" y="330164"/>
                    <a:pt x="276340" y="330164"/>
                  </a:cubicBezTo>
                  <a:cubicBezTo>
                    <a:pt x="267173" y="330164"/>
                    <a:pt x="259698" y="337540"/>
                    <a:pt x="259698" y="346693"/>
                  </a:cubicBezTo>
                  <a:lnTo>
                    <a:pt x="259698" y="393616"/>
                  </a:lnTo>
                  <a:lnTo>
                    <a:pt x="229350" y="393616"/>
                  </a:lnTo>
                  <a:lnTo>
                    <a:pt x="229350" y="219790"/>
                  </a:lnTo>
                  <a:cubicBezTo>
                    <a:pt x="229350" y="210636"/>
                    <a:pt x="221875" y="203171"/>
                    <a:pt x="212619" y="203171"/>
                  </a:cubicBezTo>
                  <a:close/>
                  <a:moveTo>
                    <a:pt x="212619" y="172956"/>
                  </a:moveTo>
                  <a:cubicBezTo>
                    <a:pt x="238606" y="172956"/>
                    <a:pt x="259698" y="193929"/>
                    <a:pt x="259698" y="219790"/>
                  </a:cubicBezTo>
                  <a:lnTo>
                    <a:pt x="259698" y="302970"/>
                  </a:lnTo>
                  <a:cubicBezTo>
                    <a:pt x="265037" y="300926"/>
                    <a:pt x="270644" y="299860"/>
                    <a:pt x="276429" y="299860"/>
                  </a:cubicBezTo>
                  <a:cubicBezTo>
                    <a:pt x="294495" y="299860"/>
                    <a:pt x="310870" y="310257"/>
                    <a:pt x="318701" y="326165"/>
                  </a:cubicBezTo>
                  <a:cubicBezTo>
                    <a:pt x="325376" y="322788"/>
                    <a:pt x="332673" y="321011"/>
                    <a:pt x="340238" y="321011"/>
                  </a:cubicBezTo>
                  <a:cubicBezTo>
                    <a:pt x="358304" y="321011"/>
                    <a:pt x="374679" y="331408"/>
                    <a:pt x="382510" y="347404"/>
                  </a:cubicBezTo>
                  <a:cubicBezTo>
                    <a:pt x="389096" y="343939"/>
                    <a:pt x="396482" y="342161"/>
                    <a:pt x="403958" y="342161"/>
                  </a:cubicBezTo>
                  <a:cubicBezTo>
                    <a:pt x="429944" y="342161"/>
                    <a:pt x="451125" y="363223"/>
                    <a:pt x="451125" y="389084"/>
                  </a:cubicBezTo>
                  <a:lnTo>
                    <a:pt x="451125" y="463111"/>
                  </a:lnTo>
                  <a:cubicBezTo>
                    <a:pt x="451125" y="540959"/>
                    <a:pt x="387405" y="604678"/>
                    <a:pt x="309179" y="605211"/>
                  </a:cubicBezTo>
                  <a:cubicBezTo>
                    <a:pt x="304907" y="605656"/>
                    <a:pt x="294939" y="606722"/>
                    <a:pt x="281857" y="606722"/>
                  </a:cubicBezTo>
                  <a:cubicBezTo>
                    <a:pt x="241810" y="606722"/>
                    <a:pt x="184586" y="597302"/>
                    <a:pt x="139644" y="552601"/>
                  </a:cubicBezTo>
                  <a:lnTo>
                    <a:pt x="32049" y="445604"/>
                  </a:lnTo>
                  <a:cubicBezTo>
                    <a:pt x="22171" y="435739"/>
                    <a:pt x="16653" y="422587"/>
                    <a:pt x="16653" y="408635"/>
                  </a:cubicBezTo>
                  <a:cubicBezTo>
                    <a:pt x="16653" y="394682"/>
                    <a:pt x="22171" y="381619"/>
                    <a:pt x="32049" y="371754"/>
                  </a:cubicBezTo>
                  <a:cubicBezTo>
                    <a:pt x="41927" y="361979"/>
                    <a:pt x="55099" y="356558"/>
                    <a:pt x="69071" y="356558"/>
                  </a:cubicBezTo>
                  <a:cubicBezTo>
                    <a:pt x="83043" y="356558"/>
                    <a:pt x="96214" y="361979"/>
                    <a:pt x="106093" y="371754"/>
                  </a:cubicBezTo>
                  <a:lnTo>
                    <a:pt x="165541" y="430852"/>
                  </a:lnTo>
                  <a:lnTo>
                    <a:pt x="165541" y="219790"/>
                  </a:lnTo>
                  <a:cubicBezTo>
                    <a:pt x="165541" y="193929"/>
                    <a:pt x="186633" y="172956"/>
                    <a:pt x="212619" y="172956"/>
                  </a:cubicBezTo>
                  <a:close/>
                  <a:moveTo>
                    <a:pt x="212579" y="121302"/>
                  </a:moveTo>
                  <a:cubicBezTo>
                    <a:pt x="262952" y="121302"/>
                    <a:pt x="303714" y="162098"/>
                    <a:pt x="303714" y="212315"/>
                  </a:cubicBezTo>
                  <a:cubicBezTo>
                    <a:pt x="303714" y="239245"/>
                    <a:pt x="291788" y="263154"/>
                    <a:pt x="273187" y="279863"/>
                  </a:cubicBezTo>
                  <a:lnTo>
                    <a:pt x="273187" y="213559"/>
                  </a:lnTo>
                  <a:cubicBezTo>
                    <a:pt x="273187" y="213115"/>
                    <a:pt x="273365" y="212759"/>
                    <a:pt x="273365" y="212315"/>
                  </a:cubicBezTo>
                  <a:cubicBezTo>
                    <a:pt x="273365" y="178896"/>
                    <a:pt x="246042" y="151699"/>
                    <a:pt x="212579" y="151699"/>
                  </a:cubicBezTo>
                  <a:cubicBezTo>
                    <a:pt x="179115" y="151699"/>
                    <a:pt x="151792" y="178896"/>
                    <a:pt x="151792" y="212315"/>
                  </a:cubicBezTo>
                  <a:lnTo>
                    <a:pt x="151792" y="279774"/>
                  </a:lnTo>
                  <a:cubicBezTo>
                    <a:pt x="133280" y="263065"/>
                    <a:pt x="121443" y="239156"/>
                    <a:pt x="121443" y="212315"/>
                  </a:cubicBezTo>
                  <a:cubicBezTo>
                    <a:pt x="121443" y="162098"/>
                    <a:pt x="162205" y="121302"/>
                    <a:pt x="212579" y="121302"/>
                  </a:cubicBezTo>
                  <a:close/>
                  <a:moveTo>
                    <a:pt x="212614" y="60686"/>
                  </a:moveTo>
                  <a:cubicBezTo>
                    <a:pt x="296543" y="60686"/>
                    <a:pt x="364541" y="128591"/>
                    <a:pt x="364541" y="212317"/>
                  </a:cubicBezTo>
                  <a:cubicBezTo>
                    <a:pt x="364541" y="241203"/>
                    <a:pt x="355997" y="267956"/>
                    <a:pt x="342023" y="290888"/>
                  </a:cubicBezTo>
                  <a:cubicBezTo>
                    <a:pt x="341400" y="290888"/>
                    <a:pt x="340777" y="290710"/>
                    <a:pt x="340243" y="290710"/>
                  </a:cubicBezTo>
                  <a:cubicBezTo>
                    <a:pt x="336861" y="290710"/>
                    <a:pt x="333568" y="290977"/>
                    <a:pt x="330275" y="291332"/>
                  </a:cubicBezTo>
                  <a:cubicBezTo>
                    <a:pt x="325380" y="286621"/>
                    <a:pt x="319684" y="282800"/>
                    <a:pt x="313721" y="279511"/>
                  </a:cubicBezTo>
                  <a:cubicBezTo>
                    <a:pt x="326537" y="260313"/>
                    <a:pt x="334102" y="237204"/>
                    <a:pt x="334102" y="212317"/>
                  </a:cubicBezTo>
                  <a:cubicBezTo>
                    <a:pt x="334102" y="145390"/>
                    <a:pt x="279633" y="90994"/>
                    <a:pt x="212614" y="90994"/>
                  </a:cubicBezTo>
                  <a:cubicBezTo>
                    <a:pt x="145595" y="90994"/>
                    <a:pt x="91125" y="145390"/>
                    <a:pt x="91125" y="212317"/>
                  </a:cubicBezTo>
                  <a:cubicBezTo>
                    <a:pt x="91125" y="249736"/>
                    <a:pt x="108480" y="282800"/>
                    <a:pt x="135092" y="305020"/>
                  </a:cubicBezTo>
                  <a:lnTo>
                    <a:pt x="135092" y="342172"/>
                  </a:lnTo>
                  <a:cubicBezTo>
                    <a:pt x="90769" y="315685"/>
                    <a:pt x="60686" y="267690"/>
                    <a:pt x="60686" y="212317"/>
                  </a:cubicBezTo>
                  <a:cubicBezTo>
                    <a:pt x="60686" y="128591"/>
                    <a:pt x="128773" y="60686"/>
                    <a:pt x="212614" y="60686"/>
                  </a:cubicBezTo>
                  <a:close/>
                  <a:moveTo>
                    <a:pt x="212605" y="0"/>
                  </a:moveTo>
                  <a:cubicBezTo>
                    <a:pt x="330076" y="0"/>
                    <a:pt x="425298" y="95103"/>
                    <a:pt x="425298" y="212337"/>
                  </a:cubicBezTo>
                  <a:cubicBezTo>
                    <a:pt x="425298" y="248423"/>
                    <a:pt x="416221" y="282376"/>
                    <a:pt x="400291" y="312151"/>
                  </a:cubicBezTo>
                  <a:cubicBezTo>
                    <a:pt x="398244" y="312240"/>
                    <a:pt x="396108" y="312240"/>
                    <a:pt x="394062" y="312507"/>
                  </a:cubicBezTo>
                  <a:cubicBezTo>
                    <a:pt x="387921" y="306641"/>
                    <a:pt x="380802" y="302108"/>
                    <a:pt x="373148" y="298463"/>
                  </a:cubicBezTo>
                  <a:cubicBezTo>
                    <a:pt x="387031" y="272777"/>
                    <a:pt x="394863" y="243535"/>
                    <a:pt x="394863" y="212337"/>
                  </a:cubicBezTo>
                  <a:cubicBezTo>
                    <a:pt x="394863" y="111990"/>
                    <a:pt x="313078" y="30309"/>
                    <a:pt x="212605" y="30309"/>
                  </a:cubicBezTo>
                  <a:cubicBezTo>
                    <a:pt x="112131" y="30309"/>
                    <a:pt x="30347" y="111990"/>
                    <a:pt x="30347" y="212337"/>
                  </a:cubicBezTo>
                  <a:cubicBezTo>
                    <a:pt x="30347" y="255534"/>
                    <a:pt x="45564" y="295175"/>
                    <a:pt x="70749" y="326372"/>
                  </a:cubicBezTo>
                  <a:cubicBezTo>
                    <a:pt x="70215" y="326372"/>
                    <a:pt x="69592" y="326194"/>
                    <a:pt x="69059" y="326194"/>
                  </a:cubicBezTo>
                  <a:cubicBezTo>
                    <a:pt x="58023" y="326194"/>
                    <a:pt x="47255" y="328416"/>
                    <a:pt x="37377" y="332505"/>
                  </a:cubicBezTo>
                  <a:cubicBezTo>
                    <a:pt x="13794" y="298286"/>
                    <a:pt x="0" y="256956"/>
                    <a:pt x="0" y="212337"/>
                  </a:cubicBezTo>
                  <a:cubicBezTo>
                    <a:pt x="0" y="95103"/>
                    <a:pt x="95222" y="0"/>
                    <a:pt x="212605" y="0"/>
                  </a:cubicBezTo>
                  <a:close/>
                </a:path>
              </a:pathLst>
            </a:custGeom>
            <a:solidFill>
              <a:schemeClr val="bg2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37" name="browser_159221"/>
            <p:cNvSpPr>
              <a:spLocks noChangeAspect="1"/>
            </p:cNvSpPr>
            <p:nvPr/>
          </p:nvSpPr>
          <p:spPr bwMode="auto">
            <a:xfrm>
              <a:off x="3170047" y="1349851"/>
              <a:ext cx="609685" cy="427148"/>
            </a:xfrm>
            <a:custGeom>
              <a:avLst/>
              <a:gdLst>
                <a:gd name="connsiteX0" fmla="*/ 479167 w 579849"/>
                <a:gd name="connsiteY0" fmla="*/ 153121 h 406245"/>
                <a:gd name="connsiteX1" fmla="*/ 373532 w 579849"/>
                <a:gd name="connsiteY1" fmla="*/ 258530 h 406245"/>
                <a:gd name="connsiteX2" fmla="*/ 331795 w 579849"/>
                <a:gd name="connsiteY2" fmla="*/ 300303 h 406245"/>
                <a:gd name="connsiteX3" fmla="*/ 302160 w 579849"/>
                <a:gd name="connsiteY3" fmla="*/ 329988 h 406245"/>
                <a:gd name="connsiteX4" fmla="*/ 292638 w 579849"/>
                <a:gd name="connsiteY4" fmla="*/ 374604 h 406245"/>
                <a:gd name="connsiteX5" fmla="*/ 337401 w 579849"/>
                <a:gd name="connsiteY5" fmla="*/ 365183 h 406245"/>
                <a:gd name="connsiteX6" fmla="*/ 514408 w 579849"/>
                <a:gd name="connsiteY6" fmla="*/ 188317 h 406245"/>
                <a:gd name="connsiteX7" fmla="*/ 514763 w 579849"/>
                <a:gd name="connsiteY7" fmla="*/ 117659 h 406245"/>
                <a:gd name="connsiteX8" fmla="*/ 499724 w 579849"/>
                <a:gd name="connsiteY8" fmla="*/ 132679 h 406245"/>
                <a:gd name="connsiteX9" fmla="*/ 534965 w 579849"/>
                <a:gd name="connsiteY9" fmla="*/ 167875 h 406245"/>
                <a:gd name="connsiteX10" fmla="*/ 550271 w 579849"/>
                <a:gd name="connsiteY10" fmla="*/ 152766 h 406245"/>
                <a:gd name="connsiteX11" fmla="*/ 548937 w 579849"/>
                <a:gd name="connsiteY11" fmla="*/ 147877 h 406245"/>
                <a:gd name="connsiteX12" fmla="*/ 519035 w 579849"/>
                <a:gd name="connsiteY12" fmla="*/ 118459 h 406245"/>
                <a:gd name="connsiteX13" fmla="*/ 514763 w 579849"/>
                <a:gd name="connsiteY13" fmla="*/ 117659 h 406245"/>
                <a:gd name="connsiteX14" fmla="*/ 512628 w 579849"/>
                <a:gd name="connsiteY14" fmla="*/ 88418 h 406245"/>
                <a:gd name="connsiteX15" fmla="*/ 515564 w 579849"/>
                <a:gd name="connsiteY15" fmla="*/ 88596 h 406245"/>
                <a:gd name="connsiteX16" fmla="*/ 516543 w 579849"/>
                <a:gd name="connsiteY16" fmla="*/ 88774 h 406245"/>
                <a:gd name="connsiteX17" fmla="*/ 529981 w 579849"/>
                <a:gd name="connsiteY17" fmla="*/ 91706 h 406245"/>
                <a:gd name="connsiteX18" fmla="*/ 575545 w 579849"/>
                <a:gd name="connsiteY18" fmla="*/ 136234 h 406245"/>
                <a:gd name="connsiteX19" fmla="*/ 578749 w 579849"/>
                <a:gd name="connsiteY19" fmla="*/ 147166 h 406245"/>
                <a:gd name="connsiteX20" fmla="*/ 579461 w 579849"/>
                <a:gd name="connsiteY20" fmla="*/ 150366 h 406245"/>
                <a:gd name="connsiteX21" fmla="*/ 579817 w 579849"/>
                <a:gd name="connsiteY21" fmla="*/ 155254 h 406245"/>
                <a:gd name="connsiteX22" fmla="*/ 571986 w 579849"/>
                <a:gd name="connsiteY22" fmla="*/ 172052 h 406245"/>
                <a:gd name="connsiteX23" fmla="*/ 357336 w 579849"/>
                <a:gd name="connsiteY23" fmla="*/ 386336 h 406245"/>
                <a:gd name="connsiteX24" fmla="*/ 343987 w 579849"/>
                <a:gd name="connsiteY24" fmla="*/ 393535 h 406245"/>
                <a:gd name="connsiteX25" fmla="*/ 295486 w 579849"/>
                <a:gd name="connsiteY25" fmla="*/ 403756 h 406245"/>
                <a:gd name="connsiteX26" fmla="*/ 285786 w 579849"/>
                <a:gd name="connsiteY26" fmla="*/ 405712 h 406245"/>
                <a:gd name="connsiteX27" fmla="*/ 281247 w 579849"/>
                <a:gd name="connsiteY27" fmla="*/ 406245 h 406245"/>
                <a:gd name="connsiteX28" fmla="*/ 265585 w 579849"/>
                <a:gd name="connsiteY28" fmla="*/ 398868 h 406245"/>
                <a:gd name="connsiteX29" fmla="*/ 261580 w 579849"/>
                <a:gd name="connsiteY29" fmla="*/ 381537 h 406245"/>
                <a:gd name="connsiteX30" fmla="*/ 263449 w 579849"/>
                <a:gd name="connsiteY30" fmla="*/ 372649 h 406245"/>
                <a:gd name="connsiteX31" fmla="*/ 274128 w 579849"/>
                <a:gd name="connsiteY31" fmla="*/ 322789 h 406245"/>
                <a:gd name="connsiteX32" fmla="*/ 280891 w 579849"/>
                <a:gd name="connsiteY32" fmla="*/ 310346 h 406245"/>
                <a:gd name="connsiteX33" fmla="*/ 311238 w 579849"/>
                <a:gd name="connsiteY33" fmla="*/ 279861 h 406245"/>
                <a:gd name="connsiteX34" fmla="*/ 353064 w 579849"/>
                <a:gd name="connsiteY34" fmla="*/ 238266 h 406245"/>
                <a:gd name="connsiteX35" fmla="*/ 495452 w 579849"/>
                <a:gd name="connsiteY35" fmla="*/ 95973 h 406245"/>
                <a:gd name="connsiteX36" fmla="*/ 512628 w 579849"/>
                <a:gd name="connsiteY36" fmla="*/ 88418 h 406245"/>
                <a:gd name="connsiteX37" fmla="*/ 156124 w 579849"/>
                <a:gd name="connsiteY37" fmla="*/ 47271 h 406245"/>
                <a:gd name="connsiteX38" fmla="*/ 166346 w 579849"/>
                <a:gd name="connsiteY38" fmla="*/ 51268 h 406245"/>
                <a:gd name="connsiteX39" fmla="*/ 170627 w 579849"/>
                <a:gd name="connsiteY39" fmla="*/ 61572 h 406245"/>
                <a:gd name="connsiteX40" fmla="*/ 166346 w 579849"/>
                <a:gd name="connsiteY40" fmla="*/ 71876 h 406245"/>
                <a:gd name="connsiteX41" fmla="*/ 156001 w 579849"/>
                <a:gd name="connsiteY41" fmla="*/ 76140 h 406245"/>
                <a:gd name="connsiteX42" fmla="*/ 145835 w 579849"/>
                <a:gd name="connsiteY42" fmla="*/ 71876 h 406245"/>
                <a:gd name="connsiteX43" fmla="*/ 141554 w 579849"/>
                <a:gd name="connsiteY43" fmla="*/ 61572 h 406245"/>
                <a:gd name="connsiteX44" fmla="*/ 145835 w 579849"/>
                <a:gd name="connsiteY44" fmla="*/ 51268 h 406245"/>
                <a:gd name="connsiteX45" fmla="*/ 156124 w 579849"/>
                <a:gd name="connsiteY45" fmla="*/ 47271 h 406245"/>
                <a:gd name="connsiteX46" fmla="*/ 108918 w 579849"/>
                <a:gd name="connsiteY46" fmla="*/ 47271 h 406245"/>
                <a:gd name="connsiteX47" fmla="*/ 119224 w 579849"/>
                <a:gd name="connsiteY47" fmla="*/ 51268 h 406245"/>
                <a:gd name="connsiteX48" fmla="*/ 123489 w 579849"/>
                <a:gd name="connsiteY48" fmla="*/ 61572 h 406245"/>
                <a:gd name="connsiteX49" fmla="*/ 119224 w 579849"/>
                <a:gd name="connsiteY49" fmla="*/ 71876 h 406245"/>
                <a:gd name="connsiteX50" fmla="*/ 108917 w 579849"/>
                <a:gd name="connsiteY50" fmla="*/ 76140 h 406245"/>
                <a:gd name="connsiteX51" fmla="*/ 98611 w 579849"/>
                <a:gd name="connsiteY51" fmla="*/ 71876 h 406245"/>
                <a:gd name="connsiteX52" fmla="*/ 94346 w 579849"/>
                <a:gd name="connsiteY52" fmla="*/ 61572 h 406245"/>
                <a:gd name="connsiteX53" fmla="*/ 98611 w 579849"/>
                <a:gd name="connsiteY53" fmla="*/ 51268 h 406245"/>
                <a:gd name="connsiteX54" fmla="*/ 108918 w 579849"/>
                <a:gd name="connsiteY54" fmla="*/ 47271 h 406245"/>
                <a:gd name="connsiteX55" fmla="*/ 61707 w 579849"/>
                <a:gd name="connsiteY55" fmla="*/ 47271 h 406245"/>
                <a:gd name="connsiteX56" fmla="*/ 72006 w 579849"/>
                <a:gd name="connsiteY56" fmla="*/ 51268 h 406245"/>
                <a:gd name="connsiteX57" fmla="*/ 76281 w 579849"/>
                <a:gd name="connsiteY57" fmla="*/ 61572 h 406245"/>
                <a:gd name="connsiteX58" fmla="*/ 72006 w 579849"/>
                <a:gd name="connsiteY58" fmla="*/ 71876 h 406245"/>
                <a:gd name="connsiteX59" fmla="*/ 61674 w 579849"/>
                <a:gd name="connsiteY59" fmla="*/ 76140 h 406245"/>
                <a:gd name="connsiteX60" fmla="*/ 51342 w 579849"/>
                <a:gd name="connsiteY60" fmla="*/ 71876 h 406245"/>
                <a:gd name="connsiteX61" fmla="*/ 47067 w 579849"/>
                <a:gd name="connsiteY61" fmla="*/ 61572 h 406245"/>
                <a:gd name="connsiteX62" fmla="*/ 51342 w 579849"/>
                <a:gd name="connsiteY62" fmla="*/ 51268 h 406245"/>
                <a:gd name="connsiteX63" fmla="*/ 61707 w 579849"/>
                <a:gd name="connsiteY63" fmla="*/ 47271 h 406245"/>
                <a:gd name="connsiteX64" fmla="*/ 39607 w 579849"/>
                <a:gd name="connsiteY64" fmla="*/ 0 h 406245"/>
                <a:gd name="connsiteX65" fmla="*/ 461760 w 579849"/>
                <a:gd name="connsiteY65" fmla="*/ 0 h 406245"/>
                <a:gd name="connsiteX66" fmla="*/ 501367 w 579849"/>
                <a:gd name="connsiteY66" fmla="*/ 39549 h 406245"/>
                <a:gd name="connsiteX67" fmla="*/ 501367 w 579849"/>
                <a:gd name="connsiteY67" fmla="*/ 61590 h 406245"/>
                <a:gd name="connsiteX68" fmla="*/ 486770 w 579849"/>
                <a:gd name="connsiteY68" fmla="*/ 76165 h 406245"/>
                <a:gd name="connsiteX69" fmla="*/ 472173 w 579849"/>
                <a:gd name="connsiteY69" fmla="*/ 61590 h 406245"/>
                <a:gd name="connsiteX70" fmla="*/ 472173 w 579849"/>
                <a:gd name="connsiteY70" fmla="*/ 39549 h 406245"/>
                <a:gd name="connsiteX71" fmla="*/ 461671 w 579849"/>
                <a:gd name="connsiteY71" fmla="*/ 29062 h 406245"/>
                <a:gd name="connsiteX72" fmla="*/ 39607 w 579849"/>
                <a:gd name="connsiteY72" fmla="*/ 29062 h 406245"/>
                <a:gd name="connsiteX73" fmla="*/ 29105 w 579849"/>
                <a:gd name="connsiteY73" fmla="*/ 39549 h 406245"/>
                <a:gd name="connsiteX74" fmla="*/ 29105 w 579849"/>
                <a:gd name="connsiteY74" fmla="*/ 94207 h 406245"/>
                <a:gd name="connsiteX75" fmla="*/ 435058 w 579849"/>
                <a:gd name="connsiteY75" fmla="*/ 94207 h 406245"/>
                <a:gd name="connsiteX76" fmla="*/ 449655 w 579849"/>
                <a:gd name="connsiteY76" fmla="*/ 108782 h 406245"/>
                <a:gd name="connsiteX77" fmla="*/ 435058 w 579849"/>
                <a:gd name="connsiteY77" fmla="*/ 123358 h 406245"/>
                <a:gd name="connsiteX78" fmla="*/ 29105 w 579849"/>
                <a:gd name="connsiteY78" fmla="*/ 123358 h 406245"/>
                <a:gd name="connsiteX79" fmla="*/ 29105 w 579849"/>
                <a:gd name="connsiteY79" fmla="*/ 366518 h 406245"/>
                <a:gd name="connsiteX80" fmla="*/ 39607 w 579849"/>
                <a:gd name="connsiteY80" fmla="*/ 377094 h 406245"/>
                <a:gd name="connsiteX81" fmla="*/ 222602 w 579849"/>
                <a:gd name="connsiteY81" fmla="*/ 377094 h 406245"/>
                <a:gd name="connsiteX82" fmla="*/ 237199 w 579849"/>
                <a:gd name="connsiteY82" fmla="*/ 391670 h 406245"/>
                <a:gd name="connsiteX83" fmla="*/ 222602 w 579849"/>
                <a:gd name="connsiteY83" fmla="*/ 406245 h 406245"/>
                <a:gd name="connsiteX84" fmla="*/ 39607 w 579849"/>
                <a:gd name="connsiteY84" fmla="*/ 406245 h 406245"/>
                <a:gd name="connsiteX85" fmla="*/ 0 w 579849"/>
                <a:gd name="connsiteY85" fmla="*/ 366607 h 406245"/>
                <a:gd name="connsiteX86" fmla="*/ 0 w 579849"/>
                <a:gd name="connsiteY86" fmla="*/ 39549 h 406245"/>
                <a:gd name="connsiteX87" fmla="*/ 39607 w 579849"/>
                <a:gd name="connsiteY87" fmla="*/ 0 h 406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579849" h="406245">
                  <a:moveTo>
                    <a:pt x="479167" y="153121"/>
                  </a:moveTo>
                  <a:lnTo>
                    <a:pt x="373532" y="258530"/>
                  </a:lnTo>
                  <a:lnTo>
                    <a:pt x="331795" y="300303"/>
                  </a:lnTo>
                  <a:cubicBezTo>
                    <a:pt x="321828" y="310257"/>
                    <a:pt x="311950" y="320034"/>
                    <a:pt x="302160" y="329988"/>
                  </a:cubicBezTo>
                  <a:cubicBezTo>
                    <a:pt x="298957" y="344830"/>
                    <a:pt x="295753" y="359762"/>
                    <a:pt x="292638" y="374604"/>
                  </a:cubicBezTo>
                  <a:cubicBezTo>
                    <a:pt x="307589" y="371494"/>
                    <a:pt x="322451" y="368294"/>
                    <a:pt x="337401" y="365183"/>
                  </a:cubicBezTo>
                  <a:cubicBezTo>
                    <a:pt x="373354" y="329188"/>
                    <a:pt x="458164" y="244487"/>
                    <a:pt x="514408" y="188317"/>
                  </a:cubicBezTo>
                  <a:close/>
                  <a:moveTo>
                    <a:pt x="514763" y="117659"/>
                  </a:moveTo>
                  <a:lnTo>
                    <a:pt x="499724" y="132679"/>
                  </a:lnTo>
                  <a:lnTo>
                    <a:pt x="534965" y="167875"/>
                  </a:lnTo>
                  <a:cubicBezTo>
                    <a:pt x="540660" y="162187"/>
                    <a:pt x="545733" y="157121"/>
                    <a:pt x="550271" y="152766"/>
                  </a:cubicBezTo>
                  <a:cubicBezTo>
                    <a:pt x="549738" y="150721"/>
                    <a:pt x="549382" y="148944"/>
                    <a:pt x="548937" y="147877"/>
                  </a:cubicBezTo>
                  <a:cubicBezTo>
                    <a:pt x="542796" y="133657"/>
                    <a:pt x="532918" y="124058"/>
                    <a:pt x="519035" y="118459"/>
                  </a:cubicBezTo>
                  <a:cubicBezTo>
                    <a:pt x="518056" y="118103"/>
                    <a:pt x="516543" y="117925"/>
                    <a:pt x="514763" y="117659"/>
                  </a:cubicBezTo>
                  <a:close/>
                  <a:moveTo>
                    <a:pt x="512628" y="88418"/>
                  </a:moveTo>
                  <a:cubicBezTo>
                    <a:pt x="513607" y="88418"/>
                    <a:pt x="514497" y="88507"/>
                    <a:pt x="515564" y="88596"/>
                  </a:cubicBezTo>
                  <a:lnTo>
                    <a:pt x="516543" y="88774"/>
                  </a:lnTo>
                  <a:cubicBezTo>
                    <a:pt x="520459" y="89218"/>
                    <a:pt x="525176" y="89840"/>
                    <a:pt x="529981" y="91706"/>
                  </a:cubicBezTo>
                  <a:cubicBezTo>
                    <a:pt x="550983" y="100150"/>
                    <a:pt x="566290" y="115170"/>
                    <a:pt x="575545" y="136234"/>
                  </a:cubicBezTo>
                  <a:cubicBezTo>
                    <a:pt x="577325" y="140145"/>
                    <a:pt x="578126" y="144056"/>
                    <a:pt x="578749" y="147166"/>
                  </a:cubicBezTo>
                  <a:lnTo>
                    <a:pt x="579461" y="150366"/>
                  </a:lnTo>
                  <a:cubicBezTo>
                    <a:pt x="579817" y="151877"/>
                    <a:pt x="579906" y="153565"/>
                    <a:pt x="579817" y="155254"/>
                  </a:cubicBezTo>
                  <a:cubicBezTo>
                    <a:pt x="579194" y="161831"/>
                    <a:pt x="576613" y="167430"/>
                    <a:pt x="571986" y="172052"/>
                  </a:cubicBezTo>
                  <a:cubicBezTo>
                    <a:pt x="526866" y="216935"/>
                    <a:pt x="402277" y="341275"/>
                    <a:pt x="357336" y="386336"/>
                  </a:cubicBezTo>
                  <a:cubicBezTo>
                    <a:pt x="353598" y="390069"/>
                    <a:pt x="349148" y="392469"/>
                    <a:pt x="343987" y="393535"/>
                  </a:cubicBezTo>
                  <a:cubicBezTo>
                    <a:pt x="327879" y="396824"/>
                    <a:pt x="311594" y="400290"/>
                    <a:pt x="295486" y="403756"/>
                  </a:cubicBezTo>
                  <a:lnTo>
                    <a:pt x="285786" y="405712"/>
                  </a:lnTo>
                  <a:cubicBezTo>
                    <a:pt x="284362" y="406067"/>
                    <a:pt x="282760" y="406245"/>
                    <a:pt x="281247" y="406245"/>
                  </a:cubicBezTo>
                  <a:cubicBezTo>
                    <a:pt x="275107" y="406245"/>
                    <a:pt x="269411" y="403579"/>
                    <a:pt x="265585" y="398868"/>
                  </a:cubicBezTo>
                  <a:cubicBezTo>
                    <a:pt x="261669" y="394158"/>
                    <a:pt x="260245" y="387847"/>
                    <a:pt x="261580" y="381537"/>
                  </a:cubicBezTo>
                  <a:lnTo>
                    <a:pt x="263449" y="372649"/>
                  </a:lnTo>
                  <a:cubicBezTo>
                    <a:pt x="267008" y="355940"/>
                    <a:pt x="270479" y="339409"/>
                    <a:pt x="274128" y="322789"/>
                  </a:cubicBezTo>
                  <a:cubicBezTo>
                    <a:pt x="275107" y="318256"/>
                    <a:pt x="277599" y="313812"/>
                    <a:pt x="280891" y="310346"/>
                  </a:cubicBezTo>
                  <a:cubicBezTo>
                    <a:pt x="290947" y="300125"/>
                    <a:pt x="301093" y="290082"/>
                    <a:pt x="311238" y="279861"/>
                  </a:cubicBezTo>
                  <a:lnTo>
                    <a:pt x="353064" y="238266"/>
                  </a:lnTo>
                  <a:cubicBezTo>
                    <a:pt x="399429" y="191961"/>
                    <a:pt x="470890" y="120592"/>
                    <a:pt x="495452" y="95973"/>
                  </a:cubicBezTo>
                  <a:cubicBezTo>
                    <a:pt x="501593" y="89662"/>
                    <a:pt x="508267" y="88418"/>
                    <a:pt x="512628" y="88418"/>
                  </a:cubicBezTo>
                  <a:close/>
                  <a:moveTo>
                    <a:pt x="156124" y="47271"/>
                  </a:moveTo>
                  <a:cubicBezTo>
                    <a:pt x="159903" y="47271"/>
                    <a:pt x="163671" y="48603"/>
                    <a:pt x="166346" y="51268"/>
                  </a:cubicBezTo>
                  <a:cubicBezTo>
                    <a:pt x="169111" y="54021"/>
                    <a:pt x="170627" y="57841"/>
                    <a:pt x="170627" y="61572"/>
                  </a:cubicBezTo>
                  <a:cubicBezTo>
                    <a:pt x="170627" y="65480"/>
                    <a:pt x="169111" y="69211"/>
                    <a:pt x="166346" y="71876"/>
                  </a:cubicBezTo>
                  <a:cubicBezTo>
                    <a:pt x="163671" y="74630"/>
                    <a:pt x="159836" y="76140"/>
                    <a:pt x="156001" y="76140"/>
                  </a:cubicBezTo>
                  <a:cubicBezTo>
                    <a:pt x="152256" y="76140"/>
                    <a:pt x="148510" y="74630"/>
                    <a:pt x="145835" y="71876"/>
                  </a:cubicBezTo>
                  <a:cubicBezTo>
                    <a:pt x="143070" y="69211"/>
                    <a:pt x="141554" y="65392"/>
                    <a:pt x="141554" y="61572"/>
                  </a:cubicBezTo>
                  <a:cubicBezTo>
                    <a:pt x="141554" y="57841"/>
                    <a:pt x="143070" y="54021"/>
                    <a:pt x="145835" y="51268"/>
                  </a:cubicBezTo>
                  <a:cubicBezTo>
                    <a:pt x="148555" y="48603"/>
                    <a:pt x="152345" y="47271"/>
                    <a:pt x="156124" y="47271"/>
                  </a:cubicBezTo>
                  <a:close/>
                  <a:moveTo>
                    <a:pt x="108918" y="47271"/>
                  </a:moveTo>
                  <a:cubicBezTo>
                    <a:pt x="112716" y="47271"/>
                    <a:pt x="116514" y="48603"/>
                    <a:pt x="119224" y="51268"/>
                  </a:cubicBezTo>
                  <a:cubicBezTo>
                    <a:pt x="121979" y="54021"/>
                    <a:pt x="123489" y="57841"/>
                    <a:pt x="123489" y="61572"/>
                  </a:cubicBezTo>
                  <a:cubicBezTo>
                    <a:pt x="123489" y="65480"/>
                    <a:pt x="121979" y="69211"/>
                    <a:pt x="119224" y="71876"/>
                  </a:cubicBezTo>
                  <a:cubicBezTo>
                    <a:pt x="116470" y="74630"/>
                    <a:pt x="112738" y="76140"/>
                    <a:pt x="108917" y="76140"/>
                  </a:cubicBezTo>
                  <a:cubicBezTo>
                    <a:pt x="105008" y="76140"/>
                    <a:pt x="101365" y="74630"/>
                    <a:pt x="98611" y="71876"/>
                  </a:cubicBezTo>
                  <a:cubicBezTo>
                    <a:pt x="95856" y="69211"/>
                    <a:pt x="94346" y="65392"/>
                    <a:pt x="94346" y="61572"/>
                  </a:cubicBezTo>
                  <a:cubicBezTo>
                    <a:pt x="94346" y="57841"/>
                    <a:pt x="95856" y="54021"/>
                    <a:pt x="98611" y="51268"/>
                  </a:cubicBezTo>
                  <a:cubicBezTo>
                    <a:pt x="101321" y="48603"/>
                    <a:pt x="105119" y="47271"/>
                    <a:pt x="108918" y="47271"/>
                  </a:cubicBezTo>
                  <a:close/>
                  <a:moveTo>
                    <a:pt x="61707" y="47271"/>
                  </a:moveTo>
                  <a:cubicBezTo>
                    <a:pt x="65504" y="47271"/>
                    <a:pt x="69290" y="48603"/>
                    <a:pt x="72006" y="51268"/>
                  </a:cubicBezTo>
                  <a:cubicBezTo>
                    <a:pt x="74767" y="54021"/>
                    <a:pt x="76281" y="57841"/>
                    <a:pt x="76281" y="61572"/>
                  </a:cubicBezTo>
                  <a:cubicBezTo>
                    <a:pt x="76281" y="65480"/>
                    <a:pt x="74767" y="69211"/>
                    <a:pt x="72006" y="71876"/>
                  </a:cubicBezTo>
                  <a:cubicBezTo>
                    <a:pt x="69334" y="74630"/>
                    <a:pt x="65504" y="76140"/>
                    <a:pt x="61674" y="76140"/>
                  </a:cubicBezTo>
                  <a:cubicBezTo>
                    <a:pt x="57755" y="76140"/>
                    <a:pt x="54103" y="74630"/>
                    <a:pt x="51342" y="71876"/>
                  </a:cubicBezTo>
                  <a:cubicBezTo>
                    <a:pt x="48670" y="69211"/>
                    <a:pt x="47067" y="65392"/>
                    <a:pt x="47067" y="61572"/>
                  </a:cubicBezTo>
                  <a:cubicBezTo>
                    <a:pt x="47067" y="57841"/>
                    <a:pt x="48670" y="54021"/>
                    <a:pt x="51342" y="51268"/>
                  </a:cubicBezTo>
                  <a:cubicBezTo>
                    <a:pt x="54103" y="48603"/>
                    <a:pt x="57911" y="47271"/>
                    <a:pt x="61707" y="47271"/>
                  </a:cubicBezTo>
                  <a:close/>
                  <a:moveTo>
                    <a:pt x="39607" y="0"/>
                  </a:moveTo>
                  <a:lnTo>
                    <a:pt x="461760" y="0"/>
                  </a:lnTo>
                  <a:cubicBezTo>
                    <a:pt x="483566" y="0"/>
                    <a:pt x="501367" y="17775"/>
                    <a:pt x="501367" y="39549"/>
                  </a:cubicBezTo>
                  <a:lnTo>
                    <a:pt x="501367" y="61590"/>
                  </a:lnTo>
                  <a:cubicBezTo>
                    <a:pt x="501367" y="69678"/>
                    <a:pt x="494870" y="76165"/>
                    <a:pt x="486770" y="76165"/>
                  </a:cubicBezTo>
                  <a:cubicBezTo>
                    <a:pt x="478760" y="76165"/>
                    <a:pt x="472173" y="69678"/>
                    <a:pt x="472173" y="61590"/>
                  </a:cubicBezTo>
                  <a:lnTo>
                    <a:pt x="472173" y="39549"/>
                  </a:lnTo>
                  <a:cubicBezTo>
                    <a:pt x="472173" y="33772"/>
                    <a:pt x="467456" y="29062"/>
                    <a:pt x="461671" y="29062"/>
                  </a:cubicBezTo>
                  <a:lnTo>
                    <a:pt x="39607" y="29062"/>
                  </a:lnTo>
                  <a:cubicBezTo>
                    <a:pt x="33822" y="29062"/>
                    <a:pt x="29105" y="33772"/>
                    <a:pt x="29105" y="39549"/>
                  </a:cubicBezTo>
                  <a:lnTo>
                    <a:pt x="29105" y="94207"/>
                  </a:lnTo>
                  <a:lnTo>
                    <a:pt x="435058" y="94207"/>
                  </a:lnTo>
                  <a:cubicBezTo>
                    <a:pt x="443158" y="94207"/>
                    <a:pt x="449655" y="100695"/>
                    <a:pt x="449655" y="108782"/>
                  </a:cubicBezTo>
                  <a:cubicBezTo>
                    <a:pt x="449655" y="116870"/>
                    <a:pt x="443158" y="123358"/>
                    <a:pt x="435058" y="123358"/>
                  </a:cubicBezTo>
                  <a:lnTo>
                    <a:pt x="29105" y="123358"/>
                  </a:lnTo>
                  <a:lnTo>
                    <a:pt x="29105" y="366518"/>
                  </a:lnTo>
                  <a:cubicBezTo>
                    <a:pt x="29105" y="372295"/>
                    <a:pt x="33822" y="377094"/>
                    <a:pt x="39607" y="377094"/>
                  </a:cubicBezTo>
                  <a:lnTo>
                    <a:pt x="222602" y="377094"/>
                  </a:lnTo>
                  <a:cubicBezTo>
                    <a:pt x="230702" y="377094"/>
                    <a:pt x="237199" y="383582"/>
                    <a:pt x="237199" y="391670"/>
                  </a:cubicBezTo>
                  <a:cubicBezTo>
                    <a:pt x="237199" y="399668"/>
                    <a:pt x="230702" y="406245"/>
                    <a:pt x="222602" y="406245"/>
                  </a:cubicBezTo>
                  <a:lnTo>
                    <a:pt x="39607" y="406245"/>
                  </a:lnTo>
                  <a:cubicBezTo>
                    <a:pt x="17801" y="406245"/>
                    <a:pt x="0" y="388470"/>
                    <a:pt x="0" y="366607"/>
                  </a:cubicBezTo>
                  <a:lnTo>
                    <a:pt x="0" y="39549"/>
                  </a:lnTo>
                  <a:cubicBezTo>
                    <a:pt x="0" y="17775"/>
                    <a:pt x="17801" y="0"/>
                    <a:pt x="39607" y="0"/>
                  </a:cubicBezTo>
                  <a:close/>
                </a:path>
              </a:pathLst>
            </a:custGeom>
            <a:solidFill>
              <a:schemeClr val="tx2">
                <a:lumMod val="90000"/>
                <a:lumOff val="10000"/>
              </a:schemeClr>
            </a:solidFill>
            <a:ln>
              <a:noFill/>
            </a:ln>
          </p:spPr>
        </p:sp>
        <p:sp>
          <p:nvSpPr>
            <p:cNvPr id="38" name="internet_307336"/>
            <p:cNvSpPr>
              <a:spLocks noChangeAspect="1"/>
            </p:cNvSpPr>
            <p:nvPr/>
          </p:nvSpPr>
          <p:spPr bwMode="auto">
            <a:xfrm>
              <a:off x="6946750" y="1259043"/>
              <a:ext cx="609685" cy="608764"/>
            </a:xfrm>
            <a:custGeom>
              <a:avLst/>
              <a:gdLst>
                <a:gd name="connsiteX0" fmla="*/ 105289 w 607639"/>
                <a:gd name="connsiteY0" fmla="*/ 501823 h 606722"/>
                <a:gd name="connsiteX1" fmla="*/ 115021 w 607639"/>
                <a:gd name="connsiteY1" fmla="*/ 505443 h 606722"/>
                <a:gd name="connsiteX2" fmla="*/ 123118 w 607639"/>
                <a:gd name="connsiteY2" fmla="*/ 512725 h 606722"/>
                <a:gd name="connsiteX3" fmla="*/ 124542 w 607639"/>
                <a:gd name="connsiteY3" fmla="*/ 531732 h 606722"/>
                <a:gd name="connsiteX4" fmla="*/ 114309 w 607639"/>
                <a:gd name="connsiteY4" fmla="*/ 536439 h 606722"/>
                <a:gd name="connsiteX5" fmla="*/ 105500 w 607639"/>
                <a:gd name="connsiteY5" fmla="*/ 533153 h 606722"/>
                <a:gd name="connsiteX6" fmla="*/ 96602 w 607639"/>
                <a:gd name="connsiteY6" fmla="*/ 525160 h 606722"/>
                <a:gd name="connsiteX7" fmla="*/ 95890 w 607639"/>
                <a:gd name="connsiteY7" fmla="*/ 506064 h 606722"/>
                <a:gd name="connsiteX8" fmla="*/ 105289 w 607639"/>
                <a:gd name="connsiteY8" fmla="*/ 501823 h 606722"/>
                <a:gd name="connsiteX9" fmla="*/ 462885 w 607639"/>
                <a:gd name="connsiteY9" fmla="*/ 492424 h 606722"/>
                <a:gd name="connsiteX10" fmla="*/ 513258 w 607639"/>
                <a:gd name="connsiteY10" fmla="*/ 493135 h 606722"/>
                <a:gd name="connsiteX11" fmla="*/ 523582 w 607639"/>
                <a:gd name="connsiteY11" fmla="*/ 498201 h 606722"/>
                <a:gd name="connsiteX12" fmla="*/ 526341 w 607639"/>
                <a:gd name="connsiteY12" fmla="*/ 509222 h 606722"/>
                <a:gd name="connsiteX13" fmla="*/ 516551 w 607639"/>
                <a:gd name="connsiteY13" fmla="*/ 558639 h 606722"/>
                <a:gd name="connsiteX14" fmla="*/ 503379 w 607639"/>
                <a:gd name="connsiteY14" fmla="*/ 569571 h 606722"/>
                <a:gd name="connsiteX15" fmla="*/ 500709 w 607639"/>
                <a:gd name="connsiteY15" fmla="*/ 569304 h 606722"/>
                <a:gd name="connsiteX16" fmla="*/ 490118 w 607639"/>
                <a:gd name="connsiteY16" fmla="*/ 553484 h 606722"/>
                <a:gd name="connsiteX17" fmla="*/ 492521 w 607639"/>
                <a:gd name="connsiteY17" fmla="*/ 540952 h 606722"/>
                <a:gd name="connsiteX18" fmla="*/ 303754 w 607639"/>
                <a:gd name="connsiteY18" fmla="*/ 606722 h 606722"/>
                <a:gd name="connsiteX19" fmla="*/ 182359 w 607639"/>
                <a:gd name="connsiteY19" fmla="*/ 581481 h 606722"/>
                <a:gd name="connsiteX20" fmla="*/ 175417 w 607639"/>
                <a:gd name="connsiteY20" fmla="*/ 563705 h 606722"/>
                <a:gd name="connsiteX21" fmla="*/ 193217 w 607639"/>
                <a:gd name="connsiteY21" fmla="*/ 556772 h 606722"/>
                <a:gd name="connsiteX22" fmla="*/ 303754 w 607639"/>
                <a:gd name="connsiteY22" fmla="*/ 579703 h 606722"/>
                <a:gd name="connsiteX23" fmla="*/ 476146 w 607639"/>
                <a:gd name="connsiteY23" fmla="*/ 519532 h 606722"/>
                <a:gd name="connsiteX24" fmla="*/ 462440 w 607639"/>
                <a:gd name="connsiteY24" fmla="*/ 519354 h 606722"/>
                <a:gd name="connsiteX25" fmla="*/ 449179 w 607639"/>
                <a:gd name="connsiteY25" fmla="*/ 505667 h 606722"/>
                <a:gd name="connsiteX26" fmla="*/ 462885 w 607639"/>
                <a:gd name="connsiteY26" fmla="*/ 492424 h 606722"/>
                <a:gd name="connsiteX27" fmla="*/ 397665 w 607639"/>
                <a:gd name="connsiteY27" fmla="*/ 428704 h 606722"/>
                <a:gd name="connsiteX28" fmla="*/ 370165 w 607639"/>
                <a:gd name="connsiteY28" fmla="*/ 480245 h 606722"/>
                <a:gd name="connsiteX29" fmla="*/ 429436 w 607639"/>
                <a:gd name="connsiteY29" fmla="*/ 444344 h 606722"/>
                <a:gd name="connsiteX30" fmla="*/ 397665 w 607639"/>
                <a:gd name="connsiteY30" fmla="*/ 428704 h 606722"/>
                <a:gd name="connsiteX31" fmla="*/ 209885 w 607639"/>
                <a:gd name="connsiteY31" fmla="*/ 428526 h 606722"/>
                <a:gd name="connsiteX32" fmla="*/ 178024 w 607639"/>
                <a:gd name="connsiteY32" fmla="*/ 444166 h 606722"/>
                <a:gd name="connsiteX33" fmla="*/ 237384 w 607639"/>
                <a:gd name="connsiteY33" fmla="*/ 480245 h 606722"/>
                <a:gd name="connsiteX34" fmla="*/ 209885 w 607639"/>
                <a:gd name="connsiteY34" fmla="*/ 428526 h 606722"/>
                <a:gd name="connsiteX35" fmla="*/ 317035 w 607639"/>
                <a:gd name="connsiteY35" fmla="*/ 411553 h 606722"/>
                <a:gd name="connsiteX36" fmla="*/ 317035 w 607639"/>
                <a:gd name="connsiteY36" fmla="*/ 489665 h 606722"/>
                <a:gd name="connsiteX37" fmla="*/ 363223 w 607639"/>
                <a:gd name="connsiteY37" fmla="*/ 440345 h 606722"/>
                <a:gd name="connsiteX38" fmla="*/ 371945 w 607639"/>
                <a:gd name="connsiteY38" fmla="*/ 420173 h 606722"/>
                <a:gd name="connsiteX39" fmla="*/ 317035 w 607639"/>
                <a:gd name="connsiteY39" fmla="*/ 411553 h 606722"/>
                <a:gd name="connsiteX40" fmla="*/ 290069 w 607639"/>
                <a:gd name="connsiteY40" fmla="*/ 411553 h 606722"/>
                <a:gd name="connsiteX41" fmla="*/ 235604 w 607639"/>
                <a:gd name="connsiteY41" fmla="*/ 420084 h 606722"/>
                <a:gd name="connsiteX42" fmla="*/ 244415 w 607639"/>
                <a:gd name="connsiteY42" fmla="*/ 440345 h 606722"/>
                <a:gd name="connsiteX43" fmla="*/ 290069 w 607639"/>
                <a:gd name="connsiteY43" fmla="*/ 489487 h 606722"/>
                <a:gd name="connsiteX44" fmla="*/ 418134 w 607639"/>
                <a:gd name="connsiteY44" fmla="*/ 316824 h 606722"/>
                <a:gd name="connsiteX45" fmla="*/ 405852 w 607639"/>
                <a:gd name="connsiteY45" fmla="*/ 402933 h 606722"/>
                <a:gd name="connsiteX46" fmla="*/ 448659 w 607639"/>
                <a:gd name="connsiteY46" fmla="*/ 424527 h 606722"/>
                <a:gd name="connsiteX47" fmla="*/ 492356 w 607639"/>
                <a:gd name="connsiteY47" fmla="*/ 316824 h 606722"/>
                <a:gd name="connsiteX48" fmla="*/ 317035 w 607639"/>
                <a:gd name="connsiteY48" fmla="*/ 316824 h 606722"/>
                <a:gd name="connsiteX49" fmla="*/ 317035 w 607639"/>
                <a:gd name="connsiteY49" fmla="*/ 384538 h 606722"/>
                <a:gd name="connsiteX50" fmla="*/ 380133 w 607639"/>
                <a:gd name="connsiteY50" fmla="*/ 394491 h 606722"/>
                <a:gd name="connsiteX51" fmla="*/ 391168 w 607639"/>
                <a:gd name="connsiteY51" fmla="*/ 316824 h 606722"/>
                <a:gd name="connsiteX52" fmla="*/ 216470 w 607639"/>
                <a:gd name="connsiteY52" fmla="*/ 316824 h 606722"/>
                <a:gd name="connsiteX53" fmla="*/ 227417 w 607639"/>
                <a:gd name="connsiteY53" fmla="*/ 394402 h 606722"/>
                <a:gd name="connsiteX54" fmla="*/ 290069 w 607639"/>
                <a:gd name="connsiteY54" fmla="*/ 384538 h 606722"/>
                <a:gd name="connsiteX55" fmla="*/ 290069 w 607639"/>
                <a:gd name="connsiteY55" fmla="*/ 316824 h 606722"/>
                <a:gd name="connsiteX56" fmla="*/ 115283 w 607639"/>
                <a:gd name="connsiteY56" fmla="*/ 316824 h 606722"/>
                <a:gd name="connsiteX57" fmla="*/ 158801 w 607639"/>
                <a:gd name="connsiteY57" fmla="*/ 424350 h 606722"/>
                <a:gd name="connsiteX58" fmla="*/ 201697 w 607639"/>
                <a:gd name="connsiteY58" fmla="*/ 402844 h 606722"/>
                <a:gd name="connsiteX59" fmla="*/ 189416 w 607639"/>
                <a:gd name="connsiteY59" fmla="*/ 316824 h 606722"/>
                <a:gd name="connsiteX60" fmla="*/ 23941 w 607639"/>
                <a:gd name="connsiteY60" fmla="*/ 224817 h 606722"/>
                <a:gd name="connsiteX61" fmla="*/ 34086 w 607639"/>
                <a:gd name="connsiteY61" fmla="*/ 240991 h 606722"/>
                <a:gd name="connsiteX62" fmla="*/ 26966 w 607639"/>
                <a:gd name="connsiteY62" fmla="*/ 303291 h 606722"/>
                <a:gd name="connsiteX63" fmla="*/ 63723 w 607639"/>
                <a:gd name="connsiteY63" fmla="*/ 441042 h 606722"/>
                <a:gd name="connsiteX64" fmla="*/ 58828 w 607639"/>
                <a:gd name="connsiteY64" fmla="*/ 459439 h 606722"/>
                <a:gd name="connsiteX65" fmla="*/ 52064 w 607639"/>
                <a:gd name="connsiteY65" fmla="*/ 461216 h 606722"/>
                <a:gd name="connsiteX66" fmla="*/ 40316 w 607639"/>
                <a:gd name="connsiteY66" fmla="*/ 454462 h 606722"/>
                <a:gd name="connsiteX67" fmla="*/ 0 w 607639"/>
                <a:gd name="connsiteY67" fmla="*/ 303291 h 606722"/>
                <a:gd name="connsiteX68" fmla="*/ 7743 w 607639"/>
                <a:gd name="connsiteY68" fmla="*/ 234948 h 606722"/>
                <a:gd name="connsiteX69" fmla="*/ 23941 w 607639"/>
                <a:gd name="connsiteY69" fmla="*/ 224817 h 606722"/>
                <a:gd name="connsiteX70" fmla="*/ 227417 w 607639"/>
                <a:gd name="connsiteY70" fmla="*/ 212319 h 606722"/>
                <a:gd name="connsiteX71" fmla="*/ 216470 w 607639"/>
                <a:gd name="connsiteY71" fmla="*/ 289898 h 606722"/>
                <a:gd name="connsiteX72" fmla="*/ 290069 w 607639"/>
                <a:gd name="connsiteY72" fmla="*/ 289898 h 606722"/>
                <a:gd name="connsiteX73" fmla="*/ 290069 w 607639"/>
                <a:gd name="connsiteY73" fmla="*/ 222183 h 606722"/>
                <a:gd name="connsiteX74" fmla="*/ 227417 w 607639"/>
                <a:gd name="connsiteY74" fmla="*/ 212319 h 606722"/>
                <a:gd name="connsiteX75" fmla="*/ 380133 w 607639"/>
                <a:gd name="connsiteY75" fmla="*/ 212230 h 606722"/>
                <a:gd name="connsiteX76" fmla="*/ 317035 w 607639"/>
                <a:gd name="connsiteY76" fmla="*/ 222183 h 606722"/>
                <a:gd name="connsiteX77" fmla="*/ 317035 w 607639"/>
                <a:gd name="connsiteY77" fmla="*/ 289898 h 606722"/>
                <a:gd name="connsiteX78" fmla="*/ 391168 w 607639"/>
                <a:gd name="connsiteY78" fmla="*/ 289898 h 606722"/>
                <a:gd name="connsiteX79" fmla="*/ 380133 w 607639"/>
                <a:gd name="connsiteY79" fmla="*/ 212230 h 606722"/>
                <a:gd name="connsiteX80" fmla="*/ 158801 w 607639"/>
                <a:gd name="connsiteY80" fmla="*/ 182372 h 606722"/>
                <a:gd name="connsiteX81" fmla="*/ 115283 w 607639"/>
                <a:gd name="connsiteY81" fmla="*/ 289898 h 606722"/>
                <a:gd name="connsiteX82" fmla="*/ 189416 w 607639"/>
                <a:gd name="connsiteY82" fmla="*/ 289898 h 606722"/>
                <a:gd name="connsiteX83" fmla="*/ 201697 w 607639"/>
                <a:gd name="connsiteY83" fmla="*/ 203877 h 606722"/>
                <a:gd name="connsiteX84" fmla="*/ 158801 w 607639"/>
                <a:gd name="connsiteY84" fmla="*/ 182372 h 606722"/>
                <a:gd name="connsiteX85" fmla="*/ 448659 w 607639"/>
                <a:gd name="connsiteY85" fmla="*/ 182105 h 606722"/>
                <a:gd name="connsiteX86" fmla="*/ 405852 w 607639"/>
                <a:gd name="connsiteY86" fmla="*/ 203699 h 606722"/>
                <a:gd name="connsiteX87" fmla="*/ 418134 w 607639"/>
                <a:gd name="connsiteY87" fmla="*/ 289898 h 606722"/>
                <a:gd name="connsiteX88" fmla="*/ 492356 w 607639"/>
                <a:gd name="connsiteY88" fmla="*/ 289898 h 606722"/>
                <a:gd name="connsiteX89" fmla="*/ 448659 w 607639"/>
                <a:gd name="connsiteY89" fmla="*/ 182105 h 606722"/>
                <a:gd name="connsiteX90" fmla="*/ 571421 w 607639"/>
                <a:gd name="connsiteY90" fmla="*/ 167779 h 606722"/>
                <a:gd name="connsiteX91" fmla="*/ 579074 w 607639"/>
                <a:gd name="connsiteY91" fmla="*/ 174723 h 606722"/>
                <a:gd name="connsiteX92" fmla="*/ 607639 w 607639"/>
                <a:gd name="connsiteY92" fmla="*/ 303340 h 606722"/>
                <a:gd name="connsiteX93" fmla="*/ 599897 w 607639"/>
                <a:gd name="connsiteY93" fmla="*/ 371783 h 606722"/>
                <a:gd name="connsiteX94" fmla="*/ 586727 w 607639"/>
                <a:gd name="connsiteY94" fmla="*/ 382182 h 606722"/>
                <a:gd name="connsiteX95" fmla="*/ 583701 w 607639"/>
                <a:gd name="connsiteY95" fmla="*/ 381915 h 606722"/>
                <a:gd name="connsiteX96" fmla="*/ 573556 w 607639"/>
                <a:gd name="connsiteY96" fmla="*/ 365738 h 606722"/>
                <a:gd name="connsiteX97" fmla="*/ 580586 w 607639"/>
                <a:gd name="connsiteY97" fmla="*/ 303340 h 606722"/>
                <a:gd name="connsiteX98" fmla="*/ 554602 w 607639"/>
                <a:gd name="connsiteY98" fmla="*/ 186189 h 606722"/>
                <a:gd name="connsiteX99" fmla="*/ 561098 w 607639"/>
                <a:gd name="connsiteY99" fmla="*/ 168234 h 606722"/>
                <a:gd name="connsiteX100" fmla="*/ 571421 w 607639"/>
                <a:gd name="connsiteY100" fmla="*/ 167779 h 606722"/>
                <a:gd name="connsiteX101" fmla="*/ 370165 w 607639"/>
                <a:gd name="connsiteY101" fmla="*/ 126476 h 606722"/>
                <a:gd name="connsiteX102" fmla="*/ 397665 w 607639"/>
                <a:gd name="connsiteY102" fmla="*/ 178017 h 606722"/>
                <a:gd name="connsiteX103" fmla="*/ 429436 w 607639"/>
                <a:gd name="connsiteY103" fmla="*/ 162288 h 606722"/>
                <a:gd name="connsiteX104" fmla="*/ 370165 w 607639"/>
                <a:gd name="connsiteY104" fmla="*/ 126476 h 606722"/>
                <a:gd name="connsiteX105" fmla="*/ 237384 w 607639"/>
                <a:gd name="connsiteY105" fmla="*/ 126476 h 606722"/>
                <a:gd name="connsiteX106" fmla="*/ 178024 w 607639"/>
                <a:gd name="connsiteY106" fmla="*/ 162466 h 606722"/>
                <a:gd name="connsiteX107" fmla="*/ 209885 w 607639"/>
                <a:gd name="connsiteY107" fmla="*/ 178106 h 606722"/>
                <a:gd name="connsiteX108" fmla="*/ 237384 w 607639"/>
                <a:gd name="connsiteY108" fmla="*/ 126476 h 606722"/>
                <a:gd name="connsiteX109" fmla="*/ 290069 w 607639"/>
                <a:gd name="connsiteY109" fmla="*/ 117145 h 606722"/>
                <a:gd name="connsiteX110" fmla="*/ 244415 w 607639"/>
                <a:gd name="connsiteY110" fmla="*/ 166376 h 606722"/>
                <a:gd name="connsiteX111" fmla="*/ 235604 w 607639"/>
                <a:gd name="connsiteY111" fmla="*/ 186637 h 606722"/>
                <a:gd name="connsiteX112" fmla="*/ 290069 w 607639"/>
                <a:gd name="connsiteY112" fmla="*/ 195168 h 606722"/>
                <a:gd name="connsiteX113" fmla="*/ 317035 w 607639"/>
                <a:gd name="connsiteY113" fmla="*/ 117056 h 606722"/>
                <a:gd name="connsiteX114" fmla="*/ 317035 w 607639"/>
                <a:gd name="connsiteY114" fmla="*/ 195168 h 606722"/>
                <a:gd name="connsiteX115" fmla="*/ 371945 w 607639"/>
                <a:gd name="connsiteY115" fmla="*/ 186548 h 606722"/>
                <a:gd name="connsiteX116" fmla="*/ 363223 w 607639"/>
                <a:gd name="connsiteY116" fmla="*/ 166376 h 606722"/>
                <a:gd name="connsiteX117" fmla="*/ 317035 w 607639"/>
                <a:gd name="connsiteY117" fmla="*/ 117056 h 606722"/>
                <a:gd name="connsiteX118" fmla="*/ 534306 w 607639"/>
                <a:gd name="connsiteY118" fmla="*/ 111657 h 606722"/>
                <a:gd name="connsiteX119" fmla="*/ 543294 w 607639"/>
                <a:gd name="connsiteY119" fmla="*/ 116706 h 606722"/>
                <a:gd name="connsiteX120" fmla="*/ 546590 w 607639"/>
                <a:gd name="connsiteY120" fmla="*/ 120968 h 606722"/>
                <a:gd name="connsiteX121" fmla="*/ 543917 w 607639"/>
                <a:gd name="connsiteY121" fmla="*/ 139790 h 606722"/>
                <a:gd name="connsiteX122" fmla="*/ 535810 w 607639"/>
                <a:gd name="connsiteY122" fmla="*/ 142542 h 606722"/>
                <a:gd name="connsiteX123" fmla="*/ 525029 w 607639"/>
                <a:gd name="connsiteY123" fmla="*/ 137215 h 606722"/>
                <a:gd name="connsiteX124" fmla="*/ 522000 w 607639"/>
                <a:gd name="connsiteY124" fmla="*/ 133309 h 606722"/>
                <a:gd name="connsiteX125" fmla="*/ 524316 w 607639"/>
                <a:gd name="connsiteY125" fmla="*/ 114398 h 606722"/>
                <a:gd name="connsiteX126" fmla="*/ 534306 w 607639"/>
                <a:gd name="connsiteY126" fmla="*/ 111657 h 606722"/>
                <a:gd name="connsiteX127" fmla="*/ 303775 w 607639"/>
                <a:gd name="connsiteY127" fmla="*/ 87642 h 606722"/>
                <a:gd name="connsiteX128" fmla="*/ 460762 w 607639"/>
                <a:gd name="connsiteY128" fmla="*/ 155090 h 606722"/>
                <a:gd name="connsiteX129" fmla="*/ 519855 w 607639"/>
                <a:gd name="connsiteY129" fmla="*/ 303316 h 606722"/>
                <a:gd name="connsiteX130" fmla="*/ 460673 w 607639"/>
                <a:gd name="connsiteY130" fmla="*/ 451542 h 606722"/>
                <a:gd name="connsiteX131" fmla="*/ 303775 w 607639"/>
                <a:gd name="connsiteY131" fmla="*/ 519079 h 606722"/>
                <a:gd name="connsiteX132" fmla="*/ 146698 w 607639"/>
                <a:gd name="connsiteY132" fmla="*/ 451364 h 606722"/>
                <a:gd name="connsiteX133" fmla="*/ 87783 w 607639"/>
                <a:gd name="connsiteY133" fmla="*/ 303316 h 606722"/>
                <a:gd name="connsiteX134" fmla="*/ 146698 w 607639"/>
                <a:gd name="connsiteY134" fmla="*/ 155357 h 606722"/>
                <a:gd name="connsiteX135" fmla="*/ 303775 w 607639"/>
                <a:gd name="connsiteY135" fmla="*/ 87642 h 606722"/>
                <a:gd name="connsiteX136" fmla="*/ 303766 w 607639"/>
                <a:gd name="connsiteY136" fmla="*/ 0 h 606722"/>
                <a:gd name="connsiteX137" fmla="*/ 496263 w 607639"/>
                <a:gd name="connsiteY137" fmla="*/ 68600 h 606722"/>
                <a:gd name="connsiteX138" fmla="*/ 498132 w 607639"/>
                <a:gd name="connsiteY138" fmla="*/ 87616 h 606722"/>
                <a:gd name="connsiteX139" fmla="*/ 479087 w 607639"/>
                <a:gd name="connsiteY139" fmla="*/ 89482 h 606722"/>
                <a:gd name="connsiteX140" fmla="*/ 303766 w 607639"/>
                <a:gd name="connsiteY140" fmla="*/ 26925 h 606722"/>
                <a:gd name="connsiteX141" fmla="*/ 130402 w 607639"/>
                <a:gd name="connsiteY141" fmla="*/ 87972 h 606722"/>
                <a:gd name="connsiteX142" fmla="*/ 145620 w 607639"/>
                <a:gd name="connsiteY142" fmla="*/ 88150 h 606722"/>
                <a:gd name="connsiteX143" fmla="*/ 158969 w 607639"/>
                <a:gd name="connsiteY143" fmla="*/ 101834 h 606722"/>
                <a:gd name="connsiteX144" fmla="*/ 145442 w 607639"/>
                <a:gd name="connsiteY144" fmla="*/ 115163 h 606722"/>
                <a:gd name="connsiteX145" fmla="*/ 145264 w 607639"/>
                <a:gd name="connsiteY145" fmla="*/ 115163 h 606722"/>
                <a:gd name="connsiteX146" fmla="*/ 94803 w 607639"/>
                <a:gd name="connsiteY146" fmla="*/ 114363 h 606722"/>
                <a:gd name="connsiteX147" fmla="*/ 84569 w 607639"/>
                <a:gd name="connsiteY147" fmla="*/ 109387 h 606722"/>
                <a:gd name="connsiteX148" fmla="*/ 81810 w 607639"/>
                <a:gd name="connsiteY148" fmla="*/ 98280 h 606722"/>
                <a:gd name="connsiteX149" fmla="*/ 91511 w 607639"/>
                <a:gd name="connsiteY149" fmla="*/ 48873 h 606722"/>
                <a:gd name="connsiteX150" fmla="*/ 107352 w 607639"/>
                <a:gd name="connsiteY150" fmla="*/ 38299 h 606722"/>
                <a:gd name="connsiteX151" fmla="*/ 118031 w 607639"/>
                <a:gd name="connsiteY151" fmla="*/ 54116 h 606722"/>
                <a:gd name="connsiteX152" fmla="*/ 115895 w 607639"/>
                <a:gd name="connsiteY152" fmla="*/ 65046 h 606722"/>
                <a:gd name="connsiteX153" fmla="*/ 303766 w 607639"/>
                <a:gd name="connsiteY153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607639" h="606722">
                  <a:moveTo>
                    <a:pt x="105289" y="501823"/>
                  </a:moveTo>
                  <a:cubicBezTo>
                    <a:pt x="108748" y="501712"/>
                    <a:pt x="112263" y="502911"/>
                    <a:pt x="115021" y="505443"/>
                  </a:cubicBezTo>
                  <a:cubicBezTo>
                    <a:pt x="117602" y="507929"/>
                    <a:pt x="120360" y="510327"/>
                    <a:pt x="123118" y="512725"/>
                  </a:cubicBezTo>
                  <a:cubicBezTo>
                    <a:pt x="128724" y="517610"/>
                    <a:pt x="129347" y="526137"/>
                    <a:pt x="124542" y="531732"/>
                  </a:cubicBezTo>
                  <a:cubicBezTo>
                    <a:pt x="121873" y="534840"/>
                    <a:pt x="118046" y="536439"/>
                    <a:pt x="114309" y="536439"/>
                  </a:cubicBezTo>
                  <a:cubicBezTo>
                    <a:pt x="111195" y="536439"/>
                    <a:pt x="107992" y="535285"/>
                    <a:pt x="105500" y="533153"/>
                  </a:cubicBezTo>
                  <a:cubicBezTo>
                    <a:pt x="102475" y="530577"/>
                    <a:pt x="99449" y="527824"/>
                    <a:pt x="96602" y="525160"/>
                  </a:cubicBezTo>
                  <a:cubicBezTo>
                    <a:pt x="91085" y="520097"/>
                    <a:pt x="90818" y="511571"/>
                    <a:pt x="95890" y="506064"/>
                  </a:cubicBezTo>
                  <a:cubicBezTo>
                    <a:pt x="98426" y="503355"/>
                    <a:pt x="101830" y="501934"/>
                    <a:pt x="105289" y="501823"/>
                  </a:cubicBezTo>
                  <a:close/>
                  <a:moveTo>
                    <a:pt x="462885" y="492424"/>
                  </a:moveTo>
                  <a:lnTo>
                    <a:pt x="513258" y="493135"/>
                  </a:lnTo>
                  <a:cubicBezTo>
                    <a:pt x="517263" y="493224"/>
                    <a:pt x="521001" y="495090"/>
                    <a:pt x="523582" y="498201"/>
                  </a:cubicBezTo>
                  <a:cubicBezTo>
                    <a:pt x="526074" y="501312"/>
                    <a:pt x="527053" y="505311"/>
                    <a:pt x="526341" y="509222"/>
                  </a:cubicBezTo>
                  <a:lnTo>
                    <a:pt x="516551" y="558639"/>
                  </a:lnTo>
                  <a:cubicBezTo>
                    <a:pt x="515305" y="565038"/>
                    <a:pt x="509698" y="569571"/>
                    <a:pt x="503379" y="569571"/>
                  </a:cubicBezTo>
                  <a:cubicBezTo>
                    <a:pt x="502489" y="569571"/>
                    <a:pt x="501599" y="569482"/>
                    <a:pt x="500709" y="569304"/>
                  </a:cubicBezTo>
                  <a:cubicBezTo>
                    <a:pt x="493411" y="567882"/>
                    <a:pt x="488605" y="560772"/>
                    <a:pt x="490118" y="553484"/>
                  </a:cubicBezTo>
                  <a:lnTo>
                    <a:pt x="492521" y="540952"/>
                  </a:lnTo>
                  <a:cubicBezTo>
                    <a:pt x="438944" y="583525"/>
                    <a:pt x="372817" y="606722"/>
                    <a:pt x="303754" y="606722"/>
                  </a:cubicBezTo>
                  <a:cubicBezTo>
                    <a:pt x="261568" y="606722"/>
                    <a:pt x="220718" y="598190"/>
                    <a:pt x="182359" y="581481"/>
                  </a:cubicBezTo>
                  <a:cubicBezTo>
                    <a:pt x="175506" y="578548"/>
                    <a:pt x="172391" y="570548"/>
                    <a:pt x="175417" y="563705"/>
                  </a:cubicBezTo>
                  <a:cubicBezTo>
                    <a:pt x="178354" y="556950"/>
                    <a:pt x="186364" y="553839"/>
                    <a:pt x="193217" y="556772"/>
                  </a:cubicBezTo>
                  <a:cubicBezTo>
                    <a:pt x="228105" y="571971"/>
                    <a:pt x="265306" y="579703"/>
                    <a:pt x="303754" y="579703"/>
                  </a:cubicBezTo>
                  <a:cubicBezTo>
                    <a:pt x="366854" y="579703"/>
                    <a:pt x="427285" y="558461"/>
                    <a:pt x="476146" y="519532"/>
                  </a:cubicBezTo>
                  <a:lnTo>
                    <a:pt x="462440" y="519354"/>
                  </a:lnTo>
                  <a:cubicBezTo>
                    <a:pt x="454964" y="519265"/>
                    <a:pt x="449090" y="513133"/>
                    <a:pt x="449179" y="505667"/>
                  </a:cubicBezTo>
                  <a:cubicBezTo>
                    <a:pt x="449268" y="498201"/>
                    <a:pt x="455409" y="492335"/>
                    <a:pt x="462885" y="492424"/>
                  </a:cubicBezTo>
                  <a:close/>
                  <a:moveTo>
                    <a:pt x="397665" y="428704"/>
                  </a:moveTo>
                  <a:cubicBezTo>
                    <a:pt x="390100" y="448787"/>
                    <a:pt x="380845" y="466116"/>
                    <a:pt x="370165" y="480245"/>
                  </a:cubicBezTo>
                  <a:cubicBezTo>
                    <a:pt x="391791" y="472159"/>
                    <a:pt x="411815" y="460073"/>
                    <a:pt x="429436" y="444344"/>
                  </a:cubicBezTo>
                  <a:cubicBezTo>
                    <a:pt x="419379" y="438390"/>
                    <a:pt x="408789" y="433147"/>
                    <a:pt x="397665" y="428704"/>
                  </a:cubicBezTo>
                  <a:close/>
                  <a:moveTo>
                    <a:pt x="209885" y="428526"/>
                  </a:moveTo>
                  <a:cubicBezTo>
                    <a:pt x="198760" y="432969"/>
                    <a:pt x="187992" y="438212"/>
                    <a:pt x="178024" y="444166"/>
                  </a:cubicBezTo>
                  <a:cubicBezTo>
                    <a:pt x="195645" y="459984"/>
                    <a:pt x="215758" y="472070"/>
                    <a:pt x="237384" y="480245"/>
                  </a:cubicBezTo>
                  <a:cubicBezTo>
                    <a:pt x="226705" y="466116"/>
                    <a:pt x="217449" y="448698"/>
                    <a:pt x="209885" y="428526"/>
                  </a:cubicBezTo>
                  <a:close/>
                  <a:moveTo>
                    <a:pt x="317035" y="411553"/>
                  </a:moveTo>
                  <a:lnTo>
                    <a:pt x="317035" y="489665"/>
                  </a:lnTo>
                  <a:cubicBezTo>
                    <a:pt x="333855" y="483622"/>
                    <a:pt x="350141" y="466383"/>
                    <a:pt x="363223" y="440345"/>
                  </a:cubicBezTo>
                  <a:cubicBezTo>
                    <a:pt x="366338" y="433947"/>
                    <a:pt x="369275" y="427193"/>
                    <a:pt x="371945" y="420173"/>
                  </a:cubicBezTo>
                  <a:cubicBezTo>
                    <a:pt x="354413" y="415374"/>
                    <a:pt x="335991" y="412442"/>
                    <a:pt x="317035" y="411553"/>
                  </a:cubicBezTo>
                  <a:close/>
                  <a:moveTo>
                    <a:pt x="290069" y="411553"/>
                  </a:moveTo>
                  <a:cubicBezTo>
                    <a:pt x="271380" y="412442"/>
                    <a:pt x="253047" y="415374"/>
                    <a:pt x="235604" y="420084"/>
                  </a:cubicBezTo>
                  <a:cubicBezTo>
                    <a:pt x="238274" y="427193"/>
                    <a:pt x="241211" y="433947"/>
                    <a:pt x="244415" y="440345"/>
                  </a:cubicBezTo>
                  <a:cubicBezTo>
                    <a:pt x="257319" y="466116"/>
                    <a:pt x="273427" y="483356"/>
                    <a:pt x="290069" y="489487"/>
                  </a:cubicBezTo>
                  <a:close/>
                  <a:moveTo>
                    <a:pt x="418134" y="316824"/>
                  </a:moveTo>
                  <a:cubicBezTo>
                    <a:pt x="417155" y="347926"/>
                    <a:pt x="412883" y="377074"/>
                    <a:pt x="405852" y="402933"/>
                  </a:cubicBezTo>
                  <a:cubicBezTo>
                    <a:pt x="420981" y="408887"/>
                    <a:pt x="435399" y="416085"/>
                    <a:pt x="448659" y="424527"/>
                  </a:cubicBezTo>
                  <a:cubicBezTo>
                    <a:pt x="474290" y="394047"/>
                    <a:pt x="489508" y="356546"/>
                    <a:pt x="492356" y="316824"/>
                  </a:cubicBezTo>
                  <a:close/>
                  <a:moveTo>
                    <a:pt x="317035" y="316824"/>
                  </a:moveTo>
                  <a:lnTo>
                    <a:pt x="317035" y="384538"/>
                  </a:lnTo>
                  <a:cubicBezTo>
                    <a:pt x="338750" y="385516"/>
                    <a:pt x="359931" y="388893"/>
                    <a:pt x="380133" y="394491"/>
                  </a:cubicBezTo>
                  <a:cubicBezTo>
                    <a:pt x="386451" y="370675"/>
                    <a:pt x="390189" y="344372"/>
                    <a:pt x="391168" y="316824"/>
                  </a:cubicBezTo>
                  <a:close/>
                  <a:moveTo>
                    <a:pt x="216470" y="316824"/>
                  </a:moveTo>
                  <a:cubicBezTo>
                    <a:pt x="217360" y="344283"/>
                    <a:pt x="221098" y="370587"/>
                    <a:pt x="227417" y="394402"/>
                  </a:cubicBezTo>
                  <a:cubicBezTo>
                    <a:pt x="247441" y="388893"/>
                    <a:pt x="268533" y="385516"/>
                    <a:pt x="290069" y="384538"/>
                  </a:cubicBezTo>
                  <a:lnTo>
                    <a:pt x="290069" y="316824"/>
                  </a:lnTo>
                  <a:close/>
                  <a:moveTo>
                    <a:pt x="115283" y="316824"/>
                  </a:moveTo>
                  <a:cubicBezTo>
                    <a:pt x="118042" y="356457"/>
                    <a:pt x="133260" y="393869"/>
                    <a:pt x="158801" y="424350"/>
                  </a:cubicBezTo>
                  <a:cubicBezTo>
                    <a:pt x="172151" y="415907"/>
                    <a:pt x="186479" y="408709"/>
                    <a:pt x="201697" y="402844"/>
                  </a:cubicBezTo>
                  <a:cubicBezTo>
                    <a:pt x="194666" y="376896"/>
                    <a:pt x="190395" y="347837"/>
                    <a:pt x="189416" y="316824"/>
                  </a:cubicBezTo>
                  <a:close/>
                  <a:moveTo>
                    <a:pt x="23941" y="224817"/>
                  </a:moveTo>
                  <a:cubicBezTo>
                    <a:pt x="31238" y="226505"/>
                    <a:pt x="35777" y="233704"/>
                    <a:pt x="34086" y="240991"/>
                  </a:cubicBezTo>
                  <a:cubicBezTo>
                    <a:pt x="29369" y="261343"/>
                    <a:pt x="26966" y="282317"/>
                    <a:pt x="26966" y="303291"/>
                  </a:cubicBezTo>
                  <a:cubicBezTo>
                    <a:pt x="26966" y="351726"/>
                    <a:pt x="39693" y="399361"/>
                    <a:pt x="63723" y="441042"/>
                  </a:cubicBezTo>
                  <a:cubicBezTo>
                    <a:pt x="67461" y="447441"/>
                    <a:pt x="65236" y="455706"/>
                    <a:pt x="58828" y="459439"/>
                  </a:cubicBezTo>
                  <a:cubicBezTo>
                    <a:pt x="56692" y="460683"/>
                    <a:pt x="54378" y="461216"/>
                    <a:pt x="52064" y="461216"/>
                  </a:cubicBezTo>
                  <a:cubicBezTo>
                    <a:pt x="47347" y="461216"/>
                    <a:pt x="42808" y="458817"/>
                    <a:pt x="40316" y="454462"/>
                  </a:cubicBezTo>
                  <a:cubicBezTo>
                    <a:pt x="13973" y="408693"/>
                    <a:pt x="0" y="356436"/>
                    <a:pt x="0" y="303291"/>
                  </a:cubicBezTo>
                  <a:cubicBezTo>
                    <a:pt x="0" y="280273"/>
                    <a:pt x="2581" y="257255"/>
                    <a:pt x="7743" y="234948"/>
                  </a:cubicBezTo>
                  <a:cubicBezTo>
                    <a:pt x="9434" y="227661"/>
                    <a:pt x="16643" y="223128"/>
                    <a:pt x="23941" y="224817"/>
                  </a:cubicBezTo>
                  <a:close/>
                  <a:moveTo>
                    <a:pt x="227417" y="212319"/>
                  </a:moveTo>
                  <a:cubicBezTo>
                    <a:pt x="221098" y="236046"/>
                    <a:pt x="217360" y="262350"/>
                    <a:pt x="216470" y="289898"/>
                  </a:cubicBezTo>
                  <a:lnTo>
                    <a:pt x="290069" y="289898"/>
                  </a:lnTo>
                  <a:lnTo>
                    <a:pt x="290069" y="222183"/>
                  </a:lnTo>
                  <a:cubicBezTo>
                    <a:pt x="268533" y="221117"/>
                    <a:pt x="247441" y="217829"/>
                    <a:pt x="227417" y="212319"/>
                  </a:cubicBezTo>
                  <a:close/>
                  <a:moveTo>
                    <a:pt x="380133" y="212230"/>
                  </a:moveTo>
                  <a:cubicBezTo>
                    <a:pt x="359931" y="217829"/>
                    <a:pt x="338750" y="221117"/>
                    <a:pt x="317035" y="222183"/>
                  </a:cubicBezTo>
                  <a:lnTo>
                    <a:pt x="317035" y="289898"/>
                  </a:lnTo>
                  <a:lnTo>
                    <a:pt x="391168" y="289898"/>
                  </a:lnTo>
                  <a:cubicBezTo>
                    <a:pt x="390189" y="262350"/>
                    <a:pt x="386451" y="235957"/>
                    <a:pt x="380133" y="212230"/>
                  </a:cubicBezTo>
                  <a:close/>
                  <a:moveTo>
                    <a:pt x="158801" y="182372"/>
                  </a:moveTo>
                  <a:cubicBezTo>
                    <a:pt x="133260" y="212852"/>
                    <a:pt x="118042" y="250264"/>
                    <a:pt x="115283" y="289898"/>
                  </a:cubicBezTo>
                  <a:lnTo>
                    <a:pt x="189416" y="289898"/>
                  </a:lnTo>
                  <a:cubicBezTo>
                    <a:pt x="190395" y="258795"/>
                    <a:pt x="194666" y="229736"/>
                    <a:pt x="201697" y="203877"/>
                  </a:cubicBezTo>
                  <a:cubicBezTo>
                    <a:pt x="186479" y="198012"/>
                    <a:pt x="172151" y="190814"/>
                    <a:pt x="158801" y="182372"/>
                  </a:cubicBezTo>
                  <a:close/>
                  <a:moveTo>
                    <a:pt x="448659" y="182105"/>
                  </a:moveTo>
                  <a:cubicBezTo>
                    <a:pt x="435399" y="190636"/>
                    <a:pt x="420981" y="197834"/>
                    <a:pt x="405852" y="203699"/>
                  </a:cubicBezTo>
                  <a:cubicBezTo>
                    <a:pt x="412883" y="229648"/>
                    <a:pt x="417155" y="258795"/>
                    <a:pt x="418134" y="289898"/>
                  </a:cubicBezTo>
                  <a:lnTo>
                    <a:pt x="492356" y="289898"/>
                  </a:lnTo>
                  <a:cubicBezTo>
                    <a:pt x="489508" y="250175"/>
                    <a:pt x="474290" y="212674"/>
                    <a:pt x="448659" y="182105"/>
                  </a:cubicBezTo>
                  <a:close/>
                  <a:moveTo>
                    <a:pt x="571421" y="167779"/>
                  </a:moveTo>
                  <a:cubicBezTo>
                    <a:pt x="574669" y="168945"/>
                    <a:pt x="577472" y="171345"/>
                    <a:pt x="579074" y="174723"/>
                  </a:cubicBezTo>
                  <a:cubicBezTo>
                    <a:pt x="598028" y="215166"/>
                    <a:pt x="607639" y="258453"/>
                    <a:pt x="607639" y="303340"/>
                  </a:cubicBezTo>
                  <a:cubicBezTo>
                    <a:pt x="607639" y="326451"/>
                    <a:pt x="604969" y="349472"/>
                    <a:pt x="599897" y="371783"/>
                  </a:cubicBezTo>
                  <a:cubicBezTo>
                    <a:pt x="598384" y="378005"/>
                    <a:pt x="592867" y="382182"/>
                    <a:pt x="586727" y="382182"/>
                  </a:cubicBezTo>
                  <a:cubicBezTo>
                    <a:pt x="585748" y="382182"/>
                    <a:pt x="584680" y="382093"/>
                    <a:pt x="583701" y="381915"/>
                  </a:cubicBezTo>
                  <a:cubicBezTo>
                    <a:pt x="576404" y="380227"/>
                    <a:pt x="571866" y="372938"/>
                    <a:pt x="573556" y="365738"/>
                  </a:cubicBezTo>
                  <a:cubicBezTo>
                    <a:pt x="578273" y="345383"/>
                    <a:pt x="580586" y="324406"/>
                    <a:pt x="580586" y="303340"/>
                  </a:cubicBezTo>
                  <a:cubicBezTo>
                    <a:pt x="580586" y="262364"/>
                    <a:pt x="571866" y="222988"/>
                    <a:pt x="554602" y="186189"/>
                  </a:cubicBezTo>
                  <a:cubicBezTo>
                    <a:pt x="551398" y="179434"/>
                    <a:pt x="554335" y="171434"/>
                    <a:pt x="561098" y="168234"/>
                  </a:cubicBezTo>
                  <a:cubicBezTo>
                    <a:pt x="564479" y="166679"/>
                    <a:pt x="568173" y="166612"/>
                    <a:pt x="571421" y="167779"/>
                  </a:cubicBezTo>
                  <a:close/>
                  <a:moveTo>
                    <a:pt x="370165" y="126476"/>
                  </a:moveTo>
                  <a:cubicBezTo>
                    <a:pt x="380845" y="140516"/>
                    <a:pt x="390100" y="157934"/>
                    <a:pt x="397665" y="178017"/>
                  </a:cubicBezTo>
                  <a:cubicBezTo>
                    <a:pt x="408789" y="173574"/>
                    <a:pt x="419379" y="168331"/>
                    <a:pt x="429436" y="162288"/>
                  </a:cubicBezTo>
                  <a:cubicBezTo>
                    <a:pt x="411815" y="146648"/>
                    <a:pt x="391791" y="134563"/>
                    <a:pt x="370165" y="126476"/>
                  </a:cubicBezTo>
                  <a:close/>
                  <a:moveTo>
                    <a:pt x="237384" y="126476"/>
                  </a:moveTo>
                  <a:cubicBezTo>
                    <a:pt x="215758" y="134563"/>
                    <a:pt x="195645" y="146737"/>
                    <a:pt x="178024" y="162466"/>
                  </a:cubicBezTo>
                  <a:cubicBezTo>
                    <a:pt x="187992" y="168509"/>
                    <a:pt x="198760" y="173752"/>
                    <a:pt x="209885" y="178106"/>
                  </a:cubicBezTo>
                  <a:cubicBezTo>
                    <a:pt x="217449" y="158023"/>
                    <a:pt x="226705" y="140605"/>
                    <a:pt x="237384" y="126476"/>
                  </a:cubicBezTo>
                  <a:close/>
                  <a:moveTo>
                    <a:pt x="290069" y="117145"/>
                  </a:moveTo>
                  <a:cubicBezTo>
                    <a:pt x="273427" y="123366"/>
                    <a:pt x="257319" y="140516"/>
                    <a:pt x="244415" y="166376"/>
                  </a:cubicBezTo>
                  <a:cubicBezTo>
                    <a:pt x="241211" y="172774"/>
                    <a:pt x="238274" y="179528"/>
                    <a:pt x="235604" y="186637"/>
                  </a:cubicBezTo>
                  <a:cubicBezTo>
                    <a:pt x="253047" y="191347"/>
                    <a:pt x="271380" y="194191"/>
                    <a:pt x="290069" y="195168"/>
                  </a:cubicBezTo>
                  <a:close/>
                  <a:moveTo>
                    <a:pt x="317035" y="117056"/>
                  </a:moveTo>
                  <a:lnTo>
                    <a:pt x="317035" y="195168"/>
                  </a:lnTo>
                  <a:cubicBezTo>
                    <a:pt x="335991" y="194191"/>
                    <a:pt x="354413" y="191258"/>
                    <a:pt x="371945" y="186548"/>
                  </a:cubicBezTo>
                  <a:cubicBezTo>
                    <a:pt x="369275" y="179439"/>
                    <a:pt x="366338" y="172685"/>
                    <a:pt x="363223" y="166376"/>
                  </a:cubicBezTo>
                  <a:cubicBezTo>
                    <a:pt x="350141" y="140339"/>
                    <a:pt x="333855" y="123099"/>
                    <a:pt x="317035" y="117056"/>
                  </a:cubicBezTo>
                  <a:close/>
                  <a:moveTo>
                    <a:pt x="534306" y="111657"/>
                  </a:moveTo>
                  <a:cubicBezTo>
                    <a:pt x="537748" y="112067"/>
                    <a:pt x="541022" y="113777"/>
                    <a:pt x="543294" y="116706"/>
                  </a:cubicBezTo>
                  <a:cubicBezTo>
                    <a:pt x="544452" y="118127"/>
                    <a:pt x="545521" y="119547"/>
                    <a:pt x="546590" y="120968"/>
                  </a:cubicBezTo>
                  <a:cubicBezTo>
                    <a:pt x="551045" y="126916"/>
                    <a:pt x="549887" y="135351"/>
                    <a:pt x="543917" y="139790"/>
                  </a:cubicBezTo>
                  <a:cubicBezTo>
                    <a:pt x="541512" y="141654"/>
                    <a:pt x="538661" y="142542"/>
                    <a:pt x="535810" y="142542"/>
                  </a:cubicBezTo>
                  <a:cubicBezTo>
                    <a:pt x="531711" y="142542"/>
                    <a:pt x="527613" y="140678"/>
                    <a:pt x="525029" y="137215"/>
                  </a:cubicBezTo>
                  <a:cubicBezTo>
                    <a:pt x="524049" y="135883"/>
                    <a:pt x="523069" y="134640"/>
                    <a:pt x="522000" y="133309"/>
                  </a:cubicBezTo>
                  <a:cubicBezTo>
                    <a:pt x="517456" y="127449"/>
                    <a:pt x="518436" y="119015"/>
                    <a:pt x="524316" y="114398"/>
                  </a:cubicBezTo>
                  <a:cubicBezTo>
                    <a:pt x="527257" y="112134"/>
                    <a:pt x="530865" y="111246"/>
                    <a:pt x="534306" y="111657"/>
                  </a:cubicBezTo>
                  <a:close/>
                  <a:moveTo>
                    <a:pt x="303775" y="87642"/>
                  </a:moveTo>
                  <a:cubicBezTo>
                    <a:pt x="363757" y="87642"/>
                    <a:pt x="419468" y="111636"/>
                    <a:pt x="460762" y="155090"/>
                  </a:cubicBezTo>
                  <a:cubicBezTo>
                    <a:pt x="498852" y="195346"/>
                    <a:pt x="519855" y="247954"/>
                    <a:pt x="519855" y="303316"/>
                  </a:cubicBezTo>
                  <a:cubicBezTo>
                    <a:pt x="519855" y="358679"/>
                    <a:pt x="498852" y="411375"/>
                    <a:pt x="460673" y="451542"/>
                  </a:cubicBezTo>
                  <a:cubicBezTo>
                    <a:pt x="419468" y="495086"/>
                    <a:pt x="363757" y="519079"/>
                    <a:pt x="303775" y="519079"/>
                  </a:cubicBezTo>
                  <a:cubicBezTo>
                    <a:pt x="243703" y="519079"/>
                    <a:pt x="187903" y="494997"/>
                    <a:pt x="146698" y="451364"/>
                  </a:cubicBezTo>
                  <a:cubicBezTo>
                    <a:pt x="108697" y="411198"/>
                    <a:pt x="87783" y="358590"/>
                    <a:pt x="87783" y="303316"/>
                  </a:cubicBezTo>
                  <a:cubicBezTo>
                    <a:pt x="87783" y="248043"/>
                    <a:pt x="108697" y="195524"/>
                    <a:pt x="146698" y="155357"/>
                  </a:cubicBezTo>
                  <a:cubicBezTo>
                    <a:pt x="187903" y="111724"/>
                    <a:pt x="243703" y="87642"/>
                    <a:pt x="303775" y="87642"/>
                  </a:cubicBezTo>
                  <a:close/>
                  <a:moveTo>
                    <a:pt x="303766" y="0"/>
                  </a:moveTo>
                  <a:cubicBezTo>
                    <a:pt x="373805" y="0"/>
                    <a:pt x="442154" y="24348"/>
                    <a:pt x="496263" y="68600"/>
                  </a:cubicBezTo>
                  <a:cubicBezTo>
                    <a:pt x="502048" y="73310"/>
                    <a:pt x="502849" y="81841"/>
                    <a:pt x="498132" y="87616"/>
                  </a:cubicBezTo>
                  <a:cubicBezTo>
                    <a:pt x="493416" y="93392"/>
                    <a:pt x="484872" y="94192"/>
                    <a:pt x="479087" y="89482"/>
                  </a:cubicBezTo>
                  <a:cubicBezTo>
                    <a:pt x="429873" y="49140"/>
                    <a:pt x="367576" y="26925"/>
                    <a:pt x="303766" y="26925"/>
                  </a:cubicBezTo>
                  <a:cubicBezTo>
                    <a:pt x="240312" y="26925"/>
                    <a:pt x="179438" y="48518"/>
                    <a:pt x="130402" y="87972"/>
                  </a:cubicBezTo>
                  <a:lnTo>
                    <a:pt x="145620" y="88150"/>
                  </a:lnTo>
                  <a:cubicBezTo>
                    <a:pt x="153096" y="88327"/>
                    <a:pt x="159058" y="94459"/>
                    <a:pt x="158969" y="101834"/>
                  </a:cubicBezTo>
                  <a:cubicBezTo>
                    <a:pt x="158791" y="109209"/>
                    <a:pt x="152829" y="115163"/>
                    <a:pt x="145442" y="115163"/>
                  </a:cubicBezTo>
                  <a:cubicBezTo>
                    <a:pt x="145353" y="115163"/>
                    <a:pt x="145264" y="115163"/>
                    <a:pt x="145264" y="115163"/>
                  </a:cubicBezTo>
                  <a:lnTo>
                    <a:pt x="94803" y="114363"/>
                  </a:lnTo>
                  <a:cubicBezTo>
                    <a:pt x="90799" y="114363"/>
                    <a:pt x="87061" y="112497"/>
                    <a:pt x="84569" y="109387"/>
                  </a:cubicBezTo>
                  <a:cubicBezTo>
                    <a:pt x="81988" y="106277"/>
                    <a:pt x="81009" y="102190"/>
                    <a:pt x="81810" y="98280"/>
                  </a:cubicBezTo>
                  <a:lnTo>
                    <a:pt x="91511" y="48873"/>
                  </a:lnTo>
                  <a:cubicBezTo>
                    <a:pt x="92935" y="41587"/>
                    <a:pt x="100054" y="36877"/>
                    <a:pt x="107352" y="38299"/>
                  </a:cubicBezTo>
                  <a:cubicBezTo>
                    <a:pt x="114650" y="39721"/>
                    <a:pt x="119455" y="46830"/>
                    <a:pt x="118031" y="54116"/>
                  </a:cubicBezTo>
                  <a:lnTo>
                    <a:pt x="115895" y="65046"/>
                  </a:lnTo>
                  <a:cubicBezTo>
                    <a:pt x="169293" y="22926"/>
                    <a:pt x="235150" y="0"/>
                    <a:pt x="303766" y="0"/>
                  </a:cubicBezTo>
                  <a:close/>
                </a:path>
              </a:pathLst>
            </a:custGeom>
            <a:solidFill>
              <a:schemeClr val="tx2">
                <a:lumMod val="90000"/>
                <a:lumOff val="10000"/>
              </a:schemeClr>
            </a:solidFill>
            <a:ln>
              <a:noFill/>
            </a:ln>
          </p:spPr>
        </p:sp>
        <p:sp>
          <p:nvSpPr>
            <p:cNvPr id="39" name="at_170101"/>
            <p:cNvSpPr>
              <a:spLocks noChangeAspect="1"/>
            </p:cNvSpPr>
            <p:nvPr/>
          </p:nvSpPr>
          <p:spPr bwMode="auto">
            <a:xfrm>
              <a:off x="8842351" y="1298262"/>
              <a:ext cx="609685" cy="605172"/>
            </a:xfrm>
            <a:custGeom>
              <a:avLst/>
              <a:gdLst>
                <a:gd name="T0" fmla="*/ 6392 w 6571"/>
                <a:gd name="T1" fmla="*/ 4400 h 6533"/>
                <a:gd name="T2" fmla="*/ 6035 w 6571"/>
                <a:gd name="T3" fmla="*/ 4508 h 6533"/>
                <a:gd name="T4" fmla="*/ 3437 w 6571"/>
                <a:gd name="T5" fmla="*/ 6016 h 6533"/>
                <a:gd name="T6" fmla="*/ 527 w 6571"/>
                <a:gd name="T7" fmla="*/ 3267 h 6533"/>
                <a:gd name="T8" fmla="*/ 3439 w 6571"/>
                <a:gd name="T9" fmla="*/ 517 h 6533"/>
                <a:gd name="T10" fmla="*/ 5429 w 6571"/>
                <a:gd name="T11" fmla="*/ 1395 h 6533"/>
                <a:gd name="T12" fmla="*/ 5717 w 6571"/>
                <a:gd name="T13" fmla="*/ 2909 h 6533"/>
                <a:gd name="T14" fmla="*/ 4827 w 6571"/>
                <a:gd name="T15" fmla="*/ 4232 h 6533"/>
                <a:gd name="T16" fmla="*/ 4179 w 6571"/>
                <a:gd name="T17" fmla="*/ 4407 h 6533"/>
                <a:gd name="T18" fmla="*/ 4488 w 6571"/>
                <a:gd name="T19" fmla="*/ 2931 h 6533"/>
                <a:gd name="T20" fmla="*/ 4851 w 6571"/>
                <a:gd name="T21" fmla="*/ 1547 h 6533"/>
                <a:gd name="T22" fmla="*/ 4665 w 6571"/>
                <a:gd name="T23" fmla="*/ 1229 h 6533"/>
                <a:gd name="T24" fmla="*/ 4341 w 6571"/>
                <a:gd name="T25" fmla="*/ 1411 h 6533"/>
                <a:gd name="T26" fmla="*/ 4211 w 6571"/>
                <a:gd name="T27" fmla="*/ 1893 h 6533"/>
                <a:gd name="T28" fmla="*/ 3419 w 6571"/>
                <a:gd name="T29" fmla="*/ 1188 h 6533"/>
                <a:gd name="T30" fmla="*/ 1352 w 6571"/>
                <a:gd name="T31" fmla="*/ 2584 h 6533"/>
                <a:gd name="T32" fmla="*/ 2219 w 6571"/>
                <a:gd name="T33" fmla="*/ 4892 h 6533"/>
                <a:gd name="T34" fmla="*/ 3643 w 6571"/>
                <a:gd name="T35" fmla="*/ 4505 h 6533"/>
                <a:gd name="T36" fmla="*/ 3832 w 6571"/>
                <a:gd name="T37" fmla="*/ 4873 h 6533"/>
                <a:gd name="T38" fmla="*/ 4996 w 6571"/>
                <a:gd name="T39" fmla="*/ 4729 h 6533"/>
                <a:gd name="T40" fmla="*/ 6228 w 6571"/>
                <a:gd name="T41" fmla="*/ 3033 h 6533"/>
                <a:gd name="T42" fmla="*/ 5843 w 6571"/>
                <a:gd name="T43" fmla="*/ 1076 h 6533"/>
                <a:gd name="T44" fmla="*/ 4733 w 6571"/>
                <a:gd name="T45" fmla="*/ 267 h 6533"/>
                <a:gd name="T46" fmla="*/ 3436 w 6571"/>
                <a:gd name="T47" fmla="*/ 0 h 6533"/>
                <a:gd name="T48" fmla="*/ 1008 w 6571"/>
                <a:gd name="T49" fmla="*/ 953 h 6533"/>
                <a:gd name="T50" fmla="*/ 0 w 6571"/>
                <a:gd name="T51" fmla="*/ 3267 h 6533"/>
                <a:gd name="T52" fmla="*/ 1011 w 6571"/>
                <a:gd name="T53" fmla="*/ 5580 h 6533"/>
                <a:gd name="T54" fmla="*/ 3439 w 6571"/>
                <a:gd name="T55" fmla="*/ 6533 h 6533"/>
                <a:gd name="T56" fmla="*/ 5257 w 6571"/>
                <a:gd name="T57" fmla="*/ 6039 h 6533"/>
                <a:gd name="T58" fmla="*/ 6503 w 6571"/>
                <a:gd name="T59" fmla="*/ 4748 h 6533"/>
                <a:gd name="T60" fmla="*/ 6392 w 6571"/>
                <a:gd name="T61" fmla="*/ 4400 h 6533"/>
                <a:gd name="T62" fmla="*/ 2384 w 6571"/>
                <a:gd name="T63" fmla="*/ 4384 h 6533"/>
                <a:gd name="T64" fmla="*/ 1856 w 6571"/>
                <a:gd name="T65" fmla="*/ 2741 h 6533"/>
                <a:gd name="T66" fmla="*/ 3255 w 6571"/>
                <a:gd name="T67" fmla="*/ 1696 h 6533"/>
                <a:gd name="T68" fmla="*/ 3783 w 6571"/>
                <a:gd name="T69" fmla="*/ 3339 h 6533"/>
                <a:gd name="T70" fmla="*/ 2384 w 6571"/>
                <a:gd name="T71" fmla="*/ 4384 h 6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571" h="6533">
                  <a:moveTo>
                    <a:pt x="6392" y="4400"/>
                  </a:moveTo>
                  <a:cubicBezTo>
                    <a:pt x="6263" y="4333"/>
                    <a:pt x="6103" y="4383"/>
                    <a:pt x="6035" y="4508"/>
                  </a:cubicBezTo>
                  <a:cubicBezTo>
                    <a:pt x="5536" y="5437"/>
                    <a:pt x="4540" y="6016"/>
                    <a:pt x="3437" y="6016"/>
                  </a:cubicBezTo>
                  <a:cubicBezTo>
                    <a:pt x="1833" y="6016"/>
                    <a:pt x="527" y="4783"/>
                    <a:pt x="527" y="3267"/>
                  </a:cubicBezTo>
                  <a:cubicBezTo>
                    <a:pt x="527" y="1751"/>
                    <a:pt x="1833" y="517"/>
                    <a:pt x="3439" y="517"/>
                  </a:cubicBezTo>
                  <a:cubicBezTo>
                    <a:pt x="4080" y="517"/>
                    <a:pt x="4944" y="788"/>
                    <a:pt x="5429" y="1395"/>
                  </a:cubicBezTo>
                  <a:cubicBezTo>
                    <a:pt x="5767" y="1816"/>
                    <a:pt x="5864" y="2325"/>
                    <a:pt x="5717" y="2909"/>
                  </a:cubicBezTo>
                  <a:cubicBezTo>
                    <a:pt x="5557" y="3549"/>
                    <a:pt x="5257" y="3995"/>
                    <a:pt x="4827" y="4232"/>
                  </a:cubicBezTo>
                  <a:cubicBezTo>
                    <a:pt x="4572" y="4373"/>
                    <a:pt x="4329" y="4405"/>
                    <a:pt x="4179" y="4407"/>
                  </a:cubicBezTo>
                  <a:cubicBezTo>
                    <a:pt x="4199" y="4224"/>
                    <a:pt x="4268" y="3819"/>
                    <a:pt x="4488" y="2931"/>
                  </a:cubicBezTo>
                  <a:cubicBezTo>
                    <a:pt x="4664" y="2220"/>
                    <a:pt x="4849" y="1553"/>
                    <a:pt x="4851" y="1547"/>
                  </a:cubicBezTo>
                  <a:cubicBezTo>
                    <a:pt x="4889" y="1409"/>
                    <a:pt x="4807" y="1267"/>
                    <a:pt x="4665" y="1229"/>
                  </a:cubicBezTo>
                  <a:cubicBezTo>
                    <a:pt x="4524" y="1192"/>
                    <a:pt x="4380" y="1273"/>
                    <a:pt x="4341" y="1411"/>
                  </a:cubicBezTo>
                  <a:cubicBezTo>
                    <a:pt x="4340" y="1415"/>
                    <a:pt x="4287" y="1607"/>
                    <a:pt x="4211" y="1893"/>
                  </a:cubicBezTo>
                  <a:cubicBezTo>
                    <a:pt x="4043" y="1555"/>
                    <a:pt x="3771" y="1297"/>
                    <a:pt x="3419" y="1188"/>
                  </a:cubicBezTo>
                  <a:cubicBezTo>
                    <a:pt x="2609" y="936"/>
                    <a:pt x="1684" y="1561"/>
                    <a:pt x="1352" y="2584"/>
                  </a:cubicBezTo>
                  <a:cubicBezTo>
                    <a:pt x="1021" y="3607"/>
                    <a:pt x="1408" y="4640"/>
                    <a:pt x="2219" y="4892"/>
                  </a:cubicBezTo>
                  <a:cubicBezTo>
                    <a:pt x="2703" y="5043"/>
                    <a:pt x="3228" y="4880"/>
                    <a:pt x="3643" y="4505"/>
                  </a:cubicBezTo>
                  <a:cubicBezTo>
                    <a:pt x="3640" y="4612"/>
                    <a:pt x="3655" y="4799"/>
                    <a:pt x="3832" y="4873"/>
                  </a:cubicBezTo>
                  <a:cubicBezTo>
                    <a:pt x="4025" y="4955"/>
                    <a:pt x="4516" y="4964"/>
                    <a:pt x="4996" y="4729"/>
                  </a:cubicBezTo>
                  <a:cubicBezTo>
                    <a:pt x="5416" y="4524"/>
                    <a:pt x="5969" y="4064"/>
                    <a:pt x="6228" y="3033"/>
                  </a:cubicBezTo>
                  <a:cubicBezTo>
                    <a:pt x="6412" y="2299"/>
                    <a:pt x="6279" y="1621"/>
                    <a:pt x="5843" y="1076"/>
                  </a:cubicBezTo>
                  <a:cubicBezTo>
                    <a:pt x="5572" y="739"/>
                    <a:pt x="5188" y="459"/>
                    <a:pt x="4733" y="267"/>
                  </a:cubicBezTo>
                  <a:cubicBezTo>
                    <a:pt x="4324" y="95"/>
                    <a:pt x="3863" y="0"/>
                    <a:pt x="3436" y="0"/>
                  </a:cubicBezTo>
                  <a:cubicBezTo>
                    <a:pt x="2519" y="0"/>
                    <a:pt x="1657" y="339"/>
                    <a:pt x="1008" y="953"/>
                  </a:cubicBezTo>
                  <a:cubicBezTo>
                    <a:pt x="359" y="1571"/>
                    <a:pt x="0" y="2392"/>
                    <a:pt x="0" y="3267"/>
                  </a:cubicBezTo>
                  <a:cubicBezTo>
                    <a:pt x="0" y="4141"/>
                    <a:pt x="359" y="4963"/>
                    <a:pt x="1011" y="5580"/>
                  </a:cubicBezTo>
                  <a:cubicBezTo>
                    <a:pt x="1660" y="6195"/>
                    <a:pt x="2523" y="6533"/>
                    <a:pt x="3439" y="6533"/>
                  </a:cubicBezTo>
                  <a:cubicBezTo>
                    <a:pt x="4084" y="6533"/>
                    <a:pt x="4713" y="6363"/>
                    <a:pt x="5257" y="6039"/>
                  </a:cubicBezTo>
                  <a:cubicBezTo>
                    <a:pt x="5788" y="5724"/>
                    <a:pt x="6219" y="5277"/>
                    <a:pt x="6503" y="4748"/>
                  </a:cubicBezTo>
                  <a:cubicBezTo>
                    <a:pt x="6571" y="4623"/>
                    <a:pt x="6521" y="4467"/>
                    <a:pt x="6392" y="4400"/>
                  </a:cubicBezTo>
                  <a:close/>
                  <a:moveTo>
                    <a:pt x="2384" y="4384"/>
                  </a:moveTo>
                  <a:cubicBezTo>
                    <a:pt x="1852" y="4219"/>
                    <a:pt x="1616" y="3483"/>
                    <a:pt x="1856" y="2741"/>
                  </a:cubicBezTo>
                  <a:cubicBezTo>
                    <a:pt x="2096" y="1999"/>
                    <a:pt x="2723" y="1531"/>
                    <a:pt x="3255" y="1696"/>
                  </a:cubicBezTo>
                  <a:cubicBezTo>
                    <a:pt x="3787" y="1861"/>
                    <a:pt x="4023" y="2597"/>
                    <a:pt x="3783" y="3339"/>
                  </a:cubicBezTo>
                  <a:cubicBezTo>
                    <a:pt x="3541" y="4081"/>
                    <a:pt x="2916" y="4549"/>
                    <a:pt x="2384" y="4384"/>
                  </a:cubicBezTo>
                  <a:close/>
                </a:path>
              </a:pathLst>
            </a:custGeom>
            <a:solidFill>
              <a:schemeClr val="tx2">
                <a:lumMod val="90000"/>
                <a:lumOff val="10000"/>
              </a:schemeClr>
            </a:solidFill>
            <a:ln>
              <a:noFill/>
            </a:ln>
          </p:spPr>
        </p:sp>
      </p:grpSp>
    </p:spTree>
    <p:extLst>
      <p:ext uri="{BB962C8B-B14F-4D97-AF65-F5344CB8AC3E}">
        <p14:creationId xmlns:p14="http://schemas.microsoft.com/office/powerpoint/2010/main" val="3921391116"/>
      </p:ext>
    </p:extLst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390524" y="3555208"/>
            <a:ext cx="4749800" cy="3143250"/>
            <a:chOff x="0" y="0"/>
            <a:chExt cx="5983" cy="3960"/>
          </a:xfrm>
        </p:grpSpPr>
        <p:sp>
          <p:nvSpPr>
            <p:cNvPr id="63" name="Freeform: Shape 9"/>
            <p:cNvSpPr>
              <a:spLocks/>
            </p:cNvSpPr>
            <p:nvPr/>
          </p:nvSpPr>
          <p:spPr bwMode="auto">
            <a:xfrm>
              <a:off x="1890" y="88"/>
              <a:ext cx="3957" cy="3404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solidFill>
              <a:schemeClr val="accent1">
                <a:lumMod val="50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" name="Freeform: Shape 10"/>
            <p:cNvSpPr>
              <a:spLocks/>
            </p:cNvSpPr>
            <p:nvPr/>
          </p:nvSpPr>
          <p:spPr bwMode="auto">
            <a:xfrm>
              <a:off x="1862" y="79"/>
              <a:ext cx="4051" cy="3473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solidFill>
              <a:schemeClr val="accent1">
                <a:lumMod val="7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" name="Freeform: Shape 11"/>
            <p:cNvSpPr>
              <a:spLocks/>
            </p:cNvSpPr>
            <p:nvPr/>
          </p:nvSpPr>
          <p:spPr bwMode="auto">
            <a:xfrm>
              <a:off x="0" y="0"/>
              <a:ext cx="5983" cy="1874"/>
            </a:xfrm>
            <a:custGeom>
              <a:avLst/>
              <a:gdLst>
                <a:gd name="T0" fmla="*/ 0 w 21600"/>
                <a:gd name="T1" fmla="*/ 1 h 21600"/>
                <a:gd name="T2" fmla="*/ 40 w 21600"/>
                <a:gd name="T3" fmla="*/ 1 h 21600"/>
                <a:gd name="T4" fmla="*/ 127 w 21600"/>
                <a:gd name="T5" fmla="*/ 0 h 21600"/>
                <a:gd name="T6" fmla="*/ 0 w 21600"/>
                <a:gd name="T7" fmla="*/ 1 h 21600"/>
                <a:gd name="T8" fmla="*/ 0 w 21600"/>
                <a:gd name="T9" fmla="*/ 1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solidFill>
              <a:schemeClr val="accent1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" name="Freeform: Shape 12"/>
            <p:cNvSpPr>
              <a:spLocks/>
            </p:cNvSpPr>
            <p:nvPr/>
          </p:nvSpPr>
          <p:spPr bwMode="auto">
            <a:xfrm>
              <a:off x="2341" y="30"/>
              <a:ext cx="3565" cy="3930"/>
            </a:xfrm>
            <a:custGeom>
              <a:avLst/>
              <a:gdLst>
                <a:gd name="T0" fmla="*/ 0 w 21600"/>
                <a:gd name="T1" fmla="*/ 12 h 21600"/>
                <a:gd name="T2" fmla="*/ 16 w 21600"/>
                <a:gd name="T3" fmla="*/ 0 h 21600"/>
                <a:gd name="T4" fmla="*/ 6 w 21600"/>
                <a:gd name="T5" fmla="*/ 24 h 21600"/>
                <a:gd name="T6" fmla="*/ 0 w 21600"/>
                <a:gd name="T7" fmla="*/ 12 h 21600"/>
                <a:gd name="T8" fmla="*/ 0 w 21600"/>
                <a:gd name="T9" fmla="*/ 12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solidFill>
              <a:schemeClr val="accent1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0" name="Group 13"/>
          <p:cNvGrpSpPr>
            <a:grpSpLocks/>
          </p:cNvGrpSpPr>
          <p:nvPr/>
        </p:nvGrpSpPr>
        <p:grpSpPr bwMode="auto">
          <a:xfrm>
            <a:off x="5219699" y="4413250"/>
            <a:ext cx="2451100" cy="1619250"/>
            <a:chOff x="0" y="0"/>
            <a:chExt cx="3087" cy="2039"/>
          </a:xfrm>
        </p:grpSpPr>
        <p:sp>
          <p:nvSpPr>
            <p:cNvPr id="59" name="Freeform: Shape 14"/>
            <p:cNvSpPr>
              <a:spLocks/>
            </p:cNvSpPr>
            <p:nvPr/>
          </p:nvSpPr>
          <p:spPr bwMode="auto">
            <a:xfrm>
              <a:off x="975" y="45"/>
              <a:ext cx="2042" cy="1754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solidFill>
              <a:schemeClr val="accent4">
                <a:lumMod val="50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0" name="Freeform: Shape 15"/>
            <p:cNvSpPr>
              <a:spLocks/>
            </p:cNvSpPr>
            <p:nvPr/>
          </p:nvSpPr>
          <p:spPr bwMode="auto">
            <a:xfrm>
              <a:off x="961" y="40"/>
              <a:ext cx="2090" cy="1790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solidFill>
              <a:schemeClr val="accent4">
                <a:lumMod val="7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1" name="Freeform: Shape 16"/>
            <p:cNvSpPr>
              <a:spLocks/>
            </p:cNvSpPr>
            <p:nvPr/>
          </p:nvSpPr>
          <p:spPr bwMode="auto">
            <a:xfrm>
              <a:off x="0" y="0"/>
              <a:ext cx="3087" cy="965"/>
            </a:xfrm>
            <a:custGeom>
              <a:avLst/>
              <a:gdLst>
                <a:gd name="T0" fmla="*/ 0 w 21600"/>
                <a:gd name="T1" fmla="*/ 12991 h 21600"/>
                <a:gd name="T2" fmla="*/ 6723 w 21600"/>
                <a:gd name="T3" fmla="*/ 21600 h 21600"/>
                <a:gd name="T4" fmla="*/ 21600 w 21600"/>
                <a:gd name="T5" fmla="*/ 0 h 21600"/>
                <a:gd name="T6" fmla="*/ 0 w 21600"/>
                <a:gd name="T7" fmla="*/ 12991 h 21600"/>
                <a:gd name="T8" fmla="*/ 0 w 21600"/>
                <a:gd name="T9" fmla="*/ 12991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solidFill>
              <a:schemeClr val="accent4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" name="Freeform: Shape 17"/>
            <p:cNvSpPr>
              <a:spLocks/>
            </p:cNvSpPr>
            <p:nvPr/>
          </p:nvSpPr>
          <p:spPr bwMode="auto">
            <a:xfrm>
              <a:off x="1208" y="15"/>
              <a:ext cx="1840" cy="2024"/>
            </a:xfrm>
            <a:custGeom>
              <a:avLst/>
              <a:gdLst>
                <a:gd name="T0" fmla="*/ 0 w 21600"/>
                <a:gd name="T1" fmla="*/ 10747 h 21600"/>
                <a:gd name="T2" fmla="*/ 21600 w 21600"/>
                <a:gd name="T3" fmla="*/ 0 h 21600"/>
                <a:gd name="T4" fmla="*/ 7562 w 21600"/>
                <a:gd name="T5" fmla="*/ 21600 h 21600"/>
                <a:gd name="T6" fmla="*/ 0 w 21600"/>
                <a:gd name="T7" fmla="*/ 10747 h 21600"/>
                <a:gd name="T8" fmla="*/ 0 w 21600"/>
                <a:gd name="T9" fmla="*/ 1074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solidFill>
              <a:schemeClr val="accent4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1" name="Group 18"/>
          <p:cNvGrpSpPr>
            <a:grpSpLocks/>
          </p:cNvGrpSpPr>
          <p:nvPr/>
        </p:nvGrpSpPr>
        <p:grpSpPr bwMode="auto">
          <a:xfrm>
            <a:off x="4568268" y="1963469"/>
            <a:ext cx="1676400" cy="1111249"/>
            <a:chOff x="0" y="0"/>
            <a:chExt cx="2111" cy="1400"/>
          </a:xfrm>
        </p:grpSpPr>
        <p:sp>
          <p:nvSpPr>
            <p:cNvPr id="55" name="Freeform: Shape 19"/>
            <p:cNvSpPr>
              <a:spLocks/>
            </p:cNvSpPr>
            <p:nvPr/>
          </p:nvSpPr>
          <p:spPr bwMode="auto">
            <a:xfrm>
              <a:off x="667" y="31"/>
              <a:ext cx="1396" cy="1203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solidFill>
              <a:schemeClr val="accent2">
                <a:lumMod val="50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6" name="Freeform: Shape 20"/>
            <p:cNvSpPr>
              <a:spLocks/>
            </p:cNvSpPr>
            <p:nvPr/>
          </p:nvSpPr>
          <p:spPr bwMode="auto">
            <a:xfrm>
              <a:off x="657" y="27"/>
              <a:ext cx="1429" cy="1229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solidFill>
              <a:schemeClr val="accent2">
                <a:lumMod val="7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7" name="Freeform: Shape 21"/>
            <p:cNvSpPr>
              <a:spLocks/>
            </p:cNvSpPr>
            <p:nvPr/>
          </p:nvSpPr>
          <p:spPr bwMode="auto">
            <a:xfrm>
              <a:off x="0" y="0"/>
              <a:ext cx="2111" cy="662"/>
            </a:xfrm>
            <a:custGeom>
              <a:avLst/>
              <a:gdLst>
                <a:gd name="T0" fmla="*/ 0 w 21600"/>
                <a:gd name="T1" fmla="*/ 0 h 21600"/>
                <a:gd name="T2" fmla="*/ 1 w 21600"/>
                <a:gd name="T3" fmla="*/ 0 h 21600"/>
                <a:gd name="T4" fmla="*/ 2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solidFill>
              <a:schemeClr val="accent2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8" name="Freeform: Shape 22"/>
            <p:cNvSpPr>
              <a:spLocks/>
            </p:cNvSpPr>
            <p:nvPr/>
          </p:nvSpPr>
          <p:spPr bwMode="auto">
            <a:xfrm>
              <a:off x="826" y="10"/>
              <a:ext cx="1258" cy="139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solidFill>
              <a:schemeClr val="accent2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2" name="Group 23"/>
          <p:cNvGrpSpPr>
            <a:grpSpLocks/>
          </p:cNvGrpSpPr>
          <p:nvPr/>
        </p:nvGrpSpPr>
        <p:grpSpPr bwMode="auto">
          <a:xfrm>
            <a:off x="7816849" y="2044701"/>
            <a:ext cx="1498601" cy="990601"/>
            <a:chOff x="0" y="0"/>
            <a:chExt cx="1888" cy="1248"/>
          </a:xfrm>
        </p:grpSpPr>
        <p:sp>
          <p:nvSpPr>
            <p:cNvPr id="51" name="Freeform: Shape 24"/>
            <p:cNvSpPr>
              <a:spLocks/>
            </p:cNvSpPr>
            <p:nvPr/>
          </p:nvSpPr>
          <p:spPr bwMode="auto">
            <a:xfrm>
              <a:off x="596" y="27"/>
              <a:ext cx="1249" cy="1073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" name="Freeform: Shape 25"/>
            <p:cNvSpPr>
              <a:spLocks/>
            </p:cNvSpPr>
            <p:nvPr/>
          </p:nvSpPr>
          <p:spPr bwMode="auto">
            <a:xfrm>
              <a:off x="587" y="24"/>
              <a:ext cx="1278" cy="1095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solidFill>
              <a:schemeClr val="accent3">
                <a:lumMod val="7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" name="Freeform: Shape 26"/>
            <p:cNvSpPr>
              <a:spLocks/>
            </p:cNvSpPr>
            <p:nvPr/>
          </p:nvSpPr>
          <p:spPr bwMode="auto">
            <a:xfrm>
              <a:off x="0" y="0"/>
              <a:ext cx="1888" cy="590"/>
            </a:xfrm>
            <a:custGeom>
              <a:avLst/>
              <a:gdLst>
                <a:gd name="T0" fmla="*/ 0 w 21600"/>
                <a:gd name="T1" fmla="*/ 12991 h 21600"/>
                <a:gd name="T2" fmla="*/ 6723 w 21600"/>
                <a:gd name="T3" fmla="*/ 21600 h 21600"/>
                <a:gd name="T4" fmla="*/ 21600 w 21600"/>
                <a:gd name="T5" fmla="*/ 0 h 21600"/>
                <a:gd name="T6" fmla="*/ 0 w 21600"/>
                <a:gd name="T7" fmla="*/ 12991 h 21600"/>
                <a:gd name="T8" fmla="*/ 0 w 21600"/>
                <a:gd name="T9" fmla="*/ 12991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solidFill>
              <a:schemeClr val="accent3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4" name="Freeform: Shape 27"/>
            <p:cNvSpPr>
              <a:spLocks/>
            </p:cNvSpPr>
            <p:nvPr/>
          </p:nvSpPr>
          <p:spPr bwMode="auto">
            <a:xfrm>
              <a:off x="738" y="9"/>
              <a:ext cx="1125" cy="1239"/>
            </a:xfrm>
            <a:custGeom>
              <a:avLst/>
              <a:gdLst>
                <a:gd name="T0" fmla="*/ 0 w 21600"/>
                <a:gd name="T1" fmla="*/ 10747 h 21600"/>
                <a:gd name="T2" fmla="*/ 21600 w 21600"/>
                <a:gd name="T3" fmla="*/ 0 h 21600"/>
                <a:gd name="T4" fmla="*/ 7562 w 21600"/>
                <a:gd name="T5" fmla="*/ 21600 h 21600"/>
                <a:gd name="T6" fmla="*/ 0 w 21600"/>
                <a:gd name="T7" fmla="*/ 10747 h 21600"/>
                <a:gd name="T8" fmla="*/ 0 w 21600"/>
                <a:gd name="T9" fmla="*/ 1074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solidFill>
              <a:schemeClr val="accent3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24" name="Group 53"/>
          <p:cNvGrpSpPr>
            <a:grpSpLocks/>
          </p:cNvGrpSpPr>
          <p:nvPr/>
        </p:nvGrpSpPr>
        <p:grpSpPr bwMode="auto">
          <a:xfrm>
            <a:off x="8928894" y="3703639"/>
            <a:ext cx="944562" cy="625475"/>
            <a:chOff x="0" y="0"/>
            <a:chExt cx="5983" cy="3960"/>
          </a:xfrm>
        </p:grpSpPr>
        <p:sp>
          <p:nvSpPr>
            <p:cNvPr id="38" name="Freeform: Shape 54"/>
            <p:cNvSpPr>
              <a:spLocks/>
            </p:cNvSpPr>
            <p:nvPr/>
          </p:nvSpPr>
          <p:spPr bwMode="auto">
            <a:xfrm>
              <a:off x="1890" y="90"/>
              <a:ext cx="3957" cy="3402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solidFill>
              <a:schemeClr val="accent1">
                <a:lumMod val="50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" name="Freeform: Shape 55"/>
            <p:cNvSpPr>
              <a:spLocks/>
            </p:cNvSpPr>
            <p:nvPr/>
          </p:nvSpPr>
          <p:spPr bwMode="auto">
            <a:xfrm>
              <a:off x="1860" y="80"/>
              <a:ext cx="4052" cy="3473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solidFill>
              <a:schemeClr val="accent1">
                <a:lumMod val="7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" name="Freeform: Shape 56"/>
            <p:cNvSpPr>
              <a:spLocks/>
            </p:cNvSpPr>
            <p:nvPr/>
          </p:nvSpPr>
          <p:spPr bwMode="auto">
            <a:xfrm>
              <a:off x="0" y="0"/>
              <a:ext cx="5983" cy="1874"/>
            </a:xfrm>
            <a:custGeom>
              <a:avLst/>
              <a:gdLst>
                <a:gd name="T0" fmla="*/ 0 w 21600"/>
                <a:gd name="T1" fmla="*/ 1 h 21600"/>
                <a:gd name="T2" fmla="*/ 40 w 21600"/>
                <a:gd name="T3" fmla="*/ 1 h 21600"/>
                <a:gd name="T4" fmla="*/ 127 w 21600"/>
                <a:gd name="T5" fmla="*/ 0 h 21600"/>
                <a:gd name="T6" fmla="*/ 0 w 21600"/>
                <a:gd name="T7" fmla="*/ 1 h 21600"/>
                <a:gd name="T8" fmla="*/ 0 w 21600"/>
                <a:gd name="T9" fmla="*/ 1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solidFill>
              <a:schemeClr val="accent1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" name="Freeform: Shape 57"/>
            <p:cNvSpPr>
              <a:spLocks/>
            </p:cNvSpPr>
            <p:nvPr/>
          </p:nvSpPr>
          <p:spPr bwMode="auto">
            <a:xfrm>
              <a:off x="2341" y="30"/>
              <a:ext cx="3565" cy="3930"/>
            </a:xfrm>
            <a:custGeom>
              <a:avLst/>
              <a:gdLst>
                <a:gd name="T0" fmla="*/ 0 w 21600"/>
                <a:gd name="T1" fmla="*/ 12 h 21600"/>
                <a:gd name="T2" fmla="*/ 16 w 21600"/>
                <a:gd name="T3" fmla="*/ 0 h 21600"/>
                <a:gd name="T4" fmla="*/ 6 w 21600"/>
                <a:gd name="T5" fmla="*/ 24 h 21600"/>
                <a:gd name="T6" fmla="*/ 0 w 21600"/>
                <a:gd name="T7" fmla="*/ 12 h 21600"/>
                <a:gd name="T8" fmla="*/ 0 w 21600"/>
                <a:gd name="T9" fmla="*/ 12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solidFill>
              <a:schemeClr val="accent1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25" name="TextBox 58"/>
          <p:cNvSpPr txBox="1">
            <a:spLocks/>
          </p:cNvSpPr>
          <p:nvPr/>
        </p:nvSpPr>
        <p:spPr bwMode="auto">
          <a:xfrm>
            <a:off x="5700486" y="207905"/>
            <a:ext cx="169918" cy="18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anchor="ctr" anchorCtr="0" compatLnSpc="1">
            <a:prstTxWarp prst="textNoShape">
              <a:avLst/>
            </a:prstTxWarp>
            <a:normAutofit fontScale="55000" lnSpcReduction="20000"/>
          </a:bodyPr>
          <a:lstStyle/>
          <a:p>
            <a:pPr eaLnBrk="1" hangingPunct="1"/>
            <a:r>
              <a:rPr lang="en-US" altLang="zh-CN" sz="1200">
                <a:solidFill>
                  <a:schemeClr val="bg1"/>
                </a:solidFill>
              </a:rPr>
              <a:t>2312</a:t>
            </a:r>
          </a:p>
        </p:txBody>
      </p:sp>
      <p:grpSp>
        <p:nvGrpSpPr>
          <p:cNvPr id="26" name="Group 59"/>
          <p:cNvGrpSpPr/>
          <p:nvPr/>
        </p:nvGrpSpPr>
        <p:grpSpPr>
          <a:xfrm>
            <a:off x="9090341" y="2203063"/>
            <a:ext cx="2147254" cy="866137"/>
            <a:chOff x="9477009" y="3764961"/>
            <a:chExt cx="2001228" cy="866137"/>
          </a:xfrm>
        </p:grpSpPr>
        <p:sp>
          <p:nvSpPr>
            <p:cNvPr id="36" name="TextBox 60"/>
            <p:cNvSpPr txBox="1">
              <a:spLocks/>
            </p:cNvSpPr>
            <p:nvPr/>
          </p:nvSpPr>
          <p:spPr bwMode="auto">
            <a:xfrm>
              <a:off x="9477009" y="3764961"/>
              <a:ext cx="2001228" cy="309958"/>
            </a:xfrm>
            <a:prstGeom prst="rect">
              <a:avLst/>
            </a:prstGeom>
            <a:noFill/>
            <a:extLst/>
          </p:spPr>
          <p:txBody>
            <a:bodyPr wrap="none" lIns="360000" tIns="0" rIns="0" bIns="0" anchor="ctr" anchorCtr="0">
              <a:normAutofit/>
            </a:bodyPr>
            <a:lstStyle/>
            <a:p>
              <a:pPr algn="l" latinLnBrk="0"/>
              <a:r>
                <a:rPr lang="zh-CN" altLang="en-US" sz="1400" b="1">
                  <a:effectLst/>
                </a:rPr>
                <a:t>标题文本预设</a:t>
              </a:r>
            </a:p>
          </p:txBody>
        </p:sp>
        <p:sp>
          <p:nvSpPr>
            <p:cNvPr id="37" name="TextBox 61"/>
            <p:cNvSpPr txBox="1">
              <a:spLocks/>
            </p:cNvSpPr>
            <p:nvPr/>
          </p:nvSpPr>
          <p:spPr bwMode="auto">
            <a:xfrm>
              <a:off x="9477009" y="4074919"/>
              <a:ext cx="2001228" cy="556179"/>
            </a:xfrm>
            <a:prstGeom prst="rect">
              <a:avLst/>
            </a:prstGeom>
            <a:noFill/>
            <a:extLst/>
          </p:spPr>
          <p:txBody>
            <a:bodyPr wrap="square" lIns="360000" tIns="0" rIns="0" bIns="0" anchor="ctr" anchorCtr="0">
              <a:normAutofit/>
            </a:bodyPr>
            <a:lstStyle/>
            <a:p>
              <a:pPr algn="l" latinLnBrk="0">
                <a:lnSpc>
                  <a:spcPct val="120000"/>
                </a:lnSpc>
              </a:pPr>
              <a:r>
                <a:rPr lang="zh-CN" altLang="en-US" sz="1000" b="0">
                  <a:solidFill>
                    <a:schemeClr val="tx1"/>
                  </a:solidFill>
                  <a:effectLst/>
                </a:rPr>
                <a:t>此部分内容作为文字排版占位显示 </a:t>
              </a:r>
              <a:br>
                <a:rPr lang="zh-CN" altLang="en-US" sz="1000" b="0">
                  <a:solidFill>
                    <a:schemeClr val="tx1"/>
                  </a:solidFill>
                  <a:effectLst/>
                </a:rPr>
              </a:br>
              <a:r>
                <a:rPr lang="zh-CN" altLang="en-US" sz="1000" b="0">
                  <a:solidFill>
                    <a:schemeClr val="tx1"/>
                  </a:solidFill>
                  <a:effectLst/>
                </a:rPr>
                <a:t>（建议使用主题字体）</a:t>
              </a:r>
            </a:p>
          </p:txBody>
        </p:sp>
      </p:grpSp>
      <p:grpSp>
        <p:nvGrpSpPr>
          <p:cNvPr id="27" name="Group 62"/>
          <p:cNvGrpSpPr/>
          <p:nvPr/>
        </p:nvGrpSpPr>
        <p:grpSpPr>
          <a:xfrm>
            <a:off x="7383618" y="4646187"/>
            <a:ext cx="2147254" cy="866137"/>
            <a:chOff x="9477009" y="3764961"/>
            <a:chExt cx="2001228" cy="866137"/>
          </a:xfrm>
        </p:grpSpPr>
        <p:sp>
          <p:nvSpPr>
            <p:cNvPr id="34" name="TextBox 63"/>
            <p:cNvSpPr txBox="1">
              <a:spLocks/>
            </p:cNvSpPr>
            <p:nvPr/>
          </p:nvSpPr>
          <p:spPr bwMode="auto">
            <a:xfrm>
              <a:off x="9477009" y="3764961"/>
              <a:ext cx="2001228" cy="309958"/>
            </a:xfrm>
            <a:prstGeom prst="rect">
              <a:avLst/>
            </a:prstGeom>
            <a:noFill/>
            <a:extLst/>
          </p:spPr>
          <p:txBody>
            <a:bodyPr wrap="none" lIns="360000" tIns="0" rIns="0" bIns="0" anchor="ctr" anchorCtr="0">
              <a:normAutofit/>
            </a:bodyPr>
            <a:lstStyle/>
            <a:p>
              <a:pPr algn="l" latinLnBrk="0"/>
              <a:r>
                <a:rPr lang="zh-CN" altLang="en-US" sz="1400" b="1">
                  <a:effectLst/>
                </a:rPr>
                <a:t>标题文本预设</a:t>
              </a:r>
            </a:p>
          </p:txBody>
        </p:sp>
        <p:sp>
          <p:nvSpPr>
            <p:cNvPr id="35" name="TextBox 64"/>
            <p:cNvSpPr txBox="1">
              <a:spLocks/>
            </p:cNvSpPr>
            <p:nvPr/>
          </p:nvSpPr>
          <p:spPr bwMode="auto">
            <a:xfrm>
              <a:off x="9477009" y="4074919"/>
              <a:ext cx="2001228" cy="556179"/>
            </a:xfrm>
            <a:prstGeom prst="rect">
              <a:avLst/>
            </a:prstGeom>
            <a:noFill/>
            <a:extLst/>
          </p:spPr>
          <p:txBody>
            <a:bodyPr wrap="square" lIns="360000" tIns="0" rIns="0" bIns="0" anchor="ctr" anchorCtr="0">
              <a:normAutofit/>
            </a:bodyPr>
            <a:lstStyle/>
            <a:p>
              <a:pPr algn="l" latinLnBrk="0">
                <a:lnSpc>
                  <a:spcPct val="120000"/>
                </a:lnSpc>
              </a:pPr>
              <a:r>
                <a:rPr lang="zh-CN" altLang="en-US" sz="1000" b="0">
                  <a:solidFill>
                    <a:schemeClr val="tx1"/>
                  </a:solidFill>
                  <a:effectLst/>
                </a:rPr>
                <a:t>此部分内容作为文字排版占位显示 </a:t>
              </a:r>
              <a:br>
                <a:rPr lang="zh-CN" altLang="en-US" sz="1000" b="0">
                  <a:solidFill>
                    <a:schemeClr val="tx1"/>
                  </a:solidFill>
                  <a:effectLst/>
                </a:rPr>
              </a:br>
              <a:r>
                <a:rPr lang="zh-CN" altLang="en-US" sz="1000" b="0">
                  <a:solidFill>
                    <a:schemeClr val="tx1"/>
                  </a:solidFill>
                  <a:effectLst/>
                </a:rPr>
                <a:t>（建议使用主题字体）</a:t>
              </a:r>
            </a:p>
          </p:txBody>
        </p:sp>
      </p:grpSp>
      <p:grpSp>
        <p:nvGrpSpPr>
          <p:cNvPr id="28" name="Group 65"/>
          <p:cNvGrpSpPr/>
          <p:nvPr/>
        </p:nvGrpSpPr>
        <p:grpSpPr>
          <a:xfrm>
            <a:off x="5916135" y="2174211"/>
            <a:ext cx="2147254" cy="866137"/>
            <a:chOff x="9477009" y="3764961"/>
            <a:chExt cx="2001228" cy="866137"/>
          </a:xfrm>
        </p:grpSpPr>
        <p:sp>
          <p:nvSpPr>
            <p:cNvPr id="32" name="TextBox 66"/>
            <p:cNvSpPr txBox="1">
              <a:spLocks/>
            </p:cNvSpPr>
            <p:nvPr/>
          </p:nvSpPr>
          <p:spPr bwMode="auto">
            <a:xfrm>
              <a:off x="9477009" y="3764961"/>
              <a:ext cx="2001228" cy="309958"/>
            </a:xfrm>
            <a:prstGeom prst="rect">
              <a:avLst/>
            </a:prstGeom>
            <a:noFill/>
            <a:extLst/>
          </p:spPr>
          <p:txBody>
            <a:bodyPr wrap="none" lIns="360000" tIns="0" rIns="0" bIns="0" anchor="ctr" anchorCtr="0">
              <a:normAutofit/>
            </a:bodyPr>
            <a:lstStyle/>
            <a:p>
              <a:pPr algn="l" latinLnBrk="0"/>
              <a:r>
                <a:rPr lang="zh-CN" altLang="en-US" sz="1400" b="1" dirty="0">
                  <a:effectLst/>
                </a:rPr>
                <a:t>标题文本预设</a:t>
              </a:r>
            </a:p>
          </p:txBody>
        </p:sp>
        <p:sp>
          <p:nvSpPr>
            <p:cNvPr id="33" name="TextBox 67"/>
            <p:cNvSpPr txBox="1">
              <a:spLocks/>
            </p:cNvSpPr>
            <p:nvPr/>
          </p:nvSpPr>
          <p:spPr bwMode="auto">
            <a:xfrm>
              <a:off x="9477009" y="4074919"/>
              <a:ext cx="2001228" cy="556179"/>
            </a:xfrm>
            <a:prstGeom prst="rect">
              <a:avLst/>
            </a:prstGeom>
            <a:noFill/>
            <a:extLst/>
          </p:spPr>
          <p:txBody>
            <a:bodyPr wrap="square" lIns="360000" tIns="0" rIns="0" bIns="0" anchor="ctr" anchorCtr="0">
              <a:normAutofit/>
            </a:bodyPr>
            <a:lstStyle/>
            <a:p>
              <a:pPr algn="l" latinLnBrk="0">
                <a:lnSpc>
                  <a:spcPct val="120000"/>
                </a:lnSpc>
              </a:pPr>
              <a:r>
                <a:rPr lang="zh-CN" altLang="en-US" sz="1000" b="0">
                  <a:solidFill>
                    <a:schemeClr val="tx1"/>
                  </a:solidFill>
                  <a:effectLst/>
                </a:rPr>
                <a:t>此部分内容作为文字排版占位显示 </a:t>
              </a:r>
              <a:br>
                <a:rPr lang="zh-CN" altLang="en-US" sz="1000" b="0">
                  <a:solidFill>
                    <a:schemeClr val="tx1"/>
                  </a:solidFill>
                  <a:effectLst/>
                </a:rPr>
              </a:br>
              <a:r>
                <a:rPr lang="zh-CN" altLang="en-US" sz="1000" b="0">
                  <a:solidFill>
                    <a:schemeClr val="tx1"/>
                  </a:solidFill>
                  <a:effectLst/>
                </a:rPr>
                <a:t>（建议使用主题字体）</a:t>
              </a:r>
            </a:p>
          </p:txBody>
        </p:sp>
      </p:grpSp>
      <p:grpSp>
        <p:nvGrpSpPr>
          <p:cNvPr id="29" name="Group 68"/>
          <p:cNvGrpSpPr/>
          <p:nvPr/>
        </p:nvGrpSpPr>
        <p:grpSpPr>
          <a:xfrm>
            <a:off x="1458793" y="2758921"/>
            <a:ext cx="2147254" cy="866137"/>
            <a:chOff x="9477009" y="3764961"/>
            <a:chExt cx="2001228" cy="866137"/>
          </a:xfrm>
        </p:grpSpPr>
        <p:sp>
          <p:nvSpPr>
            <p:cNvPr id="30" name="TextBox 69"/>
            <p:cNvSpPr txBox="1">
              <a:spLocks/>
            </p:cNvSpPr>
            <p:nvPr/>
          </p:nvSpPr>
          <p:spPr bwMode="auto">
            <a:xfrm>
              <a:off x="9477009" y="3764961"/>
              <a:ext cx="2001228" cy="309958"/>
            </a:xfrm>
            <a:prstGeom prst="rect">
              <a:avLst/>
            </a:prstGeom>
            <a:noFill/>
            <a:extLst/>
          </p:spPr>
          <p:txBody>
            <a:bodyPr wrap="none" lIns="360000" tIns="0" rIns="0" bIns="0" anchor="ctr" anchorCtr="0">
              <a:normAutofit/>
            </a:bodyPr>
            <a:lstStyle/>
            <a:p>
              <a:pPr algn="l" latinLnBrk="0"/>
              <a:r>
                <a:rPr lang="zh-CN" altLang="en-US" sz="1400" b="1" dirty="0">
                  <a:effectLst/>
                </a:rPr>
                <a:t>标题文本预设</a:t>
              </a:r>
            </a:p>
          </p:txBody>
        </p:sp>
        <p:sp>
          <p:nvSpPr>
            <p:cNvPr id="31" name="TextBox 70"/>
            <p:cNvSpPr txBox="1">
              <a:spLocks/>
            </p:cNvSpPr>
            <p:nvPr/>
          </p:nvSpPr>
          <p:spPr bwMode="auto">
            <a:xfrm>
              <a:off x="9477009" y="4074919"/>
              <a:ext cx="2001228" cy="556179"/>
            </a:xfrm>
            <a:prstGeom prst="rect">
              <a:avLst/>
            </a:prstGeom>
            <a:noFill/>
            <a:extLst/>
          </p:spPr>
          <p:txBody>
            <a:bodyPr wrap="square" lIns="360000" tIns="0" rIns="0" bIns="0" anchor="ctr" anchorCtr="0">
              <a:normAutofit/>
            </a:bodyPr>
            <a:lstStyle/>
            <a:p>
              <a:pPr algn="l" latinLnBrk="0">
                <a:lnSpc>
                  <a:spcPct val="120000"/>
                </a:lnSpc>
              </a:pPr>
              <a:r>
                <a:rPr lang="zh-CN" altLang="en-US" sz="1000" b="0">
                  <a:solidFill>
                    <a:schemeClr val="tx1"/>
                  </a:solidFill>
                  <a:effectLst/>
                </a:rPr>
                <a:t>此部分内容作为文字排版占位显示 </a:t>
              </a:r>
              <a:br>
                <a:rPr lang="zh-CN" altLang="en-US" sz="1000" b="0">
                  <a:solidFill>
                    <a:schemeClr val="tx1"/>
                  </a:solidFill>
                  <a:effectLst/>
                </a:rPr>
              </a:br>
              <a:r>
                <a:rPr lang="zh-CN" altLang="en-US" sz="1000" b="0">
                  <a:solidFill>
                    <a:schemeClr val="tx1"/>
                  </a:solidFill>
                  <a:effectLst/>
                </a:rPr>
                <a:t>（建议使用主题字体）</a:t>
              </a: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7781924" y="645817"/>
            <a:ext cx="3690964" cy="707421"/>
            <a:chOff x="939815" y="479394"/>
            <a:chExt cx="3690964" cy="707421"/>
          </a:xfrm>
        </p:grpSpPr>
        <p:sp>
          <p:nvSpPr>
            <p:cNvPr id="68" name="矩形 67"/>
            <p:cNvSpPr/>
            <p:nvPr/>
          </p:nvSpPr>
          <p:spPr>
            <a:xfrm>
              <a:off x="1038692" y="592011"/>
              <a:ext cx="3592087" cy="594804"/>
            </a:xfrm>
            <a:prstGeom prst="rect">
              <a:avLst/>
            </a:prstGeom>
            <a:solidFill>
              <a:srgbClr val="48C0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zh-CN" altLang="en-US" sz="2400" b="1" spc="600" dirty="0" smtClean="0"/>
                <a:t>此处输入标题</a:t>
              </a:r>
              <a:endParaRPr lang="zh-CN" altLang="en-US" sz="2400" b="1" spc="600" dirty="0"/>
            </a:p>
          </p:txBody>
        </p:sp>
        <p:sp>
          <p:nvSpPr>
            <p:cNvPr id="69" name="矩形 68"/>
            <p:cNvSpPr/>
            <p:nvPr/>
          </p:nvSpPr>
          <p:spPr>
            <a:xfrm>
              <a:off x="939815" y="479394"/>
              <a:ext cx="3592087" cy="594804"/>
            </a:xfrm>
            <a:prstGeom prst="rec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1645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prism isInverted="1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组合 41"/>
          <p:cNvGrpSpPr/>
          <p:nvPr/>
        </p:nvGrpSpPr>
        <p:grpSpPr>
          <a:xfrm>
            <a:off x="1305232" y="1444538"/>
            <a:ext cx="10132204" cy="4289512"/>
            <a:chOff x="797621" y="1292137"/>
            <a:chExt cx="10852172" cy="4594314"/>
          </a:xfrm>
        </p:grpSpPr>
        <p:grpSp>
          <p:nvGrpSpPr>
            <p:cNvPr id="4" name="组合 3"/>
            <p:cNvGrpSpPr/>
            <p:nvPr/>
          </p:nvGrpSpPr>
          <p:grpSpPr>
            <a:xfrm>
              <a:off x="1208283" y="1292137"/>
              <a:ext cx="9191748" cy="2933591"/>
              <a:chOff x="1489209" y="1737350"/>
              <a:chExt cx="6195767" cy="1977409"/>
            </a:xfrm>
          </p:grpSpPr>
          <p:grpSp>
            <p:nvGrpSpPr>
              <p:cNvPr id="19" name="组合 18"/>
              <p:cNvGrpSpPr/>
              <p:nvPr/>
            </p:nvGrpSpPr>
            <p:grpSpPr>
              <a:xfrm>
                <a:off x="1489209" y="2543492"/>
                <a:ext cx="2106649" cy="1171265"/>
                <a:chOff x="0" y="0"/>
                <a:chExt cx="5617729" cy="3123370"/>
              </a:xfrm>
            </p:grpSpPr>
            <p:sp>
              <p:nvSpPr>
                <p:cNvPr id="40" name="矩形 39"/>
                <p:cNvSpPr/>
                <p:nvPr/>
              </p:nvSpPr>
              <p:spPr>
                <a:xfrm>
                  <a:off x="771670" y="216467"/>
                  <a:ext cx="4074388" cy="2588219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chemeClr val="tx1"/>
                  </a:solidFill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1" name="任意多边形: 形状 24"/>
                <p:cNvSpPr/>
                <p:nvPr/>
              </p:nvSpPr>
              <p:spPr>
                <a:xfrm>
                  <a:off x="0" y="0"/>
                  <a:ext cx="5617729" cy="312337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4783" y="0"/>
                      </a:moveTo>
                      <a:cubicBezTo>
                        <a:pt x="13022" y="0"/>
                        <a:pt x="11583" y="2588"/>
                        <a:pt x="11583" y="5755"/>
                      </a:cubicBezTo>
                      <a:lnTo>
                        <a:pt x="11583" y="113622"/>
                      </a:lnTo>
                      <a:lnTo>
                        <a:pt x="108511" y="113622"/>
                      </a:lnTo>
                      <a:lnTo>
                        <a:pt x="108511" y="5755"/>
                      </a:lnTo>
                      <a:cubicBezTo>
                        <a:pt x="108511" y="2588"/>
                        <a:pt x="107072" y="0"/>
                        <a:pt x="105311" y="0"/>
                      </a:cubicBezTo>
                      <a:lnTo>
                        <a:pt x="14783" y="0"/>
                      </a:lnTo>
                      <a:close/>
                      <a:moveTo>
                        <a:pt x="16500" y="7911"/>
                      </a:moveTo>
                      <a:lnTo>
                        <a:pt x="103666" y="7911"/>
                      </a:lnTo>
                      <a:cubicBezTo>
                        <a:pt x="103666" y="7911"/>
                        <a:pt x="103666" y="107411"/>
                        <a:pt x="103666" y="107411"/>
                      </a:cubicBezTo>
                      <a:lnTo>
                        <a:pt x="103666" y="108333"/>
                      </a:lnTo>
                      <a:lnTo>
                        <a:pt x="16500" y="108333"/>
                      </a:lnTo>
                      <a:lnTo>
                        <a:pt x="16500" y="107411"/>
                      </a:lnTo>
                      <a:lnTo>
                        <a:pt x="16500" y="7911"/>
                      </a:lnTo>
                      <a:close/>
                      <a:moveTo>
                        <a:pt x="50088" y="113638"/>
                      </a:moveTo>
                      <a:lnTo>
                        <a:pt x="138" y="113661"/>
                      </a:lnTo>
                      <a:cubicBezTo>
                        <a:pt x="61" y="113661"/>
                        <a:pt x="0" y="113777"/>
                        <a:pt x="0" y="113911"/>
                      </a:cubicBezTo>
                      <a:lnTo>
                        <a:pt x="0" y="117000"/>
                      </a:lnTo>
                      <a:cubicBezTo>
                        <a:pt x="0" y="117138"/>
                        <a:pt x="83" y="117355"/>
                        <a:pt x="83" y="117355"/>
                      </a:cubicBezTo>
                      <a:cubicBezTo>
                        <a:pt x="83" y="117355"/>
                        <a:pt x="1444" y="120000"/>
                        <a:pt x="5594" y="120000"/>
                      </a:cubicBezTo>
                      <a:lnTo>
                        <a:pt x="114405" y="120000"/>
                      </a:lnTo>
                      <a:cubicBezTo>
                        <a:pt x="118550" y="120000"/>
                        <a:pt x="119916" y="117355"/>
                        <a:pt x="119916" y="117355"/>
                      </a:cubicBezTo>
                      <a:cubicBezTo>
                        <a:pt x="119966" y="117261"/>
                        <a:pt x="120000" y="117138"/>
                        <a:pt x="120000" y="117000"/>
                      </a:cubicBezTo>
                      <a:cubicBezTo>
                        <a:pt x="120000" y="117000"/>
                        <a:pt x="120000" y="113911"/>
                        <a:pt x="120000" y="113911"/>
                      </a:cubicBezTo>
                      <a:cubicBezTo>
                        <a:pt x="120000" y="113777"/>
                        <a:pt x="119938" y="113661"/>
                        <a:pt x="119861" y="113661"/>
                      </a:cubicBezTo>
                      <a:lnTo>
                        <a:pt x="69911" y="113638"/>
                      </a:lnTo>
                      <a:cubicBezTo>
                        <a:pt x="69755" y="115050"/>
                        <a:pt x="69061" y="116111"/>
                        <a:pt x="68233" y="116111"/>
                      </a:cubicBezTo>
                      <a:lnTo>
                        <a:pt x="51766" y="116111"/>
                      </a:lnTo>
                      <a:cubicBezTo>
                        <a:pt x="50933" y="116111"/>
                        <a:pt x="50244" y="115050"/>
                        <a:pt x="50088" y="113638"/>
                      </a:cubicBez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tx2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  <p:grpSp>
            <p:nvGrpSpPr>
              <p:cNvPr id="20" name="组合 19"/>
              <p:cNvGrpSpPr/>
              <p:nvPr/>
            </p:nvGrpSpPr>
            <p:grpSpPr>
              <a:xfrm>
                <a:off x="6048192" y="2289477"/>
                <a:ext cx="1011402" cy="1425279"/>
                <a:chOff x="0" y="0"/>
                <a:chExt cx="2697068" cy="3800743"/>
              </a:xfrm>
            </p:grpSpPr>
            <p:sp>
              <p:nvSpPr>
                <p:cNvPr id="38" name="矩形 37"/>
                <p:cNvSpPr/>
                <p:nvPr/>
              </p:nvSpPr>
              <p:spPr>
                <a:xfrm>
                  <a:off x="158264" y="324666"/>
                  <a:ext cx="2380493" cy="3151384"/>
                </a:xfrm>
                <a:prstGeom prst="rect">
                  <a:avLst/>
                </a:prstGeom>
                <a:solidFill>
                  <a:schemeClr val="accent4"/>
                </a:solidFill>
                <a:ln w="28575">
                  <a:solidFill>
                    <a:schemeClr val="tx1"/>
                  </a:solidFill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9" name="任意多边形: 形状 22"/>
                <p:cNvSpPr/>
                <p:nvPr/>
              </p:nvSpPr>
              <p:spPr>
                <a:xfrm>
                  <a:off x="0" y="0"/>
                  <a:ext cx="2697068" cy="3800743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7172" y="0"/>
                      </a:moveTo>
                      <a:cubicBezTo>
                        <a:pt x="3211" y="0"/>
                        <a:pt x="0" y="2272"/>
                        <a:pt x="0" y="5083"/>
                      </a:cubicBezTo>
                      <a:lnTo>
                        <a:pt x="0" y="114916"/>
                      </a:lnTo>
                      <a:cubicBezTo>
                        <a:pt x="0" y="117727"/>
                        <a:pt x="3211" y="120000"/>
                        <a:pt x="7172" y="120000"/>
                      </a:cubicBezTo>
                      <a:lnTo>
                        <a:pt x="112827" y="120000"/>
                      </a:lnTo>
                      <a:cubicBezTo>
                        <a:pt x="116788" y="120000"/>
                        <a:pt x="120000" y="117727"/>
                        <a:pt x="120000" y="114916"/>
                      </a:cubicBezTo>
                      <a:lnTo>
                        <a:pt x="120000" y="5083"/>
                      </a:lnTo>
                      <a:cubicBezTo>
                        <a:pt x="120000" y="2272"/>
                        <a:pt x="116788" y="0"/>
                        <a:pt x="112827" y="0"/>
                      </a:cubicBezTo>
                      <a:lnTo>
                        <a:pt x="7172" y="0"/>
                      </a:lnTo>
                      <a:close/>
                      <a:moveTo>
                        <a:pt x="60000" y="4577"/>
                      </a:moveTo>
                      <a:cubicBezTo>
                        <a:pt x="60355" y="4577"/>
                        <a:pt x="60711" y="4677"/>
                        <a:pt x="60983" y="4872"/>
                      </a:cubicBezTo>
                      <a:cubicBezTo>
                        <a:pt x="61533" y="5261"/>
                        <a:pt x="61533" y="5883"/>
                        <a:pt x="60983" y="6272"/>
                      </a:cubicBezTo>
                      <a:cubicBezTo>
                        <a:pt x="60438" y="6661"/>
                        <a:pt x="59550" y="6661"/>
                        <a:pt x="59005" y="6272"/>
                      </a:cubicBezTo>
                      <a:cubicBezTo>
                        <a:pt x="58461" y="5883"/>
                        <a:pt x="58461" y="5261"/>
                        <a:pt x="59005" y="4872"/>
                      </a:cubicBezTo>
                      <a:cubicBezTo>
                        <a:pt x="59277" y="4677"/>
                        <a:pt x="59644" y="4577"/>
                        <a:pt x="60000" y="4577"/>
                      </a:cubicBezTo>
                      <a:close/>
                      <a:moveTo>
                        <a:pt x="55822" y="4938"/>
                      </a:moveTo>
                      <a:cubicBezTo>
                        <a:pt x="56050" y="4938"/>
                        <a:pt x="56277" y="5000"/>
                        <a:pt x="56450" y="5122"/>
                      </a:cubicBezTo>
                      <a:cubicBezTo>
                        <a:pt x="56805" y="5372"/>
                        <a:pt x="56805" y="5772"/>
                        <a:pt x="56450" y="6022"/>
                      </a:cubicBezTo>
                      <a:cubicBezTo>
                        <a:pt x="56100" y="6266"/>
                        <a:pt x="55538" y="6266"/>
                        <a:pt x="55188" y="6022"/>
                      </a:cubicBezTo>
                      <a:cubicBezTo>
                        <a:pt x="54838" y="5772"/>
                        <a:pt x="54838" y="5372"/>
                        <a:pt x="55188" y="5122"/>
                      </a:cubicBezTo>
                      <a:cubicBezTo>
                        <a:pt x="55366" y="5000"/>
                        <a:pt x="55588" y="4938"/>
                        <a:pt x="55822" y="4938"/>
                      </a:cubicBezTo>
                      <a:close/>
                      <a:moveTo>
                        <a:pt x="7044" y="10250"/>
                      </a:moveTo>
                      <a:lnTo>
                        <a:pt x="112955" y="10250"/>
                      </a:lnTo>
                      <a:lnTo>
                        <a:pt x="112955" y="109744"/>
                      </a:lnTo>
                      <a:lnTo>
                        <a:pt x="7044" y="109744"/>
                      </a:lnTo>
                      <a:lnTo>
                        <a:pt x="7044" y="10250"/>
                      </a:lnTo>
                      <a:close/>
                      <a:moveTo>
                        <a:pt x="60000" y="111505"/>
                      </a:moveTo>
                      <a:cubicBezTo>
                        <a:pt x="61150" y="111505"/>
                        <a:pt x="62294" y="111816"/>
                        <a:pt x="63166" y="112438"/>
                      </a:cubicBezTo>
                      <a:cubicBezTo>
                        <a:pt x="64922" y="113677"/>
                        <a:pt x="64922" y="115694"/>
                        <a:pt x="63166" y="116938"/>
                      </a:cubicBezTo>
                      <a:cubicBezTo>
                        <a:pt x="61416" y="118183"/>
                        <a:pt x="58577" y="118183"/>
                        <a:pt x="56822" y="116938"/>
                      </a:cubicBezTo>
                      <a:cubicBezTo>
                        <a:pt x="55072" y="115694"/>
                        <a:pt x="55072" y="113677"/>
                        <a:pt x="56822" y="112438"/>
                      </a:cubicBezTo>
                      <a:cubicBezTo>
                        <a:pt x="57700" y="111816"/>
                        <a:pt x="58850" y="111505"/>
                        <a:pt x="60000" y="111505"/>
                      </a:cubicBezTo>
                      <a:close/>
                      <a:moveTo>
                        <a:pt x="58594" y="113694"/>
                      </a:moveTo>
                      <a:lnTo>
                        <a:pt x="58594" y="115683"/>
                      </a:lnTo>
                      <a:lnTo>
                        <a:pt x="61405" y="115683"/>
                      </a:lnTo>
                      <a:lnTo>
                        <a:pt x="61405" y="113694"/>
                      </a:lnTo>
                      <a:lnTo>
                        <a:pt x="58594" y="113694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tx2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  <p:grpSp>
            <p:nvGrpSpPr>
              <p:cNvPr id="21" name="组合 20"/>
              <p:cNvGrpSpPr/>
              <p:nvPr/>
            </p:nvGrpSpPr>
            <p:grpSpPr>
              <a:xfrm>
                <a:off x="7146227" y="2657877"/>
                <a:ext cx="538749" cy="1056880"/>
                <a:chOff x="0" y="0"/>
                <a:chExt cx="1436663" cy="2818342"/>
              </a:xfrm>
            </p:grpSpPr>
            <p:sp>
              <p:nvSpPr>
                <p:cNvPr id="36" name="矩形 35"/>
                <p:cNvSpPr/>
                <p:nvPr/>
              </p:nvSpPr>
              <p:spPr>
                <a:xfrm>
                  <a:off x="108854" y="458402"/>
                  <a:ext cx="1237222" cy="1848842"/>
                </a:xfrm>
                <a:prstGeom prst="rect">
                  <a:avLst/>
                </a:prstGeom>
                <a:solidFill>
                  <a:schemeClr val="accent3"/>
                </a:solidFill>
                <a:ln w="28575">
                  <a:solidFill>
                    <a:schemeClr val="tx1"/>
                  </a:solidFill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7" name="任意多边形: 形状 20"/>
                <p:cNvSpPr/>
                <p:nvPr/>
              </p:nvSpPr>
              <p:spPr>
                <a:xfrm>
                  <a:off x="0" y="0"/>
                  <a:ext cx="1436663" cy="281834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81072" y="0"/>
                      </a:moveTo>
                      <a:cubicBezTo>
                        <a:pt x="80400" y="0"/>
                        <a:pt x="79855" y="277"/>
                        <a:pt x="79855" y="616"/>
                      </a:cubicBezTo>
                      <a:lnTo>
                        <a:pt x="79855" y="794"/>
                      </a:lnTo>
                      <a:lnTo>
                        <a:pt x="17300" y="794"/>
                      </a:lnTo>
                      <a:cubicBezTo>
                        <a:pt x="8583" y="794"/>
                        <a:pt x="1522" y="4394"/>
                        <a:pt x="1522" y="8838"/>
                      </a:cubicBezTo>
                      <a:lnTo>
                        <a:pt x="1522" y="10722"/>
                      </a:lnTo>
                      <a:lnTo>
                        <a:pt x="1211" y="10722"/>
                      </a:lnTo>
                      <a:cubicBezTo>
                        <a:pt x="544" y="10722"/>
                        <a:pt x="0" y="11000"/>
                        <a:pt x="0" y="11338"/>
                      </a:cubicBezTo>
                      <a:lnTo>
                        <a:pt x="0" y="16183"/>
                      </a:lnTo>
                      <a:cubicBezTo>
                        <a:pt x="0" y="16522"/>
                        <a:pt x="544" y="16800"/>
                        <a:pt x="1211" y="16800"/>
                      </a:cubicBezTo>
                      <a:lnTo>
                        <a:pt x="1522" y="16800"/>
                      </a:lnTo>
                      <a:lnTo>
                        <a:pt x="1522" y="22950"/>
                      </a:lnTo>
                      <a:lnTo>
                        <a:pt x="1211" y="22950"/>
                      </a:lnTo>
                      <a:cubicBezTo>
                        <a:pt x="544" y="22950"/>
                        <a:pt x="0" y="23227"/>
                        <a:pt x="0" y="23566"/>
                      </a:cubicBezTo>
                      <a:lnTo>
                        <a:pt x="0" y="27127"/>
                      </a:lnTo>
                      <a:cubicBezTo>
                        <a:pt x="0" y="27472"/>
                        <a:pt x="544" y="27755"/>
                        <a:pt x="1211" y="27755"/>
                      </a:cubicBezTo>
                      <a:lnTo>
                        <a:pt x="1522" y="27755"/>
                      </a:lnTo>
                      <a:lnTo>
                        <a:pt x="1522" y="33516"/>
                      </a:lnTo>
                      <a:lnTo>
                        <a:pt x="1211" y="33516"/>
                      </a:lnTo>
                      <a:cubicBezTo>
                        <a:pt x="544" y="33516"/>
                        <a:pt x="0" y="33788"/>
                        <a:pt x="0" y="34133"/>
                      </a:cubicBezTo>
                      <a:lnTo>
                        <a:pt x="0" y="37694"/>
                      </a:lnTo>
                      <a:cubicBezTo>
                        <a:pt x="0" y="38033"/>
                        <a:pt x="544" y="38316"/>
                        <a:pt x="1211" y="38316"/>
                      </a:cubicBezTo>
                      <a:lnTo>
                        <a:pt x="1522" y="38316"/>
                      </a:lnTo>
                      <a:lnTo>
                        <a:pt x="1522" y="111950"/>
                      </a:lnTo>
                      <a:cubicBezTo>
                        <a:pt x="1522" y="116394"/>
                        <a:pt x="8583" y="120000"/>
                        <a:pt x="17300" y="120000"/>
                      </a:cubicBezTo>
                      <a:lnTo>
                        <a:pt x="104222" y="120000"/>
                      </a:lnTo>
                      <a:cubicBezTo>
                        <a:pt x="112938" y="120000"/>
                        <a:pt x="120000" y="116394"/>
                        <a:pt x="120000" y="111950"/>
                      </a:cubicBezTo>
                      <a:lnTo>
                        <a:pt x="120000" y="8838"/>
                      </a:lnTo>
                      <a:cubicBezTo>
                        <a:pt x="120000" y="4394"/>
                        <a:pt x="112938" y="794"/>
                        <a:pt x="104222" y="794"/>
                      </a:cubicBezTo>
                      <a:lnTo>
                        <a:pt x="99550" y="794"/>
                      </a:lnTo>
                      <a:lnTo>
                        <a:pt x="99550" y="616"/>
                      </a:lnTo>
                      <a:cubicBezTo>
                        <a:pt x="99550" y="277"/>
                        <a:pt x="99005" y="0"/>
                        <a:pt x="98333" y="0"/>
                      </a:cubicBezTo>
                      <a:lnTo>
                        <a:pt x="81072" y="0"/>
                      </a:lnTo>
                      <a:close/>
                      <a:moveTo>
                        <a:pt x="52894" y="9055"/>
                      </a:moveTo>
                      <a:lnTo>
                        <a:pt x="68638" y="9055"/>
                      </a:lnTo>
                      <a:cubicBezTo>
                        <a:pt x="70100" y="9055"/>
                        <a:pt x="71277" y="9655"/>
                        <a:pt x="71277" y="10400"/>
                      </a:cubicBezTo>
                      <a:cubicBezTo>
                        <a:pt x="71277" y="11150"/>
                        <a:pt x="70100" y="11755"/>
                        <a:pt x="68638" y="11755"/>
                      </a:cubicBezTo>
                      <a:lnTo>
                        <a:pt x="52894" y="11755"/>
                      </a:lnTo>
                      <a:cubicBezTo>
                        <a:pt x="51433" y="11755"/>
                        <a:pt x="50244" y="11150"/>
                        <a:pt x="50244" y="10400"/>
                      </a:cubicBezTo>
                      <a:cubicBezTo>
                        <a:pt x="50244" y="9655"/>
                        <a:pt x="51433" y="9055"/>
                        <a:pt x="52894" y="9055"/>
                      </a:cubicBezTo>
                      <a:close/>
                      <a:moveTo>
                        <a:pt x="40550" y="9272"/>
                      </a:moveTo>
                      <a:cubicBezTo>
                        <a:pt x="41183" y="9272"/>
                        <a:pt x="41811" y="9394"/>
                        <a:pt x="42294" y="9644"/>
                      </a:cubicBezTo>
                      <a:cubicBezTo>
                        <a:pt x="43261" y="10133"/>
                        <a:pt x="43261" y="10933"/>
                        <a:pt x="42294" y="11427"/>
                      </a:cubicBezTo>
                      <a:cubicBezTo>
                        <a:pt x="41327" y="11916"/>
                        <a:pt x="39766" y="11916"/>
                        <a:pt x="38800" y="11427"/>
                      </a:cubicBezTo>
                      <a:cubicBezTo>
                        <a:pt x="37833" y="10933"/>
                        <a:pt x="37833" y="10133"/>
                        <a:pt x="38800" y="9644"/>
                      </a:cubicBezTo>
                      <a:cubicBezTo>
                        <a:pt x="39283" y="9394"/>
                        <a:pt x="39911" y="9272"/>
                        <a:pt x="40550" y="9272"/>
                      </a:cubicBezTo>
                      <a:close/>
                      <a:moveTo>
                        <a:pt x="9088" y="19516"/>
                      </a:moveTo>
                      <a:lnTo>
                        <a:pt x="112433" y="19516"/>
                      </a:lnTo>
                      <a:lnTo>
                        <a:pt x="112433" y="98238"/>
                      </a:lnTo>
                      <a:lnTo>
                        <a:pt x="9088" y="98238"/>
                      </a:lnTo>
                      <a:lnTo>
                        <a:pt x="9088" y="19516"/>
                      </a:lnTo>
                      <a:close/>
                      <a:moveTo>
                        <a:pt x="60761" y="103300"/>
                      </a:moveTo>
                      <a:cubicBezTo>
                        <a:pt x="63661" y="103300"/>
                        <a:pt x="66566" y="103861"/>
                        <a:pt x="68777" y="104988"/>
                      </a:cubicBezTo>
                      <a:cubicBezTo>
                        <a:pt x="73211" y="107244"/>
                        <a:pt x="73211" y="110905"/>
                        <a:pt x="68777" y="113166"/>
                      </a:cubicBezTo>
                      <a:cubicBezTo>
                        <a:pt x="64350" y="115422"/>
                        <a:pt x="57172" y="115422"/>
                        <a:pt x="52744" y="113166"/>
                      </a:cubicBezTo>
                      <a:cubicBezTo>
                        <a:pt x="48316" y="110905"/>
                        <a:pt x="48316" y="107244"/>
                        <a:pt x="52744" y="104988"/>
                      </a:cubicBezTo>
                      <a:cubicBezTo>
                        <a:pt x="54955" y="103861"/>
                        <a:pt x="57861" y="103300"/>
                        <a:pt x="60761" y="103300"/>
                      </a:cubicBez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tx2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3477851" y="1737350"/>
                <a:ext cx="2485183" cy="1977409"/>
                <a:chOff x="0" y="0"/>
                <a:chExt cx="6627157" cy="5273085"/>
              </a:xfrm>
            </p:grpSpPr>
            <p:sp>
              <p:nvSpPr>
                <p:cNvPr id="34" name="矩形 33"/>
                <p:cNvSpPr/>
                <p:nvPr/>
              </p:nvSpPr>
              <p:spPr>
                <a:xfrm>
                  <a:off x="262483" y="278764"/>
                  <a:ext cx="6087153" cy="3725690"/>
                </a:xfrm>
                <a:prstGeom prst="rect">
                  <a:avLst/>
                </a:prstGeom>
                <a:solidFill>
                  <a:schemeClr val="accent1"/>
                </a:solidFill>
                <a:ln w="28575">
                  <a:solidFill>
                    <a:schemeClr val="tx1"/>
                  </a:solidFill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5" name="任意多边形: 形状 18"/>
                <p:cNvSpPr/>
                <p:nvPr/>
              </p:nvSpPr>
              <p:spPr>
                <a:xfrm>
                  <a:off x="0" y="0"/>
                  <a:ext cx="6627157" cy="527308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2705" y="0"/>
                      </a:moveTo>
                      <a:cubicBezTo>
                        <a:pt x="1211" y="0"/>
                        <a:pt x="0" y="1522"/>
                        <a:pt x="0" y="3400"/>
                      </a:cubicBezTo>
                      <a:lnTo>
                        <a:pt x="0" y="100277"/>
                      </a:lnTo>
                      <a:cubicBezTo>
                        <a:pt x="0" y="102150"/>
                        <a:pt x="1211" y="103677"/>
                        <a:pt x="2705" y="103677"/>
                      </a:cubicBezTo>
                      <a:lnTo>
                        <a:pt x="48083" y="103677"/>
                      </a:lnTo>
                      <a:lnTo>
                        <a:pt x="71916" y="103677"/>
                      </a:lnTo>
                      <a:lnTo>
                        <a:pt x="117294" y="103677"/>
                      </a:lnTo>
                      <a:cubicBezTo>
                        <a:pt x="118783" y="103677"/>
                        <a:pt x="120000" y="102150"/>
                        <a:pt x="120000" y="100277"/>
                      </a:cubicBezTo>
                      <a:lnTo>
                        <a:pt x="120000" y="3400"/>
                      </a:lnTo>
                      <a:cubicBezTo>
                        <a:pt x="120000" y="1522"/>
                        <a:pt x="118783" y="0"/>
                        <a:pt x="117294" y="0"/>
                      </a:cubicBezTo>
                      <a:lnTo>
                        <a:pt x="2705" y="0"/>
                      </a:lnTo>
                      <a:close/>
                      <a:moveTo>
                        <a:pt x="4944" y="6516"/>
                      </a:moveTo>
                      <a:lnTo>
                        <a:pt x="115055" y="6516"/>
                      </a:lnTo>
                      <a:lnTo>
                        <a:pt x="115055" y="90966"/>
                      </a:lnTo>
                      <a:lnTo>
                        <a:pt x="4944" y="90966"/>
                      </a:lnTo>
                      <a:lnTo>
                        <a:pt x="4944" y="6516"/>
                      </a:lnTo>
                      <a:close/>
                      <a:moveTo>
                        <a:pt x="47722" y="103688"/>
                      </a:moveTo>
                      <a:cubicBezTo>
                        <a:pt x="47522" y="106800"/>
                        <a:pt x="47477" y="113172"/>
                        <a:pt x="47327" y="114777"/>
                      </a:cubicBezTo>
                      <a:cubicBezTo>
                        <a:pt x="47133" y="116933"/>
                        <a:pt x="46650" y="117538"/>
                        <a:pt x="45455" y="117938"/>
                      </a:cubicBezTo>
                      <a:cubicBezTo>
                        <a:pt x="44466" y="118272"/>
                        <a:pt x="43122" y="118650"/>
                        <a:pt x="42566" y="118827"/>
                      </a:cubicBezTo>
                      <a:cubicBezTo>
                        <a:pt x="42005" y="119011"/>
                        <a:pt x="41833" y="119133"/>
                        <a:pt x="41833" y="119272"/>
                      </a:cubicBezTo>
                      <a:cubicBezTo>
                        <a:pt x="41833" y="119272"/>
                        <a:pt x="41833" y="119277"/>
                        <a:pt x="41833" y="119294"/>
                      </a:cubicBezTo>
                      <a:cubicBezTo>
                        <a:pt x="41833" y="119300"/>
                        <a:pt x="41833" y="119305"/>
                        <a:pt x="41833" y="119316"/>
                      </a:cubicBezTo>
                      <a:cubicBezTo>
                        <a:pt x="41861" y="119500"/>
                        <a:pt x="45044" y="120000"/>
                        <a:pt x="46594" y="120000"/>
                      </a:cubicBezTo>
                      <a:lnTo>
                        <a:pt x="73516" y="120000"/>
                      </a:lnTo>
                      <a:cubicBezTo>
                        <a:pt x="75072" y="120000"/>
                        <a:pt x="78255" y="119500"/>
                        <a:pt x="78277" y="119316"/>
                      </a:cubicBezTo>
                      <a:cubicBezTo>
                        <a:pt x="78283" y="119305"/>
                        <a:pt x="78277" y="119300"/>
                        <a:pt x="78277" y="119294"/>
                      </a:cubicBezTo>
                      <a:cubicBezTo>
                        <a:pt x="78283" y="119277"/>
                        <a:pt x="78283" y="119272"/>
                        <a:pt x="78283" y="119272"/>
                      </a:cubicBezTo>
                      <a:cubicBezTo>
                        <a:pt x="78283" y="119133"/>
                        <a:pt x="78105" y="119011"/>
                        <a:pt x="77544" y="118827"/>
                      </a:cubicBezTo>
                      <a:cubicBezTo>
                        <a:pt x="76988" y="118650"/>
                        <a:pt x="75644" y="118272"/>
                        <a:pt x="74655" y="117938"/>
                      </a:cubicBezTo>
                      <a:cubicBezTo>
                        <a:pt x="73461" y="117538"/>
                        <a:pt x="72977" y="116933"/>
                        <a:pt x="72783" y="114777"/>
                      </a:cubicBezTo>
                      <a:cubicBezTo>
                        <a:pt x="72633" y="113172"/>
                        <a:pt x="72594" y="106800"/>
                        <a:pt x="72388" y="103688"/>
                      </a:cubicBezTo>
                      <a:lnTo>
                        <a:pt x="47722" y="103688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tx2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  <p:sp>
            <p:nvSpPr>
              <p:cNvPr id="23" name="文本框 6"/>
              <p:cNvSpPr txBox="1"/>
              <p:nvPr/>
            </p:nvSpPr>
            <p:spPr>
              <a:xfrm>
                <a:off x="4318298" y="2569642"/>
                <a:ext cx="819239" cy="405200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lIns="0" tIns="0" rIns="0" bIns="0" anchor="t" anchorCtr="0">
                <a:normAutofit/>
              </a:bodyPr>
              <a:lstStyle/>
              <a:p>
                <a:pPr marL="0" marR="0" lvl="0" indent="0" algn="ctr" rtl="0">
                  <a:buSzPct val="25000"/>
                  <a:buNone/>
                </a:pPr>
                <a:r>
                  <a:rPr lang="en-US" sz="2800" b="0" i="0" u="none" strike="noStrike" cap="none" baseline="0">
                    <a:solidFill>
                      <a:schemeClr val="lt1"/>
                    </a:solidFill>
                    <a:latin typeface="Impact" panose="020B0806030902050204" pitchFamily="34" charset="0"/>
                  </a:rPr>
                  <a:t>33%</a:t>
                </a:r>
              </a:p>
            </p:txBody>
          </p:sp>
          <p:sp>
            <p:nvSpPr>
              <p:cNvPr id="24" name="文本框 7"/>
              <p:cNvSpPr txBox="1"/>
              <p:nvPr/>
            </p:nvSpPr>
            <p:spPr>
              <a:xfrm>
                <a:off x="2162947" y="2874951"/>
                <a:ext cx="819239" cy="405200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lIns="0" tIns="0" rIns="0" bIns="0" anchor="t" anchorCtr="0">
                <a:normAutofit/>
              </a:bodyPr>
              <a:lstStyle/>
              <a:p>
                <a:pPr marL="0" marR="0" lvl="0" indent="0" algn="ctr" rtl="0">
                  <a:buSzPct val="25000"/>
                  <a:buNone/>
                </a:pPr>
                <a:r>
                  <a:rPr lang="en-US" sz="2800" b="0" i="0" u="none" strike="noStrike" cap="none" baseline="0">
                    <a:solidFill>
                      <a:schemeClr val="lt1"/>
                    </a:solidFill>
                    <a:latin typeface="Impact" panose="020B0806030902050204" pitchFamily="34" charset="0"/>
                  </a:rPr>
                  <a:t>25%</a:t>
                </a:r>
              </a:p>
            </p:txBody>
          </p:sp>
          <p:sp>
            <p:nvSpPr>
              <p:cNvPr id="25" name="文本框 8"/>
              <p:cNvSpPr txBox="1"/>
              <p:nvPr/>
            </p:nvSpPr>
            <p:spPr>
              <a:xfrm>
                <a:off x="6160310" y="2793528"/>
                <a:ext cx="819239" cy="405200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lIns="0" tIns="0" rIns="0" bIns="0" anchor="t" anchorCtr="0">
                <a:normAutofit/>
              </a:bodyPr>
              <a:lstStyle/>
              <a:p>
                <a:pPr marL="0" marR="0" lvl="0" indent="0" algn="ctr" rtl="0">
                  <a:buSzPct val="25000"/>
                  <a:buNone/>
                </a:pPr>
                <a:r>
                  <a:rPr lang="en-US" sz="2800" b="0" i="0" u="none" strike="noStrike" cap="none" baseline="0">
                    <a:solidFill>
                      <a:schemeClr val="lt1"/>
                    </a:solidFill>
                    <a:latin typeface="Impact" panose="020B0806030902050204" pitchFamily="34" charset="0"/>
                  </a:rPr>
                  <a:t>18%</a:t>
                </a:r>
              </a:p>
            </p:txBody>
          </p:sp>
          <p:sp>
            <p:nvSpPr>
              <p:cNvPr id="26" name="文本框 9"/>
              <p:cNvSpPr txBox="1"/>
              <p:nvPr/>
            </p:nvSpPr>
            <p:spPr>
              <a:xfrm>
                <a:off x="7197097" y="3040843"/>
                <a:ext cx="436481" cy="288336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lIns="0" tIns="0" rIns="0" bIns="0" anchor="t" anchorCtr="0">
                <a:normAutofit/>
              </a:bodyPr>
              <a:lstStyle/>
              <a:p>
                <a:pPr marL="0" marR="0" lvl="0" indent="0" algn="ctr" rtl="0">
                  <a:buSzPct val="25000"/>
                  <a:buNone/>
                </a:pPr>
                <a:r>
                  <a:rPr lang="en-US" sz="1350" b="0" i="0" u="none" strike="noStrike" cap="none" baseline="0">
                    <a:solidFill>
                      <a:schemeClr val="lt1"/>
                    </a:solidFill>
                    <a:latin typeface="Impact" panose="020B0806030902050204" pitchFamily="34" charset="0"/>
                  </a:rPr>
                  <a:t>66%</a:t>
                </a:r>
              </a:p>
            </p:txBody>
          </p:sp>
          <p:grpSp>
            <p:nvGrpSpPr>
              <p:cNvPr id="27" name="组合 26"/>
              <p:cNvGrpSpPr/>
              <p:nvPr/>
            </p:nvGrpSpPr>
            <p:grpSpPr>
              <a:xfrm>
                <a:off x="4394985" y="2052913"/>
                <a:ext cx="529798" cy="447402"/>
                <a:chOff x="4154760" y="503293"/>
                <a:chExt cx="856553" cy="723335"/>
              </a:xfrm>
            </p:grpSpPr>
            <p:sp>
              <p:nvSpPr>
                <p:cNvPr id="28" name="任意多边形: 形状 11"/>
                <p:cNvSpPr/>
                <p:nvPr/>
              </p:nvSpPr>
              <p:spPr>
                <a:xfrm>
                  <a:off x="4210176" y="1016045"/>
                  <a:ext cx="118590" cy="210583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64631"/>
                      </a:moveTo>
                      <a:lnTo>
                        <a:pt x="120000" y="0"/>
                      </a:lnTo>
                      <a:lnTo>
                        <a:pt x="120000" y="119999"/>
                      </a:lnTo>
                      <a:lnTo>
                        <a:pt x="0" y="119999"/>
                      </a:lnTo>
                      <a:lnTo>
                        <a:pt x="0" y="64631"/>
                      </a:lnTo>
                      <a:close/>
                    </a:path>
                  </a:pathLst>
                </a:custGeom>
                <a:noFill/>
                <a:ln w="28575" cap="sq" cmpd="sng">
                  <a:solidFill>
                    <a:schemeClr val="lt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29" name="任意多边形: 形状 12"/>
                <p:cNvSpPr/>
                <p:nvPr/>
              </p:nvSpPr>
              <p:spPr>
                <a:xfrm>
                  <a:off x="4371992" y="854783"/>
                  <a:ext cx="118590" cy="37184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40536"/>
                      </a:moveTo>
                      <a:lnTo>
                        <a:pt x="120000" y="0"/>
                      </a:lnTo>
                      <a:lnTo>
                        <a:pt x="120000" y="120000"/>
                      </a:lnTo>
                      <a:lnTo>
                        <a:pt x="0" y="120000"/>
                      </a:lnTo>
                      <a:lnTo>
                        <a:pt x="0" y="40536"/>
                      </a:lnTo>
                      <a:close/>
                    </a:path>
                  </a:pathLst>
                </a:custGeom>
                <a:noFill/>
                <a:ln w="28575" cap="sq" cmpd="sng">
                  <a:solidFill>
                    <a:schemeClr val="lt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0" name="任意多边形: 形状 13"/>
                <p:cNvSpPr/>
                <p:nvPr/>
              </p:nvSpPr>
              <p:spPr>
                <a:xfrm>
                  <a:off x="4533810" y="854783"/>
                  <a:ext cx="118590" cy="37184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0"/>
                      </a:moveTo>
                      <a:lnTo>
                        <a:pt x="120000" y="27123"/>
                      </a:lnTo>
                      <a:lnTo>
                        <a:pt x="120000" y="120000"/>
                      </a:lnTo>
                      <a:lnTo>
                        <a:pt x="0" y="1200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8575" cap="sq" cmpd="sng">
                  <a:solidFill>
                    <a:schemeClr val="lt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1" name="任意多边形: 形状 14"/>
                <p:cNvSpPr/>
                <p:nvPr/>
              </p:nvSpPr>
              <p:spPr>
                <a:xfrm>
                  <a:off x="4695626" y="793825"/>
                  <a:ext cx="118590" cy="43280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36312"/>
                      </a:moveTo>
                      <a:lnTo>
                        <a:pt x="120000" y="0"/>
                      </a:lnTo>
                      <a:lnTo>
                        <a:pt x="120000" y="120000"/>
                      </a:lnTo>
                      <a:lnTo>
                        <a:pt x="0" y="120000"/>
                      </a:lnTo>
                      <a:lnTo>
                        <a:pt x="0" y="36312"/>
                      </a:lnTo>
                      <a:close/>
                    </a:path>
                  </a:pathLst>
                </a:custGeom>
                <a:noFill/>
                <a:ln w="28575" cap="sq" cmpd="sng">
                  <a:solidFill>
                    <a:schemeClr val="lt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2" name="任意多边形: 形状 15"/>
                <p:cNvSpPr/>
                <p:nvPr/>
              </p:nvSpPr>
              <p:spPr>
                <a:xfrm>
                  <a:off x="4857442" y="659162"/>
                  <a:ext cx="118590" cy="56746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23835"/>
                      </a:moveTo>
                      <a:lnTo>
                        <a:pt x="120000" y="0"/>
                      </a:lnTo>
                      <a:lnTo>
                        <a:pt x="120000" y="120000"/>
                      </a:lnTo>
                      <a:lnTo>
                        <a:pt x="0" y="120000"/>
                      </a:lnTo>
                      <a:lnTo>
                        <a:pt x="0" y="23835"/>
                      </a:lnTo>
                      <a:close/>
                    </a:path>
                  </a:pathLst>
                </a:custGeom>
                <a:noFill/>
                <a:ln w="28575" cap="sq" cmpd="sng">
                  <a:solidFill>
                    <a:schemeClr val="lt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3" name="任意多边形: 形状 16"/>
                <p:cNvSpPr/>
                <p:nvPr/>
              </p:nvSpPr>
              <p:spPr>
                <a:xfrm>
                  <a:off x="4154760" y="503293"/>
                  <a:ext cx="856553" cy="582017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50101" y="49187"/>
                      </a:lnTo>
                      <a:lnTo>
                        <a:pt x="71632" y="70317"/>
                      </a:lnTo>
                      <a:lnTo>
                        <a:pt x="120000" y="0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triangle" w="lg" len="lg"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</p:grpSp>
        <p:cxnSp>
          <p:nvCxnSpPr>
            <p:cNvPr id="5" name="直接箭头连接符 4"/>
            <p:cNvCxnSpPr/>
            <p:nvPr/>
          </p:nvCxnSpPr>
          <p:spPr>
            <a:xfrm>
              <a:off x="998054" y="4520899"/>
              <a:ext cx="10143676" cy="2022"/>
            </a:xfrm>
            <a:prstGeom prst="straightConnector1">
              <a:avLst/>
            </a:prstGeom>
            <a:noFill/>
            <a:ln w="28575" cap="flat" cmpd="sng">
              <a:solidFill>
                <a:schemeClr val="bg2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6" name="组合 5"/>
            <p:cNvGrpSpPr/>
            <p:nvPr/>
          </p:nvGrpSpPr>
          <p:grpSpPr>
            <a:xfrm>
              <a:off x="797621" y="4781811"/>
              <a:ext cx="10852172" cy="1104640"/>
              <a:chOff x="1991581" y="3628671"/>
              <a:chExt cx="8515680" cy="866809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1991581" y="3638220"/>
                <a:ext cx="2213143" cy="857260"/>
                <a:chOff x="1955508" y="5001250"/>
                <a:chExt cx="2213143" cy="857260"/>
              </a:xfrm>
            </p:grpSpPr>
            <p:sp>
              <p:nvSpPr>
                <p:cNvPr id="17" name="文本框 50"/>
                <p:cNvSpPr txBox="1">
                  <a:spLocks/>
                </p:cNvSpPr>
                <p:nvPr/>
              </p:nvSpPr>
              <p:spPr bwMode="auto">
                <a:xfrm>
                  <a:off x="1955508" y="5001250"/>
                  <a:ext cx="2213143" cy="2830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 anchorCtr="1">
                  <a:normAutofit/>
                  <a:scene3d>
                    <a:camera prst="orthographicFront"/>
                    <a:lightRig rig="threePt" dir="t"/>
                  </a:scene3d>
                  <a:sp3d>
                    <a:bevelT w="0" h="0"/>
                  </a:sp3d>
                </a:bodyPr>
                <a:lstStyle/>
                <a:p>
                  <a:pPr marL="0" lvl="1" algn="ctr"/>
                  <a:r>
                    <a:rPr lang="zh-CN" altLang="en-US" sz="1400" b="1" dirty="0"/>
                    <a:t>标题文本预设</a:t>
                  </a:r>
                </a:p>
              </p:txBody>
            </p:sp>
            <p:sp>
              <p:nvSpPr>
                <p:cNvPr id="18" name="文本框 51"/>
                <p:cNvSpPr txBox="1">
                  <a:spLocks/>
                </p:cNvSpPr>
                <p:nvPr/>
              </p:nvSpPr>
              <p:spPr bwMode="auto">
                <a:xfrm>
                  <a:off x="1955508" y="5284280"/>
                  <a:ext cx="2213143" cy="574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0" tIns="0" rIns="0" bIns="0" anchor="ctr" anchorCtr="1">
                  <a:normAutofit/>
                  <a:scene3d>
                    <a:camera prst="orthographicFront"/>
                    <a:lightRig rig="threePt" dir="t"/>
                  </a:scene3d>
                  <a:sp3d>
                    <a:bevelT w="0" h="0"/>
                  </a:sp3d>
                </a:bodyPr>
                <a:lstStyle/>
                <a:p>
                  <a:pPr algn="ctr">
                    <a:lnSpc>
                      <a:spcPct val="120000"/>
                    </a:lnSpc>
                    <a:defRPr/>
                  </a:pPr>
                  <a:r>
                    <a:rPr lang="zh-CN" altLang="en-US" sz="1000"/>
                    <a:t>此部分内容作为文字排版占位显示 </a:t>
                  </a:r>
                  <a:br>
                    <a:rPr lang="zh-CN" altLang="en-US" sz="1000"/>
                  </a:br>
                  <a:r>
                    <a:rPr lang="zh-CN" altLang="en-US" sz="1000"/>
                    <a:t>（建议使用主题字体）</a:t>
                  </a:r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>
                <a:off x="4130785" y="3638220"/>
                <a:ext cx="2213143" cy="857260"/>
                <a:chOff x="1732858" y="5001250"/>
                <a:chExt cx="2213143" cy="857260"/>
              </a:xfrm>
            </p:grpSpPr>
            <p:sp>
              <p:nvSpPr>
                <p:cNvPr id="15" name="文本框 48"/>
                <p:cNvSpPr txBox="1">
                  <a:spLocks/>
                </p:cNvSpPr>
                <p:nvPr/>
              </p:nvSpPr>
              <p:spPr bwMode="auto">
                <a:xfrm>
                  <a:off x="1732858" y="5001250"/>
                  <a:ext cx="2213143" cy="2830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 anchorCtr="1">
                  <a:normAutofit/>
                  <a:scene3d>
                    <a:camera prst="orthographicFront"/>
                    <a:lightRig rig="threePt" dir="t"/>
                  </a:scene3d>
                  <a:sp3d>
                    <a:bevelT w="0" h="0"/>
                  </a:sp3d>
                </a:bodyPr>
                <a:lstStyle/>
                <a:p>
                  <a:pPr marL="0" lvl="1" algn="ctr"/>
                  <a:r>
                    <a:rPr lang="zh-CN" altLang="en-US" sz="1400" b="1"/>
                    <a:t>标题文本预设</a:t>
                  </a:r>
                </a:p>
              </p:txBody>
            </p:sp>
            <p:sp>
              <p:nvSpPr>
                <p:cNvPr id="16" name="文本框 49"/>
                <p:cNvSpPr txBox="1">
                  <a:spLocks/>
                </p:cNvSpPr>
                <p:nvPr/>
              </p:nvSpPr>
              <p:spPr bwMode="auto">
                <a:xfrm>
                  <a:off x="1732858" y="5284280"/>
                  <a:ext cx="2213143" cy="574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0" tIns="0" rIns="0" bIns="0" anchor="ctr" anchorCtr="1">
                  <a:normAutofit/>
                  <a:scene3d>
                    <a:camera prst="orthographicFront"/>
                    <a:lightRig rig="threePt" dir="t"/>
                  </a:scene3d>
                  <a:sp3d>
                    <a:bevelT w="0" h="0"/>
                  </a:sp3d>
                </a:bodyPr>
                <a:lstStyle/>
                <a:p>
                  <a:pPr algn="ctr">
                    <a:lnSpc>
                      <a:spcPct val="120000"/>
                    </a:lnSpc>
                    <a:defRPr/>
                  </a:pPr>
                  <a:r>
                    <a:rPr lang="zh-CN" altLang="en-US" sz="1000"/>
                    <a:t>此部分内容作为文字排版占位显示 </a:t>
                  </a:r>
                  <a:br>
                    <a:rPr lang="zh-CN" altLang="en-US" sz="1000"/>
                  </a:br>
                  <a:r>
                    <a:rPr lang="zh-CN" altLang="en-US" sz="1000"/>
                    <a:t>（建议使用主题字体）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6212452" y="3638220"/>
                <a:ext cx="2213143" cy="857260"/>
                <a:chOff x="1452671" y="5001250"/>
                <a:chExt cx="2213143" cy="857260"/>
              </a:xfrm>
            </p:grpSpPr>
            <p:sp>
              <p:nvSpPr>
                <p:cNvPr id="13" name="文本框 46"/>
                <p:cNvSpPr txBox="1">
                  <a:spLocks/>
                </p:cNvSpPr>
                <p:nvPr/>
              </p:nvSpPr>
              <p:spPr bwMode="auto">
                <a:xfrm>
                  <a:off x="1452671" y="5001250"/>
                  <a:ext cx="2213143" cy="2830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 anchorCtr="1">
                  <a:normAutofit/>
                  <a:scene3d>
                    <a:camera prst="orthographicFront"/>
                    <a:lightRig rig="threePt" dir="t"/>
                  </a:scene3d>
                  <a:sp3d>
                    <a:bevelT w="0" h="0"/>
                  </a:sp3d>
                </a:bodyPr>
                <a:lstStyle/>
                <a:p>
                  <a:pPr marL="0" lvl="1" algn="ctr"/>
                  <a:r>
                    <a:rPr lang="zh-CN" altLang="en-US" sz="1400" b="1" dirty="0"/>
                    <a:t>标题文本预设</a:t>
                  </a:r>
                </a:p>
              </p:txBody>
            </p:sp>
            <p:sp>
              <p:nvSpPr>
                <p:cNvPr id="14" name="文本框 47"/>
                <p:cNvSpPr txBox="1">
                  <a:spLocks/>
                </p:cNvSpPr>
                <p:nvPr/>
              </p:nvSpPr>
              <p:spPr bwMode="auto">
                <a:xfrm>
                  <a:off x="1452671" y="5284280"/>
                  <a:ext cx="2213143" cy="574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0" tIns="0" rIns="0" bIns="0" anchor="ctr" anchorCtr="1">
                  <a:normAutofit/>
                  <a:scene3d>
                    <a:camera prst="orthographicFront"/>
                    <a:lightRig rig="threePt" dir="t"/>
                  </a:scene3d>
                  <a:sp3d>
                    <a:bevelT w="0" h="0"/>
                  </a:sp3d>
                </a:bodyPr>
                <a:lstStyle/>
                <a:p>
                  <a:pPr algn="ctr">
                    <a:lnSpc>
                      <a:spcPct val="120000"/>
                    </a:lnSpc>
                    <a:defRPr/>
                  </a:pPr>
                  <a:r>
                    <a:rPr lang="zh-CN" altLang="en-US" sz="1000"/>
                    <a:t>此部分内容作为文字排版占位显示 </a:t>
                  </a:r>
                  <a:br>
                    <a:rPr lang="zh-CN" altLang="en-US" sz="1000"/>
                  </a:br>
                  <a:r>
                    <a:rPr lang="zh-CN" altLang="en-US" sz="1000"/>
                    <a:t>（建议使用主题字体）</a:t>
                  </a:r>
                </a:p>
              </p:txBody>
            </p:sp>
          </p:grpSp>
          <p:grpSp>
            <p:nvGrpSpPr>
              <p:cNvPr id="10" name="组合 9"/>
              <p:cNvGrpSpPr/>
              <p:nvPr/>
            </p:nvGrpSpPr>
            <p:grpSpPr>
              <a:xfrm>
                <a:off x="8294118" y="3628671"/>
                <a:ext cx="2213143" cy="857260"/>
                <a:chOff x="1172483" y="4991701"/>
                <a:chExt cx="2213143" cy="857260"/>
              </a:xfrm>
            </p:grpSpPr>
            <p:sp>
              <p:nvSpPr>
                <p:cNvPr id="11" name="文本框 44"/>
                <p:cNvSpPr txBox="1">
                  <a:spLocks/>
                </p:cNvSpPr>
                <p:nvPr/>
              </p:nvSpPr>
              <p:spPr bwMode="auto">
                <a:xfrm>
                  <a:off x="1172483" y="4991701"/>
                  <a:ext cx="2213143" cy="2830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 anchorCtr="1">
                  <a:normAutofit/>
                  <a:scene3d>
                    <a:camera prst="orthographicFront"/>
                    <a:lightRig rig="threePt" dir="t"/>
                  </a:scene3d>
                  <a:sp3d>
                    <a:bevelT w="0" h="0"/>
                  </a:sp3d>
                </a:bodyPr>
                <a:lstStyle/>
                <a:p>
                  <a:pPr marL="0" lvl="1" algn="ctr"/>
                  <a:r>
                    <a:rPr lang="zh-CN" altLang="en-US" sz="1400" b="1" dirty="0"/>
                    <a:t>标题文本预设</a:t>
                  </a:r>
                </a:p>
              </p:txBody>
            </p:sp>
            <p:sp>
              <p:nvSpPr>
                <p:cNvPr id="12" name="文本框 45"/>
                <p:cNvSpPr txBox="1">
                  <a:spLocks/>
                </p:cNvSpPr>
                <p:nvPr/>
              </p:nvSpPr>
              <p:spPr bwMode="auto">
                <a:xfrm>
                  <a:off x="1172483" y="5274731"/>
                  <a:ext cx="2213143" cy="574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0" tIns="0" rIns="0" bIns="0" anchor="ctr" anchorCtr="1">
                  <a:normAutofit/>
                  <a:scene3d>
                    <a:camera prst="orthographicFront"/>
                    <a:lightRig rig="threePt" dir="t"/>
                  </a:scene3d>
                  <a:sp3d>
                    <a:bevelT w="0" h="0"/>
                  </a:sp3d>
                </a:bodyPr>
                <a:lstStyle/>
                <a:p>
                  <a:pPr algn="ctr">
                    <a:lnSpc>
                      <a:spcPct val="120000"/>
                    </a:lnSpc>
                    <a:defRPr/>
                  </a:pPr>
                  <a:r>
                    <a:rPr lang="zh-CN" altLang="en-US" sz="1000"/>
                    <a:t>此部分内容作为文字排版占位显示 </a:t>
                  </a:r>
                  <a:br>
                    <a:rPr lang="zh-CN" altLang="en-US" sz="1000"/>
                  </a:br>
                  <a:r>
                    <a:rPr lang="zh-CN" altLang="en-US" sz="1000"/>
                    <a:t>（建议使用主题字体）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01212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14:prism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/>
          <p:nvPr/>
        </p:nvGrpSpPr>
        <p:grpSpPr>
          <a:xfrm>
            <a:off x="5312046" y="1080817"/>
            <a:ext cx="2847411" cy="4074559"/>
            <a:chOff x="1990055" y="662512"/>
            <a:chExt cx="2847411" cy="4074559"/>
          </a:xfrm>
        </p:grpSpPr>
        <p:grpSp>
          <p:nvGrpSpPr>
            <p:cNvPr id="15" name="Group 14"/>
            <p:cNvGrpSpPr/>
            <p:nvPr/>
          </p:nvGrpSpPr>
          <p:grpSpPr>
            <a:xfrm>
              <a:off x="1990055" y="662512"/>
              <a:ext cx="2847411" cy="2876550"/>
              <a:chOff x="1922526" y="662512"/>
              <a:chExt cx="2847411" cy="2876550"/>
            </a:xfrm>
          </p:grpSpPr>
          <p:sp>
            <p:nvSpPr>
              <p:cNvPr id="20" name="Parallelogram 5"/>
              <p:cNvSpPr/>
              <p:nvPr/>
            </p:nvSpPr>
            <p:spPr>
              <a:xfrm flipH="1">
                <a:off x="3164096" y="2568575"/>
                <a:ext cx="1605841" cy="481752"/>
              </a:xfrm>
              <a:prstGeom prst="parallelogram">
                <a:avLst>
                  <a:gd name="adj" fmla="val 63945"/>
                </a:avLst>
              </a:prstGeom>
              <a:solidFill>
                <a:schemeClr val="accent2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1" name="Parallelogram 4"/>
              <p:cNvSpPr/>
              <p:nvPr/>
            </p:nvSpPr>
            <p:spPr>
              <a:xfrm>
                <a:off x="2851120" y="2568575"/>
                <a:ext cx="1605841" cy="970487"/>
              </a:xfrm>
              <a:prstGeom prst="parallelogram">
                <a:avLst>
                  <a:gd name="adj" fmla="val 38669"/>
                </a:avLst>
              </a:prstGeom>
              <a:solidFill>
                <a:schemeClr val="accent2">
                  <a:lumMod val="75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grpSp>
            <p:nvGrpSpPr>
              <p:cNvPr id="22" name="Group 13"/>
              <p:cNvGrpSpPr/>
              <p:nvPr/>
            </p:nvGrpSpPr>
            <p:grpSpPr>
              <a:xfrm>
                <a:off x="1922526" y="662512"/>
                <a:ext cx="2150430" cy="2876550"/>
                <a:chOff x="1922526" y="662512"/>
                <a:chExt cx="2150430" cy="2876550"/>
              </a:xfrm>
              <a:solidFill>
                <a:schemeClr val="accent2"/>
              </a:solidFill>
            </p:grpSpPr>
            <p:sp>
              <p:nvSpPr>
                <p:cNvPr id="23" name="Isosceles Triangle 2"/>
                <p:cNvSpPr/>
                <p:nvPr/>
              </p:nvSpPr>
              <p:spPr>
                <a:xfrm flipH="1">
                  <a:off x="1922526" y="662512"/>
                  <a:ext cx="2150430" cy="1368456"/>
                </a:xfrm>
                <a:prstGeom prst="triangle">
                  <a:avLst>
                    <a:gd name="adj" fmla="val 65232"/>
                  </a:avLst>
                </a:prstGeom>
                <a:grpFill/>
                <a:ln w="762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24" name="Parallelogram 3"/>
                <p:cNvSpPr/>
                <p:nvPr/>
              </p:nvSpPr>
              <p:spPr>
                <a:xfrm flipH="1">
                  <a:off x="2371923" y="2023986"/>
                  <a:ext cx="1701033" cy="1515076"/>
                </a:xfrm>
                <a:prstGeom prst="parallelogram">
                  <a:avLst>
                    <a:gd name="adj" fmla="val 30532"/>
                  </a:avLst>
                </a:prstGeom>
                <a:grpFill/>
                <a:ln w="762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</p:grpSp>
        <p:sp>
          <p:nvSpPr>
            <p:cNvPr id="16" name="TextBox 17"/>
            <p:cNvSpPr txBox="1"/>
            <p:nvPr/>
          </p:nvSpPr>
          <p:spPr>
            <a:xfrm>
              <a:off x="2305110" y="4147515"/>
              <a:ext cx="2457329" cy="589556"/>
            </a:xfrm>
            <a:prstGeom prst="rect">
              <a:avLst/>
            </a:prstGeom>
            <a:noFill/>
          </p:spPr>
          <p:txBody>
            <a:bodyPr wrap="square" lIns="72000" tIns="0" rIns="72000" bIns="0" anchor="ctr" anchorCtr="0">
              <a:normAutofit/>
            </a:bodyPr>
            <a:lstStyle/>
            <a:p>
              <a:pPr algn="ctr" defTabSz="914378">
                <a:lnSpc>
                  <a:spcPct val="120000"/>
                </a:lnSpc>
                <a:defRPr/>
              </a:pPr>
              <a:r>
                <a:rPr lang="zh-CN" altLang="en-US" sz="1050" dirty="0"/>
                <a:t>此部分内容作为文字排版占位显示</a:t>
              </a:r>
              <a:br>
                <a:rPr lang="zh-CN" altLang="en-US" sz="1050" dirty="0"/>
              </a:br>
              <a:r>
                <a:rPr lang="zh-CN" altLang="en-US" sz="1050" dirty="0"/>
                <a:t>（建议使用主题字体）</a:t>
              </a:r>
            </a:p>
          </p:txBody>
        </p:sp>
        <p:sp>
          <p:nvSpPr>
            <p:cNvPr id="17" name="Rectangle 18"/>
            <p:cNvSpPr/>
            <p:nvPr/>
          </p:nvSpPr>
          <p:spPr>
            <a:xfrm>
              <a:off x="2305110" y="3953558"/>
              <a:ext cx="2457329" cy="246221"/>
            </a:xfrm>
            <a:prstGeom prst="rect">
              <a:avLst/>
            </a:prstGeom>
          </p:spPr>
          <p:txBody>
            <a:bodyPr wrap="none" lIns="72000" tIns="0" rIns="72000" bIns="0">
              <a:normAutofit fontScale="92500" lnSpcReduction="10000"/>
            </a:bodyPr>
            <a:lstStyle/>
            <a:p>
              <a:pPr lvl="0" algn="ctr" defTabSz="914378">
                <a:defRPr/>
              </a:pPr>
              <a:r>
                <a:rPr lang="zh-CN" altLang="en-US" b="1">
                  <a:solidFill>
                    <a:schemeClr val="accent2"/>
                  </a:solidFill>
                </a:rPr>
                <a:t>标题文本预设</a:t>
              </a:r>
            </a:p>
          </p:txBody>
        </p:sp>
        <p:sp>
          <p:nvSpPr>
            <p:cNvPr id="18" name="Freeform: Shape 19"/>
            <p:cNvSpPr>
              <a:spLocks/>
            </p:cNvSpPr>
            <p:nvPr/>
          </p:nvSpPr>
          <p:spPr bwMode="auto">
            <a:xfrm>
              <a:off x="2661123" y="1315323"/>
              <a:ext cx="515051" cy="514096"/>
            </a:xfrm>
            <a:custGeom>
              <a:avLst/>
              <a:gdLst>
                <a:gd name="T0" fmla="*/ 164 w 204"/>
                <a:gd name="T1" fmla="*/ 0 h 204"/>
                <a:gd name="T2" fmla="*/ 39 w 204"/>
                <a:gd name="T3" fmla="*/ 0 h 204"/>
                <a:gd name="T4" fmla="*/ 0 w 204"/>
                <a:gd name="T5" fmla="*/ 39 h 204"/>
                <a:gd name="T6" fmla="*/ 0 w 204"/>
                <a:gd name="T7" fmla="*/ 81 h 204"/>
                <a:gd name="T8" fmla="*/ 0 w 204"/>
                <a:gd name="T9" fmla="*/ 164 h 204"/>
                <a:gd name="T10" fmla="*/ 39 w 204"/>
                <a:gd name="T11" fmla="*/ 204 h 204"/>
                <a:gd name="T12" fmla="*/ 164 w 204"/>
                <a:gd name="T13" fmla="*/ 204 h 204"/>
                <a:gd name="T14" fmla="*/ 204 w 204"/>
                <a:gd name="T15" fmla="*/ 164 h 204"/>
                <a:gd name="T16" fmla="*/ 204 w 204"/>
                <a:gd name="T17" fmla="*/ 81 h 204"/>
                <a:gd name="T18" fmla="*/ 204 w 204"/>
                <a:gd name="T19" fmla="*/ 39 h 204"/>
                <a:gd name="T20" fmla="*/ 164 w 204"/>
                <a:gd name="T21" fmla="*/ 0 h 204"/>
                <a:gd name="T22" fmla="*/ 176 w 204"/>
                <a:gd name="T23" fmla="*/ 23 h 204"/>
                <a:gd name="T24" fmla="*/ 180 w 204"/>
                <a:gd name="T25" fmla="*/ 23 h 204"/>
                <a:gd name="T26" fmla="*/ 180 w 204"/>
                <a:gd name="T27" fmla="*/ 28 h 204"/>
                <a:gd name="T28" fmla="*/ 180 w 204"/>
                <a:gd name="T29" fmla="*/ 58 h 204"/>
                <a:gd name="T30" fmla="*/ 146 w 204"/>
                <a:gd name="T31" fmla="*/ 58 h 204"/>
                <a:gd name="T32" fmla="*/ 146 w 204"/>
                <a:gd name="T33" fmla="*/ 24 h 204"/>
                <a:gd name="T34" fmla="*/ 176 w 204"/>
                <a:gd name="T35" fmla="*/ 23 h 204"/>
                <a:gd name="T36" fmla="*/ 73 w 204"/>
                <a:gd name="T37" fmla="*/ 81 h 204"/>
                <a:gd name="T38" fmla="*/ 102 w 204"/>
                <a:gd name="T39" fmla="*/ 66 h 204"/>
                <a:gd name="T40" fmla="*/ 131 w 204"/>
                <a:gd name="T41" fmla="*/ 81 h 204"/>
                <a:gd name="T42" fmla="*/ 138 w 204"/>
                <a:gd name="T43" fmla="*/ 102 h 204"/>
                <a:gd name="T44" fmla="*/ 102 w 204"/>
                <a:gd name="T45" fmla="*/ 138 h 204"/>
                <a:gd name="T46" fmla="*/ 66 w 204"/>
                <a:gd name="T47" fmla="*/ 102 h 204"/>
                <a:gd name="T48" fmla="*/ 73 w 204"/>
                <a:gd name="T49" fmla="*/ 81 h 204"/>
                <a:gd name="T50" fmla="*/ 184 w 204"/>
                <a:gd name="T51" fmla="*/ 164 h 204"/>
                <a:gd name="T52" fmla="*/ 164 w 204"/>
                <a:gd name="T53" fmla="*/ 184 h 204"/>
                <a:gd name="T54" fmla="*/ 39 w 204"/>
                <a:gd name="T55" fmla="*/ 184 h 204"/>
                <a:gd name="T56" fmla="*/ 20 w 204"/>
                <a:gd name="T57" fmla="*/ 164 h 204"/>
                <a:gd name="T58" fmla="*/ 20 w 204"/>
                <a:gd name="T59" fmla="*/ 81 h 204"/>
                <a:gd name="T60" fmla="*/ 50 w 204"/>
                <a:gd name="T61" fmla="*/ 81 h 204"/>
                <a:gd name="T62" fmla="*/ 46 w 204"/>
                <a:gd name="T63" fmla="*/ 102 h 204"/>
                <a:gd name="T64" fmla="*/ 102 w 204"/>
                <a:gd name="T65" fmla="*/ 158 h 204"/>
                <a:gd name="T66" fmla="*/ 157 w 204"/>
                <a:gd name="T67" fmla="*/ 102 h 204"/>
                <a:gd name="T68" fmla="*/ 153 w 204"/>
                <a:gd name="T69" fmla="*/ 81 h 204"/>
                <a:gd name="T70" fmla="*/ 184 w 204"/>
                <a:gd name="T71" fmla="*/ 81 h 204"/>
                <a:gd name="T72" fmla="*/ 184 w 204"/>
                <a:gd name="T73" fmla="*/ 16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04" h="204">
                  <a:moveTo>
                    <a:pt x="164" y="0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17" y="0"/>
                    <a:pt x="0" y="18"/>
                    <a:pt x="0" y="39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186"/>
                    <a:pt x="17" y="204"/>
                    <a:pt x="39" y="204"/>
                  </a:cubicBezTo>
                  <a:cubicBezTo>
                    <a:pt x="164" y="204"/>
                    <a:pt x="164" y="204"/>
                    <a:pt x="164" y="204"/>
                  </a:cubicBezTo>
                  <a:cubicBezTo>
                    <a:pt x="186" y="204"/>
                    <a:pt x="204" y="186"/>
                    <a:pt x="204" y="164"/>
                  </a:cubicBezTo>
                  <a:cubicBezTo>
                    <a:pt x="204" y="81"/>
                    <a:pt x="204" y="81"/>
                    <a:pt x="204" y="81"/>
                  </a:cubicBezTo>
                  <a:cubicBezTo>
                    <a:pt x="204" y="39"/>
                    <a:pt x="204" y="39"/>
                    <a:pt x="204" y="39"/>
                  </a:cubicBezTo>
                  <a:cubicBezTo>
                    <a:pt x="204" y="18"/>
                    <a:pt x="186" y="0"/>
                    <a:pt x="164" y="0"/>
                  </a:cubicBezTo>
                  <a:close/>
                  <a:moveTo>
                    <a:pt x="176" y="23"/>
                  </a:moveTo>
                  <a:cubicBezTo>
                    <a:pt x="180" y="23"/>
                    <a:pt x="180" y="23"/>
                    <a:pt x="180" y="23"/>
                  </a:cubicBezTo>
                  <a:cubicBezTo>
                    <a:pt x="180" y="28"/>
                    <a:pt x="180" y="28"/>
                    <a:pt x="180" y="28"/>
                  </a:cubicBezTo>
                  <a:cubicBezTo>
                    <a:pt x="180" y="58"/>
                    <a:pt x="180" y="58"/>
                    <a:pt x="180" y="58"/>
                  </a:cubicBezTo>
                  <a:cubicBezTo>
                    <a:pt x="146" y="58"/>
                    <a:pt x="146" y="58"/>
                    <a:pt x="146" y="58"/>
                  </a:cubicBezTo>
                  <a:cubicBezTo>
                    <a:pt x="146" y="24"/>
                    <a:pt x="146" y="24"/>
                    <a:pt x="146" y="24"/>
                  </a:cubicBezTo>
                  <a:lnTo>
                    <a:pt x="176" y="23"/>
                  </a:lnTo>
                  <a:close/>
                  <a:moveTo>
                    <a:pt x="73" y="81"/>
                  </a:moveTo>
                  <a:cubicBezTo>
                    <a:pt x="79" y="72"/>
                    <a:pt x="90" y="66"/>
                    <a:pt x="102" y="66"/>
                  </a:cubicBezTo>
                  <a:cubicBezTo>
                    <a:pt x="114" y="66"/>
                    <a:pt x="124" y="72"/>
                    <a:pt x="131" y="81"/>
                  </a:cubicBezTo>
                  <a:cubicBezTo>
                    <a:pt x="135" y="87"/>
                    <a:pt x="138" y="94"/>
                    <a:pt x="138" y="102"/>
                  </a:cubicBezTo>
                  <a:cubicBezTo>
                    <a:pt x="138" y="122"/>
                    <a:pt x="121" y="138"/>
                    <a:pt x="102" y="138"/>
                  </a:cubicBezTo>
                  <a:cubicBezTo>
                    <a:pt x="82" y="138"/>
                    <a:pt x="66" y="122"/>
                    <a:pt x="66" y="102"/>
                  </a:cubicBezTo>
                  <a:cubicBezTo>
                    <a:pt x="66" y="94"/>
                    <a:pt x="68" y="87"/>
                    <a:pt x="73" y="81"/>
                  </a:cubicBezTo>
                  <a:close/>
                  <a:moveTo>
                    <a:pt x="184" y="164"/>
                  </a:moveTo>
                  <a:cubicBezTo>
                    <a:pt x="184" y="175"/>
                    <a:pt x="175" y="184"/>
                    <a:pt x="164" y="184"/>
                  </a:cubicBezTo>
                  <a:cubicBezTo>
                    <a:pt x="39" y="184"/>
                    <a:pt x="39" y="184"/>
                    <a:pt x="39" y="184"/>
                  </a:cubicBezTo>
                  <a:cubicBezTo>
                    <a:pt x="28" y="184"/>
                    <a:pt x="20" y="175"/>
                    <a:pt x="20" y="164"/>
                  </a:cubicBezTo>
                  <a:cubicBezTo>
                    <a:pt x="20" y="81"/>
                    <a:pt x="20" y="81"/>
                    <a:pt x="20" y="81"/>
                  </a:cubicBezTo>
                  <a:cubicBezTo>
                    <a:pt x="50" y="81"/>
                    <a:pt x="50" y="81"/>
                    <a:pt x="50" y="81"/>
                  </a:cubicBezTo>
                  <a:cubicBezTo>
                    <a:pt x="47" y="87"/>
                    <a:pt x="46" y="95"/>
                    <a:pt x="46" y="102"/>
                  </a:cubicBezTo>
                  <a:cubicBezTo>
                    <a:pt x="46" y="133"/>
                    <a:pt x="71" y="158"/>
                    <a:pt x="102" y="158"/>
                  </a:cubicBezTo>
                  <a:cubicBezTo>
                    <a:pt x="132" y="158"/>
                    <a:pt x="157" y="133"/>
                    <a:pt x="157" y="102"/>
                  </a:cubicBezTo>
                  <a:cubicBezTo>
                    <a:pt x="157" y="95"/>
                    <a:pt x="156" y="87"/>
                    <a:pt x="153" y="81"/>
                  </a:cubicBezTo>
                  <a:cubicBezTo>
                    <a:pt x="184" y="81"/>
                    <a:pt x="184" y="81"/>
                    <a:pt x="184" y="81"/>
                  </a:cubicBezTo>
                  <a:lnTo>
                    <a:pt x="184" y="16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" name="Rectangle 1"/>
            <p:cNvSpPr/>
            <p:nvPr/>
          </p:nvSpPr>
          <p:spPr>
            <a:xfrm>
              <a:off x="2723573" y="2555787"/>
              <a:ext cx="1132790" cy="523220"/>
            </a:xfrm>
            <a:prstGeom prst="rect">
              <a:avLst/>
            </a:prstGeom>
          </p:spPr>
          <p:txBody>
            <a:bodyPr wrap="none">
              <a:normAutofit/>
            </a:bodyPr>
            <a:lstStyle/>
            <a:p>
              <a:r>
                <a:rPr lang="en-US" altLang="zh-CN" sz="2800" b="1" dirty="0">
                  <a:solidFill>
                    <a:schemeClr val="bg1"/>
                  </a:solidFill>
                </a:rPr>
                <a:t>+15%</a:t>
              </a:r>
            </a:p>
          </p:txBody>
        </p:sp>
      </p:grpSp>
      <p:grpSp>
        <p:nvGrpSpPr>
          <p:cNvPr id="5" name="Group 7"/>
          <p:cNvGrpSpPr/>
          <p:nvPr/>
        </p:nvGrpSpPr>
        <p:grpSpPr>
          <a:xfrm>
            <a:off x="7941673" y="2432700"/>
            <a:ext cx="2906726" cy="3878325"/>
            <a:chOff x="7354535" y="1566800"/>
            <a:chExt cx="2906726" cy="3878325"/>
          </a:xfrm>
        </p:grpSpPr>
        <p:grpSp>
          <p:nvGrpSpPr>
            <p:cNvPr id="6" name="Group 8"/>
            <p:cNvGrpSpPr/>
            <p:nvPr/>
          </p:nvGrpSpPr>
          <p:grpSpPr>
            <a:xfrm flipH="1" flipV="1">
              <a:off x="7354535" y="2568575"/>
              <a:ext cx="2847411" cy="2876550"/>
              <a:chOff x="2074926" y="1130300"/>
              <a:chExt cx="2847411" cy="2876550"/>
            </a:xfrm>
          </p:grpSpPr>
          <p:sp>
            <p:nvSpPr>
              <p:cNvPr id="11" name="Parallelogram 9"/>
              <p:cNvSpPr/>
              <p:nvPr/>
            </p:nvSpPr>
            <p:spPr>
              <a:xfrm>
                <a:off x="2074926" y="3036363"/>
                <a:ext cx="1605841" cy="481752"/>
              </a:xfrm>
              <a:prstGeom prst="parallelogram">
                <a:avLst>
                  <a:gd name="adj" fmla="val 63945"/>
                </a:avLst>
              </a:prstGeom>
              <a:solidFill>
                <a:schemeClr val="accent6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" name="Parallelogram 10"/>
              <p:cNvSpPr/>
              <p:nvPr/>
            </p:nvSpPr>
            <p:spPr>
              <a:xfrm flipH="1">
                <a:off x="2387902" y="3036363"/>
                <a:ext cx="1605841" cy="970487"/>
              </a:xfrm>
              <a:prstGeom prst="parallelogram">
                <a:avLst>
                  <a:gd name="adj" fmla="val 38669"/>
                </a:avLst>
              </a:prstGeom>
              <a:solidFill>
                <a:schemeClr val="accent6">
                  <a:lumMod val="75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" name="Isosceles Triangle 11"/>
              <p:cNvSpPr/>
              <p:nvPr/>
            </p:nvSpPr>
            <p:spPr>
              <a:xfrm>
                <a:off x="2771907" y="1130300"/>
                <a:ext cx="2150430" cy="1368456"/>
              </a:xfrm>
              <a:prstGeom prst="triangle">
                <a:avLst>
                  <a:gd name="adj" fmla="val 65232"/>
                </a:avLst>
              </a:prstGeom>
              <a:solidFill>
                <a:schemeClr val="accent6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" name="Parallelogram 12"/>
              <p:cNvSpPr/>
              <p:nvPr/>
            </p:nvSpPr>
            <p:spPr>
              <a:xfrm>
                <a:off x="2771907" y="2491774"/>
                <a:ext cx="1701033" cy="1515076"/>
              </a:xfrm>
              <a:prstGeom prst="parallelogram">
                <a:avLst>
                  <a:gd name="adj" fmla="val 30532"/>
                </a:avLst>
              </a:prstGeom>
              <a:solidFill>
                <a:schemeClr val="accent6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7" name="TextBox 15"/>
            <p:cNvSpPr txBox="1"/>
            <p:nvPr/>
          </p:nvSpPr>
          <p:spPr>
            <a:xfrm>
              <a:off x="7803932" y="1729784"/>
              <a:ext cx="2457329" cy="589556"/>
            </a:xfrm>
            <a:prstGeom prst="rect">
              <a:avLst/>
            </a:prstGeom>
            <a:noFill/>
          </p:spPr>
          <p:txBody>
            <a:bodyPr wrap="square" lIns="72000" tIns="0" rIns="72000" bIns="0" anchor="ctr" anchorCtr="0">
              <a:normAutofit/>
            </a:bodyPr>
            <a:lstStyle/>
            <a:p>
              <a:pPr algn="ctr" defTabSz="914378">
                <a:lnSpc>
                  <a:spcPct val="120000"/>
                </a:lnSpc>
                <a:defRPr/>
              </a:pPr>
              <a:r>
                <a:rPr lang="zh-CN" altLang="en-US" sz="1050"/>
                <a:t>此部分内容作为文字排版占位显示</a:t>
              </a:r>
              <a:br>
                <a:rPr lang="zh-CN" altLang="en-US" sz="1050"/>
              </a:br>
              <a:r>
                <a:rPr lang="zh-CN" altLang="en-US" sz="1050"/>
                <a:t>（建议使用主题字体）</a:t>
              </a:r>
            </a:p>
          </p:txBody>
        </p:sp>
        <p:sp>
          <p:nvSpPr>
            <p:cNvPr id="8" name="Rectangle 16"/>
            <p:cNvSpPr/>
            <p:nvPr/>
          </p:nvSpPr>
          <p:spPr>
            <a:xfrm>
              <a:off x="7803932" y="1566800"/>
              <a:ext cx="2457329" cy="246221"/>
            </a:xfrm>
            <a:prstGeom prst="rect">
              <a:avLst/>
            </a:prstGeom>
          </p:spPr>
          <p:txBody>
            <a:bodyPr wrap="none" lIns="72000" tIns="0" rIns="72000" bIns="0">
              <a:normAutofit fontScale="92500" lnSpcReduction="10000"/>
            </a:bodyPr>
            <a:lstStyle/>
            <a:p>
              <a:pPr lvl="0" algn="ctr" defTabSz="914378">
                <a:defRPr/>
              </a:pPr>
              <a:r>
                <a:rPr lang="zh-CN" altLang="en-US" b="1" dirty="0">
                  <a:solidFill>
                    <a:schemeClr val="accent6"/>
                  </a:solidFill>
                </a:rPr>
                <a:t>标题文本预设</a:t>
              </a:r>
            </a:p>
          </p:txBody>
        </p:sp>
        <p:sp>
          <p:nvSpPr>
            <p:cNvPr id="9" name="Freeform: Shape 20"/>
            <p:cNvSpPr>
              <a:spLocks/>
            </p:cNvSpPr>
            <p:nvPr/>
          </p:nvSpPr>
          <p:spPr bwMode="auto">
            <a:xfrm>
              <a:off x="7991981" y="4311082"/>
              <a:ext cx="441736" cy="425669"/>
            </a:xfrm>
            <a:custGeom>
              <a:avLst/>
              <a:gdLst>
                <a:gd name="T0" fmla="*/ 0 w 208"/>
                <a:gd name="T1" fmla="*/ 68 h 201"/>
                <a:gd name="T2" fmla="*/ 8 w 208"/>
                <a:gd name="T3" fmla="*/ 78 h 201"/>
                <a:gd name="T4" fmla="*/ 31 w 208"/>
                <a:gd name="T5" fmla="*/ 72 h 201"/>
                <a:gd name="T6" fmla="*/ 64 w 208"/>
                <a:gd name="T7" fmla="*/ 172 h 201"/>
                <a:gd name="T8" fmla="*/ 106 w 208"/>
                <a:gd name="T9" fmla="*/ 189 h 201"/>
                <a:gd name="T10" fmla="*/ 197 w 208"/>
                <a:gd name="T11" fmla="*/ 62 h 201"/>
                <a:gd name="T12" fmla="*/ 114 w 208"/>
                <a:gd name="T13" fmla="*/ 67 h 201"/>
                <a:gd name="T14" fmla="*/ 137 w 208"/>
                <a:gd name="T15" fmla="*/ 94 h 201"/>
                <a:gd name="T16" fmla="*/ 109 w 208"/>
                <a:gd name="T17" fmla="*/ 130 h 201"/>
                <a:gd name="T18" fmla="*/ 93 w 208"/>
                <a:gd name="T19" fmla="*/ 90 h 201"/>
                <a:gd name="T20" fmla="*/ 60 w 208"/>
                <a:gd name="T21" fmla="*/ 22 h 201"/>
                <a:gd name="T22" fmla="*/ 0 w 208"/>
                <a:gd name="T23" fmla="*/ 68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8" h="201">
                  <a:moveTo>
                    <a:pt x="0" y="68"/>
                  </a:moveTo>
                  <a:cubicBezTo>
                    <a:pt x="8" y="78"/>
                    <a:pt x="8" y="78"/>
                    <a:pt x="8" y="78"/>
                  </a:cubicBezTo>
                  <a:cubicBezTo>
                    <a:pt x="8" y="78"/>
                    <a:pt x="25" y="65"/>
                    <a:pt x="31" y="72"/>
                  </a:cubicBezTo>
                  <a:cubicBezTo>
                    <a:pt x="36" y="78"/>
                    <a:pt x="57" y="157"/>
                    <a:pt x="64" y="172"/>
                  </a:cubicBezTo>
                  <a:cubicBezTo>
                    <a:pt x="70" y="184"/>
                    <a:pt x="87" y="201"/>
                    <a:pt x="106" y="189"/>
                  </a:cubicBezTo>
                  <a:cubicBezTo>
                    <a:pt x="125" y="177"/>
                    <a:pt x="186" y="124"/>
                    <a:pt x="197" y="62"/>
                  </a:cubicBezTo>
                  <a:cubicBezTo>
                    <a:pt x="208" y="0"/>
                    <a:pt x="123" y="13"/>
                    <a:pt x="114" y="67"/>
                  </a:cubicBezTo>
                  <a:cubicBezTo>
                    <a:pt x="137" y="54"/>
                    <a:pt x="149" y="73"/>
                    <a:pt x="137" y="94"/>
                  </a:cubicBezTo>
                  <a:cubicBezTo>
                    <a:pt x="126" y="116"/>
                    <a:pt x="115" y="130"/>
                    <a:pt x="109" y="130"/>
                  </a:cubicBezTo>
                  <a:cubicBezTo>
                    <a:pt x="104" y="130"/>
                    <a:pt x="100" y="116"/>
                    <a:pt x="93" y="90"/>
                  </a:cubicBezTo>
                  <a:cubicBezTo>
                    <a:pt x="87" y="64"/>
                    <a:pt x="87" y="17"/>
                    <a:pt x="60" y="22"/>
                  </a:cubicBezTo>
                  <a:cubicBezTo>
                    <a:pt x="34" y="27"/>
                    <a:pt x="0" y="68"/>
                    <a:pt x="0" y="6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" name="Rectangle 22"/>
            <p:cNvSpPr/>
            <p:nvPr/>
          </p:nvSpPr>
          <p:spPr>
            <a:xfrm>
              <a:off x="8171783" y="3012667"/>
              <a:ext cx="1024639" cy="523220"/>
            </a:xfrm>
            <a:prstGeom prst="rect">
              <a:avLst/>
            </a:prstGeom>
          </p:spPr>
          <p:txBody>
            <a:bodyPr wrap="none">
              <a:normAutofit/>
            </a:bodyPr>
            <a:lstStyle/>
            <a:p>
              <a:r>
                <a:rPr lang="en-US" altLang="zh-CN" sz="2800" b="1" dirty="0">
                  <a:solidFill>
                    <a:schemeClr val="bg1"/>
                  </a:solidFill>
                </a:rPr>
                <a:t>-15%</a:t>
              </a: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2612" y="1503206"/>
            <a:ext cx="5514778" cy="4326733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7356536" y="1171702"/>
            <a:ext cx="3690964" cy="707421"/>
            <a:chOff x="939815" y="479394"/>
            <a:chExt cx="3690964" cy="707421"/>
          </a:xfrm>
        </p:grpSpPr>
        <p:sp>
          <p:nvSpPr>
            <p:cNvPr id="27" name="矩形 26"/>
            <p:cNvSpPr/>
            <p:nvPr/>
          </p:nvSpPr>
          <p:spPr>
            <a:xfrm>
              <a:off x="1038692" y="592011"/>
              <a:ext cx="3592087" cy="594804"/>
            </a:xfrm>
            <a:prstGeom prst="rect">
              <a:avLst/>
            </a:prstGeom>
            <a:solidFill>
              <a:srgbClr val="FFD5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zh-CN" altLang="en-US" sz="2400" b="1" spc="600" dirty="0" smtClean="0"/>
                <a:t>此处输入标题</a:t>
              </a:r>
              <a:endParaRPr lang="zh-CN" altLang="en-US" sz="2400" b="1" spc="600" dirty="0"/>
            </a:p>
          </p:txBody>
        </p:sp>
        <p:sp>
          <p:nvSpPr>
            <p:cNvPr id="28" name="矩形 27"/>
            <p:cNvSpPr/>
            <p:nvPr/>
          </p:nvSpPr>
          <p:spPr>
            <a:xfrm>
              <a:off x="939815" y="479394"/>
              <a:ext cx="3592087" cy="594804"/>
            </a:xfrm>
            <a:prstGeom prst="rec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58212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flip dir="r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b69f0717-9532-4775-9b20-cd08b8cabca1"/>
          <p:cNvGrpSpPr>
            <a:grpSpLocks noChangeAspect="1"/>
          </p:cNvGrpSpPr>
          <p:nvPr/>
        </p:nvGrpSpPr>
        <p:grpSpPr>
          <a:xfrm>
            <a:off x="2100458" y="1125409"/>
            <a:ext cx="7991085" cy="4653612"/>
            <a:chOff x="1703512" y="1287749"/>
            <a:chExt cx="7991085" cy="4653612"/>
          </a:xfrm>
        </p:grpSpPr>
        <p:sp>
          <p:nvSpPr>
            <p:cNvPr id="4" name="等腰三角形 3"/>
            <p:cNvSpPr/>
            <p:nvPr/>
          </p:nvSpPr>
          <p:spPr bwMode="auto">
            <a:xfrm rot="16200000">
              <a:off x="2194401" y="1554010"/>
              <a:ext cx="4480778" cy="4076651"/>
            </a:xfrm>
            <a:prstGeom prst="triangle">
              <a:avLst/>
            </a:prstGeom>
            <a:solidFill>
              <a:srgbClr val="48C0D8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" name="椭圆 4"/>
            <p:cNvSpPr/>
            <p:nvPr/>
          </p:nvSpPr>
          <p:spPr bwMode="auto">
            <a:xfrm>
              <a:off x="1703512" y="2429533"/>
              <a:ext cx="2325605" cy="2325607"/>
            </a:xfrm>
            <a:prstGeom prst="ellipse">
              <a:avLst/>
            </a:prstGeom>
            <a:solidFill>
              <a:srgbClr val="FF7443"/>
            </a:solidFill>
            <a:ln w="25400">
              <a:noFill/>
              <a:round/>
              <a:headEnd/>
              <a:tailEnd/>
            </a:ln>
          </p:spPr>
          <p:txBody>
            <a:bodyPr vert="horz" wrap="none" lIns="91440" tIns="45720" rIns="91440" bIns="45720" anchor="ctr" anchorCtr="1" compatLnSpc="1">
              <a:prstTxWarp prst="textNoShape">
                <a:avLst/>
              </a:prstTxWarp>
              <a:normAutofit/>
            </a:bodyPr>
            <a:lstStyle/>
            <a:p>
              <a:pPr algn="ctr"/>
              <a:r>
                <a:rPr lang="zh-CN" altLang="en-US" sz="3200" b="1" dirty="0" smtClean="0"/>
                <a:t>目录</a:t>
              </a:r>
              <a:endParaRPr lang="en-US" altLang="zh-CN" sz="3200" b="1" dirty="0" smtClean="0"/>
            </a:p>
            <a:p>
              <a:pPr algn="ctr"/>
              <a:r>
                <a:rPr lang="en-US" altLang="zh-CN" b="1" dirty="0"/>
                <a:t>content</a:t>
              </a:r>
              <a:endParaRPr lang="zh-CN" altLang="en-US" b="1" dirty="0"/>
            </a:p>
          </p:txBody>
        </p:sp>
        <p:sp>
          <p:nvSpPr>
            <p:cNvPr id="6" name="圆角矩形 5"/>
            <p:cNvSpPr/>
            <p:nvPr/>
          </p:nvSpPr>
          <p:spPr>
            <a:xfrm>
              <a:off x="6646620" y="1363473"/>
              <a:ext cx="134784" cy="709173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" name="圆角矩形 6"/>
            <p:cNvSpPr/>
            <p:nvPr/>
          </p:nvSpPr>
          <p:spPr>
            <a:xfrm>
              <a:off x="6646620" y="2257872"/>
              <a:ext cx="134784" cy="709173"/>
            </a:xfrm>
            <a:prstGeom prst="roundRect">
              <a:avLst/>
            </a:prstGeom>
            <a:solidFill>
              <a:schemeClr val="accent2">
                <a:lumMod val="10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" name="圆角矩形 7"/>
            <p:cNvSpPr/>
            <p:nvPr/>
          </p:nvSpPr>
          <p:spPr>
            <a:xfrm>
              <a:off x="6646620" y="3237751"/>
              <a:ext cx="134784" cy="709173"/>
            </a:xfrm>
            <a:prstGeom prst="roundRect">
              <a:avLst/>
            </a:prstGeom>
            <a:solidFill>
              <a:schemeClr val="accent3">
                <a:lumMod val="10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" name="圆角矩形 8"/>
            <p:cNvSpPr/>
            <p:nvPr/>
          </p:nvSpPr>
          <p:spPr>
            <a:xfrm>
              <a:off x="6646620" y="4233883"/>
              <a:ext cx="134784" cy="709173"/>
            </a:xfrm>
            <a:prstGeom prst="roundRect">
              <a:avLst/>
            </a:prstGeom>
            <a:solidFill>
              <a:schemeClr val="accent4">
                <a:lumMod val="10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6781406" y="1287749"/>
              <a:ext cx="2913191" cy="856637"/>
              <a:chOff x="1415480" y="1984308"/>
              <a:chExt cx="2913191" cy="856637"/>
            </a:xfrm>
          </p:grpSpPr>
          <p:sp>
            <p:nvSpPr>
              <p:cNvPr id="24" name="文本框 19"/>
              <p:cNvSpPr txBox="1">
                <a:spLocks/>
              </p:cNvSpPr>
              <p:nvPr/>
            </p:nvSpPr>
            <p:spPr bwMode="auto">
              <a:xfrm>
                <a:off x="1415480" y="1984308"/>
                <a:ext cx="2913191" cy="309958"/>
              </a:xfrm>
              <a:prstGeom prst="rect">
                <a:avLst/>
              </a:prstGeom>
              <a:noFill/>
              <a:extLst/>
            </p:spPr>
            <p:txBody>
              <a:bodyPr wrap="none" lIns="540000" tIns="0" rIns="0" bIns="0" anchor="ctr" anchorCtr="0">
                <a:normAutofit/>
              </a:bodyPr>
              <a:lstStyle/>
              <a:p>
                <a:pPr algn="l"/>
                <a:r>
                  <a:rPr lang="zh-CN" altLang="en-US" sz="1400" b="1" dirty="0" smtClean="0">
                    <a:effectLst/>
                  </a:rPr>
                  <a:t>标题文本预设</a:t>
                </a:r>
                <a:endParaRPr lang="zh-CN" altLang="en-US" sz="1400" b="1" dirty="0">
                  <a:effectLst/>
                </a:endParaRPr>
              </a:p>
            </p:txBody>
          </p:sp>
          <p:sp>
            <p:nvSpPr>
              <p:cNvPr id="25" name="文本框 20"/>
              <p:cNvSpPr txBox="1">
                <a:spLocks/>
              </p:cNvSpPr>
              <p:nvPr/>
            </p:nvSpPr>
            <p:spPr bwMode="auto">
              <a:xfrm>
                <a:off x="1415480" y="2284766"/>
                <a:ext cx="2913191" cy="556179"/>
              </a:xfrm>
              <a:prstGeom prst="rect">
                <a:avLst/>
              </a:prstGeom>
              <a:noFill/>
              <a:extLst/>
            </p:spPr>
            <p:txBody>
              <a:bodyPr wrap="square" lIns="540000" tIns="0" rIns="0" bIns="0" anchor="ctr" anchorCtr="0">
                <a:normAutofit/>
              </a:bodyPr>
              <a:lstStyle/>
              <a:p>
                <a:pPr algn="l" latinLnBrk="0">
                  <a:lnSpc>
                    <a:spcPct val="120000"/>
                  </a:lnSpc>
                </a:pPr>
                <a:r>
                  <a:rPr lang="zh-CN" altLang="en-US" sz="1000" b="0" dirty="0" smtClean="0">
                    <a:solidFill>
                      <a:schemeClr val="tx1"/>
                    </a:solidFill>
                    <a:effectLst/>
                  </a:rPr>
                  <a:t>此部分内容作为文字排版占位显示 </a:t>
                </a:r>
                <a:br>
                  <a:rPr lang="zh-CN" altLang="en-US" sz="1000" b="0" dirty="0" smtClean="0">
                    <a:solidFill>
                      <a:schemeClr val="tx1"/>
                    </a:solidFill>
                    <a:effectLst/>
                  </a:rPr>
                </a:br>
                <a:r>
                  <a:rPr lang="zh-CN" altLang="en-US" sz="1000" b="0" dirty="0" smtClean="0">
                    <a:solidFill>
                      <a:schemeClr val="tx1"/>
                    </a:solidFill>
                    <a:effectLst/>
                  </a:rPr>
                  <a:t>（建议使用主题字体）</a:t>
                </a:r>
                <a:endParaRPr lang="zh-CN" altLang="en-US" sz="1000" b="0" dirty="0">
                  <a:solidFill>
                    <a:schemeClr val="tx1"/>
                  </a:solidFill>
                  <a:effectLst/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6781406" y="2180401"/>
              <a:ext cx="2913191" cy="856637"/>
              <a:chOff x="1415480" y="1775089"/>
              <a:chExt cx="2913191" cy="856637"/>
            </a:xfrm>
          </p:grpSpPr>
          <p:sp>
            <p:nvSpPr>
              <p:cNvPr id="22" name="文本框 17"/>
              <p:cNvSpPr txBox="1">
                <a:spLocks/>
              </p:cNvSpPr>
              <p:nvPr/>
            </p:nvSpPr>
            <p:spPr bwMode="auto">
              <a:xfrm>
                <a:off x="1415480" y="1775089"/>
                <a:ext cx="2913191" cy="309958"/>
              </a:xfrm>
              <a:prstGeom prst="rect">
                <a:avLst/>
              </a:prstGeom>
              <a:noFill/>
              <a:extLst/>
            </p:spPr>
            <p:txBody>
              <a:bodyPr wrap="none" lIns="540000" tIns="0" rIns="0" bIns="0" anchor="ctr" anchorCtr="0">
                <a:normAutofit/>
              </a:bodyPr>
              <a:lstStyle/>
              <a:p>
                <a:pPr algn="l"/>
                <a:r>
                  <a:rPr lang="zh-CN" altLang="en-US" sz="1400" b="1" smtClean="0">
                    <a:effectLst/>
                  </a:rPr>
                  <a:t>标题文本预设</a:t>
                </a:r>
                <a:endParaRPr lang="zh-CN" altLang="en-US" sz="1400" b="1" dirty="0">
                  <a:effectLst/>
                </a:endParaRPr>
              </a:p>
            </p:txBody>
          </p:sp>
          <p:sp>
            <p:nvSpPr>
              <p:cNvPr id="23" name="文本框 18"/>
              <p:cNvSpPr txBox="1">
                <a:spLocks/>
              </p:cNvSpPr>
              <p:nvPr/>
            </p:nvSpPr>
            <p:spPr bwMode="auto">
              <a:xfrm>
                <a:off x="1415480" y="2075547"/>
                <a:ext cx="2913191" cy="556179"/>
              </a:xfrm>
              <a:prstGeom prst="rect">
                <a:avLst/>
              </a:prstGeom>
              <a:noFill/>
              <a:extLst/>
            </p:spPr>
            <p:txBody>
              <a:bodyPr wrap="square" lIns="540000" tIns="0" rIns="0" bIns="0" anchor="ctr" anchorCtr="0">
                <a:normAutofit/>
              </a:bodyPr>
              <a:lstStyle/>
              <a:p>
                <a:pPr algn="l" latinLnBrk="0">
                  <a:lnSpc>
                    <a:spcPct val="120000"/>
                  </a:lnSpc>
                </a:pPr>
                <a:r>
                  <a:rPr lang="zh-CN" altLang="en-US" sz="1000" b="0" smtClean="0">
                    <a:solidFill>
                      <a:schemeClr val="tx1"/>
                    </a:solidFill>
                    <a:effectLst/>
                  </a:rPr>
                  <a:t>此部分内容作为文字排版占位显示 </a:t>
                </a:r>
                <a:br>
                  <a:rPr lang="zh-CN" altLang="en-US" sz="1000" b="0" smtClean="0">
                    <a:solidFill>
                      <a:schemeClr val="tx1"/>
                    </a:solidFill>
                    <a:effectLst/>
                  </a:rPr>
                </a:br>
                <a:r>
                  <a:rPr lang="zh-CN" altLang="en-US" sz="1000" b="0" smtClean="0">
                    <a:solidFill>
                      <a:schemeClr val="tx1"/>
                    </a:solidFill>
                    <a:effectLst/>
                  </a:rPr>
                  <a:t>（建议使用主题字体）</a:t>
                </a:r>
                <a:endParaRPr lang="zh-CN" altLang="en-US" sz="1000" b="0">
                  <a:solidFill>
                    <a:schemeClr val="tx1"/>
                  </a:solidFill>
                  <a:effectLst/>
                </a:endParaRPr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6781406" y="3157749"/>
              <a:ext cx="2913191" cy="856637"/>
              <a:chOff x="1415480" y="1651350"/>
              <a:chExt cx="2913191" cy="856637"/>
            </a:xfrm>
          </p:grpSpPr>
          <p:sp>
            <p:nvSpPr>
              <p:cNvPr id="20" name="文本框 15"/>
              <p:cNvSpPr txBox="1">
                <a:spLocks/>
              </p:cNvSpPr>
              <p:nvPr/>
            </p:nvSpPr>
            <p:spPr bwMode="auto">
              <a:xfrm>
                <a:off x="1415480" y="1651350"/>
                <a:ext cx="2913191" cy="309958"/>
              </a:xfrm>
              <a:prstGeom prst="rect">
                <a:avLst/>
              </a:prstGeom>
              <a:noFill/>
              <a:extLst/>
            </p:spPr>
            <p:txBody>
              <a:bodyPr wrap="none" lIns="540000" tIns="0" rIns="0" bIns="0" anchor="ctr" anchorCtr="0">
                <a:normAutofit/>
              </a:bodyPr>
              <a:lstStyle/>
              <a:p>
                <a:pPr algn="l"/>
                <a:r>
                  <a:rPr lang="zh-CN" altLang="en-US" sz="1400" b="1" smtClean="0">
                    <a:effectLst/>
                  </a:rPr>
                  <a:t>标题文本预设</a:t>
                </a:r>
                <a:endParaRPr lang="zh-CN" altLang="en-US" sz="1400" b="1" dirty="0">
                  <a:effectLst/>
                </a:endParaRPr>
              </a:p>
            </p:txBody>
          </p:sp>
          <p:sp>
            <p:nvSpPr>
              <p:cNvPr id="21" name="文本框 16"/>
              <p:cNvSpPr txBox="1">
                <a:spLocks/>
              </p:cNvSpPr>
              <p:nvPr/>
            </p:nvSpPr>
            <p:spPr bwMode="auto">
              <a:xfrm>
                <a:off x="1415480" y="1951808"/>
                <a:ext cx="2913191" cy="556179"/>
              </a:xfrm>
              <a:prstGeom prst="rect">
                <a:avLst/>
              </a:prstGeom>
              <a:noFill/>
              <a:extLst/>
            </p:spPr>
            <p:txBody>
              <a:bodyPr wrap="square" lIns="540000" tIns="0" rIns="0" bIns="0" anchor="ctr" anchorCtr="0">
                <a:normAutofit/>
              </a:bodyPr>
              <a:lstStyle/>
              <a:p>
                <a:pPr algn="l" latinLnBrk="0">
                  <a:lnSpc>
                    <a:spcPct val="120000"/>
                  </a:lnSpc>
                </a:pPr>
                <a:r>
                  <a:rPr lang="zh-CN" altLang="en-US" sz="1000" b="0" smtClean="0">
                    <a:solidFill>
                      <a:schemeClr val="tx1"/>
                    </a:solidFill>
                    <a:effectLst/>
                  </a:rPr>
                  <a:t>此部分内容作为文字排版占位显示 </a:t>
                </a:r>
                <a:br>
                  <a:rPr lang="zh-CN" altLang="en-US" sz="1000" b="0" smtClean="0">
                    <a:solidFill>
                      <a:schemeClr val="tx1"/>
                    </a:solidFill>
                    <a:effectLst/>
                  </a:rPr>
                </a:br>
                <a:r>
                  <a:rPr lang="zh-CN" altLang="en-US" sz="1000" b="0" smtClean="0">
                    <a:solidFill>
                      <a:schemeClr val="tx1"/>
                    </a:solidFill>
                    <a:effectLst/>
                  </a:rPr>
                  <a:t>（建议使用主题字体）</a:t>
                </a:r>
                <a:endParaRPr lang="zh-CN" altLang="en-US" sz="1000" b="0">
                  <a:solidFill>
                    <a:schemeClr val="tx1"/>
                  </a:solidFill>
                  <a:effectLst/>
                </a:endParaRPr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6781406" y="4159865"/>
              <a:ext cx="2913191" cy="856637"/>
              <a:chOff x="1415480" y="1543865"/>
              <a:chExt cx="2913191" cy="856637"/>
            </a:xfrm>
          </p:grpSpPr>
          <p:sp>
            <p:nvSpPr>
              <p:cNvPr id="18" name="文本框 13"/>
              <p:cNvSpPr txBox="1">
                <a:spLocks/>
              </p:cNvSpPr>
              <p:nvPr/>
            </p:nvSpPr>
            <p:spPr bwMode="auto">
              <a:xfrm>
                <a:off x="1415480" y="1543865"/>
                <a:ext cx="2913191" cy="309958"/>
              </a:xfrm>
              <a:prstGeom prst="rect">
                <a:avLst/>
              </a:prstGeom>
              <a:noFill/>
              <a:extLst/>
            </p:spPr>
            <p:txBody>
              <a:bodyPr wrap="none" lIns="540000" tIns="0" rIns="0" bIns="0" anchor="ctr" anchorCtr="0">
                <a:normAutofit/>
              </a:bodyPr>
              <a:lstStyle/>
              <a:p>
                <a:pPr algn="l"/>
                <a:r>
                  <a:rPr lang="zh-CN" altLang="en-US" sz="1400" b="1" smtClean="0">
                    <a:effectLst/>
                  </a:rPr>
                  <a:t>标题文本预设</a:t>
                </a:r>
                <a:endParaRPr lang="zh-CN" altLang="en-US" sz="1400" b="1" dirty="0">
                  <a:effectLst/>
                </a:endParaRPr>
              </a:p>
            </p:txBody>
          </p:sp>
          <p:sp>
            <p:nvSpPr>
              <p:cNvPr id="19" name="文本框 14"/>
              <p:cNvSpPr txBox="1">
                <a:spLocks/>
              </p:cNvSpPr>
              <p:nvPr/>
            </p:nvSpPr>
            <p:spPr bwMode="auto">
              <a:xfrm>
                <a:off x="1415480" y="1844323"/>
                <a:ext cx="2913191" cy="556179"/>
              </a:xfrm>
              <a:prstGeom prst="rect">
                <a:avLst/>
              </a:prstGeom>
              <a:noFill/>
              <a:extLst/>
            </p:spPr>
            <p:txBody>
              <a:bodyPr wrap="square" lIns="540000" tIns="0" rIns="0" bIns="0" anchor="ctr" anchorCtr="0">
                <a:normAutofit/>
              </a:bodyPr>
              <a:lstStyle/>
              <a:p>
                <a:pPr algn="l" latinLnBrk="0">
                  <a:lnSpc>
                    <a:spcPct val="120000"/>
                  </a:lnSpc>
                </a:pPr>
                <a:r>
                  <a:rPr lang="zh-CN" altLang="en-US" sz="1000" b="0" smtClean="0">
                    <a:solidFill>
                      <a:schemeClr val="tx1"/>
                    </a:solidFill>
                    <a:effectLst/>
                  </a:rPr>
                  <a:t>此部分内容作为文字排版占位显示 </a:t>
                </a:r>
                <a:br>
                  <a:rPr lang="zh-CN" altLang="en-US" sz="1000" b="0" smtClean="0">
                    <a:solidFill>
                      <a:schemeClr val="tx1"/>
                    </a:solidFill>
                    <a:effectLst/>
                  </a:rPr>
                </a:br>
                <a:r>
                  <a:rPr lang="zh-CN" altLang="en-US" sz="1000" b="0" smtClean="0">
                    <a:solidFill>
                      <a:schemeClr val="tx1"/>
                    </a:solidFill>
                    <a:effectLst/>
                  </a:rPr>
                  <a:t>（建议使用主题字体）</a:t>
                </a:r>
                <a:endParaRPr lang="zh-CN" altLang="en-US" sz="1000" b="0">
                  <a:solidFill>
                    <a:schemeClr val="tx1"/>
                  </a:solidFill>
                  <a:effectLst/>
                </a:endParaRPr>
              </a:p>
            </p:txBody>
          </p:sp>
        </p:grpSp>
        <p:sp>
          <p:nvSpPr>
            <p:cNvPr id="14" name="圆角矩形 13"/>
            <p:cNvSpPr/>
            <p:nvPr/>
          </p:nvSpPr>
          <p:spPr>
            <a:xfrm>
              <a:off x="6646620" y="5158457"/>
              <a:ext cx="134784" cy="709173"/>
            </a:xfrm>
            <a:prstGeom prst="roundRect">
              <a:avLst/>
            </a:prstGeom>
            <a:solidFill>
              <a:schemeClr val="accent5">
                <a:lumMod val="10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6781406" y="5084724"/>
              <a:ext cx="2913191" cy="856637"/>
              <a:chOff x="1415480" y="1364822"/>
              <a:chExt cx="2913191" cy="856637"/>
            </a:xfrm>
          </p:grpSpPr>
          <p:sp>
            <p:nvSpPr>
              <p:cNvPr id="16" name="文本框 23"/>
              <p:cNvSpPr txBox="1">
                <a:spLocks/>
              </p:cNvSpPr>
              <p:nvPr/>
            </p:nvSpPr>
            <p:spPr bwMode="auto">
              <a:xfrm>
                <a:off x="1415480" y="1364822"/>
                <a:ext cx="2913191" cy="309958"/>
              </a:xfrm>
              <a:prstGeom prst="rect">
                <a:avLst/>
              </a:prstGeom>
              <a:noFill/>
              <a:extLst/>
            </p:spPr>
            <p:txBody>
              <a:bodyPr wrap="none" lIns="540000" tIns="0" rIns="0" bIns="0" anchor="ctr" anchorCtr="0">
                <a:normAutofit/>
              </a:bodyPr>
              <a:lstStyle/>
              <a:p>
                <a:pPr algn="l"/>
                <a:r>
                  <a:rPr lang="zh-CN" altLang="en-US" sz="1400" b="1" smtClean="0">
                    <a:effectLst/>
                  </a:rPr>
                  <a:t>标题文本预设</a:t>
                </a:r>
                <a:endParaRPr lang="zh-CN" altLang="en-US" sz="1400" b="1" dirty="0">
                  <a:effectLst/>
                </a:endParaRPr>
              </a:p>
            </p:txBody>
          </p:sp>
          <p:sp>
            <p:nvSpPr>
              <p:cNvPr id="17" name="文本框 24"/>
              <p:cNvSpPr txBox="1">
                <a:spLocks/>
              </p:cNvSpPr>
              <p:nvPr/>
            </p:nvSpPr>
            <p:spPr bwMode="auto">
              <a:xfrm>
                <a:off x="1415480" y="1665280"/>
                <a:ext cx="2913191" cy="556179"/>
              </a:xfrm>
              <a:prstGeom prst="rect">
                <a:avLst/>
              </a:prstGeom>
              <a:noFill/>
              <a:extLst/>
            </p:spPr>
            <p:txBody>
              <a:bodyPr wrap="square" lIns="540000" tIns="0" rIns="0" bIns="0" anchor="ctr" anchorCtr="0">
                <a:normAutofit/>
              </a:bodyPr>
              <a:lstStyle/>
              <a:p>
                <a:pPr algn="l" latinLnBrk="0">
                  <a:lnSpc>
                    <a:spcPct val="120000"/>
                  </a:lnSpc>
                </a:pPr>
                <a:r>
                  <a:rPr lang="zh-CN" altLang="en-US" sz="1000" b="0" smtClean="0">
                    <a:solidFill>
                      <a:schemeClr val="tx1"/>
                    </a:solidFill>
                    <a:effectLst/>
                  </a:rPr>
                  <a:t>此部分内容作为文字排版占位显示 </a:t>
                </a:r>
                <a:br>
                  <a:rPr lang="zh-CN" altLang="en-US" sz="1000" b="0" smtClean="0">
                    <a:solidFill>
                      <a:schemeClr val="tx1"/>
                    </a:solidFill>
                    <a:effectLst/>
                  </a:rPr>
                </a:br>
                <a:r>
                  <a:rPr lang="zh-CN" altLang="en-US" sz="1000" b="0" smtClean="0">
                    <a:solidFill>
                      <a:schemeClr val="tx1"/>
                    </a:solidFill>
                    <a:effectLst/>
                  </a:rPr>
                  <a:t>（建议使用主题字体）</a:t>
                </a:r>
                <a:endParaRPr lang="zh-CN" altLang="en-US" sz="1000" b="0">
                  <a:solidFill>
                    <a:schemeClr val="tx1"/>
                  </a:solidFill>
                  <a:effectLst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3331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gallery dir="l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="" xmlns:lc="http://schemas.openxmlformats.org/drawingml/2006/lockedCanvas" xmlns:a16="http://schemas.microsoft.com/office/drawing/2014/main" id="{20B5B025-E9C9-4B04-8996-91606E3D4240}"/>
              </a:ext>
            </a:extLst>
          </p:cNvPr>
          <p:cNvGrpSpPr/>
          <p:nvPr/>
        </p:nvGrpSpPr>
        <p:grpSpPr>
          <a:xfrm>
            <a:off x="1029251" y="2164233"/>
            <a:ext cx="2749876" cy="3011198"/>
            <a:chOff x="660978" y="2235455"/>
            <a:chExt cx="2749866" cy="3011188"/>
          </a:xfrm>
        </p:grpSpPr>
        <p:sp>
          <p:nvSpPr>
            <p:cNvPr id="155" name="文本框 118"/>
            <p:cNvSpPr txBox="1"/>
            <p:nvPr/>
          </p:nvSpPr>
          <p:spPr>
            <a:xfrm>
              <a:off x="1116735" y="2235455"/>
              <a:ext cx="2294107" cy="294422"/>
            </a:xfrm>
            <a:prstGeom prst="rect">
              <a:avLst/>
            </a:prstGeom>
            <a:noFill/>
          </p:spPr>
          <p:txBody>
            <a:bodyPr wrap="none">
              <a:normAutofit fontScale="77500" lnSpcReduction="200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600" b="1" dirty="0"/>
                <a:t>标题文本预设</a:t>
              </a:r>
            </a:p>
          </p:txBody>
        </p:sp>
        <p:sp>
          <p:nvSpPr>
            <p:cNvPr id="156" name="文本框 119"/>
            <p:cNvSpPr txBox="1"/>
            <p:nvPr/>
          </p:nvSpPr>
          <p:spPr>
            <a:xfrm>
              <a:off x="1116737" y="2501747"/>
              <a:ext cx="2294107" cy="493516"/>
            </a:xfrm>
            <a:prstGeom prst="rect">
              <a:avLst/>
            </a:prstGeom>
            <a:noFill/>
          </p:spPr>
          <p:txBody>
            <a:bodyPr wrap="square">
              <a:normAutofit fontScale="92500"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100"/>
                <a:t>此部分内容作为文字排版占位显示</a:t>
              </a:r>
              <a:br>
                <a:rPr lang="zh-CN" altLang="en-US" sz="1100"/>
              </a:br>
              <a:r>
                <a:rPr lang="zh-CN" altLang="en-US" sz="1100"/>
                <a:t>（建议使用主题字体）</a:t>
              </a:r>
              <a:endParaRPr lang="zh-CN" altLang="en-US" sz="1100" dirty="0"/>
            </a:p>
          </p:txBody>
        </p:sp>
        <p:sp>
          <p:nvSpPr>
            <p:cNvPr id="157" name="任意多边形: 形状 117"/>
            <p:cNvSpPr>
              <a:spLocks noChangeAspect="1"/>
            </p:cNvSpPr>
            <p:nvPr/>
          </p:nvSpPr>
          <p:spPr bwMode="auto">
            <a:xfrm>
              <a:off x="682769" y="2289641"/>
              <a:ext cx="386754" cy="385391"/>
            </a:xfrm>
            <a:custGeom>
              <a:avLst/>
              <a:gdLst>
                <a:gd name="T0" fmla="*/ 0 w 120"/>
                <a:gd name="T1" fmla="*/ 60 h 120"/>
                <a:gd name="T2" fmla="*/ 120 w 120"/>
                <a:gd name="T3" fmla="*/ 60 h 120"/>
                <a:gd name="T4" fmla="*/ 94 w 120"/>
                <a:gd name="T5" fmla="*/ 80 h 120"/>
                <a:gd name="T6" fmla="*/ 112 w 120"/>
                <a:gd name="T7" fmla="*/ 64 h 120"/>
                <a:gd name="T8" fmla="*/ 94 w 120"/>
                <a:gd name="T9" fmla="*/ 80 h 120"/>
                <a:gd name="T10" fmla="*/ 24 w 120"/>
                <a:gd name="T11" fmla="*/ 56 h 120"/>
                <a:gd name="T12" fmla="*/ 12 w 120"/>
                <a:gd name="T13" fmla="*/ 40 h 120"/>
                <a:gd name="T14" fmla="*/ 86 w 120"/>
                <a:gd name="T15" fmla="*/ 40 h 120"/>
                <a:gd name="T16" fmla="*/ 64 w 120"/>
                <a:gd name="T17" fmla="*/ 56 h 120"/>
                <a:gd name="T18" fmla="*/ 86 w 120"/>
                <a:gd name="T19" fmla="*/ 40 h 120"/>
                <a:gd name="T20" fmla="*/ 64 w 120"/>
                <a:gd name="T21" fmla="*/ 9 h 120"/>
                <a:gd name="T22" fmla="*/ 79 w 120"/>
                <a:gd name="T23" fmla="*/ 22 h 120"/>
                <a:gd name="T24" fmla="*/ 64 w 120"/>
                <a:gd name="T25" fmla="*/ 32 h 120"/>
                <a:gd name="T26" fmla="*/ 51 w 120"/>
                <a:gd name="T27" fmla="*/ 11 h 120"/>
                <a:gd name="T28" fmla="*/ 56 w 120"/>
                <a:gd name="T29" fmla="*/ 32 h 120"/>
                <a:gd name="T30" fmla="*/ 41 w 120"/>
                <a:gd name="T31" fmla="*/ 22 h 120"/>
                <a:gd name="T32" fmla="*/ 56 w 120"/>
                <a:gd name="T33" fmla="*/ 56 h 120"/>
                <a:gd name="T34" fmla="*/ 34 w 120"/>
                <a:gd name="T35" fmla="*/ 40 h 120"/>
                <a:gd name="T36" fmla="*/ 12 w 120"/>
                <a:gd name="T37" fmla="*/ 80 h 120"/>
                <a:gd name="T38" fmla="*/ 24 w 120"/>
                <a:gd name="T39" fmla="*/ 64 h 120"/>
                <a:gd name="T40" fmla="*/ 12 w 120"/>
                <a:gd name="T41" fmla="*/ 80 h 120"/>
                <a:gd name="T42" fmla="*/ 56 w 120"/>
                <a:gd name="T43" fmla="*/ 64 h 120"/>
                <a:gd name="T44" fmla="*/ 34 w 120"/>
                <a:gd name="T45" fmla="*/ 80 h 120"/>
                <a:gd name="T46" fmla="*/ 56 w 120"/>
                <a:gd name="T47" fmla="*/ 88 h 120"/>
                <a:gd name="T48" fmla="*/ 51 w 120"/>
                <a:gd name="T49" fmla="*/ 109 h 120"/>
                <a:gd name="T50" fmla="*/ 37 w 120"/>
                <a:gd name="T51" fmla="*/ 88 h 120"/>
                <a:gd name="T52" fmla="*/ 79 w 120"/>
                <a:gd name="T53" fmla="*/ 98 h 120"/>
                <a:gd name="T54" fmla="*/ 64 w 120"/>
                <a:gd name="T55" fmla="*/ 111 h 120"/>
                <a:gd name="T56" fmla="*/ 83 w 120"/>
                <a:gd name="T57" fmla="*/ 88 h 120"/>
                <a:gd name="T58" fmla="*/ 64 w 120"/>
                <a:gd name="T59" fmla="*/ 80 h 120"/>
                <a:gd name="T60" fmla="*/ 88 w 120"/>
                <a:gd name="T61" fmla="*/ 64 h 120"/>
                <a:gd name="T62" fmla="*/ 64 w 120"/>
                <a:gd name="T63" fmla="*/ 80 h 120"/>
                <a:gd name="T64" fmla="*/ 94 w 120"/>
                <a:gd name="T65" fmla="*/ 40 h 120"/>
                <a:gd name="T66" fmla="*/ 112 w 120"/>
                <a:gd name="T67" fmla="*/ 56 h 120"/>
                <a:gd name="T68" fmla="*/ 104 w 120"/>
                <a:gd name="T69" fmla="*/ 32 h 120"/>
                <a:gd name="T70" fmla="*/ 82 w 120"/>
                <a:gd name="T71" fmla="*/ 13 h 120"/>
                <a:gd name="T72" fmla="*/ 104 w 120"/>
                <a:gd name="T73" fmla="*/ 32 h 120"/>
                <a:gd name="T74" fmla="*/ 38 w 120"/>
                <a:gd name="T75" fmla="*/ 13 h 120"/>
                <a:gd name="T76" fmla="*/ 16 w 120"/>
                <a:gd name="T77" fmla="*/ 32 h 120"/>
                <a:gd name="T78" fmla="*/ 16 w 120"/>
                <a:gd name="T79" fmla="*/ 88 h 120"/>
                <a:gd name="T80" fmla="*/ 38 w 120"/>
                <a:gd name="T81" fmla="*/ 107 h 120"/>
                <a:gd name="T82" fmla="*/ 16 w 120"/>
                <a:gd name="T83" fmla="*/ 88 h 120"/>
                <a:gd name="T84" fmla="*/ 82 w 120"/>
                <a:gd name="T85" fmla="*/ 107 h 120"/>
                <a:gd name="T86" fmla="*/ 104 w 120"/>
                <a:gd name="T87" fmla="*/ 88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0" h="120">
                  <a:moveTo>
                    <a:pt x="60" y="0"/>
                  </a:moveTo>
                  <a:cubicBezTo>
                    <a:pt x="27" y="0"/>
                    <a:pt x="0" y="27"/>
                    <a:pt x="0" y="60"/>
                  </a:cubicBezTo>
                  <a:cubicBezTo>
                    <a:pt x="0" y="93"/>
                    <a:pt x="27" y="120"/>
                    <a:pt x="60" y="120"/>
                  </a:cubicBezTo>
                  <a:cubicBezTo>
                    <a:pt x="93" y="120"/>
                    <a:pt x="120" y="93"/>
                    <a:pt x="120" y="60"/>
                  </a:cubicBezTo>
                  <a:cubicBezTo>
                    <a:pt x="120" y="27"/>
                    <a:pt x="93" y="0"/>
                    <a:pt x="60" y="0"/>
                  </a:cubicBezTo>
                  <a:close/>
                  <a:moveTo>
                    <a:pt x="94" y="80"/>
                  </a:moveTo>
                  <a:cubicBezTo>
                    <a:pt x="95" y="75"/>
                    <a:pt x="96" y="70"/>
                    <a:pt x="96" y="64"/>
                  </a:cubicBezTo>
                  <a:cubicBezTo>
                    <a:pt x="112" y="64"/>
                    <a:pt x="112" y="64"/>
                    <a:pt x="112" y="64"/>
                  </a:cubicBezTo>
                  <a:cubicBezTo>
                    <a:pt x="111" y="70"/>
                    <a:pt x="110" y="75"/>
                    <a:pt x="108" y="80"/>
                  </a:cubicBezTo>
                  <a:lnTo>
                    <a:pt x="94" y="80"/>
                  </a:lnTo>
                  <a:close/>
                  <a:moveTo>
                    <a:pt x="26" y="40"/>
                  </a:moveTo>
                  <a:cubicBezTo>
                    <a:pt x="25" y="45"/>
                    <a:pt x="24" y="50"/>
                    <a:pt x="24" y="56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9" y="50"/>
                    <a:pt x="10" y="45"/>
                    <a:pt x="12" y="40"/>
                  </a:cubicBezTo>
                  <a:lnTo>
                    <a:pt x="26" y="40"/>
                  </a:lnTo>
                  <a:close/>
                  <a:moveTo>
                    <a:pt x="86" y="40"/>
                  </a:moveTo>
                  <a:cubicBezTo>
                    <a:pt x="87" y="45"/>
                    <a:pt x="88" y="50"/>
                    <a:pt x="88" y="56"/>
                  </a:cubicBezTo>
                  <a:cubicBezTo>
                    <a:pt x="64" y="56"/>
                    <a:pt x="64" y="56"/>
                    <a:pt x="64" y="56"/>
                  </a:cubicBezTo>
                  <a:cubicBezTo>
                    <a:pt x="64" y="40"/>
                    <a:pt x="64" y="40"/>
                    <a:pt x="64" y="40"/>
                  </a:cubicBezTo>
                  <a:lnTo>
                    <a:pt x="86" y="40"/>
                  </a:lnTo>
                  <a:close/>
                  <a:moveTo>
                    <a:pt x="64" y="32"/>
                  </a:moveTo>
                  <a:cubicBezTo>
                    <a:pt x="64" y="9"/>
                    <a:pt x="64" y="9"/>
                    <a:pt x="64" y="9"/>
                  </a:cubicBezTo>
                  <a:cubicBezTo>
                    <a:pt x="66" y="9"/>
                    <a:pt x="68" y="10"/>
                    <a:pt x="69" y="11"/>
                  </a:cubicBezTo>
                  <a:cubicBezTo>
                    <a:pt x="73" y="14"/>
                    <a:pt x="76" y="17"/>
                    <a:pt x="79" y="22"/>
                  </a:cubicBezTo>
                  <a:cubicBezTo>
                    <a:pt x="80" y="25"/>
                    <a:pt x="82" y="28"/>
                    <a:pt x="83" y="32"/>
                  </a:cubicBezTo>
                  <a:lnTo>
                    <a:pt x="64" y="32"/>
                  </a:lnTo>
                  <a:close/>
                  <a:moveTo>
                    <a:pt x="41" y="22"/>
                  </a:moveTo>
                  <a:cubicBezTo>
                    <a:pt x="44" y="17"/>
                    <a:pt x="47" y="14"/>
                    <a:pt x="51" y="11"/>
                  </a:cubicBezTo>
                  <a:cubicBezTo>
                    <a:pt x="52" y="10"/>
                    <a:pt x="54" y="9"/>
                    <a:pt x="56" y="9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38" y="28"/>
                    <a:pt x="40" y="25"/>
                    <a:pt x="41" y="22"/>
                  </a:cubicBezTo>
                  <a:close/>
                  <a:moveTo>
                    <a:pt x="56" y="40"/>
                  </a:moveTo>
                  <a:cubicBezTo>
                    <a:pt x="56" y="56"/>
                    <a:pt x="56" y="56"/>
                    <a:pt x="56" y="56"/>
                  </a:cubicBezTo>
                  <a:cubicBezTo>
                    <a:pt x="32" y="56"/>
                    <a:pt x="32" y="56"/>
                    <a:pt x="32" y="56"/>
                  </a:cubicBezTo>
                  <a:cubicBezTo>
                    <a:pt x="32" y="50"/>
                    <a:pt x="33" y="45"/>
                    <a:pt x="34" y="40"/>
                  </a:cubicBezTo>
                  <a:lnTo>
                    <a:pt x="56" y="40"/>
                  </a:lnTo>
                  <a:close/>
                  <a:moveTo>
                    <a:pt x="12" y="80"/>
                  </a:moveTo>
                  <a:cubicBezTo>
                    <a:pt x="10" y="75"/>
                    <a:pt x="9" y="70"/>
                    <a:pt x="8" y="64"/>
                  </a:cubicBezTo>
                  <a:cubicBezTo>
                    <a:pt x="24" y="64"/>
                    <a:pt x="24" y="64"/>
                    <a:pt x="24" y="64"/>
                  </a:cubicBezTo>
                  <a:cubicBezTo>
                    <a:pt x="24" y="70"/>
                    <a:pt x="25" y="75"/>
                    <a:pt x="26" y="80"/>
                  </a:cubicBezTo>
                  <a:lnTo>
                    <a:pt x="12" y="80"/>
                  </a:lnTo>
                  <a:close/>
                  <a:moveTo>
                    <a:pt x="32" y="64"/>
                  </a:moveTo>
                  <a:cubicBezTo>
                    <a:pt x="56" y="64"/>
                    <a:pt x="56" y="64"/>
                    <a:pt x="56" y="64"/>
                  </a:cubicBezTo>
                  <a:cubicBezTo>
                    <a:pt x="56" y="80"/>
                    <a:pt x="56" y="80"/>
                    <a:pt x="56" y="80"/>
                  </a:cubicBezTo>
                  <a:cubicBezTo>
                    <a:pt x="34" y="80"/>
                    <a:pt x="34" y="80"/>
                    <a:pt x="34" y="80"/>
                  </a:cubicBezTo>
                  <a:cubicBezTo>
                    <a:pt x="33" y="75"/>
                    <a:pt x="32" y="70"/>
                    <a:pt x="32" y="64"/>
                  </a:cubicBezTo>
                  <a:close/>
                  <a:moveTo>
                    <a:pt x="56" y="88"/>
                  </a:moveTo>
                  <a:cubicBezTo>
                    <a:pt x="56" y="111"/>
                    <a:pt x="56" y="111"/>
                    <a:pt x="56" y="111"/>
                  </a:cubicBezTo>
                  <a:cubicBezTo>
                    <a:pt x="54" y="111"/>
                    <a:pt x="52" y="110"/>
                    <a:pt x="51" y="109"/>
                  </a:cubicBezTo>
                  <a:cubicBezTo>
                    <a:pt x="47" y="106"/>
                    <a:pt x="44" y="103"/>
                    <a:pt x="41" y="98"/>
                  </a:cubicBezTo>
                  <a:cubicBezTo>
                    <a:pt x="40" y="95"/>
                    <a:pt x="38" y="92"/>
                    <a:pt x="37" y="88"/>
                  </a:cubicBezTo>
                  <a:lnTo>
                    <a:pt x="56" y="88"/>
                  </a:lnTo>
                  <a:close/>
                  <a:moveTo>
                    <a:pt x="79" y="98"/>
                  </a:moveTo>
                  <a:cubicBezTo>
                    <a:pt x="76" y="103"/>
                    <a:pt x="73" y="106"/>
                    <a:pt x="69" y="109"/>
                  </a:cubicBezTo>
                  <a:cubicBezTo>
                    <a:pt x="68" y="110"/>
                    <a:pt x="66" y="111"/>
                    <a:pt x="64" y="111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83" y="88"/>
                    <a:pt x="83" y="88"/>
                    <a:pt x="83" y="88"/>
                  </a:cubicBezTo>
                  <a:cubicBezTo>
                    <a:pt x="82" y="92"/>
                    <a:pt x="80" y="95"/>
                    <a:pt x="79" y="98"/>
                  </a:cubicBezTo>
                  <a:close/>
                  <a:moveTo>
                    <a:pt x="64" y="80"/>
                  </a:moveTo>
                  <a:cubicBezTo>
                    <a:pt x="64" y="64"/>
                    <a:pt x="64" y="64"/>
                    <a:pt x="64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70"/>
                    <a:pt x="87" y="75"/>
                    <a:pt x="86" y="80"/>
                  </a:cubicBezTo>
                  <a:lnTo>
                    <a:pt x="64" y="80"/>
                  </a:lnTo>
                  <a:close/>
                  <a:moveTo>
                    <a:pt x="96" y="56"/>
                  </a:moveTo>
                  <a:cubicBezTo>
                    <a:pt x="96" y="50"/>
                    <a:pt x="95" y="45"/>
                    <a:pt x="94" y="40"/>
                  </a:cubicBezTo>
                  <a:cubicBezTo>
                    <a:pt x="108" y="40"/>
                    <a:pt x="108" y="40"/>
                    <a:pt x="108" y="40"/>
                  </a:cubicBezTo>
                  <a:cubicBezTo>
                    <a:pt x="110" y="45"/>
                    <a:pt x="111" y="50"/>
                    <a:pt x="112" y="56"/>
                  </a:cubicBezTo>
                  <a:lnTo>
                    <a:pt x="96" y="56"/>
                  </a:lnTo>
                  <a:close/>
                  <a:moveTo>
                    <a:pt x="104" y="32"/>
                  </a:moveTo>
                  <a:cubicBezTo>
                    <a:pt x="92" y="32"/>
                    <a:pt x="92" y="32"/>
                    <a:pt x="92" y="32"/>
                  </a:cubicBezTo>
                  <a:cubicBezTo>
                    <a:pt x="90" y="25"/>
                    <a:pt x="86" y="18"/>
                    <a:pt x="82" y="13"/>
                  </a:cubicBezTo>
                  <a:cubicBezTo>
                    <a:pt x="88" y="16"/>
                    <a:pt x="93" y="19"/>
                    <a:pt x="97" y="23"/>
                  </a:cubicBezTo>
                  <a:cubicBezTo>
                    <a:pt x="99" y="26"/>
                    <a:pt x="102" y="29"/>
                    <a:pt x="104" y="32"/>
                  </a:cubicBezTo>
                  <a:close/>
                  <a:moveTo>
                    <a:pt x="23" y="23"/>
                  </a:moveTo>
                  <a:cubicBezTo>
                    <a:pt x="27" y="19"/>
                    <a:pt x="32" y="16"/>
                    <a:pt x="38" y="13"/>
                  </a:cubicBezTo>
                  <a:cubicBezTo>
                    <a:pt x="34" y="18"/>
                    <a:pt x="30" y="25"/>
                    <a:pt x="28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8" y="29"/>
                    <a:pt x="21" y="26"/>
                    <a:pt x="23" y="23"/>
                  </a:cubicBezTo>
                  <a:close/>
                  <a:moveTo>
                    <a:pt x="16" y="88"/>
                  </a:moveTo>
                  <a:cubicBezTo>
                    <a:pt x="28" y="88"/>
                    <a:pt x="28" y="88"/>
                    <a:pt x="28" y="88"/>
                  </a:cubicBezTo>
                  <a:cubicBezTo>
                    <a:pt x="30" y="95"/>
                    <a:pt x="34" y="102"/>
                    <a:pt x="38" y="107"/>
                  </a:cubicBezTo>
                  <a:cubicBezTo>
                    <a:pt x="32" y="104"/>
                    <a:pt x="27" y="101"/>
                    <a:pt x="23" y="97"/>
                  </a:cubicBezTo>
                  <a:cubicBezTo>
                    <a:pt x="21" y="94"/>
                    <a:pt x="18" y="91"/>
                    <a:pt x="16" y="88"/>
                  </a:cubicBezTo>
                  <a:close/>
                  <a:moveTo>
                    <a:pt x="97" y="97"/>
                  </a:moveTo>
                  <a:cubicBezTo>
                    <a:pt x="93" y="101"/>
                    <a:pt x="88" y="104"/>
                    <a:pt x="82" y="107"/>
                  </a:cubicBezTo>
                  <a:cubicBezTo>
                    <a:pt x="86" y="102"/>
                    <a:pt x="90" y="95"/>
                    <a:pt x="92" y="88"/>
                  </a:cubicBezTo>
                  <a:cubicBezTo>
                    <a:pt x="104" y="88"/>
                    <a:pt x="104" y="88"/>
                    <a:pt x="104" y="88"/>
                  </a:cubicBezTo>
                  <a:cubicBezTo>
                    <a:pt x="102" y="91"/>
                    <a:pt x="99" y="94"/>
                    <a:pt x="97" y="97"/>
                  </a:cubicBezTo>
                  <a:close/>
                </a:path>
              </a:pathLst>
            </a:custGeom>
            <a:solidFill>
              <a:schemeClr val="accent1">
                <a:lumMod val="10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8" name="任意多边形: 形状 121"/>
            <p:cNvSpPr>
              <a:spLocks noChangeAspect="1"/>
            </p:cNvSpPr>
            <p:nvPr/>
          </p:nvSpPr>
          <p:spPr bwMode="auto">
            <a:xfrm>
              <a:off x="660978" y="3392180"/>
              <a:ext cx="430332" cy="431694"/>
            </a:xfrm>
            <a:custGeom>
              <a:avLst/>
              <a:gdLst>
                <a:gd name="T0" fmla="*/ 122 w 134"/>
                <a:gd name="T1" fmla="*/ 12 h 134"/>
                <a:gd name="T2" fmla="*/ 122 w 134"/>
                <a:gd name="T3" fmla="*/ 12 h 134"/>
                <a:gd name="T4" fmla="*/ 79 w 134"/>
                <a:gd name="T5" fmla="*/ 12 h 134"/>
                <a:gd name="T6" fmla="*/ 52 w 134"/>
                <a:gd name="T7" fmla="*/ 39 h 134"/>
                <a:gd name="T8" fmla="*/ 52 w 134"/>
                <a:gd name="T9" fmla="*/ 82 h 134"/>
                <a:gd name="T10" fmla="*/ 52 w 134"/>
                <a:gd name="T11" fmla="*/ 82 h 134"/>
                <a:gd name="T12" fmla="*/ 55 w 134"/>
                <a:gd name="T13" fmla="*/ 85 h 134"/>
                <a:gd name="T14" fmla="*/ 65 w 134"/>
                <a:gd name="T15" fmla="*/ 75 h 134"/>
                <a:gd name="T16" fmla="*/ 62 w 134"/>
                <a:gd name="T17" fmla="*/ 73 h 134"/>
                <a:gd name="T18" fmla="*/ 61 w 134"/>
                <a:gd name="T19" fmla="*/ 72 h 134"/>
                <a:gd name="T20" fmla="*/ 61 w 134"/>
                <a:gd name="T21" fmla="*/ 49 h 134"/>
                <a:gd name="T22" fmla="*/ 89 w 134"/>
                <a:gd name="T23" fmla="*/ 22 h 134"/>
                <a:gd name="T24" fmla="*/ 112 w 134"/>
                <a:gd name="T25" fmla="*/ 22 h 134"/>
                <a:gd name="T26" fmla="*/ 112 w 134"/>
                <a:gd name="T27" fmla="*/ 22 h 134"/>
                <a:gd name="T28" fmla="*/ 112 w 134"/>
                <a:gd name="T29" fmla="*/ 45 h 134"/>
                <a:gd name="T30" fmla="*/ 100 w 134"/>
                <a:gd name="T31" fmla="*/ 58 h 134"/>
                <a:gd name="T32" fmla="*/ 103 w 134"/>
                <a:gd name="T33" fmla="*/ 74 h 134"/>
                <a:gd name="T34" fmla="*/ 122 w 134"/>
                <a:gd name="T35" fmla="*/ 55 h 134"/>
                <a:gd name="T36" fmla="*/ 122 w 134"/>
                <a:gd name="T37" fmla="*/ 12 h 134"/>
                <a:gd name="T38" fmla="*/ 82 w 134"/>
                <a:gd name="T39" fmla="*/ 52 h 134"/>
                <a:gd name="T40" fmla="*/ 79 w 134"/>
                <a:gd name="T41" fmla="*/ 49 h 134"/>
                <a:gd name="T42" fmla="*/ 69 w 134"/>
                <a:gd name="T43" fmla="*/ 59 h 134"/>
                <a:gd name="T44" fmla="*/ 72 w 134"/>
                <a:gd name="T45" fmla="*/ 61 h 134"/>
                <a:gd name="T46" fmla="*/ 73 w 134"/>
                <a:gd name="T47" fmla="*/ 62 h 134"/>
                <a:gd name="T48" fmla="*/ 73 w 134"/>
                <a:gd name="T49" fmla="*/ 85 h 134"/>
                <a:gd name="T50" fmla="*/ 45 w 134"/>
                <a:gd name="T51" fmla="*/ 112 h 134"/>
                <a:gd name="T52" fmla="*/ 22 w 134"/>
                <a:gd name="T53" fmla="*/ 112 h 134"/>
                <a:gd name="T54" fmla="*/ 22 w 134"/>
                <a:gd name="T55" fmla="*/ 112 h 134"/>
                <a:gd name="T56" fmla="*/ 22 w 134"/>
                <a:gd name="T57" fmla="*/ 89 h 134"/>
                <a:gd name="T58" fmla="*/ 34 w 134"/>
                <a:gd name="T59" fmla="*/ 76 h 134"/>
                <a:gd name="T60" fmla="*/ 31 w 134"/>
                <a:gd name="T61" fmla="*/ 60 h 134"/>
                <a:gd name="T62" fmla="*/ 12 w 134"/>
                <a:gd name="T63" fmla="*/ 79 h 134"/>
                <a:gd name="T64" fmla="*/ 12 w 134"/>
                <a:gd name="T65" fmla="*/ 122 h 134"/>
                <a:gd name="T66" fmla="*/ 12 w 134"/>
                <a:gd name="T67" fmla="*/ 122 h 134"/>
                <a:gd name="T68" fmla="*/ 55 w 134"/>
                <a:gd name="T69" fmla="*/ 122 h 134"/>
                <a:gd name="T70" fmla="*/ 82 w 134"/>
                <a:gd name="T71" fmla="*/ 95 h 134"/>
                <a:gd name="T72" fmla="*/ 82 w 134"/>
                <a:gd name="T73" fmla="*/ 52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4" h="134">
                  <a:moveTo>
                    <a:pt x="122" y="12"/>
                  </a:moveTo>
                  <a:cubicBezTo>
                    <a:pt x="122" y="12"/>
                    <a:pt x="122" y="12"/>
                    <a:pt x="122" y="12"/>
                  </a:cubicBezTo>
                  <a:cubicBezTo>
                    <a:pt x="110" y="0"/>
                    <a:pt x="91" y="0"/>
                    <a:pt x="79" y="12"/>
                  </a:cubicBezTo>
                  <a:cubicBezTo>
                    <a:pt x="52" y="39"/>
                    <a:pt x="52" y="39"/>
                    <a:pt x="52" y="39"/>
                  </a:cubicBezTo>
                  <a:cubicBezTo>
                    <a:pt x="40" y="51"/>
                    <a:pt x="40" y="70"/>
                    <a:pt x="52" y="82"/>
                  </a:cubicBezTo>
                  <a:cubicBezTo>
                    <a:pt x="52" y="82"/>
                    <a:pt x="52" y="82"/>
                    <a:pt x="52" y="82"/>
                  </a:cubicBezTo>
                  <a:cubicBezTo>
                    <a:pt x="53" y="83"/>
                    <a:pt x="54" y="84"/>
                    <a:pt x="55" y="85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4" y="74"/>
                    <a:pt x="63" y="74"/>
                    <a:pt x="62" y="73"/>
                  </a:cubicBezTo>
                  <a:cubicBezTo>
                    <a:pt x="61" y="72"/>
                    <a:pt x="61" y="72"/>
                    <a:pt x="61" y="72"/>
                  </a:cubicBezTo>
                  <a:cubicBezTo>
                    <a:pt x="55" y="66"/>
                    <a:pt x="55" y="55"/>
                    <a:pt x="61" y="49"/>
                  </a:cubicBezTo>
                  <a:cubicBezTo>
                    <a:pt x="89" y="22"/>
                    <a:pt x="89" y="22"/>
                    <a:pt x="89" y="22"/>
                  </a:cubicBezTo>
                  <a:cubicBezTo>
                    <a:pt x="95" y="15"/>
                    <a:pt x="105" y="15"/>
                    <a:pt x="112" y="22"/>
                  </a:cubicBezTo>
                  <a:cubicBezTo>
                    <a:pt x="112" y="22"/>
                    <a:pt x="112" y="22"/>
                    <a:pt x="112" y="22"/>
                  </a:cubicBezTo>
                  <a:cubicBezTo>
                    <a:pt x="119" y="29"/>
                    <a:pt x="119" y="39"/>
                    <a:pt x="112" y="45"/>
                  </a:cubicBezTo>
                  <a:cubicBezTo>
                    <a:pt x="100" y="58"/>
                    <a:pt x="100" y="58"/>
                    <a:pt x="100" y="58"/>
                  </a:cubicBezTo>
                  <a:cubicBezTo>
                    <a:pt x="102" y="63"/>
                    <a:pt x="103" y="69"/>
                    <a:pt x="103" y="74"/>
                  </a:cubicBezTo>
                  <a:cubicBezTo>
                    <a:pt x="122" y="55"/>
                    <a:pt x="122" y="55"/>
                    <a:pt x="122" y="55"/>
                  </a:cubicBezTo>
                  <a:cubicBezTo>
                    <a:pt x="134" y="43"/>
                    <a:pt x="134" y="24"/>
                    <a:pt x="122" y="12"/>
                  </a:cubicBezTo>
                  <a:close/>
                  <a:moveTo>
                    <a:pt x="82" y="52"/>
                  </a:moveTo>
                  <a:cubicBezTo>
                    <a:pt x="81" y="51"/>
                    <a:pt x="80" y="50"/>
                    <a:pt x="79" y="49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70" y="60"/>
                    <a:pt x="71" y="60"/>
                    <a:pt x="72" y="61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9" y="68"/>
                    <a:pt x="79" y="79"/>
                    <a:pt x="73" y="85"/>
                  </a:cubicBezTo>
                  <a:cubicBezTo>
                    <a:pt x="45" y="112"/>
                    <a:pt x="45" y="112"/>
                    <a:pt x="45" y="112"/>
                  </a:cubicBezTo>
                  <a:cubicBezTo>
                    <a:pt x="39" y="119"/>
                    <a:pt x="29" y="119"/>
                    <a:pt x="22" y="112"/>
                  </a:cubicBezTo>
                  <a:cubicBezTo>
                    <a:pt x="22" y="112"/>
                    <a:pt x="22" y="112"/>
                    <a:pt x="22" y="112"/>
                  </a:cubicBezTo>
                  <a:cubicBezTo>
                    <a:pt x="15" y="105"/>
                    <a:pt x="15" y="95"/>
                    <a:pt x="22" y="89"/>
                  </a:cubicBezTo>
                  <a:cubicBezTo>
                    <a:pt x="34" y="76"/>
                    <a:pt x="34" y="76"/>
                    <a:pt x="34" y="76"/>
                  </a:cubicBezTo>
                  <a:cubicBezTo>
                    <a:pt x="32" y="71"/>
                    <a:pt x="31" y="65"/>
                    <a:pt x="31" y="60"/>
                  </a:cubicBezTo>
                  <a:cubicBezTo>
                    <a:pt x="12" y="79"/>
                    <a:pt x="12" y="79"/>
                    <a:pt x="12" y="79"/>
                  </a:cubicBezTo>
                  <a:cubicBezTo>
                    <a:pt x="0" y="91"/>
                    <a:pt x="0" y="110"/>
                    <a:pt x="12" y="122"/>
                  </a:cubicBezTo>
                  <a:cubicBezTo>
                    <a:pt x="12" y="122"/>
                    <a:pt x="12" y="122"/>
                    <a:pt x="12" y="122"/>
                  </a:cubicBezTo>
                  <a:cubicBezTo>
                    <a:pt x="24" y="134"/>
                    <a:pt x="43" y="134"/>
                    <a:pt x="55" y="122"/>
                  </a:cubicBezTo>
                  <a:cubicBezTo>
                    <a:pt x="82" y="95"/>
                    <a:pt x="82" y="95"/>
                    <a:pt x="82" y="95"/>
                  </a:cubicBezTo>
                  <a:cubicBezTo>
                    <a:pt x="94" y="83"/>
                    <a:pt x="94" y="64"/>
                    <a:pt x="82" y="52"/>
                  </a:cubicBezTo>
                  <a:close/>
                </a:path>
              </a:pathLst>
            </a:custGeom>
            <a:solidFill>
              <a:schemeClr val="accent2">
                <a:lumMod val="10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9" name="文本框 124"/>
            <p:cNvSpPr txBox="1"/>
            <p:nvPr/>
          </p:nvSpPr>
          <p:spPr>
            <a:xfrm>
              <a:off x="1116734" y="3361146"/>
              <a:ext cx="2294107" cy="294422"/>
            </a:xfrm>
            <a:prstGeom prst="rect">
              <a:avLst/>
            </a:prstGeom>
            <a:noFill/>
          </p:spPr>
          <p:txBody>
            <a:bodyPr wrap="none">
              <a:normAutofit fontScale="77500" lnSpcReduction="200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600" b="1"/>
                <a:t>标题文本预设</a:t>
              </a:r>
            </a:p>
          </p:txBody>
        </p:sp>
        <p:sp>
          <p:nvSpPr>
            <p:cNvPr id="160" name="文本框 125"/>
            <p:cNvSpPr txBox="1"/>
            <p:nvPr/>
          </p:nvSpPr>
          <p:spPr>
            <a:xfrm>
              <a:off x="1116736" y="3627438"/>
              <a:ext cx="2294107" cy="493516"/>
            </a:xfrm>
            <a:prstGeom prst="rect">
              <a:avLst/>
            </a:prstGeom>
            <a:noFill/>
          </p:spPr>
          <p:txBody>
            <a:bodyPr wrap="square">
              <a:normAutofit fontScale="92500"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100"/>
                <a:t>此部分内容作为文字排版占位显示</a:t>
              </a:r>
              <a:br>
                <a:rPr lang="zh-CN" altLang="en-US" sz="1100"/>
              </a:br>
              <a:r>
                <a:rPr lang="zh-CN" altLang="en-US" sz="1100"/>
                <a:t>（建议使用主题字体）</a:t>
              </a:r>
            </a:p>
          </p:txBody>
        </p:sp>
        <p:sp>
          <p:nvSpPr>
            <p:cNvPr id="161" name="任意多边形: 形状 127"/>
            <p:cNvSpPr>
              <a:spLocks noChangeAspect="1"/>
            </p:cNvSpPr>
            <p:nvPr/>
          </p:nvSpPr>
          <p:spPr bwMode="auto">
            <a:xfrm>
              <a:off x="695705" y="4527403"/>
              <a:ext cx="360880" cy="412627"/>
            </a:xfrm>
            <a:custGeom>
              <a:avLst/>
              <a:gdLst>
                <a:gd name="T0" fmla="*/ 48 w 112"/>
                <a:gd name="T1" fmla="*/ 99 h 128"/>
                <a:gd name="T2" fmla="*/ 22 w 112"/>
                <a:gd name="T3" fmla="*/ 70 h 128"/>
                <a:gd name="T4" fmla="*/ 30 w 112"/>
                <a:gd name="T5" fmla="*/ 62 h 128"/>
                <a:gd name="T6" fmla="*/ 48 w 112"/>
                <a:gd name="T7" fmla="*/ 77 h 128"/>
                <a:gd name="T8" fmla="*/ 82 w 112"/>
                <a:gd name="T9" fmla="*/ 46 h 128"/>
                <a:gd name="T10" fmla="*/ 90 w 112"/>
                <a:gd name="T11" fmla="*/ 54 h 128"/>
                <a:gd name="T12" fmla="*/ 48 w 112"/>
                <a:gd name="T13" fmla="*/ 99 h 128"/>
                <a:gd name="T14" fmla="*/ 96 w 112"/>
                <a:gd name="T15" fmla="*/ 16 h 128"/>
                <a:gd name="T16" fmla="*/ 96 w 112"/>
                <a:gd name="T17" fmla="*/ 16 h 128"/>
                <a:gd name="T18" fmla="*/ 96 w 112"/>
                <a:gd name="T19" fmla="*/ 112 h 128"/>
                <a:gd name="T20" fmla="*/ 96 w 112"/>
                <a:gd name="T21" fmla="*/ 112 h 128"/>
                <a:gd name="T22" fmla="*/ 16 w 112"/>
                <a:gd name="T23" fmla="*/ 112 h 128"/>
                <a:gd name="T24" fmla="*/ 16 w 112"/>
                <a:gd name="T25" fmla="*/ 112 h 128"/>
                <a:gd name="T26" fmla="*/ 16 w 112"/>
                <a:gd name="T27" fmla="*/ 16 h 128"/>
                <a:gd name="T28" fmla="*/ 16 w 112"/>
                <a:gd name="T29" fmla="*/ 16 h 128"/>
                <a:gd name="T30" fmla="*/ 0 w 112"/>
                <a:gd name="T31" fmla="*/ 16 h 128"/>
                <a:gd name="T32" fmla="*/ 0 w 112"/>
                <a:gd name="T33" fmla="*/ 112 h 128"/>
                <a:gd name="T34" fmla="*/ 16 w 112"/>
                <a:gd name="T35" fmla="*/ 128 h 128"/>
                <a:gd name="T36" fmla="*/ 96 w 112"/>
                <a:gd name="T37" fmla="*/ 128 h 128"/>
                <a:gd name="T38" fmla="*/ 112 w 112"/>
                <a:gd name="T39" fmla="*/ 112 h 128"/>
                <a:gd name="T40" fmla="*/ 112 w 112"/>
                <a:gd name="T41" fmla="*/ 16 h 128"/>
                <a:gd name="T42" fmla="*/ 96 w 112"/>
                <a:gd name="T43" fmla="*/ 16 h 128"/>
                <a:gd name="T44" fmla="*/ 72 w 112"/>
                <a:gd name="T45" fmla="*/ 16 h 128"/>
                <a:gd name="T46" fmla="*/ 72 w 112"/>
                <a:gd name="T47" fmla="*/ 8 h 128"/>
                <a:gd name="T48" fmla="*/ 64 w 112"/>
                <a:gd name="T49" fmla="*/ 0 h 128"/>
                <a:gd name="T50" fmla="*/ 48 w 112"/>
                <a:gd name="T51" fmla="*/ 0 h 128"/>
                <a:gd name="T52" fmla="*/ 40 w 112"/>
                <a:gd name="T53" fmla="*/ 8 h 128"/>
                <a:gd name="T54" fmla="*/ 40 w 112"/>
                <a:gd name="T55" fmla="*/ 16 h 128"/>
                <a:gd name="T56" fmla="*/ 24 w 112"/>
                <a:gd name="T57" fmla="*/ 16 h 128"/>
                <a:gd name="T58" fmla="*/ 24 w 112"/>
                <a:gd name="T59" fmla="*/ 32 h 128"/>
                <a:gd name="T60" fmla="*/ 88 w 112"/>
                <a:gd name="T61" fmla="*/ 32 h 128"/>
                <a:gd name="T62" fmla="*/ 88 w 112"/>
                <a:gd name="T63" fmla="*/ 16 h 128"/>
                <a:gd name="T64" fmla="*/ 72 w 112"/>
                <a:gd name="T65" fmla="*/ 16 h 128"/>
                <a:gd name="T66" fmla="*/ 64 w 112"/>
                <a:gd name="T67" fmla="*/ 16 h 128"/>
                <a:gd name="T68" fmla="*/ 48 w 112"/>
                <a:gd name="T69" fmla="*/ 16 h 128"/>
                <a:gd name="T70" fmla="*/ 48 w 112"/>
                <a:gd name="T71" fmla="*/ 8 h 128"/>
                <a:gd name="T72" fmla="*/ 64 w 112"/>
                <a:gd name="T73" fmla="*/ 8 h 128"/>
                <a:gd name="T74" fmla="*/ 64 w 112"/>
                <a:gd name="T75" fmla="*/ 1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2" h="128">
                  <a:moveTo>
                    <a:pt x="48" y="99"/>
                  </a:moveTo>
                  <a:cubicBezTo>
                    <a:pt x="22" y="70"/>
                    <a:pt x="22" y="70"/>
                    <a:pt x="22" y="70"/>
                  </a:cubicBezTo>
                  <a:cubicBezTo>
                    <a:pt x="30" y="62"/>
                    <a:pt x="30" y="62"/>
                    <a:pt x="30" y="62"/>
                  </a:cubicBezTo>
                  <a:cubicBezTo>
                    <a:pt x="48" y="77"/>
                    <a:pt x="48" y="77"/>
                    <a:pt x="48" y="77"/>
                  </a:cubicBezTo>
                  <a:cubicBezTo>
                    <a:pt x="82" y="46"/>
                    <a:pt x="82" y="46"/>
                    <a:pt x="82" y="46"/>
                  </a:cubicBezTo>
                  <a:cubicBezTo>
                    <a:pt x="90" y="54"/>
                    <a:pt x="90" y="54"/>
                    <a:pt x="90" y="54"/>
                  </a:cubicBezTo>
                  <a:lnTo>
                    <a:pt x="48" y="99"/>
                  </a:lnTo>
                  <a:close/>
                  <a:moveTo>
                    <a:pt x="96" y="16"/>
                  </a:moveTo>
                  <a:cubicBezTo>
                    <a:pt x="96" y="16"/>
                    <a:pt x="96" y="16"/>
                    <a:pt x="96" y="16"/>
                  </a:cubicBezTo>
                  <a:cubicBezTo>
                    <a:pt x="96" y="112"/>
                    <a:pt x="96" y="112"/>
                    <a:pt x="96" y="112"/>
                  </a:cubicBezTo>
                  <a:cubicBezTo>
                    <a:pt x="96" y="112"/>
                    <a:pt x="96" y="112"/>
                    <a:pt x="96" y="112"/>
                  </a:cubicBezTo>
                  <a:cubicBezTo>
                    <a:pt x="16" y="112"/>
                    <a:pt x="16" y="112"/>
                    <a:pt x="16" y="112"/>
                  </a:cubicBezTo>
                  <a:cubicBezTo>
                    <a:pt x="16" y="112"/>
                    <a:pt x="16" y="112"/>
                    <a:pt x="16" y="112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0" y="121"/>
                    <a:pt x="7" y="128"/>
                    <a:pt x="16" y="128"/>
                  </a:cubicBezTo>
                  <a:cubicBezTo>
                    <a:pt x="96" y="128"/>
                    <a:pt x="96" y="128"/>
                    <a:pt x="96" y="128"/>
                  </a:cubicBezTo>
                  <a:cubicBezTo>
                    <a:pt x="105" y="128"/>
                    <a:pt x="112" y="121"/>
                    <a:pt x="112" y="112"/>
                  </a:cubicBezTo>
                  <a:cubicBezTo>
                    <a:pt x="112" y="16"/>
                    <a:pt x="112" y="16"/>
                    <a:pt x="112" y="16"/>
                  </a:cubicBezTo>
                  <a:lnTo>
                    <a:pt x="96" y="16"/>
                  </a:lnTo>
                  <a:close/>
                  <a:moveTo>
                    <a:pt x="72" y="16"/>
                  </a:moveTo>
                  <a:cubicBezTo>
                    <a:pt x="72" y="8"/>
                    <a:pt x="72" y="8"/>
                    <a:pt x="72" y="8"/>
                  </a:cubicBezTo>
                  <a:cubicBezTo>
                    <a:pt x="72" y="4"/>
                    <a:pt x="68" y="0"/>
                    <a:pt x="64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4" y="0"/>
                    <a:pt x="40" y="4"/>
                    <a:pt x="40" y="8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88" y="32"/>
                    <a:pt x="88" y="32"/>
                    <a:pt x="88" y="32"/>
                  </a:cubicBezTo>
                  <a:cubicBezTo>
                    <a:pt x="88" y="16"/>
                    <a:pt x="88" y="16"/>
                    <a:pt x="88" y="16"/>
                  </a:cubicBezTo>
                  <a:lnTo>
                    <a:pt x="72" y="16"/>
                  </a:lnTo>
                  <a:close/>
                  <a:moveTo>
                    <a:pt x="64" y="16"/>
                  </a:moveTo>
                  <a:cubicBezTo>
                    <a:pt x="48" y="16"/>
                    <a:pt x="48" y="16"/>
                    <a:pt x="48" y="16"/>
                  </a:cubicBezTo>
                  <a:cubicBezTo>
                    <a:pt x="48" y="8"/>
                    <a:pt x="48" y="8"/>
                    <a:pt x="48" y="8"/>
                  </a:cubicBezTo>
                  <a:cubicBezTo>
                    <a:pt x="64" y="8"/>
                    <a:pt x="64" y="8"/>
                    <a:pt x="64" y="8"/>
                  </a:cubicBezTo>
                  <a:lnTo>
                    <a:pt x="64" y="16"/>
                  </a:lnTo>
                  <a:close/>
                </a:path>
              </a:pathLst>
            </a:custGeom>
            <a:solidFill>
              <a:schemeClr val="accent3">
                <a:lumMod val="10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2" name="文本框 130"/>
            <p:cNvSpPr txBox="1"/>
            <p:nvPr/>
          </p:nvSpPr>
          <p:spPr>
            <a:xfrm>
              <a:off x="1116735" y="4486836"/>
              <a:ext cx="2294107" cy="294422"/>
            </a:xfrm>
            <a:prstGeom prst="rect">
              <a:avLst/>
            </a:prstGeom>
            <a:noFill/>
          </p:spPr>
          <p:txBody>
            <a:bodyPr wrap="none">
              <a:normAutofit fontScale="77500" lnSpcReduction="200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600" b="1"/>
                <a:t>标题文本预设</a:t>
              </a:r>
            </a:p>
          </p:txBody>
        </p:sp>
        <p:sp>
          <p:nvSpPr>
            <p:cNvPr id="163" name="文本框 131"/>
            <p:cNvSpPr txBox="1"/>
            <p:nvPr/>
          </p:nvSpPr>
          <p:spPr>
            <a:xfrm>
              <a:off x="1116737" y="4753127"/>
              <a:ext cx="2294107" cy="493516"/>
            </a:xfrm>
            <a:prstGeom prst="rect">
              <a:avLst/>
            </a:prstGeom>
            <a:noFill/>
          </p:spPr>
          <p:txBody>
            <a:bodyPr wrap="square">
              <a:normAutofit fontScale="92500"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100"/>
                <a:t>此部分内容作为文字排版占位显示</a:t>
              </a:r>
              <a:br>
                <a:rPr lang="zh-CN" altLang="en-US" sz="1100"/>
              </a:br>
              <a:r>
                <a:rPr lang="zh-CN" altLang="en-US" sz="1100"/>
                <a:t>（建议使用主题字体）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4079775" y="1988813"/>
            <a:ext cx="7215728" cy="3546161"/>
            <a:chOff x="3011298" y="414885"/>
            <a:chExt cx="5646554" cy="2774951"/>
          </a:xfrm>
          <a:solidFill>
            <a:schemeClr val="bg1">
              <a:lumMod val="85000"/>
            </a:schemeClr>
          </a:solidFill>
        </p:grpSpPr>
        <p:sp>
          <p:nvSpPr>
            <p:cNvPr id="48" name="任意多边形: 形状 7"/>
            <p:cNvSpPr>
              <a:spLocks/>
            </p:cNvSpPr>
            <p:nvPr/>
          </p:nvSpPr>
          <p:spPr bwMode="auto">
            <a:xfrm>
              <a:off x="6523058" y="505936"/>
              <a:ext cx="42023" cy="22413"/>
            </a:xfrm>
            <a:custGeom>
              <a:avLst/>
              <a:gdLst>
                <a:gd name="T0" fmla="*/ 10 w 20"/>
                <a:gd name="T1" fmla="*/ 0 h 11"/>
                <a:gd name="T2" fmla="*/ 12 w 20"/>
                <a:gd name="T3" fmla="*/ 2 h 11"/>
                <a:gd name="T4" fmla="*/ 16 w 20"/>
                <a:gd name="T5" fmla="*/ 9 h 11"/>
                <a:gd name="T6" fmla="*/ 6 w 20"/>
                <a:gd name="T7" fmla="*/ 6 h 11"/>
                <a:gd name="T8" fmla="*/ 10 w 20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1">
                  <a:moveTo>
                    <a:pt x="10" y="0"/>
                  </a:moveTo>
                  <a:cubicBezTo>
                    <a:pt x="12" y="0"/>
                    <a:pt x="12" y="1"/>
                    <a:pt x="12" y="2"/>
                  </a:cubicBezTo>
                  <a:cubicBezTo>
                    <a:pt x="14" y="5"/>
                    <a:pt x="20" y="5"/>
                    <a:pt x="16" y="9"/>
                  </a:cubicBezTo>
                  <a:cubicBezTo>
                    <a:pt x="10" y="11"/>
                    <a:pt x="13" y="3"/>
                    <a:pt x="6" y="6"/>
                  </a:cubicBezTo>
                  <a:cubicBezTo>
                    <a:pt x="0" y="3"/>
                    <a:pt x="14" y="6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" name="任意多边形: 形状 8"/>
            <p:cNvSpPr>
              <a:spLocks/>
            </p:cNvSpPr>
            <p:nvPr/>
          </p:nvSpPr>
          <p:spPr bwMode="auto">
            <a:xfrm>
              <a:off x="7114188" y="505936"/>
              <a:ext cx="81245" cy="42023"/>
            </a:xfrm>
            <a:custGeom>
              <a:avLst/>
              <a:gdLst>
                <a:gd name="T0" fmla="*/ 37 w 39"/>
                <a:gd name="T1" fmla="*/ 15 h 20"/>
                <a:gd name="T2" fmla="*/ 23 w 39"/>
                <a:gd name="T3" fmla="*/ 19 h 20"/>
                <a:gd name="T4" fmla="*/ 4 w 39"/>
                <a:gd name="T5" fmla="*/ 19 h 20"/>
                <a:gd name="T6" fmla="*/ 0 w 39"/>
                <a:gd name="T7" fmla="*/ 15 h 20"/>
                <a:gd name="T8" fmla="*/ 30 w 39"/>
                <a:gd name="T9" fmla="*/ 0 h 20"/>
                <a:gd name="T10" fmla="*/ 36 w 39"/>
                <a:gd name="T11" fmla="*/ 4 h 20"/>
                <a:gd name="T12" fmla="*/ 32 w 39"/>
                <a:gd name="T13" fmla="*/ 6 h 20"/>
                <a:gd name="T14" fmla="*/ 37 w 39"/>
                <a:gd name="T15" fmla="*/ 1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20">
                  <a:moveTo>
                    <a:pt x="37" y="15"/>
                  </a:moveTo>
                  <a:cubicBezTo>
                    <a:pt x="32" y="16"/>
                    <a:pt x="23" y="13"/>
                    <a:pt x="23" y="19"/>
                  </a:cubicBezTo>
                  <a:cubicBezTo>
                    <a:pt x="19" y="16"/>
                    <a:pt x="12" y="20"/>
                    <a:pt x="4" y="19"/>
                  </a:cubicBezTo>
                  <a:cubicBezTo>
                    <a:pt x="5" y="16"/>
                    <a:pt x="2" y="15"/>
                    <a:pt x="0" y="15"/>
                  </a:cubicBezTo>
                  <a:cubicBezTo>
                    <a:pt x="4" y="4"/>
                    <a:pt x="15" y="0"/>
                    <a:pt x="30" y="0"/>
                  </a:cubicBezTo>
                  <a:cubicBezTo>
                    <a:pt x="28" y="5"/>
                    <a:pt x="34" y="2"/>
                    <a:pt x="36" y="4"/>
                  </a:cubicBezTo>
                  <a:cubicBezTo>
                    <a:pt x="37" y="5"/>
                    <a:pt x="32" y="5"/>
                    <a:pt x="32" y="6"/>
                  </a:cubicBezTo>
                  <a:cubicBezTo>
                    <a:pt x="31" y="8"/>
                    <a:pt x="39" y="7"/>
                    <a:pt x="37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" name="任意多边形: 形状 9"/>
            <p:cNvSpPr>
              <a:spLocks/>
            </p:cNvSpPr>
            <p:nvPr/>
          </p:nvSpPr>
          <p:spPr bwMode="auto">
            <a:xfrm>
              <a:off x="6651930" y="510139"/>
              <a:ext cx="39222" cy="22413"/>
            </a:xfrm>
            <a:custGeom>
              <a:avLst/>
              <a:gdLst>
                <a:gd name="T0" fmla="*/ 19 w 19"/>
                <a:gd name="T1" fmla="*/ 2 h 11"/>
                <a:gd name="T2" fmla="*/ 17 w 19"/>
                <a:gd name="T3" fmla="*/ 9 h 11"/>
                <a:gd name="T4" fmla="*/ 10 w 19"/>
                <a:gd name="T5" fmla="*/ 11 h 11"/>
                <a:gd name="T6" fmla="*/ 0 w 19"/>
                <a:gd name="T7" fmla="*/ 6 h 11"/>
                <a:gd name="T8" fmla="*/ 12 w 19"/>
                <a:gd name="T9" fmla="*/ 6 h 11"/>
                <a:gd name="T10" fmla="*/ 19 w 19"/>
                <a:gd name="T11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11">
                  <a:moveTo>
                    <a:pt x="19" y="2"/>
                  </a:moveTo>
                  <a:cubicBezTo>
                    <a:pt x="18" y="3"/>
                    <a:pt x="17" y="6"/>
                    <a:pt x="17" y="9"/>
                  </a:cubicBezTo>
                  <a:cubicBezTo>
                    <a:pt x="13" y="8"/>
                    <a:pt x="12" y="11"/>
                    <a:pt x="10" y="11"/>
                  </a:cubicBezTo>
                  <a:cubicBezTo>
                    <a:pt x="6" y="9"/>
                    <a:pt x="0" y="11"/>
                    <a:pt x="0" y="6"/>
                  </a:cubicBezTo>
                  <a:cubicBezTo>
                    <a:pt x="6" y="6"/>
                    <a:pt x="8" y="1"/>
                    <a:pt x="12" y="6"/>
                  </a:cubicBezTo>
                  <a:cubicBezTo>
                    <a:pt x="14" y="5"/>
                    <a:pt x="13" y="0"/>
                    <a:pt x="19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" name="任意多边形: 形状 10"/>
            <p:cNvSpPr>
              <a:spLocks/>
            </p:cNvSpPr>
            <p:nvPr/>
          </p:nvSpPr>
          <p:spPr bwMode="auto">
            <a:xfrm>
              <a:off x="6402591" y="522746"/>
              <a:ext cx="50428" cy="26615"/>
            </a:xfrm>
            <a:custGeom>
              <a:avLst/>
              <a:gdLst>
                <a:gd name="T0" fmla="*/ 23 w 24"/>
                <a:gd name="T1" fmla="*/ 0 h 13"/>
                <a:gd name="T2" fmla="*/ 20 w 24"/>
                <a:gd name="T3" fmla="*/ 5 h 13"/>
                <a:gd name="T4" fmla="*/ 14 w 24"/>
                <a:gd name="T5" fmla="*/ 11 h 13"/>
                <a:gd name="T6" fmla="*/ 10 w 24"/>
                <a:gd name="T7" fmla="*/ 7 h 13"/>
                <a:gd name="T8" fmla="*/ 5 w 24"/>
                <a:gd name="T9" fmla="*/ 9 h 13"/>
                <a:gd name="T10" fmla="*/ 1 w 24"/>
                <a:gd name="T11" fmla="*/ 5 h 13"/>
                <a:gd name="T12" fmla="*/ 10 w 24"/>
                <a:gd name="T13" fmla="*/ 3 h 13"/>
                <a:gd name="T14" fmla="*/ 10 w 24"/>
                <a:gd name="T15" fmla="*/ 1 h 13"/>
                <a:gd name="T16" fmla="*/ 23 w 24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13">
                  <a:moveTo>
                    <a:pt x="23" y="0"/>
                  </a:moveTo>
                  <a:cubicBezTo>
                    <a:pt x="24" y="4"/>
                    <a:pt x="20" y="2"/>
                    <a:pt x="20" y="5"/>
                  </a:cubicBezTo>
                  <a:cubicBezTo>
                    <a:pt x="20" y="6"/>
                    <a:pt x="17" y="10"/>
                    <a:pt x="14" y="11"/>
                  </a:cubicBezTo>
                  <a:cubicBezTo>
                    <a:pt x="10" y="13"/>
                    <a:pt x="11" y="7"/>
                    <a:pt x="10" y="7"/>
                  </a:cubicBezTo>
                  <a:cubicBezTo>
                    <a:pt x="10" y="7"/>
                    <a:pt x="7" y="9"/>
                    <a:pt x="5" y="9"/>
                  </a:cubicBezTo>
                  <a:cubicBezTo>
                    <a:pt x="4" y="9"/>
                    <a:pt x="3" y="5"/>
                    <a:pt x="1" y="5"/>
                  </a:cubicBezTo>
                  <a:cubicBezTo>
                    <a:pt x="0" y="0"/>
                    <a:pt x="8" y="5"/>
                    <a:pt x="10" y="3"/>
                  </a:cubicBezTo>
                  <a:cubicBezTo>
                    <a:pt x="11" y="3"/>
                    <a:pt x="10" y="1"/>
                    <a:pt x="10" y="1"/>
                  </a:cubicBezTo>
                  <a:cubicBezTo>
                    <a:pt x="15" y="0"/>
                    <a:pt x="17" y="1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" name="任意多边形: 形状 11"/>
            <p:cNvSpPr>
              <a:spLocks/>
            </p:cNvSpPr>
            <p:nvPr/>
          </p:nvSpPr>
          <p:spPr bwMode="auto">
            <a:xfrm>
              <a:off x="6604304" y="518544"/>
              <a:ext cx="42023" cy="14008"/>
            </a:xfrm>
            <a:custGeom>
              <a:avLst/>
              <a:gdLst>
                <a:gd name="T0" fmla="*/ 18 w 20"/>
                <a:gd name="T1" fmla="*/ 7 h 7"/>
                <a:gd name="T2" fmla="*/ 3 w 20"/>
                <a:gd name="T3" fmla="*/ 7 h 7"/>
                <a:gd name="T4" fmla="*/ 8 w 20"/>
                <a:gd name="T5" fmla="*/ 2 h 7"/>
                <a:gd name="T6" fmla="*/ 18 w 20"/>
                <a:gd name="T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7">
                  <a:moveTo>
                    <a:pt x="18" y="7"/>
                  </a:moveTo>
                  <a:cubicBezTo>
                    <a:pt x="13" y="7"/>
                    <a:pt x="8" y="7"/>
                    <a:pt x="3" y="7"/>
                  </a:cubicBezTo>
                  <a:cubicBezTo>
                    <a:pt x="0" y="1"/>
                    <a:pt x="9" y="6"/>
                    <a:pt x="8" y="2"/>
                  </a:cubicBezTo>
                  <a:cubicBezTo>
                    <a:pt x="10" y="5"/>
                    <a:pt x="20" y="0"/>
                    <a:pt x="18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" name="任意多边形: 形状 12"/>
            <p:cNvSpPr>
              <a:spLocks/>
            </p:cNvSpPr>
            <p:nvPr/>
          </p:nvSpPr>
          <p:spPr bwMode="auto">
            <a:xfrm>
              <a:off x="6544070" y="536753"/>
              <a:ext cx="50428" cy="18211"/>
            </a:xfrm>
            <a:custGeom>
              <a:avLst/>
              <a:gdLst>
                <a:gd name="T0" fmla="*/ 17 w 24"/>
                <a:gd name="T1" fmla="*/ 0 h 9"/>
                <a:gd name="T2" fmla="*/ 17 w 24"/>
                <a:gd name="T3" fmla="*/ 7 h 9"/>
                <a:gd name="T4" fmla="*/ 0 w 24"/>
                <a:gd name="T5" fmla="*/ 6 h 9"/>
                <a:gd name="T6" fmla="*/ 17 w 24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9">
                  <a:moveTo>
                    <a:pt x="17" y="0"/>
                  </a:moveTo>
                  <a:cubicBezTo>
                    <a:pt x="24" y="3"/>
                    <a:pt x="17" y="2"/>
                    <a:pt x="17" y="7"/>
                  </a:cubicBezTo>
                  <a:cubicBezTo>
                    <a:pt x="11" y="7"/>
                    <a:pt x="3" y="9"/>
                    <a:pt x="0" y="6"/>
                  </a:cubicBezTo>
                  <a:cubicBezTo>
                    <a:pt x="3" y="1"/>
                    <a:pt x="13" y="4"/>
                    <a:pt x="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4" name="任意多边形: 形状 13"/>
            <p:cNvSpPr>
              <a:spLocks/>
            </p:cNvSpPr>
            <p:nvPr/>
          </p:nvSpPr>
          <p:spPr bwMode="auto">
            <a:xfrm>
              <a:off x="4077293" y="552163"/>
              <a:ext cx="22413" cy="15409"/>
            </a:xfrm>
            <a:custGeom>
              <a:avLst/>
              <a:gdLst>
                <a:gd name="T0" fmla="*/ 1 w 11"/>
                <a:gd name="T1" fmla="*/ 0 h 8"/>
                <a:gd name="T2" fmla="*/ 10 w 11"/>
                <a:gd name="T3" fmla="*/ 8 h 8"/>
                <a:gd name="T4" fmla="*/ 1 w 11"/>
                <a:gd name="T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8">
                  <a:moveTo>
                    <a:pt x="1" y="0"/>
                  </a:moveTo>
                  <a:cubicBezTo>
                    <a:pt x="6" y="1"/>
                    <a:pt x="11" y="1"/>
                    <a:pt x="10" y="8"/>
                  </a:cubicBezTo>
                  <a:cubicBezTo>
                    <a:pt x="7" y="5"/>
                    <a:pt x="0" y="6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5" name="任意多边形: 形状 14"/>
            <p:cNvSpPr>
              <a:spLocks/>
            </p:cNvSpPr>
            <p:nvPr/>
          </p:nvSpPr>
          <p:spPr bwMode="auto">
            <a:xfrm>
              <a:off x="7143605" y="549361"/>
              <a:ext cx="89650" cy="46226"/>
            </a:xfrm>
            <a:custGeom>
              <a:avLst/>
              <a:gdLst>
                <a:gd name="T0" fmla="*/ 38 w 43"/>
                <a:gd name="T1" fmla="*/ 5 h 22"/>
                <a:gd name="T2" fmla="*/ 42 w 43"/>
                <a:gd name="T3" fmla="*/ 15 h 22"/>
                <a:gd name="T4" fmla="*/ 23 w 43"/>
                <a:gd name="T5" fmla="*/ 20 h 22"/>
                <a:gd name="T6" fmla="*/ 20 w 43"/>
                <a:gd name="T7" fmla="*/ 18 h 22"/>
                <a:gd name="T8" fmla="*/ 12 w 43"/>
                <a:gd name="T9" fmla="*/ 18 h 22"/>
                <a:gd name="T10" fmla="*/ 12 w 43"/>
                <a:gd name="T11" fmla="*/ 15 h 22"/>
                <a:gd name="T12" fmla="*/ 7 w 43"/>
                <a:gd name="T13" fmla="*/ 16 h 22"/>
                <a:gd name="T14" fmla="*/ 9 w 43"/>
                <a:gd name="T15" fmla="*/ 13 h 22"/>
                <a:gd name="T16" fmla="*/ 1 w 43"/>
                <a:gd name="T17" fmla="*/ 11 h 22"/>
                <a:gd name="T18" fmla="*/ 5 w 43"/>
                <a:gd name="T19" fmla="*/ 7 h 22"/>
                <a:gd name="T20" fmla="*/ 10 w 43"/>
                <a:gd name="T21" fmla="*/ 3 h 22"/>
                <a:gd name="T22" fmla="*/ 27 w 43"/>
                <a:gd name="T23" fmla="*/ 1 h 22"/>
                <a:gd name="T24" fmla="*/ 27 w 43"/>
                <a:gd name="T25" fmla="*/ 5 h 22"/>
                <a:gd name="T26" fmla="*/ 38 w 43"/>
                <a:gd name="T27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3" h="22">
                  <a:moveTo>
                    <a:pt x="38" y="5"/>
                  </a:moveTo>
                  <a:cubicBezTo>
                    <a:pt x="37" y="11"/>
                    <a:pt x="31" y="15"/>
                    <a:pt x="42" y="15"/>
                  </a:cubicBezTo>
                  <a:cubicBezTo>
                    <a:pt x="43" y="22"/>
                    <a:pt x="31" y="21"/>
                    <a:pt x="23" y="20"/>
                  </a:cubicBezTo>
                  <a:cubicBezTo>
                    <a:pt x="20" y="20"/>
                    <a:pt x="21" y="20"/>
                    <a:pt x="20" y="18"/>
                  </a:cubicBezTo>
                  <a:cubicBezTo>
                    <a:pt x="16" y="15"/>
                    <a:pt x="17" y="21"/>
                    <a:pt x="12" y="18"/>
                  </a:cubicBezTo>
                  <a:cubicBezTo>
                    <a:pt x="12" y="18"/>
                    <a:pt x="13" y="15"/>
                    <a:pt x="12" y="15"/>
                  </a:cubicBezTo>
                  <a:cubicBezTo>
                    <a:pt x="11" y="14"/>
                    <a:pt x="9" y="17"/>
                    <a:pt x="7" y="16"/>
                  </a:cubicBezTo>
                  <a:cubicBezTo>
                    <a:pt x="6" y="16"/>
                    <a:pt x="9" y="13"/>
                    <a:pt x="9" y="13"/>
                  </a:cubicBezTo>
                  <a:cubicBezTo>
                    <a:pt x="7" y="11"/>
                    <a:pt x="0" y="15"/>
                    <a:pt x="1" y="11"/>
                  </a:cubicBezTo>
                  <a:cubicBezTo>
                    <a:pt x="0" y="7"/>
                    <a:pt x="3" y="8"/>
                    <a:pt x="5" y="7"/>
                  </a:cubicBezTo>
                  <a:cubicBezTo>
                    <a:pt x="7" y="5"/>
                    <a:pt x="6" y="4"/>
                    <a:pt x="10" y="3"/>
                  </a:cubicBezTo>
                  <a:cubicBezTo>
                    <a:pt x="12" y="3"/>
                    <a:pt x="20" y="0"/>
                    <a:pt x="27" y="1"/>
                  </a:cubicBezTo>
                  <a:cubicBezTo>
                    <a:pt x="27" y="2"/>
                    <a:pt x="27" y="5"/>
                    <a:pt x="27" y="5"/>
                  </a:cubicBezTo>
                  <a:cubicBezTo>
                    <a:pt x="30" y="7"/>
                    <a:pt x="37" y="3"/>
                    <a:pt x="38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6" name="任意多边形: 形状 15"/>
            <p:cNvSpPr>
              <a:spLocks/>
            </p:cNvSpPr>
            <p:nvPr/>
          </p:nvSpPr>
          <p:spPr bwMode="auto">
            <a:xfrm>
              <a:off x="7105784" y="552163"/>
              <a:ext cx="35020" cy="22413"/>
            </a:xfrm>
            <a:custGeom>
              <a:avLst/>
              <a:gdLst>
                <a:gd name="T0" fmla="*/ 17 w 17"/>
                <a:gd name="T1" fmla="*/ 6 h 11"/>
                <a:gd name="T2" fmla="*/ 12 w 17"/>
                <a:gd name="T3" fmla="*/ 6 h 11"/>
                <a:gd name="T4" fmla="*/ 10 w 17"/>
                <a:gd name="T5" fmla="*/ 10 h 11"/>
                <a:gd name="T6" fmla="*/ 0 w 17"/>
                <a:gd name="T7" fmla="*/ 6 h 11"/>
                <a:gd name="T8" fmla="*/ 17 w 17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1">
                  <a:moveTo>
                    <a:pt x="17" y="6"/>
                  </a:moveTo>
                  <a:cubicBezTo>
                    <a:pt x="16" y="9"/>
                    <a:pt x="14" y="6"/>
                    <a:pt x="12" y="6"/>
                  </a:cubicBezTo>
                  <a:cubicBezTo>
                    <a:pt x="10" y="6"/>
                    <a:pt x="10" y="8"/>
                    <a:pt x="10" y="10"/>
                  </a:cubicBezTo>
                  <a:cubicBezTo>
                    <a:pt x="4" y="11"/>
                    <a:pt x="6" y="5"/>
                    <a:pt x="0" y="6"/>
                  </a:cubicBezTo>
                  <a:cubicBezTo>
                    <a:pt x="4" y="0"/>
                    <a:pt x="12" y="4"/>
                    <a:pt x="17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7" name="任意多边形: 形状 16"/>
            <p:cNvSpPr>
              <a:spLocks/>
            </p:cNvSpPr>
            <p:nvPr/>
          </p:nvSpPr>
          <p:spPr bwMode="auto">
            <a:xfrm>
              <a:off x="3997449" y="578777"/>
              <a:ext cx="91051" cy="49028"/>
            </a:xfrm>
            <a:custGeom>
              <a:avLst/>
              <a:gdLst>
                <a:gd name="T0" fmla="*/ 31 w 44"/>
                <a:gd name="T1" fmla="*/ 6 h 24"/>
                <a:gd name="T2" fmla="*/ 37 w 44"/>
                <a:gd name="T3" fmla="*/ 14 h 24"/>
                <a:gd name="T4" fmla="*/ 42 w 44"/>
                <a:gd name="T5" fmla="*/ 23 h 24"/>
                <a:gd name="T6" fmla="*/ 37 w 44"/>
                <a:gd name="T7" fmla="*/ 23 h 24"/>
                <a:gd name="T8" fmla="*/ 37 w 44"/>
                <a:gd name="T9" fmla="*/ 19 h 24"/>
                <a:gd name="T10" fmla="*/ 33 w 44"/>
                <a:gd name="T11" fmla="*/ 17 h 24"/>
                <a:gd name="T12" fmla="*/ 9 w 44"/>
                <a:gd name="T13" fmla="*/ 15 h 24"/>
                <a:gd name="T14" fmla="*/ 15 w 44"/>
                <a:gd name="T15" fmla="*/ 12 h 24"/>
                <a:gd name="T16" fmla="*/ 11 w 44"/>
                <a:gd name="T17" fmla="*/ 8 h 24"/>
                <a:gd name="T18" fmla="*/ 0 w 44"/>
                <a:gd name="T19" fmla="*/ 2 h 24"/>
                <a:gd name="T20" fmla="*/ 15 w 44"/>
                <a:gd name="T21" fmla="*/ 2 h 24"/>
                <a:gd name="T22" fmla="*/ 18 w 44"/>
                <a:gd name="T23" fmla="*/ 6 h 24"/>
                <a:gd name="T24" fmla="*/ 26 w 44"/>
                <a:gd name="T25" fmla="*/ 6 h 24"/>
                <a:gd name="T26" fmla="*/ 31 w 44"/>
                <a:gd name="T27" fmla="*/ 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4" h="24">
                  <a:moveTo>
                    <a:pt x="31" y="6"/>
                  </a:moveTo>
                  <a:cubicBezTo>
                    <a:pt x="34" y="8"/>
                    <a:pt x="35" y="11"/>
                    <a:pt x="37" y="14"/>
                  </a:cubicBezTo>
                  <a:cubicBezTo>
                    <a:pt x="39" y="16"/>
                    <a:pt x="44" y="18"/>
                    <a:pt x="42" y="23"/>
                  </a:cubicBezTo>
                  <a:cubicBezTo>
                    <a:pt x="41" y="22"/>
                    <a:pt x="38" y="24"/>
                    <a:pt x="37" y="23"/>
                  </a:cubicBezTo>
                  <a:cubicBezTo>
                    <a:pt x="36" y="22"/>
                    <a:pt x="37" y="20"/>
                    <a:pt x="37" y="19"/>
                  </a:cubicBezTo>
                  <a:cubicBezTo>
                    <a:pt x="36" y="19"/>
                    <a:pt x="32" y="23"/>
                    <a:pt x="33" y="17"/>
                  </a:cubicBezTo>
                  <a:cubicBezTo>
                    <a:pt x="22" y="17"/>
                    <a:pt x="15" y="17"/>
                    <a:pt x="9" y="15"/>
                  </a:cubicBezTo>
                  <a:cubicBezTo>
                    <a:pt x="8" y="11"/>
                    <a:pt x="12" y="12"/>
                    <a:pt x="15" y="12"/>
                  </a:cubicBezTo>
                  <a:cubicBezTo>
                    <a:pt x="14" y="10"/>
                    <a:pt x="11" y="10"/>
                    <a:pt x="11" y="8"/>
                  </a:cubicBezTo>
                  <a:cubicBezTo>
                    <a:pt x="4" y="6"/>
                    <a:pt x="1" y="11"/>
                    <a:pt x="0" y="2"/>
                  </a:cubicBezTo>
                  <a:cubicBezTo>
                    <a:pt x="4" y="0"/>
                    <a:pt x="10" y="1"/>
                    <a:pt x="15" y="2"/>
                  </a:cubicBezTo>
                  <a:cubicBezTo>
                    <a:pt x="17" y="3"/>
                    <a:pt x="18" y="3"/>
                    <a:pt x="18" y="6"/>
                  </a:cubicBezTo>
                  <a:cubicBezTo>
                    <a:pt x="20" y="8"/>
                    <a:pt x="26" y="0"/>
                    <a:pt x="26" y="6"/>
                  </a:cubicBezTo>
                  <a:cubicBezTo>
                    <a:pt x="26" y="8"/>
                    <a:pt x="32" y="9"/>
                    <a:pt x="31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8" name="任意多边形: 形状 17"/>
            <p:cNvSpPr>
              <a:spLocks/>
            </p:cNvSpPr>
            <p:nvPr/>
          </p:nvSpPr>
          <p:spPr bwMode="auto">
            <a:xfrm>
              <a:off x="7237457" y="578777"/>
              <a:ext cx="88250" cy="44825"/>
            </a:xfrm>
            <a:custGeom>
              <a:avLst/>
              <a:gdLst>
                <a:gd name="T0" fmla="*/ 18 w 43"/>
                <a:gd name="T1" fmla="*/ 1 h 22"/>
                <a:gd name="T2" fmla="*/ 25 w 43"/>
                <a:gd name="T3" fmla="*/ 6 h 22"/>
                <a:gd name="T4" fmla="*/ 27 w 43"/>
                <a:gd name="T5" fmla="*/ 2 h 22"/>
                <a:gd name="T6" fmla="*/ 31 w 43"/>
                <a:gd name="T7" fmla="*/ 6 h 22"/>
                <a:gd name="T8" fmla="*/ 34 w 43"/>
                <a:gd name="T9" fmla="*/ 6 h 22"/>
                <a:gd name="T10" fmla="*/ 34 w 43"/>
                <a:gd name="T11" fmla="*/ 8 h 22"/>
                <a:gd name="T12" fmla="*/ 42 w 43"/>
                <a:gd name="T13" fmla="*/ 10 h 22"/>
                <a:gd name="T14" fmla="*/ 29 w 43"/>
                <a:gd name="T15" fmla="*/ 14 h 22"/>
                <a:gd name="T16" fmla="*/ 27 w 43"/>
                <a:gd name="T17" fmla="*/ 17 h 22"/>
                <a:gd name="T18" fmla="*/ 10 w 43"/>
                <a:gd name="T19" fmla="*/ 17 h 22"/>
                <a:gd name="T20" fmla="*/ 8 w 43"/>
                <a:gd name="T21" fmla="*/ 21 h 22"/>
                <a:gd name="T22" fmla="*/ 1 w 43"/>
                <a:gd name="T23" fmla="*/ 19 h 22"/>
                <a:gd name="T24" fmla="*/ 1 w 43"/>
                <a:gd name="T25" fmla="*/ 14 h 22"/>
                <a:gd name="T26" fmla="*/ 5 w 43"/>
                <a:gd name="T27" fmla="*/ 14 h 22"/>
                <a:gd name="T28" fmla="*/ 6 w 43"/>
                <a:gd name="T29" fmla="*/ 8 h 22"/>
                <a:gd name="T30" fmla="*/ 10 w 43"/>
                <a:gd name="T31" fmla="*/ 8 h 22"/>
                <a:gd name="T32" fmla="*/ 18 w 43"/>
                <a:gd name="T33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3" h="22">
                  <a:moveTo>
                    <a:pt x="18" y="1"/>
                  </a:moveTo>
                  <a:cubicBezTo>
                    <a:pt x="19" y="4"/>
                    <a:pt x="27" y="0"/>
                    <a:pt x="25" y="6"/>
                  </a:cubicBezTo>
                  <a:cubicBezTo>
                    <a:pt x="27" y="7"/>
                    <a:pt x="27" y="2"/>
                    <a:pt x="27" y="2"/>
                  </a:cubicBezTo>
                  <a:cubicBezTo>
                    <a:pt x="29" y="2"/>
                    <a:pt x="29" y="5"/>
                    <a:pt x="31" y="6"/>
                  </a:cubicBezTo>
                  <a:cubicBezTo>
                    <a:pt x="31" y="7"/>
                    <a:pt x="34" y="5"/>
                    <a:pt x="34" y="6"/>
                  </a:cubicBezTo>
                  <a:cubicBezTo>
                    <a:pt x="35" y="6"/>
                    <a:pt x="34" y="8"/>
                    <a:pt x="34" y="8"/>
                  </a:cubicBezTo>
                  <a:cubicBezTo>
                    <a:pt x="37" y="9"/>
                    <a:pt x="42" y="6"/>
                    <a:pt x="42" y="10"/>
                  </a:cubicBezTo>
                  <a:cubicBezTo>
                    <a:pt x="43" y="17"/>
                    <a:pt x="33" y="12"/>
                    <a:pt x="29" y="14"/>
                  </a:cubicBezTo>
                  <a:cubicBezTo>
                    <a:pt x="27" y="13"/>
                    <a:pt x="28" y="17"/>
                    <a:pt x="27" y="17"/>
                  </a:cubicBezTo>
                  <a:cubicBezTo>
                    <a:pt x="23" y="19"/>
                    <a:pt x="12" y="18"/>
                    <a:pt x="10" y="17"/>
                  </a:cubicBezTo>
                  <a:cubicBezTo>
                    <a:pt x="8" y="17"/>
                    <a:pt x="9" y="20"/>
                    <a:pt x="8" y="21"/>
                  </a:cubicBezTo>
                  <a:cubicBezTo>
                    <a:pt x="4" y="18"/>
                    <a:pt x="5" y="22"/>
                    <a:pt x="1" y="19"/>
                  </a:cubicBezTo>
                  <a:cubicBezTo>
                    <a:pt x="2" y="18"/>
                    <a:pt x="0" y="14"/>
                    <a:pt x="1" y="14"/>
                  </a:cubicBezTo>
                  <a:cubicBezTo>
                    <a:pt x="1" y="13"/>
                    <a:pt x="4" y="14"/>
                    <a:pt x="5" y="14"/>
                  </a:cubicBezTo>
                  <a:cubicBezTo>
                    <a:pt x="6" y="12"/>
                    <a:pt x="5" y="9"/>
                    <a:pt x="6" y="8"/>
                  </a:cubicBezTo>
                  <a:cubicBezTo>
                    <a:pt x="7" y="7"/>
                    <a:pt x="10" y="9"/>
                    <a:pt x="10" y="8"/>
                  </a:cubicBezTo>
                  <a:cubicBezTo>
                    <a:pt x="12" y="5"/>
                    <a:pt x="15" y="4"/>
                    <a:pt x="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9" name="任意多边形: 形状 18"/>
            <p:cNvSpPr>
              <a:spLocks/>
            </p:cNvSpPr>
            <p:nvPr/>
          </p:nvSpPr>
          <p:spPr bwMode="auto">
            <a:xfrm>
              <a:off x="3837759" y="612396"/>
              <a:ext cx="16809" cy="26615"/>
            </a:xfrm>
            <a:custGeom>
              <a:avLst/>
              <a:gdLst>
                <a:gd name="T0" fmla="*/ 8 w 8"/>
                <a:gd name="T1" fmla="*/ 7 h 13"/>
                <a:gd name="T2" fmla="*/ 8 w 8"/>
                <a:gd name="T3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" h="13">
                  <a:moveTo>
                    <a:pt x="8" y="7"/>
                  </a:moveTo>
                  <a:cubicBezTo>
                    <a:pt x="3" y="13"/>
                    <a:pt x="0" y="0"/>
                    <a:pt x="8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0" name="任意多边形: 形状 19"/>
            <p:cNvSpPr>
              <a:spLocks/>
            </p:cNvSpPr>
            <p:nvPr/>
          </p:nvSpPr>
          <p:spPr bwMode="auto">
            <a:xfrm>
              <a:off x="3872779" y="617999"/>
              <a:ext cx="50428" cy="29417"/>
            </a:xfrm>
            <a:custGeom>
              <a:avLst/>
              <a:gdLst>
                <a:gd name="T0" fmla="*/ 22 w 24"/>
                <a:gd name="T1" fmla="*/ 4 h 14"/>
                <a:gd name="T2" fmla="*/ 6 w 24"/>
                <a:gd name="T3" fmla="*/ 13 h 14"/>
                <a:gd name="T4" fmla="*/ 0 w 24"/>
                <a:gd name="T5" fmla="*/ 8 h 14"/>
                <a:gd name="T6" fmla="*/ 11 w 24"/>
                <a:gd name="T7" fmla="*/ 4 h 14"/>
                <a:gd name="T8" fmla="*/ 22 w 24"/>
                <a:gd name="T9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4">
                  <a:moveTo>
                    <a:pt x="22" y="4"/>
                  </a:moveTo>
                  <a:cubicBezTo>
                    <a:pt x="24" y="14"/>
                    <a:pt x="10" y="9"/>
                    <a:pt x="6" y="13"/>
                  </a:cubicBezTo>
                  <a:cubicBezTo>
                    <a:pt x="2" y="13"/>
                    <a:pt x="4" y="7"/>
                    <a:pt x="0" y="8"/>
                  </a:cubicBezTo>
                  <a:cubicBezTo>
                    <a:pt x="1" y="2"/>
                    <a:pt x="11" y="9"/>
                    <a:pt x="11" y="4"/>
                  </a:cubicBezTo>
                  <a:cubicBezTo>
                    <a:pt x="11" y="0"/>
                    <a:pt x="16" y="6"/>
                    <a:pt x="22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1" name="任意多边形: 形状 20"/>
            <p:cNvSpPr>
              <a:spLocks/>
            </p:cNvSpPr>
            <p:nvPr/>
          </p:nvSpPr>
          <p:spPr bwMode="auto">
            <a:xfrm>
              <a:off x="4148733" y="622202"/>
              <a:ext cx="44825" cy="22413"/>
            </a:xfrm>
            <a:custGeom>
              <a:avLst/>
              <a:gdLst>
                <a:gd name="T0" fmla="*/ 18 w 21"/>
                <a:gd name="T1" fmla="*/ 4 h 11"/>
                <a:gd name="T2" fmla="*/ 18 w 21"/>
                <a:gd name="T3" fmla="*/ 7 h 11"/>
                <a:gd name="T4" fmla="*/ 12 w 21"/>
                <a:gd name="T5" fmla="*/ 9 h 11"/>
                <a:gd name="T6" fmla="*/ 10 w 21"/>
                <a:gd name="T7" fmla="*/ 11 h 11"/>
                <a:gd name="T8" fmla="*/ 5 w 21"/>
                <a:gd name="T9" fmla="*/ 9 h 11"/>
                <a:gd name="T10" fmla="*/ 3 w 21"/>
                <a:gd name="T11" fmla="*/ 11 h 11"/>
                <a:gd name="T12" fmla="*/ 1 w 21"/>
                <a:gd name="T13" fmla="*/ 9 h 11"/>
                <a:gd name="T14" fmla="*/ 18 w 21"/>
                <a:gd name="T15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1">
                  <a:moveTo>
                    <a:pt x="18" y="4"/>
                  </a:moveTo>
                  <a:cubicBezTo>
                    <a:pt x="21" y="5"/>
                    <a:pt x="19" y="7"/>
                    <a:pt x="18" y="7"/>
                  </a:cubicBezTo>
                  <a:cubicBezTo>
                    <a:pt x="16" y="9"/>
                    <a:pt x="15" y="9"/>
                    <a:pt x="12" y="9"/>
                  </a:cubicBezTo>
                  <a:cubicBezTo>
                    <a:pt x="11" y="10"/>
                    <a:pt x="10" y="11"/>
                    <a:pt x="10" y="11"/>
                  </a:cubicBezTo>
                  <a:cubicBezTo>
                    <a:pt x="9" y="11"/>
                    <a:pt x="7" y="9"/>
                    <a:pt x="5" y="9"/>
                  </a:cubicBezTo>
                  <a:cubicBezTo>
                    <a:pt x="5" y="9"/>
                    <a:pt x="4" y="11"/>
                    <a:pt x="3" y="11"/>
                  </a:cubicBezTo>
                  <a:cubicBezTo>
                    <a:pt x="1" y="11"/>
                    <a:pt x="1" y="11"/>
                    <a:pt x="1" y="9"/>
                  </a:cubicBezTo>
                  <a:cubicBezTo>
                    <a:pt x="0" y="0"/>
                    <a:pt x="17" y="10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" name="任意多边形: 形状 21"/>
            <p:cNvSpPr>
              <a:spLocks/>
            </p:cNvSpPr>
            <p:nvPr/>
          </p:nvSpPr>
          <p:spPr bwMode="auto">
            <a:xfrm>
              <a:off x="3984841" y="634808"/>
              <a:ext cx="25214" cy="9806"/>
            </a:xfrm>
            <a:custGeom>
              <a:avLst/>
              <a:gdLst>
                <a:gd name="T0" fmla="*/ 0 w 12"/>
                <a:gd name="T1" fmla="*/ 3 h 5"/>
                <a:gd name="T2" fmla="*/ 9 w 12"/>
                <a:gd name="T3" fmla="*/ 5 h 5"/>
                <a:gd name="T4" fmla="*/ 0 w 12"/>
                <a:gd name="T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5">
                  <a:moveTo>
                    <a:pt x="0" y="3"/>
                  </a:moveTo>
                  <a:cubicBezTo>
                    <a:pt x="0" y="0"/>
                    <a:pt x="12" y="0"/>
                    <a:pt x="9" y="5"/>
                  </a:cubicBezTo>
                  <a:cubicBezTo>
                    <a:pt x="5" y="3"/>
                    <a:pt x="6" y="5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" name="任意多边形: 形状 22"/>
            <p:cNvSpPr>
              <a:spLocks/>
            </p:cNvSpPr>
            <p:nvPr/>
          </p:nvSpPr>
          <p:spPr bwMode="auto">
            <a:xfrm>
              <a:off x="4228577" y="636209"/>
              <a:ext cx="12607" cy="12607"/>
            </a:xfrm>
            <a:custGeom>
              <a:avLst/>
              <a:gdLst>
                <a:gd name="T0" fmla="*/ 0 w 6"/>
                <a:gd name="T1" fmla="*/ 0 h 6"/>
                <a:gd name="T2" fmla="*/ 6 w 6"/>
                <a:gd name="T3" fmla="*/ 6 h 6"/>
                <a:gd name="T4" fmla="*/ 0 w 6"/>
                <a:gd name="T5" fmla="*/ 6 h 6"/>
                <a:gd name="T6" fmla="*/ 0 w 6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0" y="0"/>
                  </a:moveTo>
                  <a:cubicBezTo>
                    <a:pt x="4" y="0"/>
                    <a:pt x="6" y="2"/>
                    <a:pt x="6" y="6"/>
                  </a:cubicBezTo>
                  <a:cubicBezTo>
                    <a:pt x="4" y="6"/>
                    <a:pt x="2" y="6"/>
                    <a:pt x="0" y="6"/>
                  </a:cubicBezTo>
                  <a:cubicBezTo>
                    <a:pt x="0" y="4"/>
                    <a:pt x="0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" name="任意多边形: 形状 23"/>
            <p:cNvSpPr>
              <a:spLocks/>
            </p:cNvSpPr>
            <p:nvPr/>
          </p:nvSpPr>
          <p:spPr bwMode="auto">
            <a:xfrm>
              <a:off x="4124919" y="657221"/>
              <a:ext cx="274553" cy="84047"/>
            </a:xfrm>
            <a:custGeom>
              <a:avLst/>
              <a:gdLst>
                <a:gd name="T0" fmla="*/ 132 w 132"/>
                <a:gd name="T1" fmla="*/ 22 h 40"/>
                <a:gd name="T2" fmla="*/ 132 w 132"/>
                <a:gd name="T3" fmla="*/ 31 h 40"/>
                <a:gd name="T4" fmla="*/ 127 w 132"/>
                <a:gd name="T5" fmla="*/ 35 h 40"/>
                <a:gd name="T6" fmla="*/ 104 w 132"/>
                <a:gd name="T7" fmla="*/ 35 h 40"/>
                <a:gd name="T8" fmla="*/ 97 w 132"/>
                <a:gd name="T9" fmla="*/ 39 h 40"/>
                <a:gd name="T10" fmla="*/ 91 w 132"/>
                <a:gd name="T11" fmla="*/ 37 h 40"/>
                <a:gd name="T12" fmla="*/ 90 w 132"/>
                <a:gd name="T13" fmla="*/ 39 h 40"/>
                <a:gd name="T14" fmla="*/ 82 w 132"/>
                <a:gd name="T15" fmla="*/ 39 h 40"/>
                <a:gd name="T16" fmla="*/ 82 w 132"/>
                <a:gd name="T17" fmla="*/ 37 h 40"/>
                <a:gd name="T18" fmla="*/ 78 w 132"/>
                <a:gd name="T19" fmla="*/ 39 h 40"/>
                <a:gd name="T20" fmla="*/ 71 w 132"/>
                <a:gd name="T21" fmla="*/ 35 h 40"/>
                <a:gd name="T22" fmla="*/ 43 w 132"/>
                <a:gd name="T23" fmla="*/ 35 h 40"/>
                <a:gd name="T24" fmla="*/ 45 w 132"/>
                <a:gd name="T25" fmla="*/ 31 h 40"/>
                <a:gd name="T26" fmla="*/ 41 w 132"/>
                <a:gd name="T27" fmla="*/ 30 h 40"/>
                <a:gd name="T28" fmla="*/ 37 w 132"/>
                <a:gd name="T29" fmla="*/ 22 h 40"/>
                <a:gd name="T30" fmla="*/ 41 w 132"/>
                <a:gd name="T31" fmla="*/ 18 h 40"/>
                <a:gd name="T32" fmla="*/ 37 w 132"/>
                <a:gd name="T33" fmla="*/ 11 h 40"/>
                <a:gd name="T34" fmla="*/ 21 w 132"/>
                <a:gd name="T35" fmla="*/ 13 h 40"/>
                <a:gd name="T36" fmla="*/ 17 w 132"/>
                <a:gd name="T37" fmla="*/ 9 h 40"/>
                <a:gd name="T38" fmla="*/ 13 w 132"/>
                <a:gd name="T39" fmla="*/ 7 h 40"/>
                <a:gd name="T40" fmla="*/ 6 w 132"/>
                <a:gd name="T41" fmla="*/ 9 h 40"/>
                <a:gd name="T42" fmla="*/ 2 w 132"/>
                <a:gd name="T43" fmla="*/ 2 h 40"/>
                <a:gd name="T44" fmla="*/ 22 w 132"/>
                <a:gd name="T45" fmla="*/ 0 h 40"/>
                <a:gd name="T46" fmla="*/ 26 w 132"/>
                <a:gd name="T47" fmla="*/ 2 h 40"/>
                <a:gd name="T48" fmla="*/ 26 w 132"/>
                <a:gd name="T49" fmla="*/ 5 h 40"/>
                <a:gd name="T50" fmla="*/ 32 w 132"/>
                <a:gd name="T51" fmla="*/ 9 h 40"/>
                <a:gd name="T52" fmla="*/ 49 w 132"/>
                <a:gd name="T53" fmla="*/ 9 h 40"/>
                <a:gd name="T54" fmla="*/ 49 w 132"/>
                <a:gd name="T55" fmla="*/ 18 h 40"/>
                <a:gd name="T56" fmla="*/ 62 w 132"/>
                <a:gd name="T57" fmla="*/ 20 h 40"/>
                <a:gd name="T58" fmla="*/ 62 w 132"/>
                <a:gd name="T59" fmla="*/ 24 h 40"/>
                <a:gd name="T60" fmla="*/ 65 w 132"/>
                <a:gd name="T61" fmla="*/ 22 h 40"/>
                <a:gd name="T62" fmla="*/ 88 w 132"/>
                <a:gd name="T63" fmla="*/ 22 h 40"/>
                <a:gd name="T64" fmla="*/ 91 w 132"/>
                <a:gd name="T65" fmla="*/ 24 h 40"/>
                <a:gd name="T66" fmla="*/ 97 w 132"/>
                <a:gd name="T67" fmla="*/ 20 h 40"/>
                <a:gd name="T68" fmla="*/ 103 w 132"/>
                <a:gd name="T69" fmla="*/ 20 h 40"/>
                <a:gd name="T70" fmla="*/ 132 w 132"/>
                <a:gd name="T71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32" h="40">
                  <a:moveTo>
                    <a:pt x="132" y="22"/>
                  </a:moveTo>
                  <a:cubicBezTo>
                    <a:pt x="132" y="25"/>
                    <a:pt x="132" y="28"/>
                    <a:pt x="132" y="31"/>
                  </a:cubicBezTo>
                  <a:cubicBezTo>
                    <a:pt x="129" y="31"/>
                    <a:pt x="128" y="33"/>
                    <a:pt x="127" y="35"/>
                  </a:cubicBezTo>
                  <a:cubicBezTo>
                    <a:pt x="118" y="36"/>
                    <a:pt x="111" y="35"/>
                    <a:pt x="104" y="35"/>
                  </a:cubicBezTo>
                  <a:cubicBezTo>
                    <a:pt x="102" y="35"/>
                    <a:pt x="99" y="38"/>
                    <a:pt x="97" y="39"/>
                  </a:cubicBezTo>
                  <a:cubicBezTo>
                    <a:pt x="94" y="40"/>
                    <a:pt x="94" y="37"/>
                    <a:pt x="91" y="37"/>
                  </a:cubicBezTo>
                  <a:cubicBezTo>
                    <a:pt x="92" y="37"/>
                    <a:pt x="90" y="39"/>
                    <a:pt x="90" y="39"/>
                  </a:cubicBezTo>
                  <a:cubicBezTo>
                    <a:pt x="89" y="39"/>
                    <a:pt x="82" y="39"/>
                    <a:pt x="82" y="39"/>
                  </a:cubicBezTo>
                  <a:cubicBezTo>
                    <a:pt x="82" y="39"/>
                    <a:pt x="82" y="37"/>
                    <a:pt x="82" y="37"/>
                  </a:cubicBezTo>
                  <a:cubicBezTo>
                    <a:pt x="80" y="37"/>
                    <a:pt x="78" y="39"/>
                    <a:pt x="78" y="39"/>
                  </a:cubicBezTo>
                  <a:cubicBezTo>
                    <a:pt x="74" y="38"/>
                    <a:pt x="74" y="35"/>
                    <a:pt x="71" y="35"/>
                  </a:cubicBezTo>
                  <a:cubicBezTo>
                    <a:pt x="63" y="35"/>
                    <a:pt x="54" y="40"/>
                    <a:pt x="43" y="35"/>
                  </a:cubicBezTo>
                  <a:cubicBezTo>
                    <a:pt x="43" y="34"/>
                    <a:pt x="45" y="33"/>
                    <a:pt x="45" y="31"/>
                  </a:cubicBezTo>
                  <a:cubicBezTo>
                    <a:pt x="44" y="29"/>
                    <a:pt x="42" y="31"/>
                    <a:pt x="41" y="30"/>
                  </a:cubicBezTo>
                  <a:cubicBezTo>
                    <a:pt x="39" y="27"/>
                    <a:pt x="41" y="23"/>
                    <a:pt x="37" y="22"/>
                  </a:cubicBezTo>
                  <a:cubicBezTo>
                    <a:pt x="38" y="20"/>
                    <a:pt x="41" y="21"/>
                    <a:pt x="41" y="18"/>
                  </a:cubicBezTo>
                  <a:cubicBezTo>
                    <a:pt x="41" y="15"/>
                    <a:pt x="36" y="16"/>
                    <a:pt x="37" y="11"/>
                  </a:cubicBezTo>
                  <a:cubicBezTo>
                    <a:pt x="34" y="14"/>
                    <a:pt x="26" y="12"/>
                    <a:pt x="21" y="13"/>
                  </a:cubicBezTo>
                  <a:cubicBezTo>
                    <a:pt x="17" y="14"/>
                    <a:pt x="18" y="10"/>
                    <a:pt x="17" y="9"/>
                  </a:cubicBezTo>
                  <a:cubicBezTo>
                    <a:pt x="16" y="8"/>
                    <a:pt x="13" y="10"/>
                    <a:pt x="13" y="7"/>
                  </a:cubicBezTo>
                  <a:cubicBezTo>
                    <a:pt x="11" y="9"/>
                    <a:pt x="9" y="9"/>
                    <a:pt x="6" y="9"/>
                  </a:cubicBezTo>
                  <a:cubicBezTo>
                    <a:pt x="12" y="3"/>
                    <a:pt x="0" y="8"/>
                    <a:pt x="2" y="2"/>
                  </a:cubicBezTo>
                  <a:cubicBezTo>
                    <a:pt x="10" y="3"/>
                    <a:pt x="16" y="1"/>
                    <a:pt x="22" y="0"/>
                  </a:cubicBezTo>
                  <a:cubicBezTo>
                    <a:pt x="22" y="2"/>
                    <a:pt x="26" y="1"/>
                    <a:pt x="26" y="2"/>
                  </a:cubicBezTo>
                  <a:cubicBezTo>
                    <a:pt x="27" y="2"/>
                    <a:pt x="26" y="5"/>
                    <a:pt x="26" y="5"/>
                  </a:cubicBezTo>
                  <a:cubicBezTo>
                    <a:pt x="28" y="7"/>
                    <a:pt x="33" y="4"/>
                    <a:pt x="32" y="9"/>
                  </a:cubicBezTo>
                  <a:cubicBezTo>
                    <a:pt x="37" y="4"/>
                    <a:pt x="42" y="10"/>
                    <a:pt x="49" y="9"/>
                  </a:cubicBezTo>
                  <a:cubicBezTo>
                    <a:pt x="47" y="15"/>
                    <a:pt x="52" y="15"/>
                    <a:pt x="49" y="18"/>
                  </a:cubicBezTo>
                  <a:cubicBezTo>
                    <a:pt x="52" y="19"/>
                    <a:pt x="57" y="18"/>
                    <a:pt x="62" y="20"/>
                  </a:cubicBezTo>
                  <a:cubicBezTo>
                    <a:pt x="63" y="21"/>
                    <a:pt x="53" y="25"/>
                    <a:pt x="62" y="24"/>
                  </a:cubicBezTo>
                  <a:cubicBezTo>
                    <a:pt x="63" y="24"/>
                    <a:pt x="63" y="22"/>
                    <a:pt x="65" y="22"/>
                  </a:cubicBezTo>
                  <a:cubicBezTo>
                    <a:pt x="71" y="22"/>
                    <a:pt x="80" y="21"/>
                    <a:pt x="88" y="22"/>
                  </a:cubicBezTo>
                  <a:cubicBezTo>
                    <a:pt x="89" y="22"/>
                    <a:pt x="92" y="24"/>
                    <a:pt x="91" y="24"/>
                  </a:cubicBezTo>
                  <a:cubicBezTo>
                    <a:pt x="96" y="24"/>
                    <a:pt x="88" y="21"/>
                    <a:pt x="97" y="20"/>
                  </a:cubicBezTo>
                  <a:cubicBezTo>
                    <a:pt x="99" y="20"/>
                    <a:pt x="101" y="21"/>
                    <a:pt x="103" y="20"/>
                  </a:cubicBezTo>
                  <a:cubicBezTo>
                    <a:pt x="110" y="19"/>
                    <a:pt x="122" y="19"/>
                    <a:pt x="132" y="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" name="任意多边形: 形状 24"/>
            <p:cNvSpPr>
              <a:spLocks/>
            </p:cNvSpPr>
            <p:nvPr/>
          </p:nvSpPr>
          <p:spPr bwMode="auto">
            <a:xfrm>
              <a:off x="6475432" y="655820"/>
              <a:ext cx="278756" cy="198911"/>
            </a:xfrm>
            <a:custGeom>
              <a:avLst/>
              <a:gdLst>
                <a:gd name="T0" fmla="*/ 110 w 134"/>
                <a:gd name="T1" fmla="*/ 3 h 96"/>
                <a:gd name="T2" fmla="*/ 132 w 134"/>
                <a:gd name="T3" fmla="*/ 1 h 96"/>
                <a:gd name="T4" fmla="*/ 130 w 134"/>
                <a:gd name="T5" fmla="*/ 10 h 96"/>
                <a:gd name="T6" fmla="*/ 106 w 134"/>
                <a:gd name="T7" fmla="*/ 14 h 96"/>
                <a:gd name="T8" fmla="*/ 102 w 134"/>
                <a:gd name="T9" fmla="*/ 18 h 96"/>
                <a:gd name="T10" fmla="*/ 98 w 134"/>
                <a:gd name="T11" fmla="*/ 18 h 96"/>
                <a:gd name="T12" fmla="*/ 95 w 134"/>
                <a:gd name="T13" fmla="*/ 21 h 96"/>
                <a:gd name="T14" fmla="*/ 91 w 134"/>
                <a:gd name="T15" fmla="*/ 19 h 96"/>
                <a:gd name="T16" fmla="*/ 83 w 134"/>
                <a:gd name="T17" fmla="*/ 21 h 96"/>
                <a:gd name="T18" fmla="*/ 76 w 134"/>
                <a:gd name="T19" fmla="*/ 23 h 96"/>
                <a:gd name="T20" fmla="*/ 74 w 134"/>
                <a:gd name="T21" fmla="*/ 27 h 96"/>
                <a:gd name="T22" fmla="*/ 65 w 134"/>
                <a:gd name="T23" fmla="*/ 32 h 96"/>
                <a:gd name="T24" fmla="*/ 59 w 134"/>
                <a:gd name="T25" fmla="*/ 36 h 96"/>
                <a:gd name="T26" fmla="*/ 56 w 134"/>
                <a:gd name="T27" fmla="*/ 40 h 96"/>
                <a:gd name="T28" fmla="*/ 54 w 134"/>
                <a:gd name="T29" fmla="*/ 44 h 96"/>
                <a:gd name="T30" fmla="*/ 44 w 134"/>
                <a:gd name="T31" fmla="*/ 47 h 96"/>
                <a:gd name="T32" fmla="*/ 43 w 134"/>
                <a:gd name="T33" fmla="*/ 49 h 96"/>
                <a:gd name="T34" fmla="*/ 35 w 134"/>
                <a:gd name="T35" fmla="*/ 53 h 96"/>
                <a:gd name="T36" fmla="*/ 31 w 134"/>
                <a:gd name="T37" fmla="*/ 60 h 96"/>
                <a:gd name="T38" fmla="*/ 33 w 134"/>
                <a:gd name="T39" fmla="*/ 72 h 96"/>
                <a:gd name="T40" fmla="*/ 28 w 134"/>
                <a:gd name="T41" fmla="*/ 75 h 96"/>
                <a:gd name="T42" fmla="*/ 31 w 134"/>
                <a:gd name="T43" fmla="*/ 83 h 96"/>
                <a:gd name="T44" fmla="*/ 29 w 134"/>
                <a:gd name="T45" fmla="*/ 85 h 96"/>
                <a:gd name="T46" fmla="*/ 31 w 134"/>
                <a:gd name="T47" fmla="*/ 87 h 96"/>
                <a:gd name="T48" fmla="*/ 33 w 134"/>
                <a:gd name="T49" fmla="*/ 85 h 96"/>
                <a:gd name="T50" fmla="*/ 39 w 134"/>
                <a:gd name="T51" fmla="*/ 88 h 96"/>
                <a:gd name="T52" fmla="*/ 37 w 134"/>
                <a:gd name="T53" fmla="*/ 96 h 96"/>
                <a:gd name="T54" fmla="*/ 20 w 134"/>
                <a:gd name="T55" fmla="*/ 96 h 96"/>
                <a:gd name="T56" fmla="*/ 22 w 134"/>
                <a:gd name="T57" fmla="*/ 92 h 96"/>
                <a:gd name="T58" fmla="*/ 16 w 134"/>
                <a:gd name="T59" fmla="*/ 90 h 96"/>
                <a:gd name="T60" fmla="*/ 13 w 134"/>
                <a:gd name="T61" fmla="*/ 87 h 96"/>
                <a:gd name="T62" fmla="*/ 9 w 134"/>
                <a:gd name="T63" fmla="*/ 87 h 96"/>
                <a:gd name="T64" fmla="*/ 3 w 134"/>
                <a:gd name="T65" fmla="*/ 87 h 96"/>
                <a:gd name="T66" fmla="*/ 2 w 134"/>
                <a:gd name="T67" fmla="*/ 73 h 96"/>
                <a:gd name="T68" fmla="*/ 11 w 134"/>
                <a:gd name="T69" fmla="*/ 70 h 96"/>
                <a:gd name="T70" fmla="*/ 9 w 134"/>
                <a:gd name="T71" fmla="*/ 68 h 96"/>
                <a:gd name="T72" fmla="*/ 11 w 134"/>
                <a:gd name="T73" fmla="*/ 64 h 96"/>
                <a:gd name="T74" fmla="*/ 20 w 134"/>
                <a:gd name="T75" fmla="*/ 60 h 96"/>
                <a:gd name="T76" fmla="*/ 20 w 134"/>
                <a:gd name="T77" fmla="*/ 53 h 96"/>
                <a:gd name="T78" fmla="*/ 26 w 134"/>
                <a:gd name="T79" fmla="*/ 51 h 96"/>
                <a:gd name="T80" fmla="*/ 29 w 134"/>
                <a:gd name="T81" fmla="*/ 46 h 96"/>
                <a:gd name="T82" fmla="*/ 29 w 134"/>
                <a:gd name="T83" fmla="*/ 36 h 96"/>
                <a:gd name="T84" fmla="*/ 44 w 134"/>
                <a:gd name="T85" fmla="*/ 31 h 96"/>
                <a:gd name="T86" fmla="*/ 46 w 134"/>
                <a:gd name="T87" fmla="*/ 27 h 96"/>
                <a:gd name="T88" fmla="*/ 48 w 134"/>
                <a:gd name="T89" fmla="*/ 29 h 96"/>
                <a:gd name="T90" fmla="*/ 52 w 134"/>
                <a:gd name="T91" fmla="*/ 25 h 96"/>
                <a:gd name="T92" fmla="*/ 54 w 134"/>
                <a:gd name="T93" fmla="*/ 21 h 96"/>
                <a:gd name="T94" fmla="*/ 63 w 134"/>
                <a:gd name="T95" fmla="*/ 19 h 96"/>
                <a:gd name="T96" fmla="*/ 74 w 134"/>
                <a:gd name="T97" fmla="*/ 18 h 96"/>
                <a:gd name="T98" fmla="*/ 76 w 134"/>
                <a:gd name="T99" fmla="*/ 16 h 96"/>
                <a:gd name="T100" fmla="*/ 80 w 134"/>
                <a:gd name="T101" fmla="*/ 18 h 96"/>
                <a:gd name="T102" fmla="*/ 82 w 134"/>
                <a:gd name="T103" fmla="*/ 14 h 96"/>
                <a:gd name="T104" fmla="*/ 83 w 134"/>
                <a:gd name="T105" fmla="*/ 14 h 96"/>
                <a:gd name="T106" fmla="*/ 97 w 134"/>
                <a:gd name="T107" fmla="*/ 12 h 96"/>
                <a:gd name="T108" fmla="*/ 100 w 134"/>
                <a:gd name="T109" fmla="*/ 10 h 96"/>
                <a:gd name="T110" fmla="*/ 102 w 134"/>
                <a:gd name="T111" fmla="*/ 8 h 96"/>
                <a:gd name="T112" fmla="*/ 110 w 134"/>
                <a:gd name="T113" fmla="*/ 3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4" h="96">
                  <a:moveTo>
                    <a:pt x="110" y="3"/>
                  </a:moveTo>
                  <a:cubicBezTo>
                    <a:pt x="116" y="7"/>
                    <a:pt x="124" y="0"/>
                    <a:pt x="132" y="1"/>
                  </a:cubicBezTo>
                  <a:cubicBezTo>
                    <a:pt x="134" y="6"/>
                    <a:pt x="129" y="6"/>
                    <a:pt x="130" y="10"/>
                  </a:cubicBezTo>
                  <a:cubicBezTo>
                    <a:pt x="124" y="7"/>
                    <a:pt x="114" y="13"/>
                    <a:pt x="106" y="14"/>
                  </a:cubicBezTo>
                  <a:cubicBezTo>
                    <a:pt x="104" y="14"/>
                    <a:pt x="103" y="17"/>
                    <a:pt x="102" y="18"/>
                  </a:cubicBezTo>
                  <a:cubicBezTo>
                    <a:pt x="101" y="18"/>
                    <a:pt x="99" y="17"/>
                    <a:pt x="98" y="18"/>
                  </a:cubicBezTo>
                  <a:cubicBezTo>
                    <a:pt x="98" y="18"/>
                    <a:pt x="95" y="21"/>
                    <a:pt x="95" y="21"/>
                  </a:cubicBezTo>
                  <a:cubicBezTo>
                    <a:pt x="93" y="22"/>
                    <a:pt x="93" y="19"/>
                    <a:pt x="91" y="19"/>
                  </a:cubicBezTo>
                  <a:cubicBezTo>
                    <a:pt x="89" y="20"/>
                    <a:pt x="86" y="21"/>
                    <a:pt x="83" y="21"/>
                  </a:cubicBezTo>
                  <a:cubicBezTo>
                    <a:pt x="82" y="22"/>
                    <a:pt x="78" y="22"/>
                    <a:pt x="76" y="23"/>
                  </a:cubicBezTo>
                  <a:cubicBezTo>
                    <a:pt x="74" y="24"/>
                    <a:pt x="76" y="26"/>
                    <a:pt x="74" y="27"/>
                  </a:cubicBezTo>
                  <a:cubicBezTo>
                    <a:pt x="73" y="28"/>
                    <a:pt x="65" y="27"/>
                    <a:pt x="65" y="32"/>
                  </a:cubicBezTo>
                  <a:cubicBezTo>
                    <a:pt x="65" y="34"/>
                    <a:pt x="61" y="35"/>
                    <a:pt x="59" y="36"/>
                  </a:cubicBezTo>
                  <a:cubicBezTo>
                    <a:pt x="58" y="37"/>
                    <a:pt x="56" y="39"/>
                    <a:pt x="56" y="40"/>
                  </a:cubicBezTo>
                  <a:cubicBezTo>
                    <a:pt x="55" y="41"/>
                    <a:pt x="53" y="42"/>
                    <a:pt x="54" y="44"/>
                  </a:cubicBezTo>
                  <a:cubicBezTo>
                    <a:pt x="48" y="46"/>
                    <a:pt x="48" y="42"/>
                    <a:pt x="44" y="47"/>
                  </a:cubicBezTo>
                  <a:cubicBezTo>
                    <a:pt x="44" y="48"/>
                    <a:pt x="43" y="47"/>
                    <a:pt x="43" y="49"/>
                  </a:cubicBezTo>
                  <a:cubicBezTo>
                    <a:pt x="42" y="52"/>
                    <a:pt x="38" y="51"/>
                    <a:pt x="35" y="53"/>
                  </a:cubicBezTo>
                  <a:cubicBezTo>
                    <a:pt x="35" y="56"/>
                    <a:pt x="37" y="62"/>
                    <a:pt x="31" y="60"/>
                  </a:cubicBezTo>
                  <a:cubicBezTo>
                    <a:pt x="32" y="64"/>
                    <a:pt x="29" y="71"/>
                    <a:pt x="33" y="72"/>
                  </a:cubicBezTo>
                  <a:cubicBezTo>
                    <a:pt x="32" y="73"/>
                    <a:pt x="30" y="74"/>
                    <a:pt x="28" y="75"/>
                  </a:cubicBezTo>
                  <a:cubicBezTo>
                    <a:pt x="25" y="80"/>
                    <a:pt x="32" y="79"/>
                    <a:pt x="31" y="83"/>
                  </a:cubicBezTo>
                  <a:cubicBezTo>
                    <a:pt x="31" y="83"/>
                    <a:pt x="28" y="83"/>
                    <a:pt x="29" y="85"/>
                  </a:cubicBezTo>
                  <a:cubicBezTo>
                    <a:pt x="29" y="84"/>
                    <a:pt x="33" y="87"/>
                    <a:pt x="31" y="87"/>
                  </a:cubicBezTo>
                  <a:cubicBezTo>
                    <a:pt x="33" y="87"/>
                    <a:pt x="34" y="85"/>
                    <a:pt x="33" y="85"/>
                  </a:cubicBezTo>
                  <a:cubicBezTo>
                    <a:pt x="35" y="86"/>
                    <a:pt x="35" y="89"/>
                    <a:pt x="39" y="88"/>
                  </a:cubicBezTo>
                  <a:cubicBezTo>
                    <a:pt x="39" y="92"/>
                    <a:pt x="36" y="92"/>
                    <a:pt x="37" y="96"/>
                  </a:cubicBezTo>
                  <a:cubicBezTo>
                    <a:pt x="31" y="96"/>
                    <a:pt x="26" y="96"/>
                    <a:pt x="20" y="96"/>
                  </a:cubicBezTo>
                  <a:cubicBezTo>
                    <a:pt x="20" y="95"/>
                    <a:pt x="23" y="93"/>
                    <a:pt x="22" y="92"/>
                  </a:cubicBezTo>
                  <a:cubicBezTo>
                    <a:pt x="21" y="90"/>
                    <a:pt x="18" y="91"/>
                    <a:pt x="16" y="90"/>
                  </a:cubicBezTo>
                  <a:cubicBezTo>
                    <a:pt x="15" y="90"/>
                    <a:pt x="14" y="87"/>
                    <a:pt x="13" y="87"/>
                  </a:cubicBezTo>
                  <a:cubicBezTo>
                    <a:pt x="12" y="86"/>
                    <a:pt x="9" y="87"/>
                    <a:pt x="9" y="87"/>
                  </a:cubicBezTo>
                  <a:cubicBezTo>
                    <a:pt x="7" y="84"/>
                    <a:pt x="7" y="87"/>
                    <a:pt x="3" y="87"/>
                  </a:cubicBezTo>
                  <a:cubicBezTo>
                    <a:pt x="3" y="82"/>
                    <a:pt x="0" y="80"/>
                    <a:pt x="2" y="73"/>
                  </a:cubicBezTo>
                  <a:cubicBezTo>
                    <a:pt x="7" y="80"/>
                    <a:pt x="2" y="66"/>
                    <a:pt x="11" y="70"/>
                  </a:cubicBezTo>
                  <a:cubicBezTo>
                    <a:pt x="12" y="68"/>
                    <a:pt x="9" y="68"/>
                    <a:pt x="9" y="68"/>
                  </a:cubicBezTo>
                  <a:cubicBezTo>
                    <a:pt x="9" y="66"/>
                    <a:pt x="15" y="65"/>
                    <a:pt x="11" y="64"/>
                  </a:cubicBezTo>
                  <a:cubicBezTo>
                    <a:pt x="12" y="61"/>
                    <a:pt x="17" y="61"/>
                    <a:pt x="20" y="60"/>
                  </a:cubicBezTo>
                  <a:cubicBezTo>
                    <a:pt x="18" y="57"/>
                    <a:pt x="26" y="54"/>
                    <a:pt x="20" y="53"/>
                  </a:cubicBezTo>
                  <a:cubicBezTo>
                    <a:pt x="20" y="51"/>
                    <a:pt x="24" y="51"/>
                    <a:pt x="26" y="51"/>
                  </a:cubicBezTo>
                  <a:cubicBezTo>
                    <a:pt x="26" y="48"/>
                    <a:pt x="27" y="46"/>
                    <a:pt x="29" y="46"/>
                  </a:cubicBezTo>
                  <a:cubicBezTo>
                    <a:pt x="26" y="42"/>
                    <a:pt x="31" y="42"/>
                    <a:pt x="29" y="36"/>
                  </a:cubicBezTo>
                  <a:cubicBezTo>
                    <a:pt x="37" y="37"/>
                    <a:pt x="39" y="32"/>
                    <a:pt x="44" y="31"/>
                  </a:cubicBezTo>
                  <a:cubicBezTo>
                    <a:pt x="47" y="31"/>
                    <a:pt x="45" y="27"/>
                    <a:pt x="46" y="27"/>
                  </a:cubicBezTo>
                  <a:cubicBezTo>
                    <a:pt x="47" y="26"/>
                    <a:pt x="49" y="28"/>
                    <a:pt x="48" y="29"/>
                  </a:cubicBezTo>
                  <a:cubicBezTo>
                    <a:pt x="49" y="28"/>
                    <a:pt x="51" y="26"/>
                    <a:pt x="52" y="25"/>
                  </a:cubicBezTo>
                  <a:cubicBezTo>
                    <a:pt x="53" y="24"/>
                    <a:pt x="54" y="23"/>
                    <a:pt x="54" y="21"/>
                  </a:cubicBezTo>
                  <a:cubicBezTo>
                    <a:pt x="57" y="22"/>
                    <a:pt x="60" y="21"/>
                    <a:pt x="63" y="19"/>
                  </a:cubicBezTo>
                  <a:cubicBezTo>
                    <a:pt x="66" y="18"/>
                    <a:pt x="68" y="19"/>
                    <a:pt x="74" y="18"/>
                  </a:cubicBezTo>
                  <a:cubicBezTo>
                    <a:pt x="76" y="17"/>
                    <a:pt x="75" y="16"/>
                    <a:pt x="76" y="16"/>
                  </a:cubicBezTo>
                  <a:cubicBezTo>
                    <a:pt x="78" y="15"/>
                    <a:pt x="80" y="18"/>
                    <a:pt x="80" y="18"/>
                  </a:cubicBezTo>
                  <a:cubicBezTo>
                    <a:pt x="83" y="17"/>
                    <a:pt x="78" y="14"/>
                    <a:pt x="82" y="14"/>
                  </a:cubicBezTo>
                  <a:cubicBezTo>
                    <a:pt x="82" y="14"/>
                    <a:pt x="83" y="14"/>
                    <a:pt x="83" y="14"/>
                  </a:cubicBezTo>
                  <a:cubicBezTo>
                    <a:pt x="85" y="13"/>
                    <a:pt x="91" y="13"/>
                    <a:pt x="97" y="12"/>
                  </a:cubicBezTo>
                  <a:cubicBezTo>
                    <a:pt x="100" y="11"/>
                    <a:pt x="99" y="12"/>
                    <a:pt x="100" y="10"/>
                  </a:cubicBezTo>
                  <a:cubicBezTo>
                    <a:pt x="100" y="10"/>
                    <a:pt x="102" y="8"/>
                    <a:pt x="102" y="8"/>
                  </a:cubicBezTo>
                  <a:cubicBezTo>
                    <a:pt x="107" y="6"/>
                    <a:pt x="110" y="12"/>
                    <a:pt x="110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" name="任意多边形: 形状 25"/>
            <p:cNvSpPr>
              <a:spLocks/>
            </p:cNvSpPr>
            <p:nvPr/>
          </p:nvSpPr>
          <p:spPr bwMode="auto">
            <a:xfrm>
              <a:off x="4053480" y="668427"/>
              <a:ext cx="29417" cy="12607"/>
            </a:xfrm>
            <a:custGeom>
              <a:avLst/>
              <a:gdLst>
                <a:gd name="T0" fmla="*/ 10 w 14"/>
                <a:gd name="T1" fmla="*/ 0 h 6"/>
                <a:gd name="T2" fmla="*/ 14 w 14"/>
                <a:gd name="T3" fmla="*/ 0 h 6"/>
                <a:gd name="T4" fmla="*/ 10 w 14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6">
                  <a:moveTo>
                    <a:pt x="10" y="0"/>
                  </a:moveTo>
                  <a:cubicBezTo>
                    <a:pt x="11" y="0"/>
                    <a:pt x="12" y="0"/>
                    <a:pt x="14" y="0"/>
                  </a:cubicBezTo>
                  <a:cubicBezTo>
                    <a:pt x="14" y="6"/>
                    <a:pt x="0" y="0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" name="任意多边形: 形状 26"/>
            <p:cNvSpPr>
              <a:spLocks/>
            </p:cNvSpPr>
            <p:nvPr/>
          </p:nvSpPr>
          <p:spPr bwMode="auto">
            <a:xfrm>
              <a:off x="7827187" y="682435"/>
              <a:ext cx="85448" cy="67238"/>
            </a:xfrm>
            <a:custGeom>
              <a:avLst/>
              <a:gdLst>
                <a:gd name="T0" fmla="*/ 11 w 41"/>
                <a:gd name="T1" fmla="*/ 1 h 32"/>
                <a:gd name="T2" fmla="*/ 13 w 41"/>
                <a:gd name="T3" fmla="*/ 3 h 32"/>
                <a:gd name="T4" fmla="*/ 24 w 41"/>
                <a:gd name="T5" fmla="*/ 8 h 32"/>
                <a:gd name="T6" fmla="*/ 30 w 41"/>
                <a:gd name="T7" fmla="*/ 5 h 32"/>
                <a:gd name="T8" fmla="*/ 41 w 41"/>
                <a:gd name="T9" fmla="*/ 6 h 32"/>
                <a:gd name="T10" fmla="*/ 37 w 41"/>
                <a:gd name="T11" fmla="*/ 16 h 32"/>
                <a:gd name="T12" fmla="*/ 23 w 41"/>
                <a:gd name="T13" fmla="*/ 19 h 32"/>
                <a:gd name="T14" fmla="*/ 23 w 41"/>
                <a:gd name="T15" fmla="*/ 21 h 32"/>
                <a:gd name="T16" fmla="*/ 19 w 41"/>
                <a:gd name="T17" fmla="*/ 25 h 32"/>
                <a:gd name="T18" fmla="*/ 13 w 41"/>
                <a:gd name="T19" fmla="*/ 27 h 32"/>
                <a:gd name="T20" fmla="*/ 6 w 41"/>
                <a:gd name="T21" fmla="*/ 23 h 32"/>
                <a:gd name="T22" fmla="*/ 0 w 41"/>
                <a:gd name="T23" fmla="*/ 8 h 32"/>
                <a:gd name="T24" fmla="*/ 11 w 41"/>
                <a:gd name="T2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32">
                  <a:moveTo>
                    <a:pt x="11" y="1"/>
                  </a:moveTo>
                  <a:cubicBezTo>
                    <a:pt x="13" y="0"/>
                    <a:pt x="13" y="2"/>
                    <a:pt x="13" y="3"/>
                  </a:cubicBezTo>
                  <a:cubicBezTo>
                    <a:pt x="15" y="7"/>
                    <a:pt x="21" y="6"/>
                    <a:pt x="24" y="8"/>
                  </a:cubicBezTo>
                  <a:cubicBezTo>
                    <a:pt x="28" y="10"/>
                    <a:pt x="29" y="5"/>
                    <a:pt x="30" y="5"/>
                  </a:cubicBezTo>
                  <a:cubicBezTo>
                    <a:pt x="32" y="4"/>
                    <a:pt x="35" y="8"/>
                    <a:pt x="41" y="6"/>
                  </a:cubicBezTo>
                  <a:cubicBezTo>
                    <a:pt x="40" y="8"/>
                    <a:pt x="31" y="12"/>
                    <a:pt x="37" y="16"/>
                  </a:cubicBezTo>
                  <a:cubicBezTo>
                    <a:pt x="36" y="20"/>
                    <a:pt x="29" y="20"/>
                    <a:pt x="23" y="19"/>
                  </a:cubicBezTo>
                  <a:cubicBezTo>
                    <a:pt x="20" y="20"/>
                    <a:pt x="21" y="21"/>
                    <a:pt x="23" y="21"/>
                  </a:cubicBezTo>
                  <a:cubicBezTo>
                    <a:pt x="24" y="25"/>
                    <a:pt x="12" y="22"/>
                    <a:pt x="19" y="25"/>
                  </a:cubicBezTo>
                  <a:cubicBezTo>
                    <a:pt x="19" y="32"/>
                    <a:pt x="13" y="21"/>
                    <a:pt x="13" y="27"/>
                  </a:cubicBezTo>
                  <a:cubicBezTo>
                    <a:pt x="10" y="26"/>
                    <a:pt x="12" y="21"/>
                    <a:pt x="6" y="23"/>
                  </a:cubicBezTo>
                  <a:cubicBezTo>
                    <a:pt x="4" y="18"/>
                    <a:pt x="5" y="10"/>
                    <a:pt x="0" y="8"/>
                  </a:cubicBezTo>
                  <a:cubicBezTo>
                    <a:pt x="2" y="4"/>
                    <a:pt x="13" y="8"/>
                    <a:pt x="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" name="任意多边形: 形状 27"/>
            <p:cNvSpPr>
              <a:spLocks/>
            </p:cNvSpPr>
            <p:nvPr/>
          </p:nvSpPr>
          <p:spPr bwMode="auto">
            <a:xfrm>
              <a:off x="3770522" y="692241"/>
              <a:ext cx="23814" cy="15409"/>
            </a:xfrm>
            <a:custGeom>
              <a:avLst/>
              <a:gdLst>
                <a:gd name="T0" fmla="*/ 6 w 11"/>
                <a:gd name="T1" fmla="*/ 0 h 7"/>
                <a:gd name="T2" fmla="*/ 8 w 11"/>
                <a:gd name="T3" fmla="*/ 7 h 7"/>
                <a:gd name="T4" fmla="*/ 0 w 11"/>
                <a:gd name="T5" fmla="*/ 5 h 7"/>
                <a:gd name="T6" fmla="*/ 6 w 11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7">
                  <a:moveTo>
                    <a:pt x="6" y="0"/>
                  </a:moveTo>
                  <a:cubicBezTo>
                    <a:pt x="11" y="1"/>
                    <a:pt x="8" y="2"/>
                    <a:pt x="8" y="7"/>
                  </a:cubicBezTo>
                  <a:cubicBezTo>
                    <a:pt x="6" y="6"/>
                    <a:pt x="4" y="5"/>
                    <a:pt x="0" y="5"/>
                  </a:cubicBezTo>
                  <a:cubicBezTo>
                    <a:pt x="1" y="2"/>
                    <a:pt x="7" y="4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" name="任意多边形: 形状 28"/>
            <p:cNvSpPr>
              <a:spLocks/>
            </p:cNvSpPr>
            <p:nvPr/>
          </p:nvSpPr>
          <p:spPr bwMode="auto">
            <a:xfrm>
              <a:off x="7921039" y="692241"/>
              <a:ext cx="39222" cy="36420"/>
            </a:xfrm>
            <a:custGeom>
              <a:avLst/>
              <a:gdLst>
                <a:gd name="T0" fmla="*/ 0 w 19"/>
                <a:gd name="T1" fmla="*/ 5 h 17"/>
                <a:gd name="T2" fmla="*/ 19 w 19"/>
                <a:gd name="T3" fmla="*/ 9 h 17"/>
                <a:gd name="T4" fmla="*/ 11 w 19"/>
                <a:gd name="T5" fmla="*/ 16 h 17"/>
                <a:gd name="T6" fmla="*/ 7 w 19"/>
                <a:gd name="T7" fmla="*/ 13 h 17"/>
                <a:gd name="T8" fmla="*/ 4 w 19"/>
                <a:gd name="T9" fmla="*/ 13 h 17"/>
                <a:gd name="T10" fmla="*/ 0 w 19"/>
                <a:gd name="T11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17">
                  <a:moveTo>
                    <a:pt x="0" y="5"/>
                  </a:moveTo>
                  <a:cubicBezTo>
                    <a:pt x="6" y="0"/>
                    <a:pt x="16" y="5"/>
                    <a:pt x="19" y="9"/>
                  </a:cubicBezTo>
                  <a:cubicBezTo>
                    <a:pt x="18" y="13"/>
                    <a:pt x="10" y="10"/>
                    <a:pt x="11" y="16"/>
                  </a:cubicBezTo>
                  <a:cubicBezTo>
                    <a:pt x="9" y="17"/>
                    <a:pt x="8" y="13"/>
                    <a:pt x="7" y="13"/>
                  </a:cubicBezTo>
                  <a:cubicBezTo>
                    <a:pt x="7" y="12"/>
                    <a:pt x="4" y="13"/>
                    <a:pt x="4" y="13"/>
                  </a:cubicBezTo>
                  <a:cubicBezTo>
                    <a:pt x="2" y="10"/>
                    <a:pt x="4" y="6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" name="任意多边形: 形状 29"/>
            <p:cNvSpPr>
              <a:spLocks/>
            </p:cNvSpPr>
            <p:nvPr/>
          </p:nvSpPr>
          <p:spPr bwMode="auto">
            <a:xfrm>
              <a:off x="7971467" y="703447"/>
              <a:ext cx="60234" cy="30817"/>
            </a:xfrm>
            <a:custGeom>
              <a:avLst/>
              <a:gdLst>
                <a:gd name="T0" fmla="*/ 2 w 29"/>
                <a:gd name="T1" fmla="*/ 2 h 15"/>
                <a:gd name="T2" fmla="*/ 6 w 29"/>
                <a:gd name="T3" fmla="*/ 2 h 15"/>
                <a:gd name="T4" fmla="*/ 15 w 29"/>
                <a:gd name="T5" fmla="*/ 6 h 15"/>
                <a:gd name="T6" fmla="*/ 24 w 29"/>
                <a:gd name="T7" fmla="*/ 9 h 15"/>
                <a:gd name="T8" fmla="*/ 28 w 29"/>
                <a:gd name="T9" fmla="*/ 13 h 15"/>
                <a:gd name="T10" fmla="*/ 6 w 29"/>
                <a:gd name="T11" fmla="*/ 9 h 15"/>
                <a:gd name="T12" fmla="*/ 2 w 29"/>
                <a:gd name="T13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15">
                  <a:moveTo>
                    <a:pt x="2" y="2"/>
                  </a:moveTo>
                  <a:cubicBezTo>
                    <a:pt x="3" y="2"/>
                    <a:pt x="4" y="2"/>
                    <a:pt x="6" y="2"/>
                  </a:cubicBezTo>
                  <a:cubicBezTo>
                    <a:pt x="11" y="0"/>
                    <a:pt x="11" y="5"/>
                    <a:pt x="15" y="6"/>
                  </a:cubicBezTo>
                  <a:cubicBezTo>
                    <a:pt x="19" y="7"/>
                    <a:pt x="21" y="8"/>
                    <a:pt x="24" y="9"/>
                  </a:cubicBezTo>
                  <a:cubicBezTo>
                    <a:pt x="26" y="11"/>
                    <a:pt x="29" y="9"/>
                    <a:pt x="28" y="13"/>
                  </a:cubicBezTo>
                  <a:cubicBezTo>
                    <a:pt x="17" y="15"/>
                    <a:pt x="14" y="10"/>
                    <a:pt x="6" y="9"/>
                  </a:cubicBezTo>
                  <a:cubicBezTo>
                    <a:pt x="8" y="3"/>
                    <a:pt x="0" y="8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" name="任意多边形: 形状 30"/>
            <p:cNvSpPr>
              <a:spLocks/>
            </p:cNvSpPr>
            <p:nvPr/>
          </p:nvSpPr>
          <p:spPr bwMode="auto">
            <a:xfrm>
              <a:off x="4035269" y="752474"/>
              <a:ext cx="98055" cy="81245"/>
            </a:xfrm>
            <a:custGeom>
              <a:avLst/>
              <a:gdLst>
                <a:gd name="T0" fmla="*/ 15 w 47"/>
                <a:gd name="T1" fmla="*/ 8 h 39"/>
                <a:gd name="T2" fmla="*/ 15 w 47"/>
                <a:gd name="T3" fmla="*/ 6 h 39"/>
                <a:gd name="T4" fmla="*/ 36 w 47"/>
                <a:gd name="T5" fmla="*/ 0 h 39"/>
                <a:gd name="T6" fmla="*/ 39 w 47"/>
                <a:gd name="T7" fmla="*/ 8 h 39"/>
                <a:gd name="T8" fmla="*/ 36 w 47"/>
                <a:gd name="T9" fmla="*/ 13 h 39"/>
                <a:gd name="T10" fmla="*/ 45 w 47"/>
                <a:gd name="T11" fmla="*/ 15 h 39"/>
                <a:gd name="T12" fmla="*/ 47 w 47"/>
                <a:gd name="T13" fmla="*/ 30 h 39"/>
                <a:gd name="T14" fmla="*/ 41 w 47"/>
                <a:gd name="T15" fmla="*/ 30 h 39"/>
                <a:gd name="T16" fmla="*/ 41 w 47"/>
                <a:gd name="T17" fmla="*/ 34 h 39"/>
                <a:gd name="T18" fmla="*/ 36 w 47"/>
                <a:gd name="T19" fmla="*/ 34 h 39"/>
                <a:gd name="T20" fmla="*/ 30 w 47"/>
                <a:gd name="T21" fmla="*/ 38 h 39"/>
                <a:gd name="T22" fmla="*/ 24 w 47"/>
                <a:gd name="T23" fmla="*/ 32 h 39"/>
                <a:gd name="T24" fmla="*/ 19 w 47"/>
                <a:gd name="T25" fmla="*/ 26 h 39"/>
                <a:gd name="T26" fmla="*/ 15 w 47"/>
                <a:gd name="T27" fmla="*/ 23 h 39"/>
                <a:gd name="T28" fmla="*/ 6 w 47"/>
                <a:gd name="T29" fmla="*/ 21 h 39"/>
                <a:gd name="T30" fmla="*/ 0 w 47"/>
                <a:gd name="T31" fmla="*/ 17 h 39"/>
                <a:gd name="T32" fmla="*/ 19 w 47"/>
                <a:gd name="T33" fmla="*/ 19 h 39"/>
                <a:gd name="T34" fmla="*/ 21 w 47"/>
                <a:gd name="T35" fmla="*/ 12 h 39"/>
                <a:gd name="T36" fmla="*/ 13 w 47"/>
                <a:gd name="T37" fmla="*/ 6 h 39"/>
                <a:gd name="T38" fmla="*/ 15 w 47"/>
                <a:gd name="T39" fmla="*/ 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39">
                  <a:moveTo>
                    <a:pt x="15" y="8"/>
                  </a:moveTo>
                  <a:cubicBezTo>
                    <a:pt x="17" y="7"/>
                    <a:pt x="16" y="6"/>
                    <a:pt x="15" y="6"/>
                  </a:cubicBezTo>
                  <a:cubicBezTo>
                    <a:pt x="19" y="2"/>
                    <a:pt x="33" y="6"/>
                    <a:pt x="36" y="0"/>
                  </a:cubicBezTo>
                  <a:cubicBezTo>
                    <a:pt x="38" y="2"/>
                    <a:pt x="39" y="4"/>
                    <a:pt x="39" y="8"/>
                  </a:cubicBezTo>
                  <a:cubicBezTo>
                    <a:pt x="40" y="12"/>
                    <a:pt x="36" y="11"/>
                    <a:pt x="36" y="13"/>
                  </a:cubicBezTo>
                  <a:cubicBezTo>
                    <a:pt x="37" y="19"/>
                    <a:pt x="41" y="16"/>
                    <a:pt x="45" y="15"/>
                  </a:cubicBezTo>
                  <a:cubicBezTo>
                    <a:pt x="47" y="23"/>
                    <a:pt x="45" y="22"/>
                    <a:pt x="47" y="30"/>
                  </a:cubicBezTo>
                  <a:cubicBezTo>
                    <a:pt x="46" y="31"/>
                    <a:pt x="42" y="29"/>
                    <a:pt x="41" y="30"/>
                  </a:cubicBezTo>
                  <a:cubicBezTo>
                    <a:pt x="41" y="31"/>
                    <a:pt x="42" y="34"/>
                    <a:pt x="41" y="34"/>
                  </a:cubicBezTo>
                  <a:cubicBezTo>
                    <a:pt x="40" y="35"/>
                    <a:pt x="37" y="34"/>
                    <a:pt x="36" y="34"/>
                  </a:cubicBezTo>
                  <a:cubicBezTo>
                    <a:pt x="33" y="34"/>
                    <a:pt x="33" y="37"/>
                    <a:pt x="30" y="38"/>
                  </a:cubicBezTo>
                  <a:cubicBezTo>
                    <a:pt x="26" y="39"/>
                    <a:pt x="26" y="34"/>
                    <a:pt x="24" y="32"/>
                  </a:cubicBezTo>
                  <a:cubicBezTo>
                    <a:pt x="23" y="31"/>
                    <a:pt x="17" y="31"/>
                    <a:pt x="19" y="26"/>
                  </a:cubicBezTo>
                  <a:cubicBezTo>
                    <a:pt x="16" y="27"/>
                    <a:pt x="15" y="25"/>
                    <a:pt x="15" y="23"/>
                  </a:cubicBezTo>
                  <a:cubicBezTo>
                    <a:pt x="12" y="24"/>
                    <a:pt x="9" y="22"/>
                    <a:pt x="6" y="21"/>
                  </a:cubicBezTo>
                  <a:cubicBezTo>
                    <a:pt x="3" y="20"/>
                    <a:pt x="0" y="22"/>
                    <a:pt x="0" y="17"/>
                  </a:cubicBezTo>
                  <a:cubicBezTo>
                    <a:pt x="8" y="16"/>
                    <a:pt x="11" y="20"/>
                    <a:pt x="19" y="19"/>
                  </a:cubicBezTo>
                  <a:cubicBezTo>
                    <a:pt x="21" y="18"/>
                    <a:pt x="20" y="14"/>
                    <a:pt x="21" y="12"/>
                  </a:cubicBezTo>
                  <a:cubicBezTo>
                    <a:pt x="21" y="7"/>
                    <a:pt x="10" y="13"/>
                    <a:pt x="13" y="6"/>
                  </a:cubicBezTo>
                  <a:cubicBezTo>
                    <a:pt x="15" y="6"/>
                    <a:pt x="15" y="7"/>
                    <a:pt x="15" y="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" name="任意多边形: 形状 31"/>
            <p:cNvSpPr>
              <a:spLocks/>
            </p:cNvSpPr>
            <p:nvPr/>
          </p:nvSpPr>
          <p:spPr bwMode="auto">
            <a:xfrm>
              <a:off x="4384064" y="760879"/>
              <a:ext cx="58833" cy="28016"/>
            </a:xfrm>
            <a:custGeom>
              <a:avLst/>
              <a:gdLst>
                <a:gd name="T0" fmla="*/ 0 w 28"/>
                <a:gd name="T1" fmla="*/ 2 h 13"/>
                <a:gd name="T2" fmla="*/ 7 w 28"/>
                <a:gd name="T3" fmla="*/ 0 h 13"/>
                <a:gd name="T4" fmla="*/ 28 w 28"/>
                <a:gd name="T5" fmla="*/ 6 h 13"/>
                <a:gd name="T6" fmla="*/ 26 w 28"/>
                <a:gd name="T7" fmla="*/ 13 h 13"/>
                <a:gd name="T8" fmla="*/ 6 w 28"/>
                <a:gd name="T9" fmla="*/ 6 h 13"/>
                <a:gd name="T10" fmla="*/ 0 w 28"/>
                <a:gd name="T11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3">
                  <a:moveTo>
                    <a:pt x="0" y="2"/>
                  </a:moveTo>
                  <a:cubicBezTo>
                    <a:pt x="0" y="0"/>
                    <a:pt x="5" y="0"/>
                    <a:pt x="7" y="0"/>
                  </a:cubicBezTo>
                  <a:cubicBezTo>
                    <a:pt x="14" y="1"/>
                    <a:pt x="22" y="5"/>
                    <a:pt x="28" y="6"/>
                  </a:cubicBezTo>
                  <a:cubicBezTo>
                    <a:pt x="28" y="9"/>
                    <a:pt x="26" y="10"/>
                    <a:pt x="26" y="13"/>
                  </a:cubicBezTo>
                  <a:cubicBezTo>
                    <a:pt x="16" y="13"/>
                    <a:pt x="12" y="11"/>
                    <a:pt x="6" y="6"/>
                  </a:cubicBezTo>
                  <a:cubicBezTo>
                    <a:pt x="4" y="4"/>
                    <a:pt x="4" y="1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" name="任意多边形: 形状 32"/>
            <p:cNvSpPr>
              <a:spLocks/>
            </p:cNvSpPr>
            <p:nvPr/>
          </p:nvSpPr>
          <p:spPr bwMode="auto">
            <a:xfrm>
              <a:off x="7881817" y="760879"/>
              <a:ext cx="39222" cy="15409"/>
            </a:xfrm>
            <a:custGeom>
              <a:avLst/>
              <a:gdLst>
                <a:gd name="T0" fmla="*/ 19 w 19"/>
                <a:gd name="T1" fmla="*/ 6 h 7"/>
                <a:gd name="T2" fmla="*/ 0 w 19"/>
                <a:gd name="T3" fmla="*/ 4 h 7"/>
                <a:gd name="T4" fmla="*/ 6 w 19"/>
                <a:gd name="T5" fmla="*/ 0 h 7"/>
                <a:gd name="T6" fmla="*/ 19 w 19"/>
                <a:gd name="T7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7">
                  <a:moveTo>
                    <a:pt x="19" y="6"/>
                  </a:moveTo>
                  <a:cubicBezTo>
                    <a:pt x="16" y="7"/>
                    <a:pt x="5" y="6"/>
                    <a:pt x="0" y="4"/>
                  </a:cubicBezTo>
                  <a:cubicBezTo>
                    <a:pt x="1" y="1"/>
                    <a:pt x="6" y="3"/>
                    <a:pt x="6" y="0"/>
                  </a:cubicBezTo>
                  <a:cubicBezTo>
                    <a:pt x="10" y="2"/>
                    <a:pt x="19" y="0"/>
                    <a:pt x="19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4" name="任意多边形: 形状 33"/>
            <p:cNvSpPr>
              <a:spLocks/>
            </p:cNvSpPr>
            <p:nvPr/>
          </p:nvSpPr>
          <p:spPr bwMode="auto">
            <a:xfrm>
              <a:off x="4811303" y="846327"/>
              <a:ext cx="30817" cy="21012"/>
            </a:xfrm>
            <a:custGeom>
              <a:avLst/>
              <a:gdLst>
                <a:gd name="T0" fmla="*/ 15 w 15"/>
                <a:gd name="T1" fmla="*/ 8 h 10"/>
                <a:gd name="T2" fmla="*/ 0 w 15"/>
                <a:gd name="T3" fmla="*/ 4 h 10"/>
                <a:gd name="T4" fmla="*/ 15 w 15"/>
                <a:gd name="T5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0">
                  <a:moveTo>
                    <a:pt x="15" y="8"/>
                  </a:moveTo>
                  <a:cubicBezTo>
                    <a:pt x="6" y="10"/>
                    <a:pt x="8" y="2"/>
                    <a:pt x="0" y="4"/>
                  </a:cubicBezTo>
                  <a:cubicBezTo>
                    <a:pt x="3" y="0"/>
                    <a:pt x="15" y="2"/>
                    <a:pt x="15" y="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5" name="任意多边形: 形状 34"/>
            <p:cNvSpPr>
              <a:spLocks/>
            </p:cNvSpPr>
            <p:nvPr/>
          </p:nvSpPr>
          <p:spPr bwMode="auto">
            <a:xfrm>
              <a:off x="4790291" y="867338"/>
              <a:ext cx="43425" cy="25214"/>
            </a:xfrm>
            <a:custGeom>
              <a:avLst/>
              <a:gdLst>
                <a:gd name="T0" fmla="*/ 21 w 21"/>
                <a:gd name="T1" fmla="*/ 7 h 12"/>
                <a:gd name="T2" fmla="*/ 3 w 21"/>
                <a:gd name="T3" fmla="*/ 7 h 12"/>
                <a:gd name="T4" fmla="*/ 8 w 21"/>
                <a:gd name="T5" fmla="*/ 1 h 12"/>
                <a:gd name="T6" fmla="*/ 21 w 21"/>
                <a:gd name="T7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2">
                  <a:moveTo>
                    <a:pt x="21" y="7"/>
                  </a:moveTo>
                  <a:cubicBezTo>
                    <a:pt x="19" y="12"/>
                    <a:pt x="5" y="12"/>
                    <a:pt x="3" y="7"/>
                  </a:cubicBezTo>
                  <a:cubicBezTo>
                    <a:pt x="0" y="0"/>
                    <a:pt x="9" y="6"/>
                    <a:pt x="8" y="1"/>
                  </a:cubicBezTo>
                  <a:cubicBezTo>
                    <a:pt x="12" y="4"/>
                    <a:pt x="16" y="6"/>
                    <a:pt x="21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6" name="任意多边形: 形状 35"/>
            <p:cNvSpPr>
              <a:spLocks/>
            </p:cNvSpPr>
            <p:nvPr/>
          </p:nvSpPr>
          <p:spPr bwMode="auto">
            <a:xfrm>
              <a:off x="6419400" y="885549"/>
              <a:ext cx="29417" cy="23814"/>
            </a:xfrm>
            <a:custGeom>
              <a:avLst/>
              <a:gdLst>
                <a:gd name="T0" fmla="*/ 6 w 14"/>
                <a:gd name="T1" fmla="*/ 0 h 11"/>
                <a:gd name="T2" fmla="*/ 14 w 14"/>
                <a:gd name="T3" fmla="*/ 7 h 11"/>
                <a:gd name="T4" fmla="*/ 4 w 14"/>
                <a:gd name="T5" fmla="*/ 11 h 11"/>
                <a:gd name="T6" fmla="*/ 2 w 14"/>
                <a:gd name="T7" fmla="*/ 2 h 11"/>
                <a:gd name="T8" fmla="*/ 6 w 14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1">
                  <a:moveTo>
                    <a:pt x="6" y="0"/>
                  </a:moveTo>
                  <a:cubicBezTo>
                    <a:pt x="11" y="0"/>
                    <a:pt x="13" y="2"/>
                    <a:pt x="14" y="7"/>
                  </a:cubicBezTo>
                  <a:cubicBezTo>
                    <a:pt x="9" y="7"/>
                    <a:pt x="5" y="7"/>
                    <a:pt x="4" y="11"/>
                  </a:cubicBezTo>
                  <a:cubicBezTo>
                    <a:pt x="0" y="11"/>
                    <a:pt x="3" y="4"/>
                    <a:pt x="2" y="2"/>
                  </a:cubicBezTo>
                  <a:cubicBezTo>
                    <a:pt x="5" y="2"/>
                    <a:pt x="6" y="1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7" name="任意多边形: 形状 36"/>
            <p:cNvSpPr>
              <a:spLocks/>
            </p:cNvSpPr>
            <p:nvPr/>
          </p:nvSpPr>
          <p:spPr bwMode="auto">
            <a:xfrm>
              <a:off x="3945619" y="900957"/>
              <a:ext cx="29417" cy="21012"/>
            </a:xfrm>
            <a:custGeom>
              <a:avLst/>
              <a:gdLst>
                <a:gd name="T0" fmla="*/ 13 w 14"/>
                <a:gd name="T1" fmla="*/ 8 h 10"/>
                <a:gd name="T2" fmla="*/ 0 w 14"/>
                <a:gd name="T3" fmla="*/ 10 h 10"/>
                <a:gd name="T4" fmla="*/ 13 w 14"/>
                <a:gd name="T5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10">
                  <a:moveTo>
                    <a:pt x="13" y="8"/>
                  </a:moveTo>
                  <a:cubicBezTo>
                    <a:pt x="7" y="7"/>
                    <a:pt x="5" y="9"/>
                    <a:pt x="0" y="10"/>
                  </a:cubicBezTo>
                  <a:cubicBezTo>
                    <a:pt x="1" y="6"/>
                    <a:pt x="14" y="0"/>
                    <a:pt x="13" y="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8" name="任意多边形: 形状 37"/>
            <p:cNvSpPr>
              <a:spLocks/>
            </p:cNvSpPr>
            <p:nvPr/>
          </p:nvSpPr>
          <p:spPr bwMode="auto">
            <a:xfrm>
              <a:off x="4434493" y="917766"/>
              <a:ext cx="47627" cy="29417"/>
            </a:xfrm>
            <a:custGeom>
              <a:avLst/>
              <a:gdLst>
                <a:gd name="T0" fmla="*/ 19 w 23"/>
                <a:gd name="T1" fmla="*/ 2 h 14"/>
                <a:gd name="T2" fmla="*/ 21 w 23"/>
                <a:gd name="T3" fmla="*/ 13 h 14"/>
                <a:gd name="T4" fmla="*/ 2 w 23"/>
                <a:gd name="T5" fmla="*/ 9 h 14"/>
                <a:gd name="T6" fmla="*/ 6 w 23"/>
                <a:gd name="T7" fmla="*/ 2 h 14"/>
                <a:gd name="T8" fmla="*/ 19 w 23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4">
                  <a:moveTo>
                    <a:pt x="19" y="2"/>
                  </a:moveTo>
                  <a:cubicBezTo>
                    <a:pt x="21" y="4"/>
                    <a:pt x="23" y="11"/>
                    <a:pt x="21" y="13"/>
                  </a:cubicBezTo>
                  <a:cubicBezTo>
                    <a:pt x="13" y="12"/>
                    <a:pt x="4" y="14"/>
                    <a:pt x="2" y="9"/>
                  </a:cubicBezTo>
                  <a:cubicBezTo>
                    <a:pt x="0" y="3"/>
                    <a:pt x="8" y="8"/>
                    <a:pt x="6" y="2"/>
                  </a:cubicBezTo>
                  <a:cubicBezTo>
                    <a:pt x="11" y="0"/>
                    <a:pt x="19" y="5"/>
                    <a:pt x="19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9" name="任意多边形: 形状 38"/>
            <p:cNvSpPr>
              <a:spLocks/>
            </p:cNvSpPr>
            <p:nvPr/>
          </p:nvSpPr>
          <p:spPr bwMode="auto">
            <a:xfrm>
              <a:off x="4416282" y="999012"/>
              <a:ext cx="57433" cy="26615"/>
            </a:xfrm>
            <a:custGeom>
              <a:avLst/>
              <a:gdLst>
                <a:gd name="T0" fmla="*/ 26 w 28"/>
                <a:gd name="T1" fmla="*/ 5 h 13"/>
                <a:gd name="T2" fmla="*/ 19 w 28"/>
                <a:gd name="T3" fmla="*/ 9 h 13"/>
                <a:gd name="T4" fmla="*/ 11 w 28"/>
                <a:gd name="T5" fmla="*/ 11 h 13"/>
                <a:gd name="T6" fmla="*/ 4 w 28"/>
                <a:gd name="T7" fmla="*/ 9 h 13"/>
                <a:gd name="T8" fmla="*/ 5 w 28"/>
                <a:gd name="T9" fmla="*/ 4 h 13"/>
                <a:gd name="T10" fmla="*/ 11 w 28"/>
                <a:gd name="T11" fmla="*/ 0 h 13"/>
                <a:gd name="T12" fmla="*/ 26 w 28"/>
                <a:gd name="T13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13">
                  <a:moveTo>
                    <a:pt x="26" y="5"/>
                  </a:moveTo>
                  <a:cubicBezTo>
                    <a:pt x="28" y="11"/>
                    <a:pt x="21" y="9"/>
                    <a:pt x="19" y="9"/>
                  </a:cubicBezTo>
                  <a:cubicBezTo>
                    <a:pt x="18" y="9"/>
                    <a:pt x="13" y="13"/>
                    <a:pt x="11" y="11"/>
                  </a:cubicBezTo>
                  <a:cubicBezTo>
                    <a:pt x="10" y="9"/>
                    <a:pt x="6" y="10"/>
                    <a:pt x="4" y="9"/>
                  </a:cubicBezTo>
                  <a:cubicBezTo>
                    <a:pt x="0" y="4"/>
                    <a:pt x="12" y="6"/>
                    <a:pt x="5" y="4"/>
                  </a:cubicBezTo>
                  <a:cubicBezTo>
                    <a:pt x="6" y="1"/>
                    <a:pt x="11" y="3"/>
                    <a:pt x="11" y="0"/>
                  </a:cubicBezTo>
                  <a:cubicBezTo>
                    <a:pt x="16" y="1"/>
                    <a:pt x="22" y="2"/>
                    <a:pt x="26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0" name="任意多边形: 形状 39"/>
            <p:cNvSpPr>
              <a:spLocks/>
            </p:cNvSpPr>
            <p:nvPr/>
          </p:nvSpPr>
          <p:spPr bwMode="auto">
            <a:xfrm>
              <a:off x="4417683" y="1039635"/>
              <a:ext cx="26615" cy="12607"/>
            </a:xfrm>
            <a:custGeom>
              <a:avLst/>
              <a:gdLst>
                <a:gd name="T0" fmla="*/ 10 w 13"/>
                <a:gd name="T1" fmla="*/ 6 h 6"/>
                <a:gd name="T2" fmla="*/ 3 w 13"/>
                <a:gd name="T3" fmla="*/ 6 h 6"/>
                <a:gd name="T4" fmla="*/ 10 w 13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6">
                  <a:moveTo>
                    <a:pt x="10" y="6"/>
                  </a:moveTo>
                  <a:cubicBezTo>
                    <a:pt x="6" y="3"/>
                    <a:pt x="8" y="6"/>
                    <a:pt x="3" y="6"/>
                  </a:cubicBezTo>
                  <a:cubicBezTo>
                    <a:pt x="0" y="0"/>
                    <a:pt x="13" y="0"/>
                    <a:pt x="10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1" name="任意多边形: 形状 40"/>
            <p:cNvSpPr>
              <a:spLocks/>
            </p:cNvSpPr>
            <p:nvPr/>
          </p:nvSpPr>
          <p:spPr bwMode="auto">
            <a:xfrm>
              <a:off x="4330835" y="1059246"/>
              <a:ext cx="30817" cy="18211"/>
            </a:xfrm>
            <a:custGeom>
              <a:avLst/>
              <a:gdLst>
                <a:gd name="T0" fmla="*/ 13 w 15"/>
                <a:gd name="T1" fmla="*/ 1 h 9"/>
                <a:gd name="T2" fmla="*/ 15 w 15"/>
                <a:gd name="T3" fmla="*/ 4 h 9"/>
                <a:gd name="T4" fmla="*/ 7 w 15"/>
                <a:gd name="T5" fmla="*/ 6 h 9"/>
                <a:gd name="T6" fmla="*/ 0 w 15"/>
                <a:gd name="T7" fmla="*/ 6 h 9"/>
                <a:gd name="T8" fmla="*/ 13 w 15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3" y="1"/>
                  </a:moveTo>
                  <a:cubicBezTo>
                    <a:pt x="13" y="3"/>
                    <a:pt x="13" y="4"/>
                    <a:pt x="15" y="4"/>
                  </a:cubicBezTo>
                  <a:cubicBezTo>
                    <a:pt x="15" y="8"/>
                    <a:pt x="9" y="5"/>
                    <a:pt x="7" y="6"/>
                  </a:cubicBezTo>
                  <a:cubicBezTo>
                    <a:pt x="5" y="9"/>
                    <a:pt x="7" y="6"/>
                    <a:pt x="0" y="6"/>
                  </a:cubicBezTo>
                  <a:cubicBezTo>
                    <a:pt x="3" y="3"/>
                    <a:pt x="6" y="0"/>
                    <a:pt x="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2" name="任意多边形: 形状 41"/>
            <p:cNvSpPr>
              <a:spLocks/>
            </p:cNvSpPr>
            <p:nvPr/>
          </p:nvSpPr>
          <p:spPr bwMode="auto">
            <a:xfrm>
              <a:off x="4388266" y="1076055"/>
              <a:ext cx="12607" cy="18211"/>
            </a:xfrm>
            <a:custGeom>
              <a:avLst/>
              <a:gdLst>
                <a:gd name="T0" fmla="*/ 2 w 6"/>
                <a:gd name="T1" fmla="*/ 0 h 9"/>
                <a:gd name="T2" fmla="*/ 5 w 6"/>
                <a:gd name="T3" fmla="*/ 8 h 9"/>
                <a:gd name="T4" fmla="*/ 2 w 6"/>
                <a:gd name="T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9">
                  <a:moveTo>
                    <a:pt x="2" y="0"/>
                  </a:moveTo>
                  <a:cubicBezTo>
                    <a:pt x="5" y="1"/>
                    <a:pt x="6" y="3"/>
                    <a:pt x="5" y="8"/>
                  </a:cubicBezTo>
                  <a:cubicBezTo>
                    <a:pt x="0" y="9"/>
                    <a:pt x="2" y="3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3" name="任意多边形: 形状 42"/>
            <p:cNvSpPr>
              <a:spLocks/>
            </p:cNvSpPr>
            <p:nvPr/>
          </p:nvSpPr>
          <p:spPr bwMode="auto">
            <a:xfrm>
              <a:off x="5499087" y="1237145"/>
              <a:ext cx="68639" cy="84047"/>
            </a:xfrm>
            <a:custGeom>
              <a:avLst/>
              <a:gdLst>
                <a:gd name="T0" fmla="*/ 12 w 33"/>
                <a:gd name="T1" fmla="*/ 0 h 40"/>
                <a:gd name="T2" fmla="*/ 14 w 33"/>
                <a:gd name="T3" fmla="*/ 2 h 40"/>
                <a:gd name="T4" fmla="*/ 27 w 33"/>
                <a:gd name="T5" fmla="*/ 2 h 40"/>
                <a:gd name="T6" fmla="*/ 32 w 33"/>
                <a:gd name="T7" fmla="*/ 6 h 40"/>
                <a:gd name="T8" fmla="*/ 31 w 33"/>
                <a:gd name="T9" fmla="*/ 10 h 40"/>
                <a:gd name="T10" fmla="*/ 27 w 33"/>
                <a:gd name="T11" fmla="*/ 12 h 40"/>
                <a:gd name="T12" fmla="*/ 31 w 33"/>
                <a:gd name="T13" fmla="*/ 21 h 40"/>
                <a:gd name="T14" fmla="*/ 29 w 33"/>
                <a:gd name="T15" fmla="*/ 30 h 40"/>
                <a:gd name="T16" fmla="*/ 19 w 33"/>
                <a:gd name="T17" fmla="*/ 30 h 40"/>
                <a:gd name="T18" fmla="*/ 18 w 33"/>
                <a:gd name="T19" fmla="*/ 36 h 40"/>
                <a:gd name="T20" fmla="*/ 14 w 33"/>
                <a:gd name="T21" fmla="*/ 40 h 40"/>
                <a:gd name="T22" fmla="*/ 3 w 33"/>
                <a:gd name="T23" fmla="*/ 40 h 40"/>
                <a:gd name="T24" fmla="*/ 6 w 33"/>
                <a:gd name="T25" fmla="*/ 28 h 40"/>
                <a:gd name="T26" fmla="*/ 6 w 33"/>
                <a:gd name="T27" fmla="*/ 21 h 40"/>
                <a:gd name="T28" fmla="*/ 3 w 33"/>
                <a:gd name="T29" fmla="*/ 12 h 40"/>
                <a:gd name="T30" fmla="*/ 10 w 33"/>
                <a:gd name="T31" fmla="*/ 13 h 40"/>
                <a:gd name="T32" fmla="*/ 12 w 33"/>
                <a:gd name="T3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40">
                  <a:moveTo>
                    <a:pt x="12" y="0"/>
                  </a:moveTo>
                  <a:cubicBezTo>
                    <a:pt x="14" y="0"/>
                    <a:pt x="14" y="1"/>
                    <a:pt x="14" y="2"/>
                  </a:cubicBezTo>
                  <a:cubicBezTo>
                    <a:pt x="14" y="5"/>
                    <a:pt x="22" y="0"/>
                    <a:pt x="27" y="2"/>
                  </a:cubicBezTo>
                  <a:cubicBezTo>
                    <a:pt x="28" y="5"/>
                    <a:pt x="29" y="6"/>
                    <a:pt x="32" y="6"/>
                  </a:cubicBezTo>
                  <a:cubicBezTo>
                    <a:pt x="33" y="8"/>
                    <a:pt x="32" y="9"/>
                    <a:pt x="31" y="10"/>
                  </a:cubicBezTo>
                  <a:cubicBezTo>
                    <a:pt x="31" y="11"/>
                    <a:pt x="28" y="11"/>
                    <a:pt x="27" y="12"/>
                  </a:cubicBezTo>
                  <a:cubicBezTo>
                    <a:pt x="27" y="16"/>
                    <a:pt x="30" y="17"/>
                    <a:pt x="31" y="21"/>
                  </a:cubicBezTo>
                  <a:cubicBezTo>
                    <a:pt x="31" y="24"/>
                    <a:pt x="28" y="26"/>
                    <a:pt x="29" y="30"/>
                  </a:cubicBezTo>
                  <a:cubicBezTo>
                    <a:pt x="26" y="30"/>
                    <a:pt x="23" y="30"/>
                    <a:pt x="19" y="30"/>
                  </a:cubicBezTo>
                  <a:cubicBezTo>
                    <a:pt x="17" y="30"/>
                    <a:pt x="19" y="34"/>
                    <a:pt x="18" y="36"/>
                  </a:cubicBezTo>
                  <a:cubicBezTo>
                    <a:pt x="17" y="37"/>
                    <a:pt x="12" y="36"/>
                    <a:pt x="14" y="40"/>
                  </a:cubicBezTo>
                  <a:cubicBezTo>
                    <a:pt x="10" y="40"/>
                    <a:pt x="6" y="40"/>
                    <a:pt x="3" y="40"/>
                  </a:cubicBezTo>
                  <a:cubicBezTo>
                    <a:pt x="4" y="36"/>
                    <a:pt x="0" y="27"/>
                    <a:pt x="6" y="28"/>
                  </a:cubicBezTo>
                  <a:cubicBezTo>
                    <a:pt x="7" y="23"/>
                    <a:pt x="3" y="25"/>
                    <a:pt x="6" y="21"/>
                  </a:cubicBezTo>
                  <a:cubicBezTo>
                    <a:pt x="8" y="15"/>
                    <a:pt x="1" y="17"/>
                    <a:pt x="3" y="12"/>
                  </a:cubicBezTo>
                  <a:cubicBezTo>
                    <a:pt x="7" y="11"/>
                    <a:pt x="8" y="13"/>
                    <a:pt x="10" y="13"/>
                  </a:cubicBezTo>
                  <a:cubicBezTo>
                    <a:pt x="14" y="13"/>
                    <a:pt x="11" y="4"/>
                    <a:pt x="1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4" name="任意多边形: 形状 43"/>
            <p:cNvSpPr>
              <a:spLocks/>
            </p:cNvSpPr>
            <p:nvPr/>
          </p:nvSpPr>
          <p:spPr bwMode="auto">
            <a:xfrm>
              <a:off x="3054722" y="1241347"/>
              <a:ext cx="21012" cy="19611"/>
            </a:xfrm>
            <a:custGeom>
              <a:avLst/>
              <a:gdLst>
                <a:gd name="T0" fmla="*/ 9 w 10"/>
                <a:gd name="T1" fmla="*/ 0 h 9"/>
                <a:gd name="T2" fmla="*/ 7 w 10"/>
                <a:gd name="T3" fmla="*/ 4 h 9"/>
                <a:gd name="T4" fmla="*/ 0 w 10"/>
                <a:gd name="T5" fmla="*/ 6 h 9"/>
                <a:gd name="T6" fmla="*/ 9 w 10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9">
                  <a:moveTo>
                    <a:pt x="9" y="0"/>
                  </a:moveTo>
                  <a:cubicBezTo>
                    <a:pt x="10" y="3"/>
                    <a:pt x="8" y="3"/>
                    <a:pt x="7" y="4"/>
                  </a:cubicBezTo>
                  <a:cubicBezTo>
                    <a:pt x="5" y="7"/>
                    <a:pt x="4" y="9"/>
                    <a:pt x="0" y="6"/>
                  </a:cubicBezTo>
                  <a:cubicBezTo>
                    <a:pt x="1" y="2"/>
                    <a:pt x="5" y="1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5" name="任意多边形: 形状 44"/>
            <p:cNvSpPr>
              <a:spLocks/>
            </p:cNvSpPr>
            <p:nvPr/>
          </p:nvSpPr>
          <p:spPr bwMode="auto">
            <a:xfrm>
              <a:off x="3560405" y="1258157"/>
              <a:ext cx="25214" cy="37822"/>
            </a:xfrm>
            <a:custGeom>
              <a:avLst/>
              <a:gdLst>
                <a:gd name="T0" fmla="*/ 3 w 12"/>
                <a:gd name="T1" fmla="*/ 0 h 18"/>
                <a:gd name="T2" fmla="*/ 12 w 12"/>
                <a:gd name="T3" fmla="*/ 13 h 18"/>
                <a:gd name="T4" fmla="*/ 5 w 12"/>
                <a:gd name="T5" fmla="*/ 9 h 18"/>
                <a:gd name="T6" fmla="*/ 3 w 12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8">
                  <a:moveTo>
                    <a:pt x="3" y="0"/>
                  </a:moveTo>
                  <a:cubicBezTo>
                    <a:pt x="6" y="4"/>
                    <a:pt x="7" y="11"/>
                    <a:pt x="12" y="13"/>
                  </a:cubicBezTo>
                  <a:cubicBezTo>
                    <a:pt x="10" y="18"/>
                    <a:pt x="5" y="12"/>
                    <a:pt x="5" y="9"/>
                  </a:cubicBezTo>
                  <a:cubicBezTo>
                    <a:pt x="0" y="9"/>
                    <a:pt x="0" y="2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6" name="任意多边形: 形状 45"/>
            <p:cNvSpPr>
              <a:spLocks/>
            </p:cNvSpPr>
            <p:nvPr/>
          </p:nvSpPr>
          <p:spPr bwMode="auto">
            <a:xfrm>
              <a:off x="7900028" y="1241347"/>
              <a:ext cx="40623" cy="180701"/>
            </a:xfrm>
            <a:custGeom>
              <a:avLst/>
              <a:gdLst>
                <a:gd name="T0" fmla="*/ 6 w 19"/>
                <a:gd name="T1" fmla="*/ 10 h 87"/>
                <a:gd name="T2" fmla="*/ 10 w 19"/>
                <a:gd name="T3" fmla="*/ 23 h 87"/>
                <a:gd name="T4" fmla="*/ 12 w 19"/>
                <a:gd name="T5" fmla="*/ 30 h 87"/>
                <a:gd name="T6" fmla="*/ 12 w 19"/>
                <a:gd name="T7" fmla="*/ 36 h 87"/>
                <a:gd name="T8" fmla="*/ 14 w 19"/>
                <a:gd name="T9" fmla="*/ 51 h 87"/>
                <a:gd name="T10" fmla="*/ 19 w 19"/>
                <a:gd name="T11" fmla="*/ 58 h 87"/>
                <a:gd name="T12" fmla="*/ 12 w 19"/>
                <a:gd name="T13" fmla="*/ 60 h 87"/>
                <a:gd name="T14" fmla="*/ 12 w 19"/>
                <a:gd name="T15" fmla="*/ 73 h 87"/>
                <a:gd name="T16" fmla="*/ 8 w 19"/>
                <a:gd name="T17" fmla="*/ 73 h 87"/>
                <a:gd name="T18" fmla="*/ 12 w 19"/>
                <a:gd name="T19" fmla="*/ 86 h 87"/>
                <a:gd name="T20" fmla="*/ 2 w 19"/>
                <a:gd name="T21" fmla="*/ 84 h 87"/>
                <a:gd name="T22" fmla="*/ 4 w 19"/>
                <a:gd name="T23" fmla="*/ 73 h 87"/>
                <a:gd name="T24" fmla="*/ 1 w 19"/>
                <a:gd name="T25" fmla="*/ 67 h 87"/>
                <a:gd name="T26" fmla="*/ 4 w 19"/>
                <a:gd name="T27" fmla="*/ 45 h 87"/>
                <a:gd name="T28" fmla="*/ 1 w 19"/>
                <a:gd name="T29" fmla="*/ 36 h 87"/>
                <a:gd name="T30" fmla="*/ 1 w 19"/>
                <a:gd name="T31" fmla="*/ 23 h 87"/>
                <a:gd name="T32" fmla="*/ 6 w 19"/>
                <a:gd name="T33" fmla="*/ 17 h 87"/>
                <a:gd name="T34" fmla="*/ 8 w 19"/>
                <a:gd name="T35" fmla="*/ 11 h 87"/>
                <a:gd name="T36" fmla="*/ 6 w 19"/>
                <a:gd name="T37" fmla="*/ 1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9" h="87">
                  <a:moveTo>
                    <a:pt x="6" y="10"/>
                  </a:moveTo>
                  <a:cubicBezTo>
                    <a:pt x="14" y="0"/>
                    <a:pt x="7" y="20"/>
                    <a:pt x="10" y="23"/>
                  </a:cubicBezTo>
                  <a:cubicBezTo>
                    <a:pt x="13" y="25"/>
                    <a:pt x="8" y="26"/>
                    <a:pt x="12" y="30"/>
                  </a:cubicBezTo>
                  <a:cubicBezTo>
                    <a:pt x="14" y="33"/>
                    <a:pt x="12" y="33"/>
                    <a:pt x="12" y="36"/>
                  </a:cubicBezTo>
                  <a:cubicBezTo>
                    <a:pt x="12" y="38"/>
                    <a:pt x="15" y="43"/>
                    <a:pt x="14" y="51"/>
                  </a:cubicBezTo>
                  <a:cubicBezTo>
                    <a:pt x="13" y="55"/>
                    <a:pt x="16" y="56"/>
                    <a:pt x="19" y="58"/>
                  </a:cubicBezTo>
                  <a:cubicBezTo>
                    <a:pt x="19" y="62"/>
                    <a:pt x="14" y="62"/>
                    <a:pt x="12" y="60"/>
                  </a:cubicBezTo>
                  <a:cubicBezTo>
                    <a:pt x="11" y="65"/>
                    <a:pt x="11" y="73"/>
                    <a:pt x="12" y="73"/>
                  </a:cubicBezTo>
                  <a:cubicBezTo>
                    <a:pt x="12" y="73"/>
                    <a:pt x="8" y="73"/>
                    <a:pt x="8" y="73"/>
                  </a:cubicBezTo>
                  <a:cubicBezTo>
                    <a:pt x="8" y="77"/>
                    <a:pt x="13" y="78"/>
                    <a:pt x="12" y="86"/>
                  </a:cubicBezTo>
                  <a:cubicBezTo>
                    <a:pt x="6" y="84"/>
                    <a:pt x="7" y="87"/>
                    <a:pt x="2" y="84"/>
                  </a:cubicBezTo>
                  <a:cubicBezTo>
                    <a:pt x="6" y="79"/>
                    <a:pt x="2" y="78"/>
                    <a:pt x="4" y="73"/>
                  </a:cubicBezTo>
                  <a:cubicBezTo>
                    <a:pt x="4" y="70"/>
                    <a:pt x="3" y="68"/>
                    <a:pt x="1" y="67"/>
                  </a:cubicBezTo>
                  <a:cubicBezTo>
                    <a:pt x="2" y="63"/>
                    <a:pt x="6" y="55"/>
                    <a:pt x="4" y="45"/>
                  </a:cubicBezTo>
                  <a:cubicBezTo>
                    <a:pt x="4" y="41"/>
                    <a:pt x="1" y="39"/>
                    <a:pt x="1" y="36"/>
                  </a:cubicBezTo>
                  <a:cubicBezTo>
                    <a:pt x="0" y="30"/>
                    <a:pt x="5" y="26"/>
                    <a:pt x="1" y="23"/>
                  </a:cubicBezTo>
                  <a:cubicBezTo>
                    <a:pt x="2" y="20"/>
                    <a:pt x="3" y="18"/>
                    <a:pt x="6" y="17"/>
                  </a:cubicBezTo>
                  <a:cubicBezTo>
                    <a:pt x="6" y="14"/>
                    <a:pt x="6" y="12"/>
                    <a:pt x="8" y="11"/>
                  </a:cubicBezTo>
                  <a:cubicBezTo>
                    <a:pt x="8" y="10"/>
                    <a:pt x="7" y="10"/>
                    <a:pt x="6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7" name="任意多边形: 形状 46"/>
            <p:cNvSpPr>
              <a:spLocks/>
            </p:cNvSpPr>
            <p:nvPr/>
          </p:nvSpPr>
          <p:spPr bwMode="auto">
            <a:xfrm>
              <a:off x="3023905" y="1260958"/>
              <a:ext cx="9806" cy="18211"/>
            </a:xfrm>
            <a:custGeom>
              <a:avLst/>
              <a:gdLst>
                <a:gd name="T0" fmla="*/ 2 w 5"/>
                <a:gd name="T1" fmla="*/ 1 h 9"/>
                <a:gd name="T2" fmla="*/ 0 w 5"/>
                <a:gd name="T3" fmla="*/ 6 h 9"/>
                <a:gd name="T4" fmla="*/ 0 w 5"/>
                <a:gd name="T5" fmla="*/ 2 h 9"/>
                <a:gd name="T6" fmla="*/ 2 w 5"/>
                <a:gd name="T7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9">
                  <a:moveTo>
                    <a:pt x="2" y="1"/>
                  </a:moveTo>
                  <a:cubicBezTo>
                    <a:pt x="5" y="0"/>
                    <a:pt x="4" y="9"/>
                    <a:pt x="0" y="6"/>
                  </a:cubicBezTo>
                  <a:cubicBezTo>
                    <a:pt x="0" y="5"/>
                    <a:pt x="0" y="4"/>
                    <a:pt x="0" y="2"/>
                  </a:cubicBezTo>
                  <a:cubicBezTo>
                    <a:pt x="1" y="3"/>
                    <a:pt x="1" y="2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8" name="任意多边形: 形状 47"/>
            <p:cNvSpPr>
              <a:spLocks/>
            </p:cNvSpPr>
            <p:nvPr/>
          </p:nvSpPr>
          <p:spPr bwMode="auto">
            <a:xfrm>
              <a:off x="4717451" y="1322593"/>
              <a:ext cx="116265" cy="98055"/>
            </a:xfrm>
            <a:custGeom>
              <a:avLst/>
              <a:gdLst>
                <a:gd name="T0" fmla="*/ 25 w 56"/>
                <a:gd name="T1" fmla="*/ 0 h 47"/>
                <a:gd name="T2" fmla="*/ 30 w 56"/>
                <a:gd name="T3" fmla="*/ 4 h 47"/>
                <a:gd name="T4" fmla="*/ 28 w 56"/>
                <a:gd name="T5" fmla="*/ 12 h 47"/>
                <a:gd name="T6" fmla="*/ 36 w 56"/>
                <a:gd name="T7" fmla="*/ 15 h 47"/>
                <a:gd name="T8" fmla="*/ 47 w 56"/>
                <a:gd name="T9" fmla="*/ 19 h 47"/>
                <a:gd name="T10" fmla="*/ 45 w 56"/>
                <a:gd name="T11" fmla="*/ 26 h 47"/>
                <a:gd name="T12" fmla="*/ 51 w 56"/>
                <a:gd name="T13" fmla="*/ 28 h 47"/>
                <a:gd name="T14" fmla="*/ 54 w 56"/>
                <a:gd name="T15" fmla="*/ 34 h 47"/>
                <a:gd name="T16" fmla="*/ 51 w 56"/>
                <a:gd name="T17" fmla="*/ 43 h 47"/>
                <a:gd name="T18" fmla="*/ 49 w 56"/>
                <a:gd name="T19" fmla="*/ 40 h 47"/>
                <a:gd name="T20" fmla="*/ 38 w 56"/>
                <a:gd name="T21" fmla="*/ 40 h 47"/>
                <a:gd name="T22" fmla="*/ 30 w 56"/>
                <a:gd name="T23" fmla="*/ 47 h 47"/>
                <a:gd name="T24" fmla="*/ 26 w 56"/>
                <a:gd name="T25" fmla="*/ 41 h 47"/>
                <a:gd name="T26" fmla="*/ 21 w 56"/>
                <a:gd name="T27" fmla="*/ 40 h 47"/>
                <a:gd name="T28" fmla="*/ 13 w 56"/>
                <a:gd name="T29" fmla="*/ 34 h 47"/>
                <a:gd name="T30" fmla="*/ 0 w 56"/>
                <a:gd name="T31" fmla="*/ 36 h 47"/>
                <a:gd name="T32" fmla="*/ 2 w 56"/>
                <a:gd name="T33" fmla="*/ 28 h 47"/>
                <a:gd name="T34" fmla="*/ 10 w 56"/>
                <a:gd name="T35" fmla="*/ 25 h 47"/>
                <a:gd name="T36" fmla="*/ 13 w 56"/>
                <a:gd name="T37" fmla="*/ 17 h 47"/>
                <a:gd name="T38" fmla="*/ 15 w 56"/>
                <a:gd name="T39" fmla="*/ 8 h 47"/>
                <a:gd name="T40" fmla="*/ 19 w 56"/>
                <a:gd name="T41" fmla="*/ 8 h 47"/>
                <a:gd name="T42" fmla="*/ 19 w 56"/>
                <a:gd name="T43" fmla="*/ 4 h 47"/>
                <a:gd name="T44" fmla="*/ 25 w 56"/>
                <a:gd name="T45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6" h="47">
                  <a:moveTo>
                    <a:pt x="25" y="0"/>
                  </a:moveTo>
                  <a:cubicBezTo>
                    <a:pt x="27" y="1"/>
                    <a:pt x="27" y="4"/>
                    <a:pt x="30" y="4"/>
                  </a:cubicBezTo>
                  <a:cubicBezTo>
                    <a:pt x="29" y="8"/>
                    <a:pt x="24" y="8"/>
                    <a:pt x="28" y="12"/>
                  </a:cubicBezTo>
                  <a:cubicBezTo>
                    <a:pt x="27" y="16"/>
                    <a:pt x="33" y="14"/>
                    <a:pt x="36" y="15"/>
                  </a:cubicBezTo>
                  <a:cubicBezTo>
                    <a:pt x="37" y="16"/>
                    <a:pt x="40" y="22"/>
                    <a:pt x="47" y="19"/>
                  </a:cubicBezTo>
                  <a:cubicBezTo>
                    <a:pt x="47" y="24"/>
                    <a:pt x="50" y="25"/>
                    <a:pt x="45" y="26"/>
                  </a:cubicBezTo>
                  <a:cubicBezTo>
                    <a:pt x="45" y="29"/>
                    <a:pt x="49" y="27"/>
                    <a:pt x="51" y="28"/>
                  </a:cubicBezTo>
                  <a:cubicBezTo>
                    <a:pt x="52" y="30"/>
                    <a:pt x="49" y="36"/>
                    <a:pt x="54" y="34"/>
                  </a:cubicBezTo>
                  <a:cubicBezTo>
                    <a:pt x="56" y="40"/>
                    <a:pt x="49" y="38"/>
                    <a:pt x="51" y="43"/>
                  </a:cubicBezTo>
                  <a:cubicBezTo>
                    <a:pt x="49" y="43"/>
                    <a:pt x="49" y="41"/>
                    <a:pt x="49" y="40"/>
                  </a:cubicBezTo>
                  <a:cubicBezTo>
                    <a:pt x="42" y="40"/>
                    <a:pt x="43" y="42"/>
                    <a:pt x="38" y="40"/>
                  </a:cubicBezTo>
                  <a:cubicBezTo>
                    <a:pt x="35" y="42"/>
                    <a:pt x="30" y="42"/>
                    <a:pt x="30" y="47"/>
                  </a:cubicBezTo>
                  <a:cubicBezTo>
                    <a:pt x="27" y="47"/>
                    <a:pt x="28" y="43"/>
                    <a:pt x="26" y="41"/>
                  </a:cubicBezTo>
                  <a:cubicBezTo>
                    <a:pt x="25" y="40"/>
                    <a:pt x="22" y="41"/>
                    <a:pt x="21" y="40"/>
                  </a:cubicBezTo>
                  <a:cubicBezTo>
                    <a:pt x="19" y="38"/>
                    <a:pt x="18" y="35"/>
                    <a:pt x="13" y="34"/>
                  </a:cubicBezTo>
                  <a:cubicBezTo>
                    <a:pt x="7" y="33"/>
                    <a:pt x="7" y="37"/>
                    <a:pt x="0" y="36"/>
                  </a:cubicBezTo>
                  <a:cubicBezTo>
                    <a:pt x="2" y="34"/>
                    <a:pt x="2" y="32"/>
                    <a:pt x="2" y="28"/>
                  </a:cubicBezTo>
                  <a:cubicBezTo>
                    <a:pt x="8" y="31"/>
                    <a:pt x="4" y="22"/>
                    <a:pt x="10" y="25"/>
                  </a:cubicBezTo>
                  <a:cubicBezTo>
                    <a:pt x="7" y="20"/>
                    <a:pt x="12" y="19"/>
                    <a:pt x="13" y="17"/>
                  </a:cubicBezTo>
                  <a:cubicBezTo>
                    <a:pt x="14" y="15"/>
                    <a:pt x="13" y="11"/>
                    <a:pt x="15" y="8"/>
                  </a:cubicBezTo>
                  <a:cubicBezTo>
                    <a:pt x="16" y="7"/>
                    <a:pt x="18" y="8"/>
                    <a:pt x="19" y="8"/>
                  </a:cubicBezTo>
                  <a:cubicBezTo>
                    <a:pt x="20" y="7"/>
                    <a:pt x="18" y="5"/>
                    <a:pt x="19" y="4"/>
                  </a:cubicBezTo>
                  <a:cubicBezTo>
                    <a:pt x="21" y="3"/>
                    <a:pt x="25" y="4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9" name="任意多边形: 形状 48"/>
            <p:cNvSpPr>
              <a:spLocks/>
            </p:cNvSpPr>
            <p:nvPr/>
          </p:nvSpPr>
          <p:spPr bwMode="auto">
            <a:xfrm>
              <a:off x="4654415" y="1353410"/>
              <a:ext cx="29417" cy="25214"/>
            </a:xfrm>
            <a:custGeom>
              <a:avLst/>
              <a:gdLst>
                <a:gd name="T0" fmla="*/ 0 w 14"/>
                <a:gd name="T1" fmla="*/ 0 h 12"/>
                <a:gd name="T2" fmla="*/ 14 w 14"/>
                <a:gd name="T3" fmla="*/ 6 h 12"/>
                <a:gd name="T4" fmla="*/ 0 w 14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12">
                  <a:moveTo>
                    <a:pt x="0" y="0"/>
                  </a:moveTo>
                  <a:cubicBezTo>
                    <a:pt x="7" y="0"/>
                    <a:pt x="7" y="6"/>
                    <a:pt x="14" y="6"/>
                  </a:cubicBezTo>
                  <a:cubicBezTo>
                    <a:pt x="12" y="12"/>
                    <a:pt x="1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0" name="任意多边形: 形状 49"/>
            <p:cNvSpPr>
              <a:spLocks/>
            </p:cNvSpPr>
            <p:nvPr/>
          </p:nvSpPr>
          <p:spPr bwMode="auto">
            <a:xfrm>
              <a:off x="7886020" y="1451465"/>
              <a:ext cx="81245" cy="58833"/>
            </a:xfrm>
            <a:custGeom>
              <a:avLst/>
              <a:gdLst>
                <a:gd name="T0" fmla="*/ 11 w 39"/>
                <a:gd name="T1" fmla="*/ 0 h 28"/>
                <a:gd name="T2" fmla="*/ 13 w 39"/>
                <a:gd name="T3" fmla="*/ 2 h 28"/>
                <a:gd name="T4" fmla="*/ 21 w 39"/>
                <a:gd name="T5" fmla="*/ 9 h 28"/>
                <a:gd name="T6" fmla="*/ 39 w 39"/>
                <a:gd name="T7" fmla="*/ 7 h 28"/>
                <a:gd name="T8" fmla="*/ 32 w 39"/>
                <a:gd name="T9" fmla="*/ 19 h 28"/>
                <a:gd name="T10" fmla="*/ 26 w 39"/>
                <a:gd name="T11" fmla="*/ 17 h 28"/>
                <a:gd name="T12" fmla="*/ 19 w 39"/>
                <a:gd name="T13" fmla="*/ 20 h 28"/>
                <a:gd name="T14" fmla="*/ 17 w 39"/>
                <a:gd name="T15" fmla="*/ 26 h 28"/>
                <a:gd name="T16" fmla="*/ 8 w 39"/>
                <a:gd name="T17" fmla="*/ 22 h 28"/>
                <a:gd name="T18" fmla="*/ 11 w 39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" h="28">
                  <a:moveTo>
                    <a:pt x="11" y="0"/>
                  </a:moveTo>
                  <a:cubicBezTo>
                    <a:pt x="13" y="0"/>
                    <a:pt x="13" y="1"/>
                    <a:pt x="13" y="2"/>
                  </a:cubicBezTo>
                  <a:cubicBezTo>
                    <a:pt x="13" y="7"/>
                    <a:pt x="20" y="4"/>
                    <a:pt x="21" y="9"/>
                  </a:cubicBezTo>
                  <a:cubicBezTo>
                    <a:pt x="27" y="7"/>
                    <a:pt x="32" y="10"/>
                    <a:pt x="39" y="7"/>
                  </a:cubicBezTo>
                  <a:cubicBezTo>
                    <a:pt x="39" y="13"/>
                    <a:pt x="32" y="13"/>
                    <a:pt x="32" y="19"/>
                  </a:cubicBezTo>
                  <a:cubicBezTo>
                    <a:pt x="29" y="19"/>
                    <a:pt x="29" y="17"/>
                    <a:pt x="26" y="17"/>
                  </a:cubicBezTo>
                  <a:cubicBezTo>
                    <a:pt x="22" y="16"/>
                    <a:pt x="20" y="25"/>
                    <a:pt x="19" y="20"/>
                  </a:cubicBezTo>
                  <a:cubicBezTo>
                    <a:pt x="17" y="21"/>
                    <a:pt x="17" y="24"/>
                    <a:pt x="17" y="26"/>
                  </a:cubicBezTo>
                  <a:cubicBezTo>
                    <a:pt x="12" y="28"/>
                    <a:pt x="12" y="15"/>
                    <a:pt x="8" y="22"/>
                  </a:cubicBezTo>
                  <a:cubicBezTo>
                    <a:pt x="0" y="17"/>
                    <a:pt x="6" y="3"/>
                    <a:pt x="1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1" name="任意多边形: 形状 50"/>
            <p:cNvSpPr>
              <a:spLocks/>
            </p:cNvSpPr>
            <p:nvPr/>
          </p:nvSpPr>
          <p:spPr bwMode="auto">
            <a:xfrm>
              <a:off x="7743140" y="1520103"/>
              <a:ext cx="156888" cy="137277"/>
            </a:xfrm>
            <a:custGeom>
              <a:avLst/>
              <a:gdLst>
                <a:gd name="T0" fmla="*/ 67 w 76"/>
                <a:gd name="T1" fmla="*/ 0 h 66"/>
                <a:gd name="T2" fmla="*/ 73 w 76"/>
                <a:gd name="T3" fmla="*/ 2 h 66"/>
                <a:gd name="T4" fmla="*/ 73 w 76"/>
                <a:gd name="T5" fmla="*/ 30 h 66"/>
                <a:gd name="T6" fmla="*/ 71 w 76"/>
                <a:gd name="T7" fmla="*/ 27 h 66"/>
                <a:gd name="T8" fmla="*/ 71 w 76"/>
                <a:gd name="T9" fmla="*/ 38 h 66"/>
                <a:gd name="T10" fmla="*/ 67 w 76"/>
                <a:gd name="T11" fmla="*/ 36 h 66"/>
                <a:gd name="T12" fmla="*/ 67 w 76"/>
                <a:gd name="T13" fmla="*/ 55 h 66"/>
                <a:gd name="T14" fmla="*/ 64 w 76"/>
                <a:gd name="T15" fmla="*/ 53 h 66"/>
                <a:gd name="T16" fmla="*/ 58 w 76"/>
                <a:gd name="T17" fmla="*/ 56 h 66"/>
                <a:gd name="T18" fmla="*/ 54 w 76"/>
                <a:gd name="T19" fmla="*/ 55 h 66"/>
                <a:gd name="T20" fmla="*/ 47 w 76"/>
                <a:gd name="T21" fmla="*/ 56 h 66"/>
                <a:gd name="T22" fmla="*/ 37 w 76"/>
                <a:gd name="T23" fmla="*/ 58 h 66"/>
                <a:gd name="T24" fmla="*/ 34 w 76"/>
                <a:gd name="T25" fmla="*/ 66 h 66"/>
                <a:gd name="T26" fmla="*/ 26 w 76"/>
                <a:gd name="T27" fmla="*/ 56 h 66"/>
                <a:gd name="T28" fmla="*/ 23 w 76"/>
                <a:gd name="T29" fmla="*/ 60 h 66"/>
                <a:gd name="T30" fmla="*/ 19 w 76"/>
                <a:gd name="T31" fmla="*/ 58 h 66"/>
                <a:gd name="T32" fmla="*/ 0 w 76"/>
                <a:gd name="T33" fmla="*/ 62 h 66"/>
                <a:gd name="T34" fmla="*/ 2 w 76"/>
                <a:gd name="T35" fmla="*/ 55 h 66"/>
                <a:gd name="T36" fmla="*/ 6 w 76"/>
                <a:gd name="T37" fmla="*/ 56 h 66"/>
                <a:gd name="T38" fmla="*/ 8 w 76"/>
                <a:gd name="T39" fmla="*/ 53 h 66"/>
                <a:gd name="T40" fmla="*/ 34 w 76"/>
                <a:gd name="T41" fmla="*/ 51 h 66"/>
                <a:gd name="T42" fmla="*/ 37 w 76"/>
                <a:gd name="T43" fmla="*/ 38 h 66"/>
                <a:gd name="T44" fmla="*/ 41 w 76"/>
                <a:gd name="T45" fmla="*/ 34 h 66"/>
                <a:gd name="T46" fmla="*/ 52 w 76"/>
                <a:gd name="T47" fmla="*/ 36 h 66"/>
                <a:gd name="T48" fmla="*/ 52 w 76"/>
                <a:gd name="T49" fmla="*/ 28 h 66"/>
                <a:gd name="T50" fmla="*/ 54 w 76"/>
                <a:gd name="T51" fmla="*/ 32 h 66"/>
                <a:gd name="T52" fmla="*/ 56 w 76"/>
                <a:gd name="T53" fmla="*/ 23 h 66"/>
                <a:gd name="T54" fmla="*/ 62 w 76"/>
                <a:gd name="T55" fmla="*/ 8 h 66"/>
                <a:gd name="T56" fmla="*/ 67 w 76"/>
                <a:gd name="T57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66">
                  <a:moveTo>
                    <a:pt x="67" y="0"/>
                  </a:moveTo>
                  <a:cubicBezTo>
                    <a:pt x="70" y="0"/>
                    <a:pt x="70" y="2"/>
                    <a:pt x="73" y="2"/>
                  </a:cubicBezTo>
                  <a:cubicBezTo>
                    <a:pt x="73" y="16"/>
                    <a:pt x="76" y="22"/>
                    <a:pt x="73" y="30"/>
                  </a:cubicBezTo>
                  <a:cubicBezTo>
                    <a:pt x="71" y="30"/>
                    <a:pt x="71" y="28"/>
                    <a:pt x="71" y="27"/>
                  </a:cubicBezTo>
                  <a:cubicBezTo>
                    <a:pt x="66" y="28"/>
                    <a:pt x="71" y="34"/>
                    <a:pt x="71" y="38"/>
                  </a:cubicBezTo>
                  <a:cubicBezTo>
                    <a:pt x="69" y="37"/>
                    <a:pt x="69" y="36"/>
                    <a:pt x="67" y="36"/>
                  </a:cubicBezTo>
                  <a:cubicBezTo>
                    <a:pt x="67" y="42"/>
                    <a:pt x="67" y="48"/>
                    <a:pt x="67" y="55"/>
                  </a:cubicBezTo>
                  <a:cubicBezTo>
                    <a:pt x="66" y="54"/>
                    <a:pt x="65" y="53"/>
                    <a:pt x="64" y="53"/>
                  </a:cubicBezTo>
                  <a:cubicBezTo>
                    <a:pt x="60" y="51"/>
                    <a:pt x="59" y="56"/>
                    <a:pt x="58" y="56"/>
                  </a:cubicBezTo>
                  <a:cubicBezTo>
                    <a:pt x="57" y="57"/>
                    <a:pt x="56" y="55"/>
                    <a:pt x="54" y="55"/>
                  </a:cubicBezTo>
                  <a:cubicBezTo>
                    <a:pt x="54" y="54"/>
                    <a:pt x="49" y="56"/>
                    <a:pt x="47" y="56"/>
                  </a:cubicBezTo>
                  <a:cubicBezTo>
                    <a:pt x="46" y="57"/>
                    <a:pt x="42" y="59"/>
                    <a:pt x="37" y="58"/>
                  </a:cubicBezTo>
                  <a:cubicBezTo>
                    <a:pt x="34" y="58"/>
                    <a:pt x="36" y="65"/>
                    <a:pt x="34" y="66"/>
                  </a:cubicBezTo>
                  <a:cubicBezTo>
                    <a:pt x="30" y="64"/>
                    <a:pt x="26" y="62"/>
                    <a:pt x="26" y="56"/>
                  </a:cubicBezTo>
                  <a:cubicBezTo>
                    <a:pt x="23" y="54"/>
                    <a:pt x="23" y="60"/>
                    <a:pt x="23" y="60"/>
                  </a:cubicBezTo>
                  <a:cubicBezTo>
                    <a:pt x="20" y="61"/>
                    <a:pt x="19" y="58"/>
                    <a:pt x="19" y="58"/>
                  </a:cubicBezTo>
                  <a:cubicBezTo>
                    <a:pt x="12" y="59"/>
                    <a:pt x="5" y="65"/>
                    <a:pt x="0" y="62"/>
                  </a:cubicBezTo>
                  <a:cubicBezTo>
                    <a:pt x="2" y="60"/>
                    <a:pt x="2" y="58"/>
                    <a:pt x="2" y="55"/>
                  </a:cubicBezTo>
                  <a:cubicBezTo>
                    <a:pt x="4" y="53"/>
                    <a:pt x="6" y="56"/>
                    <a:pt x="6" y="56"/>
                  </a:cubicBezTo>
                  <a:cubicBezTo>
                    <a:pt x="8" y="56"/>
                    <a:pt x="7" y="53"/>
                    <a:pt x="8" y="53"/>
                  </a:cubicBezTo>
                  <a:cubicBezTo>
                    <a:pt x="14" y="52"/>
                    <a:pt x="26" y="54"/>
                    <a:pt x="34" y="51"/>
                  </a:cubicBezTo>
                  <a:cubicBezTo>
                    <a:pt x="31" y="42"/>
                    <a:pt x="39" y="45"/>
                    <a:pt x="37" y="38"/>
                  </a:cubicBezTo>
                  <a:cubicBezTo>
                    <a:pt x="41" y="40"/>
                    <a:pt x="42" y="39"/>
                    <a:pt x="41" y="34"/>
                  </a:cubicBezTo>
                  <a:cubicBezTo>
                    <a:pt x="45" y="38"/>
                    <a:pt x="49" y="31"/>
                    <a:pt x="52" y="36"/>
                  </a:cubicBezTo>
                  <a:cubicBezTo>
                    <a:pt x="53" y="35"/>
                    <a:pt x="51" y="29"/>
                    <a:pt x="52" y="28"/>
                  </a:cubicBezTo>
                  <a:cubicBezTo>
                    <a:pt x="54" y="27"/>
                    <a:pt x="54" y="32"/>
                    <a:pt x="54" y="32"/>
                  </a:cubicBezTo>
                  <a:cubicBezTo>
                    <a:pt x="56" y="33"/>
                    <a:pt x="60" y="31"/>
                    <a:pt x="56" y="23"/>
                  </a:cubicBezTo>
                  <a:cubicBezTo>
                    <a:pt x="63" y="21"/>
                    <a:pt x="59" y="13"/>
                    <a:pt x="62" y="8"/>
                  </a:cubicBezTo>
                  <a:cubicBezTo>
                    <a:pt x="63" y="5"/>
                    <a:pt x="70" y="5"/>
                    <a:pt x="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2" name="任意多边形: 形状 51"/>
            <p:cNvSpPr>
              <a:spLocks/>
            </p:cNvSpPr>
            <p:nvPr/>
          </p:nvSpPr>
          <p:spPr bwMode="auto">
            <a:xfrm>
              <a:off x="5794652" y="1528507"/>
              <a:ext cx="28016" cy="30817"/>
            </a:xfrm>
            <a:custGeom>
              <a:avLst/>
              <a:gdLst>
                <a:gd name="T0" fmla="*/ 4 w 13"/>
                <a:gd name="T1" fmla="*/ 0 h 15"/>
                <a:gd name="T2" fmla="*/ 0 w 13"/>
                <a:gd name="T3" fmla="*/ 13 h 15"/>
                <a:gd name="T4" fmla="*/ 4 w 1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15">
                  <a:moveTo>
                    <a:pt x="4" y="0"/>
                  </a:moveTo>
                  <a:cubicBezTo>
                    <a:pt x="13" y="0"/>
                    <a:pt x="10" y="15"/>
                    <a:pt x="0" y="13"/>
                  </a:cubicBezTo>
                  <a:cubicBezTo>
                    <a:pt x="4" y="12"/>
                    <a:pt x="0" y="1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3" name="任意多边形: 形状 52"/>
            <p:cNvSpPr>
              <a:spLocks/>
            </p:cNvSpPr>
            <p:nvPr/>
          </p:nvSpPr>
          <p:spPr bwMode="auto">
            <a:xfrm>
              <a:off x="5861889" y="1571932"/>
              <a:ext cx="39222" cy="29417"/>
            </a:xfrm>
            <a:custGeom>
              <a:avLst/>
              <a:gdLst>
                <a:gd name="T0" fmla="*/ 15 w 19"/>
                <a:gd name="T1" fmla="*/ 3 h 14"/>
                <a:gd name="T2" fmla="*/ 19 w 19"/>
                <a:gd name="T3" fmla="*/ 13 h 14"/>
                <a:gd name="T4" fmla="*/ 9 w 19"/>
                <a:gd name="T5" fmla="*/ 13 h 14"/>
                <a:gd name="T6" fmla="*/ 9 w 19"/>
                <a:gd name="T7" fmla="*/ 11 h 14"/>
                <a:gd name="T8" fmla="*/ 2 w 19"/>
                <a:gd name="T9" fmla="*/ 9 h 14"/>
                <a:gd name="T10" fmla="*/ 15 w 19"/>
                <a:gd name="T11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14">
                  <a:moveTo>
                    <a:pt x="15" y="3"/>
                  </a:moveTo>
                  <a:cubicBezTo>
                    <a:pt x="18" y="5"/>
                    <a:pt x="19" y="8"/>
                    <a:pt x="19" y="13"/>
                  </a:cubicBezTo>
                  <a:cubicBezTo>
                    <a:pt x="17" y="12"/>
                    <a:pt x="11" y="14"/>
                    <a:pt x="9" y="13"/>
                  </a:cubicBezTo>
                  <a:cubicBezTo>
                    <a:pt x="9" y="13"/>
                    <a:pt x="10" y="11"/>
                    <a:pt x="9" y="11"/>
                  </a:cubicBezTo>
                  <a:cubicBezTo>
                    <a:pt x="7" y="10"/>
                    <a:pt x="2" y="12"/>
                    <a:pt x="2" y="9"/>
                  </a:cubicBezTo>
                  <a:cubicBezTo>
                    <a:pt x="0" y="0"/>
                    <a:pt x="15" y="9"/>
                    <a:pt x="15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4" name="任意多边形: 形状 53"/>
            <p:cNvSpPr>
              <a:spLocks/>
            </p:cNvSpPr>
            <p:nvPr/>
          </p:nvSpPr>
          <p:spPr bwMode="auto">
            <a:xfrm>
              <a:off x="6175664" y="1627963"/>
              <a:ext cx="29417" cy="15409"/>
            </a:xfrm>
            <a:custGeom>
              <a:avLst/>
              <a:gdLst>
                <a:gd name="T0" fmla="*/ 0 w 14"/>
                <a:gd name="T1" fmla="*/ 6 h 7"/>
                <a:gd name="T2" fmla="*/ 8 w 14"/>
                <a:gd name="T3" fmla="*/ 1 h 7"/>
                <a:gd name="T4" fmla="*/ 6 w 14"/>
                <a:gd name="T5" fmla="*/ 3 h 7"/>
                <a:gd name="T6" fmla="*/ 0 w 14"/>
                <a:gd name="T7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7">
                  <a:moveTo>
                    <a:pt x="0" y="6"/>
                  </a:moveTo>
                  <a:cubicBezTo>
                    <a:pt x="0" y="1"/>
                    <a:pt x="3" y="0"/>
                    <a:pt x="8" y="1"/>
                  </a:cubicBezTo>
                  <a:cubicBezTo>
                    <a:pt x="14" y="0"/>
                    <a:pt x="10" y="4"/>
                    <a:pt x="6" y="3"/>
                  </a:cubicBezTo>
                  <a:cubicBezTo>
                    <a:pt x="4" y="4"/>
                    <a:pt x="4" y="7"/>
                    <a:pt x="0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5" name="任意多边形: 形状 54"/>
            <p:cNvSpPr>
              <a:spLocks/>
            </p:cNvSpPr>
            <p:nvPr/>
          </p:nvSpPr>
          <p:spPr bwMode="auto">
            <a:xfrm>
              <a:off x="7757148" y="1651776"/>
              <a:ext cx="29417" cy="18211"/>
            </a:xfrm>
            <a:custGeom>
              <a:avLst/>
              <a:gdLst>
                <a:gd name="T0" fmla="*/ 12 w 14"/>
                <a:gd name="T1" fmla="*/ 1 h 9"/>
                <a:gd name="T2" fmla="*/ 8 w 14"/>
                <a:gd name="T3" fmla="*/ 8 h 9"/>
                <a:gd name="T4" fmla="*/ 1 w 14"/>
                <a:gd name="T5" fmla="*/ 3 h 9"/>
                <a:gd name="T6" fmla="*/ 12 w 14"/>
                <a:gd name="T7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9">
                  <a:moveTo>
                    <a:pt x="12" y="1"/>
                  </a:moveTo>
                  <a:cubicBezTo>
                    <a:pt x="14" y="7"/>
                    <a:pt x="6" y="2"/>
                    <a:pt x="8" y="8"/>
                  </a:cubicBezTo>
                  <a:cubicBezTo>
                    <a:pt x="3" y="9"/>
                    <a:pt x="0" y="8"/>
                    <a:pt x="1" y="3"/>
                  </a:cubicBezTo>
                  <a:cubicBezTo>
                    <a:pt x="5" y="8"/>
                    <a:pt x="6" y="0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6" name="任意多边形: 形状 55"/>
            <p:cNvSpPr>
              <a:spLocks/>
            </p:cNvSpPr>
            <p:nvPr/>
          </p:nvSpPr>
          <p:spPr bwMode="auto">
            <a:xfrm>
              <a:off x="7706720" y="1653177"/>
              <a:ext cx="42023" cy="43425"/>
            </a:xfrm>
            <a:custGeom>
              <a:avLst/>
              <a:gdLst>
                <a:gd name="T0" fmla="*/ 17 w 20"/>
                <a:gd name="T1" fmla="*/ 4 h 21"/>
                <a:gd name="T2" fmla="*/ 17 w 20"/>
                <a:gd name="T3" fmla="*/ 17 h 21"/>
                <a:gd name="T4" fmla="*/ 6 w 20"/>
                <a:gd name="T5" fmla="*/ 18 h 21"/>
                <a:gd name="T6" fmla="*/ 0 w 20"/>
                <a:gd name="T7" fmla="*/ 11 h 21"/>
                <a:gd name="T8" fmla="*/ 17 w 20"/>
                <a:gd name="T9" fmla="*/ 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1">
                  <a:moveTo>
                    <a:pt x="17" y="4"/>
                  </a:moveTo>
                  <a:cubicBezTo>
                    <a:pt x="20" y="9"/>
                    <a:pt x="12" y="14"/>
                    <a:pt x="17" y="17"/>
                  </a:cubicBezTo>
                  <a:cubicBezTo>
                    <a:pt x="17" y="21"/>
                    <a:pt x="9" y="17"/>
                    <a:pt x="6" y="18"/>
                  </a:cubicBezTo>
                  <a:cubicBezTo>
                    <a:pt x="6" y="11"/>
                    <a:pt x="7" y="8"/>
                    <a:pt x="0" y="11"/>
                  </a:cubicBezTo>
                  <a:cubicBezTo>
                    <a:pt x="0" y="2"/>
                    <a:pt x="10" y="0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7" name="任意多边形: 形状 56"/>
            <p:cNvSpPr>
              <a:spLocks/>
            </p:cNvSpPr>
            <p:nvPr/>
          </p:nvSpPr>
          <p:spPr bwMode="auto">
            <a:xfrm>
              <a:off x="7561038" y="1807263"/>
              <a:ext cx="25214" cy="39222"/>
            </a:xfrm>
            <a:custGeom>
              <a:avLst/>
              <a:gdLst>
                <a:gd name="T0" fmla="*/ 11 w 12"/>
                <a:gd name="T1" fmla="*/ 8 h 19"/>
                <a:gd name="T2" fmla="*/ 7 w 12"/>
                <a:gd name="T3" fmla="*/ 19 h 19"/>
                <a:gd name="T4" fmla="*/ 0 w 12"/>
                <a:gd name="T5" fmla="*/ 19 h 19"/>
                <a:gd name="T6" fmla="*/ 1 w 12"/>
                <a:gd name="T7" fmla="*/ 6 h 19"/>
                <a:gd name="T8" fmla="*/ 11 w 12"/>
                <a:gd name="T9" fmla="*/ 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9">
                  <a:moveTo>
                    <a:pt x="11" y="8"/>
                  </a:moveTo>
                  <a:cubicBezTo>
                    <a:pt x="11" y="13"/>
                    <a:pt x="4" y="11"/>
                    <a:pt x="7" y="19"/>
                  </a:cubicBezTo>
                  <a:cubicBezTo>
                    <a:pt x="5" y="19"/>
                    <a:pt x="2" y="19"/>
                    <a:pt x="0" y="19"/>
                  </a:cubicBezTo>
                  <a:cubicBezTo>
                    <a:pt x="0" y="16"/>
                    <a:pt x="6" y="9"/>
                    <a:pt x="1" y="6"/>
                  </a:cubicBezTo>
                  <a:cubicBezTo>
                    <a:pt x="3" y="2"/>
                    <a:pt x="12" y="0"/>
                    <a:pt x="11" y="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8" name="任意多边形: 形状 57"/>
            <p:cNvSpPr>
              <a:spLocks/>
            </p:cNvSpPr>
            <p:nvPr/>
          </p:nvSpPr>
          <p:spPr bwMode="auto">
            <a:xfrm>
              <a:off x="3912000" y="1825473"/>
              <a:ext cx="16809" cy="12607"/>
            </a:xfrm>
            <a:custGeom>
              <a:avLst/>
              <a:gdLst>
                <a:gd name="T0" fmla="*/ 0 w 8"/>
                <a:gd name="T1" fmla="*/ 3 h 6"/>
                <a:gd name="T2" fmla="*/ 7 w 8"/>
                <a:gd name="T3" fmla="*/ 1 h 6"/>
                <a:gd name="T4" fmla="*/ 5 w 8"/>
                <a:gd name="T5" fmla="*/ 6 h 6"/>
                <a:gd name="T6" fmla="*/ 1 w 8"/>
                <a:gd name="T7" fmla="*/ 6 h 6"/>
                <a:gd name="T8" fmla="*/ 0 w 8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6">
                  <a:moveTo>
                    <a:pt x="0" y="3"/>
                  </a:moveTo>
                  <a:cubicBezTo>
                    <a:pt x="0" y="0"/>
                    <a:pt x="4" y="1"/>
                    <a:pt x="7" y="1"/>
                  </a:cubicBezTo>
                  <a:cubicBezTo>
                    <a:pt x="8" y="4"/>
                    <a:pt x="5" y="4"/>
                    <a:pt x="5" y="6"/>
                  </a:cubicBezTo>
                  <a:cubicBezTo>
                    <a:pt x="4" y="6"/>
                    <a:pt x="3" y="6"/>
                    <a:pt x="1" y="6"/>
                  </a:cubicBezTo>
                  <a:cubicBezTo>
                    <a:pt x="2" y="4"/>
                    <a:pt x="1" y="3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9" name="任意多边形: 形状 58"/>
            <p:cNvSpPr>
              <a:spLocks/>
            </p:cNvSpPr>
            <p:nvPr/>
          </p:nvSpPr>
          <p:spPr bwMode="auto">
            <a:xfrm>
              <a:off x="4322430" y="1838081"/>
              <a:ext cx="158289" cy="63036"/>
            </a:xfrm>
            <a:custGeom>
              <a:avLst/>
              <a:gdLst>
                <a:gd name="T0" fmla="*/ 75 w 76"/>
                <a:gd name="T1" fmla="*/ 21 h 30"/>
                <a:gd name="T2" fmla="*/ 58 w 76"/>
                <a:gd name="T3" fmla="*/ 26 h 30"/>
                <a:gd name="T4" fmla="*/ 54 w 76"/>
                <a:gd name="T5" fmla="*/ 17 h 30"/>
                <a:gd name="T6" fmla="*/ 34 w 76"/>
                <a:gd name="T7" fmla="*/ 13 h 30"/>
                <a:gd name="T8" fmla="*/ 32 w 76"/>
                <a:gd name="T9" fmla="*/ 8 h 30"/>
                <a:gd name="T10" fmla="*/ 13 w 76"/>
                <a:gd name="T11" fmla="*/ 8 h 30"/>
                <a:gd name="T12" fmla="*/ 0 w 76"/>
                <a:gd name="T13" fmla="*/ 11 h 30"/>
                <a:gd name="T14" fmla="*/ 8 w 76"/>
                <a:gd name="T15" fmla="*/ 2 h 30"/>
                <a:gd name="T16" fmla="*/ 24 w 76"/>
                <a:gd name="T17" fmla="*/ 0 h 30"/>
                <a:gd name="T18" fmla="*/ 30 w 76"/>
                <a:gd name="T19" fmla="*/ 4 h 30"/>
                <a:gd name="T20" fmla="*/ 36 w 76"/>
                <a:gd name="T21" fmla="*/ 6 h 30"/>
                <a:gd name="T22" fmla="*/ 50 w 76"/>
                <a:gd name="T23" fmla="*/ 8 h 30"/>
                <a:gd name="T24" fmla="*/ 56 w 76"/>
                <a:gd name="T25" fmla="*/ 17 h 30"/>
                <a:gd name="T26" fmla="*/ 62 w 76"/>
                <a:gd name="T27" fmla="*/ 19 h 30"/>
                <a:gd name="T28" fmla="*/ 75 w 76"/>
                <a:gd name="T29" fmla="*/ 2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6" h="30">
                  <a:moveTo>
                    <a:pt x="75" y="21"/>
                  </a:moveTo>
                  <a:cubicBezTo>
                    <a:pt x="76" y="30"/>
                    <a:pt x="59" y="20"/>
                    <a:pt x="58" y="26"/>
                  </a:cubicBezTo>
                  <a:cubicBezTo>
                    <a:pt x="54" y="26"/>
                    <a:pt x="57" y="18"/>
                    <a:pt x="54" y="17"/>
                  </a:cubicBezTo>
                  <a:cubicBezTo>
                    <a:pt x="48" y="15"/>
                    <a:pt x="41" y="15"/>
                    <a:pt x="34" y="13"/>
                  </a:cubicBezTo>
                  <a:cubicBezTo>
                    <a:pt x="33" y="12"/>
                    <a:pt x="32" y="10"/>
                    <a:pt x="32" y="8"/>
                  </a:cubicBezTo>
                  <a:cubicBezTo>
                    <a:pt x="24" y="8"/>
                    <a:pt x="19" y="7"/>
                    <a:pt x="13" y="8"/>
                  </a:cubicBezTo>
                  <a:cubicBezTo>
                    <a:pt x="9" y="8"/>
                    <a:pt x="5" y="13"/>
                    <a:pt x="0" y="11"/>
                  </a:cubicBezTo>
                  <a:cubicBezTo>
                    <a:pt x="0" y="6"/>
                    <a:pt x="8" y="8"/>
                    <a:pt x="8" y="2"/>
                  </a:cubicBezTo>
                  <a:cubicBezTo>
                    <a:pt x="13" y="1"/>
                    <a:pt x="22" y="4"/>
                    <a:pt x="24" y="0"/>
                  </a:cubicBezTo>
                  <a:cubicBezTo>
                    <a:pt x="33" y="2"/>
                    <a:pt x="22" y="2"/>
                    <a:pt x="30" y="4"/>
                  </a:cubicBezTo>
                  <a:cubicBezTo>
                    <a:pt x="30" y="4"/>
                    <a:pt x="35" y="6"/>
                    <a:pt x="36" y="6"/>
                  </a:cubicBezTo>
                  <a:cubicBezTo>
                    <a:pt x="37" y="8"/>
                    <a:pt x="43" y="8"/>
                    <a:pt x="50" y="8"/>
                  </a:cubicBezTo>
                  <a:cubicBezTo>
                    <a:pt x="49" y="14"/>
                    <a:pt x="60" y="9"/>
                    <a:pt x="56" y="17"/>
                  </a:cubicBezTo>
                  <a:cubicBezTo>
                    <a:pt x="59" y="15"/>
                    <a:pt x="61" y="15"/>
                    <a:pt x="62" y="19"/>
                  </a:cubicBezTo>
                  <a:cubicBezTo>
                    <a:pt x="66" y="20"/>
                    <a:pt x="74" y="17"/>
                    <a:pt x="75" y="2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0" name="任意多边形: 形状 59"/>
            <p:cNvSpPr>
              <a:spLocks/>
            </p:cNvSpPr>
            <p:nvPr/>
          </p:nvSpPr>
          <p:spPr bwMode="auto">
            <a:xfrm>
              <a:off x="4508734" y="1892711"/>
              <a:ext cx="64436" cy="35020"/>
            </a:xfrm>
            <a:custGeom>
              <a:avLst/>
              <a:gdLst>
                <a:gd name="T0" fmla="*/ 1 w 31"/>
                <a:gd name="T1" fmla="*/ 0 h 17"/>
                <a:gd name="T2" fmla="*/ 16 w 31"/>
                <a:gd name="T3" fmla="*/ 2 h 17"/>
                <a:gd name="T4" fmla="*/ 24 w 31"/>
                <a:gd name="T5" fmla="*/ 4 h 17"/>
                <a:gd name="T6" fmla="*/ 31 w 31"/>
                <a:gd name="T7" fmla="*/ 8 h 17"/>
                <a:gd name="T8" fmla="*/ 5 w 31"/>
                <a:gd name="T9" fmla="*/ 12 h 17"/>
                <a:gd name="T10" fmla="*/ 9 w 31"/>
                <a:gd name="T11" fmla="*/ 10 h 17"/>
                <a:gd name="T12" fmla="*/ 1 w 31"/>
                <a:gd name="T1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7">
                  <a:moveTo>
                    <a:pt x="1" y="0"/>
                  </a:moveTo>
                  <a:cubicBezTo>
                    <a:pt x="5" y="3"/>
                    <a:pt x="12" y="1"/>
                    <a:pt x="16" y="2"/>
                  </a:cubicBezTo>
                  <a:cubicBezTo>
                    <a:pt x="17" y="2"/>
                    <a:pt x="22" y="9"/>
                    <a:pt x="24" y="4"/>
                  </a:cubicBezTo>
                  <a:cubicBezTo>
                    <a:pt x="27" y="5"/>
                    <a:pt x="25" y="10"/>
                    <a:pt x="31" y="8"/>
                  </a:cubicBezTo>
                  <a:cubicBezTo>
                    <a:pt x="31" y="17"/>
                    <a:pt x="11" y="13"/>
                    <a:pt x="5" y="12"/>
                  </a:cubicBezTo>
                  <a:cubicBezTo>
                    <a:pt x="4" y="10"/>
                    <a:pt x="9" y="10"/>
                    <a:pt x="9" y="10"/>
                  </a:cubicBezTo>
                  <a:cubicBezTo>
                    <a:pt x="9" y="7"/>
                    <a:pt x="0" y="7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1" name="任意多边形: 形状 60"/>
            <p:cNvSpPr>
              <a:spLocks/>
            </p:cNvSpPr>
            <p:nvPr/>
          </p:nvSpPr>
          <p:spPr bwMode="auto">
            <a:xfrm>
              <a:off x="7378937" y="1896914"/>
              <a:ext cx="30817" cy="22413"/>
            </a:xfrm>
            <a:custGeom>
              <a:avLst/>
              <a:gdLst>
                <a:gd name="T0" fmla="*/ 13 w 15"/>
                <a:gd name="T1" fmla="*/ 0 h 11"/>
                <a:gd name="T2" fmla="*/ 9 w 15"/>
                <a:gd name="T3" fmla="*/ 11 h 11"/>
                <a:gd name="T4" fmla="*/ 0 w 15"/>
                <a:gd name="T5" fmla="*/ 4 h 11"/>
                <a:gd name="T6" fmla="*/ 4 w 15"/>
                <a:gd name="T7" fmla="*/ 0 h 11"/>
                <a:gd name="T8" fmla="*/ 13 w 15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1">
                  <a:moveTo>
                    <a:pt x="13" y="0"/>
                  </a:moveTo>
                  <a:cubicBezTo>
                    <a:pt x="15" y="7"/>
                    <a:pt x="8" y="6"/>
                    <a:pt x="9" y="11"/>
                  </a:cubicBezTo>
                  <a:cubicBezTo>
                    <a:pt x="5" y="10"/>
                    <a:pt x="0" y="10"/>
                    <a:pt x="0" y="4"/>
                  </a:cubicBezTo>
                  <a:cubicBezTo>
                    <a:pt x="3" y="5"/>
                    <a:pt x="3" y="2"/>
                    <a:pt x="4" y="0"/>
                  </a:cubicBezTo>
                  <a:cubicBezTo>
                    <a:pt x="7" y="0"/>
                    <a:pt x="10" y="0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2" name="任意多边形: 形状 61"/>
            <p:cNvSpPr>
              <a:spLocks/>
            </p:cNvSpPr>
            <p:nvPr/>
          </p:nvSpPr>
          <p:spPr bwMode="auto">
            <a:xfrm>
              <a:off x="4484921" y="1905318"/>
              <a:ext cx="23814" cy="18211"/>
            </a:xfrm>
            <a:custGeom>
              <a:avLst/>
              <a:gdLst>
                <a:gd name="T0" fmla="*/ 10 w 12"/>
                <a:gd name="T1" fmla="*/ 9 h 9"/>
                <a:gd name="T2" fmla="*/ 0 w 12"/>
                <a:gd name="T3" fmla="*/ 7 h 9"/>
                <a:gd name="T4" fmla="*/ 10 w 12"/>
                <a:gd name="T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9">
                  <a:moveTo>
                    <a:pt x="10" y="9"/>
                  </a:moveTo>
                  <a:cubicBezTo>
                    <a:pt x="8" y="8"/>
                    <a:pt x="5" y="7"/>
                    <a:pt x="0" y="7"/>
                  </a:cubicBezTo>
                  <a:cubicBezTo>
                    <a:pt x="1" y="4"/>
                    <a:pt x="12" y="0"/>
                    <a:pt x="10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3" name="任意多边形: 形状 62"/>
            <p:cNvSpPr>
              <a:spLocks/>
            </p:cNvSpPr>
            <p:nvPr/>
          </p:nvSpPr>
          <p:spPr bwMode="auto">
            <a:xfrm>
              <a:off x="4420485" y="1910921"/>
              <a:ext cx="30817" cy="19611"/>
            </a:xfrm>
            <a:custGeom>
              <a:avLst/>
              <a:gdLst>
                <a:gd name="T0" fmla="*/ 2 w 15"/>
                <a:gd name="T1" fmla="*/ 3 h 9"/>
                <a:gd name="T2" fmla="*/ 13 w 15"/>
                <a:gd name="T3" fmla="*/ 6 h 9"/>
                <a:gd name="T4" fmla="*/ 2 w 15"/>
                <a:gd name="T5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9">
                  <a:moveTo>
                    <a:pt x="2" y="3"/>
                  </a:moveTo>
                  <a:cubicBezTo>
                    <a:pt x="5" y="4"/>
                    <a:pt x="15" y="0"/>
                    <a:pt x="13" y="6"/>
                  </a:cubicBezTo>
                  <a:cubicBezTo>
                    <a:pt x="9" y="5"/>
                    <a:pt x="0" y="9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4" name="任意多边形: 形状 63"/>
            <p:cNvSpPr>
              <a:spLocks/>
            </p:cNvSpPr>
            <p:nvPr/>
          </p:nvSpPr>
          <p:spPr bwMode="auto">
            <a:xfrm>
              <a:off x="7551232" y="1919326"/>
              <a:ext cx="43425" cy="77043"/>
            </a:xfrm>
            <a:custGeom>
              <a:avLst/>
              <a:gdLst>
                <a:gd name="T0" fmla="*/ 10 w 21"/>
                <a:gd name="T1" fmla="*/ 0 h 37"/>
                <a:gd name="T2" fmla="*/ 18 w 21"/>
                <a:gd name="T3" fmla="*/ 0 h 37"/>
                <a:gd name="T4" fmla="*/ 21 w 21"/>
                <a:gd name="T5" fmla="*/ 13 h 37"/>
                <a:gd name="T6" fmla="*/ 16 w 21"/>
                <a:gd name="T7" fmla="*/ 19 h 37"/>
                <a:gd name="T8" fmla="*/ 14 w 21"/>
                <a:gd name="T9" fmla="*/ 25 h 37"/>
                <a:gd name="T10" fmla="*/ 12 w 21"/>
                <a:gd name="T11" fmla="*/ 34 h 37"/>
                <a:gd name="T12" fmla="*/ 6 w 21"/>
                <a:gd name="T13" fmla="*/ 28 h 37"/>
                <a:gd name="T14" fmla="*/ 1 w 21"/>
                <a:gd name="T15" fmla="*/ 21 h 37"/>
                <a:gd name="T16" fmla="*/ 5 w 21"/>
                <a:gd name="T17" fmla="*/ 10 h 37"/>
                <a:gd name="T18" fmla="*/ 10 w 21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37">
                  <a:moveTo>
                    <a:pt x="10" y="0"/>
                  </a:moveTo>
                  <a:cubicBezTo>
                    <a:pt x="13" y="0"/>
                    <a:pt x="15" y="0"/>
                    <a:pt x="18" y="0"/>
                  </a:cubicBezTo>
                  <a:cubicBezTo>
                    <a:pt x="20" y="4"/>
                    <a:pt x="20" y="9"/>
                    <a:pt x="21" y="13"/>
                  </a:cubicBezTo>
                  <a:cubicBezTo>
                    <a:pt x="18" y="14"/>
                    <a:pt x="20" y="20"/>
                    <a:pt x="16" y="19"/>
                  </a:cubicBezTo>
                  <a:cubicBezTo>
                    <a:pt x="16" y="22"/>
                    <a:pt x="16" y="24"/>
                    <a:pt x="14" y="25"/>
                  </a:cubicBezTo>
                  <a:cubicBezTo>
                    <a:pt x="13" y="27"/>
                    <a:pt x="16" y="34"/>
                    <a:pt x="12" y="34"/>
                  </a:cubicBezTo>
                  <a:cubicBezTo>
                    <a:pt x="6" y="37"/>
                    <a:pt x="11" y="29"/>
                    <a:pt x="6" y="28"/>
                  </a:cubicBezTo>
                  <a:cubicBezTo>
                    <a:pt x="4" y="28"/>
                    <a:pt x="3" y="23"/>
                    <a:pt x="1" y="21"/>
                  </a:cubicBezTo>
                  <a:cubicBezTo>
                    <a:pt x="0" y="16"/>
                    <a:pt x="7" y="17"/>
                    <a:pt x="5" y="10"/>
                  </a:cubicBezTo>
                  <a:cubicBezTo>
                    <a:pt x="9" y="14"/>
                    <a:pt x="9" y="5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5" name="任意多边形: 形状 64"/>
            <p:cNvSpPr>
              <a:spLocks/>
            </p:cNvSpPr>
            <p:nvPr/>
          </p:nvSpPr>
          <p:spPr bwMode="auto">
            <a:xfrm>
              <a:off x="7594657" y="1983762"/>
              <a:ext cx="58833" cy="60234"/>
            </a:xfrm>
            <a:custGeom>
              <a:avLst/>
              <a:gdLst>
                <a:gd name="T0" fmla="*/ 15 w 28"/>
                <a:gd name="T1" fmla="*/ 3 h 29"/>
                <a:gd name="T2" fmla="*/ 21 w 28"/>
                <a:gd name="T3" fmla="*/ 9 h 29"/>
                <a:gd name="T4" fmla="*/ 19 w 28"/>
                <a:gd name="T5" fmla="*/ 10 h 29"/>
                <a:gd name="T6" fmla="*/ 21 w 28"/>
                <a:gd name="T7" fmla="*/ 14 h 29"/>
                <a:gd name="T8" fmla="*/ 28 w 28"/>
                <a:gd name="T9" fmla="*/ 23 h 29"/>
                <a:gd name="T10" fmla="*/ 25 w 28"/>
                <a:gd name="T11" fmla="*/ 29 h 29"/>
                <a:gd name="T12" fmla="*/ 19 w 28"/>
                <a:gd name="T13" fmla="*/ 29 h 29"/>
                <a:gd name="T14" fmla="*/ 10 w 28"/>
                <a:gd name="T15" fmla="*/ 20 h 29"/>
                <a:gd name="T16" fmla="*/ 13 w 28"/>
                <a:gd name="T17" fmla="*/ 16 h 29"/>
                <a:gd name="T18" fmla="*/ 0 w 28"/>
                <a:gd name="T19" fmla="*/ 5 h 29"/>
                <a:gd name="T20" fmla="*/ 15 w 28"/>
                <a:gd name="T21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29">
                  <a:moveTo>
                    <a:pt x="15" y="3"/>
                  </a:moveTo>
                  <a:cubicBezTo>
                    <a:pt x="10" y="9"/>
                    <a:pt x="20" y="7"/>
                    <a:pt x="21" y="9"/>
                  </a:cubicBezTo>
                  <a:cubicBezTo>
                    <a:pt x="22" y="10"/>
                    <a:pt x="19" y="10"/>
                    <a:pt x="19" y="10"/>
                  </a:cubicBezTo>
                  <a:cubicBezTo>
                    <a:pt x="19" y="11"/>
                    <a:pt x="21" y="14"/>
                    <a:pt x="21" y="14"/>
                  </a:cubicBezTo>
                  <a:cubicBezTo>
                    <a:pt x="23" y="18"/>
                    <a:pt x="28" y="18"/>
                    <a:pt x="28" y="23"/>
                  </a:cubicBezTo>
                  <a:cubicBezTo>
                    <a:pt x="24" y="23"/>
                    <a:pt x="25" y="26"/>
                    <a:pt x="25" y="29"/>
                  </a:cubicBezTo>
                  <a:cubicBezTo>
                    <a:pt x="23" y="28"/>
                    <a:pt x="19" y="26"/>
                    <a:pt x="19" y="29"/>
                  </a:cubicBezTo>
                  <a:cubicBezTo>
                    <a:pt x="14" y="28"/>
                    <a:pt x="15" y="21"/>
                    <a:pt x="10" y="20"/>
                  </a:cubicBezTo>
                  <a:cubicBezTo>
                    <a:pt x="10" y="18"/>
                    <a:pt x="13" y="18"/>
                    <a:pt x="13" y="16"/>
                  </a:cubicBezTo>
                  <a:cubicBezTo>
                    <a:pt x="9" y="13"/>
                    <a:pt x="6" y="7"/>
                    <a:pt x="0" y="5"/>
                  </a:cubicBezTo>
                  <a:cubicBezTo>
                    <a:pt x="5" y="0"/>
                    <a:pt x="9" y="2"/>
                    <a:pt x="15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6" name="任意多边形: 形状 65"/>
            <p:cNvSpPr>
              <a:spLocks/>
            </p:cNvSpPr>
            <p:nvPr/>
          </p:nvSpPr>
          <p:spPr bwMode="auto">
            <a:xfrm>
              <a:off x="7572245" y="2008976"/>
              <a:ext cx="12607" cy="8405"/>
            </a:xfrm>
            <a:custGeom>
              <a:avLst/>
              <a:gdLst>
                <a:gd name="T0" fmla="*/ 0 w 6"/>
                <a:gd name="T1" fmla="*/ 0 h 4"/>
                <a:gd name="T2" fmla="*/ 6 w 6"/>
                <a:gd name="T3" fmla="*/ 0 h 4"/>
                <a:gd name="T4" fmla="*/ 6 w 6"/>
                <a:gd name="T5" fmla="*/ 4 h 4"/>
                <a:gd name="T6" fmla="*/ 0 w 6"/>
                <a:gd name="T7" fmla="*/ 4 h 4"/>
                <a:gd name="T8" fmla="*/ 0 w 6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">
                  <a:moveTo>
                    <a:pt x="0" y="0"/>
                  </a:moveTo>
                  <a:cubicBezTo>
                    <a:pt x="2" y="0"/>
                    <a:pt x="4" y="0"/>
                    <a:pt x="6" y="0"/>
                  </a:cubicBezTo>
                  <a:cubicBezTo>
                    <a:pt x="6" y="2"/>
                    <a:pt x="6" y="3"/>
                    <a:pt x="6" y="4"/>
                  </a:cubicBezTo>
                  <a:cubicBezTo>
                    <a:pt x="4" y="4"/>
                    <a:pt x="2" y="4"/>
                    <a:pt x="0" y="4"/>
                  </a:cubicBezTo>
                  <a:cubicBezTo>
                    <a:pt x="0" y="3"/>
                    <a:pt x="0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7" name="任意多边形: 形状 66"/>
            <p:cNvSpPr>
              <a:spLocks/>
            </p:cNvSpPr>
            <p:nvPr/>
          </p:nvSpPr>
          <p:spPr bwMode="auto">
            <a:xfrm>
              <a:off x="7590454" y="2018781"/>
              <a:ext cx="33619" cy="50428"/>
            </a:xfrm>
            <a:custGeom>
              <a:avLst/>
              <a:gdLst>
                <a:gd name="T0" fmla="*/ 15 w 16"/>
                <a:gd name="T1" fmla="*/ 20 h 24"/>
                <a:gd name="T2" fmla="*/ 6 w 16"/>
                <a:gd name="T3" fmla="*/ 21 h 24"/>
                <a:gd name="T4" fmla="*/ 0 w 16"/>
                <a:gd name="T5" fmla="*/ 12 h 24"/>
                <a:gd name="T6" fmla="*/ 15 w 16"/>
                <a:gd name="T7" fmla="*/ 2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24">
                  <a:moveTo>
                    <a:pt x="15" y="20"/>
                  </a:moveTo>
                  <a:cubicBezTo>
                    <a:pt x="16" y="24"/>
                    <a:pt x="9" y="20"/>
                    <a:pt x="6" y="21"/>
                  </a:cubicBezTo>
                  <a:cubicBezTo>
                    <a:pt x="6" y="16"/>
                    <a:pt x="8" y="10"/>
                    <a:pt x="0" y="12"/>
                  </a:cubicBezTo>
                  <a:cubicBezTo>
                    <a:pt x="7" y="0"/>
                    <a:pt x="7" y="21"/>
                    <a:pt x="15" y="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8" name="任意多边形: 形状 67"/>
            <p:cNvSpPr>
              <a:spLocks/>
            </p:cNvSpPr>
            <p:nvPr/>
          </p:nvSpPr>
          <p:spPr bwMode="auto">
            <a:xfrm>
              <a:off x="6922282" y="2060805"/>
              <a:ext cx="33619" cy="56031"/>
            </a:xfrm>
            <a:custGeom>
              <a:avLst/>
              <a:gdLst>
                <a:gd name="T0" fmla="*/ 3 w 16"/>
                <a:gd name="T1" fmla="*/ 1 h 27"/>
                <a:gd name="T2" fmla="*/ 8 w 16"/>
                <a:gd name="T3" fmla="*/ 7 h 27"/>
                <a:gd name="T4" fmla="*/ 10 w 16"/>
                <a:gd name="T5" fmla="*/ 9 h 27"/>
                <a:gd name="T6" fmla="*/ 14 w 16"/>
                <a:gd name="T7" fmla="*/ 13 h 27"/>
                <a:gd name="T8" fmla="*/ 12 w 16"/>
                <a:gd name="T9" fmla="*/ 14 h 27"/>
                <a:gd name="T10" fmla="*/ 14 w 16"/>
                <a:gd name="T11" fmla="*/ 24 h 27"/>
                <a:gd name="T12" fmla="*/ 10 w 16"/>
                <a:gd name="T13" fmla="*/ 27 h 27"/>
                <a:gd name="T14" fmla="*/ 3 w 16"/>
                <a:gd name="T1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27">
                  <a:moveTo>
                    <a:pt x="3" y="1"/>
                  </a:moveTo>
                  <a:cubicBezTo>
                    <a:pt x="6" y="0"/>
                    <a:pt x="7" y="5"/>
                    <a:pt x="8" y="7"/>
                  </a:cubicBezTo>
                  <a:cubicBezTo>
                    <a:pt x="9" y="8"/>
                    <a:pt x="10" y="7"/>
                    <a:pt x="10" y="9"/>
                  </a:cubicBezTo>
                  <a:cubicBezTo>
                    <a:pt x="10" y="11"/>
                    <a:pt x="13" y="11"/>
                    <a:pt x="14" y="13"/>
                  </a:cubicBezTo>
                  <a:cubicBezTo>
                    <a:pt x="15" y="15"/>
                    <a:pt x="12" y="14"/>
                    <a:pt x="12" y="14"/>
                  </a:cubicBezTo>
                  <a:cubicBezTo>
                    <a:pt x="12" y="16"/>
                    <a:pt x="16" y="18"/>
                    <a:pt x="14" y="24"/>
                  </a:cubicBezTo>
                  <a:cubicBezTo>
                    <a:pt x="11" y="23"/>
                    <a:pt x="10" y="25"/>
                    <a:pt x="10" y="27"/>
                  </a:cubicBezTo>
                  <a:cubicBezTo>
                    <a:pt x="0" y="24"/>
                    <a:pt x="1" y="13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9" name="任意多边形: 形状 68"/>
            <p:cNvSpPr>
              <a:spLocks/>
            </p:cNvSpPr>
            <p:nvPr/>
          </p:nvSpPr>
          <p:spPr bwMode="auto">
            <a:xfrm>
              <a:off x="7619871" y="2063606"/>
              <a:ext cx="42023" cy="64436"/>
            </a:xfrm>
            <a:custGeom>
              <a:avLst/>
              <a:gdLst>
                <a:gd name="T0" fmla="*/ 16 w 20"/>
                <a:gd name="T1" fmla="*/ 0 h 31"/>
                <a:gd name="T2" fmla="*/ 20 w 20"/>
                <a:gd name="T3" fmla="*/ 15 h 31"/>
                <a:gd name="T4" fmla="*/ 14 w 20"/>
                <a:gd name="T5" fmla="*/ 17 h 31"/>
                <a:gd name="T6" fmla="*/ 14 w 20"/>
                <a:gd name="T7" fmla="*/ 30 h 31"/>
                <a:gd name="T8" fmla="*/ 5 w 20"/>
                <a:gd name="T9" fmla="*/ 25 h 31"/>
                <a:gd name="T10" fmla="*/ 7 w 20"/>
                <a:gd name="T11" fmla="*/ 17 h 31"/>
                <a:gd name="T12" fmla="*/ 7 w 20"/>
                <a:gd name="T13" fmla="*/ 13 h 31"/>
                <a:gd name="T14" fmla="*/ 5 w 20"/>
                <a:gd name="T15" fmla="*/ 13 h 31"/>
                <a:gd name="T16" fmla="*/ 9 w 20"/>
                <a:gd name="T17" fmla="*/ 8 h 31"/>
                <a:gd name="T18" fmla="*/ 13 w 20"/>
                <a:gd name="T19" fmla="*/ 2 h 31"/>
                <a:gd name="T20" fmla="*/ 16 w 20"/>
                <a:gd name="T2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31">
                  <a:moveTo>
                    <a:pt x="16" y="0"/>
                  </a:moveTo>
                  <a:cubicBezTo>
                    <a:pt x="16" y="7"/>
                    <a:pt x="16" y="13"/>
                    <a:pt x="20" y="15"/>
                  </a:cubicBezTo>
                  <a:cubicBezTo>
                    <a:pt x="20" y="17"/>
                    <a:pt x="17" y="17"/>
                    <a:pt x="14" y="17"/>
                  </a:cubicBezTo>
                  <a:cubicBezTo>
                    <a:pt x="18" y="20"/>
                    <a:pt x="13" y="23"/>
                    <a:pt x="14" y="30"/>
                  </a:cubicBezTo>
                  <a:cubicBezTo>
                    <a:pt x="9" y="31"/>
                    <a:pt x="10" y="25"/>
                    <a:pt x="5" y="25"/>
                  </a:cubicBezTo>
                  <a:cubicBezTo>
                    <a:pt x="4" y="21"/>
                    <a:pt x="7" y="20"/>
                    <a:pt x="7" y="17"/>
                  </a:cubicBezTo>
                  <a:cubicBezTo>
                    <a:pt x="7" y="16"/>
                    <a:pt x="4" y="14"/>
                    <a:pt x="7" y="13"/>
                  </a:cubicBezTo>
                  <a:cubicBezTo>
                    <a:pt x="7" y="11"/>
                    <a:pt x="5" y="12"/>
                    <a:pt x="5" y="13"/>
                  </a:cubicBezTo>
                  <a:cubicBezTo>
                    <a:pt x="0" y="13"/>
                    <a:pt x="5" y="6"/>
                    <a:pt x="9" y="8"/>
                  </a:cubicBezTo>
                  <a:cubicBezTo>
                    <a:pt x="9" y="5"/>
                    <a:pt x="11" y="3"/>
                    <a:pt x="13" y="2"/>
                  </a:cubicBezTo>
                  <a:cubicBezTo>
                    <a:pt x="13" y="2"/>
                    <a:pt x="14" y="0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0" name="任意多边形: 形状 69"/>
            <p:cNvSpPr>
              <a:spLocks/>
            </p:cNvSpPr>
            <p:nvPr/>
          </p:nvSpPr>
          <p:spPr bwMode="auto">
            <a:xfrm>
              <a:off x="7589054" y="2074812"/>
              <a:ext cx="30817" cy="28016"/>
            </a:xfrm>
            <a:custGeom>
              <a:avLst/>
              <a:gdLst>
                <a:gd name="T0" fmla="*/ 9 w 15"/>
                <a:gd name="T1" fmla="*/ 0 h 13"/>
                <a:gd name="T2" fmla="*/ 15 w 15"/>
                <a:gd name="T3" fmla="*/ 6 h 13"/>
                <a:gd name="T4" fmla="*/ 13 w 15"/>
                <a:gd name="T5" fmla="*/ 7 h 13"/>
                <a:gd name="T6" fmla="*/ 1 w 15"/>
                <a:gd name="T7" fmla="*/ 13 h 13"/>
                <a:gd name="T8" fmla="*/ 9 w 15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3">
                  <a:moveTo>
                    <a:pt x="9" y="0"/>
                  </a:moveTo>
                  <a:cubicBezTo>
                    <a:pt x="13" y="0"/>
                    <a:pt x="15" y="2"/>
                    <a:pt x="15" y="6"/>
                  </a:cubicBezTo>
                  <a:cubicBezTo>
                    <a:pt x="11" y="5"/>
                    <a:pt x="11" y="7"/>
                    <a:pt x="13" y="7"/>
                  </a:cubicBezTo>
                  <a:cubicBezTo>
                    <a:pt x="11" y="9"/>
                    <a:pt x="6" y="12"/>
                    <a:pt x="1" y="13"/>
                  </a:cubicBezTo>
                  <a:cubicBezTo>
                    <a:pt x="0" y="5"/>
                    <a:pt x="9" y="7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1" name="任意多边形: 形状 70"/>
            <p:cNvSpPr>
              <a:spLocks/>
            </p:cNvSpPr>
            <p:nvPr/>
          </p:nvSpPr>
          <p:spPr bwMode="auto">
            <a:xfrm>
              <a:off x="7675902" y="2175669"/>
              <a:ext cx="21012" cy="39222"/>
            </a:xfrm>
            <a:custGeom>
              <a:avLst/>
              <a:gdLst>
                <a:gd name="T0" fmla="*/ 2 w 10"/>
                <a:gd name="T1" fmla="*/ 0 h 19"/>
                <a:gd name="T2" fmla="*/ 10 w 10"/>
                <a:gd name="T3" fmla="*/ 6 h 19"/>
                <a:gd name="T4" fmla="*/ 0 w 10"/>
                <a:gd name="T5" fmla="*/ 17 h 19"/>
                <a:gd name="T6" fmla="*/ 4 w 10"/>
                <a:gd name="T7" fmla="*/ 15 h 19"/>
                <a:gd name="T8" fmla="*/ 2 w 10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9">
                  <a:moveTo>
                    <a:pt x="2" y="0"/>
                  </a:moveTo>
                  <a:cubicBezTo>
                    <a:pt x="7" y="0"/>
                    <a:pt x="4" y="8"/>
                    <a:pt x="10" y="6"/>
                  </a:cubicBezTo>
                  <a:cubicBezTo>
                    <a:pt x="8" y="11"/>
                    <a:pt x="9" y="19"/>
                    <a:pt x="0" y="17"/>
                  </a:cubicBezTo>
                  <a:cubicBezTo>
                    <a:pt x="0" y="15"/>
                    <a:pt x="3" y="16"/>
                    <a:pt x="4" y="15"/>
                  </a:cubicBezTo>
                  <a:cubicBezTo>
                    <a:pt x="1" y="8"/>
                    <a:pt x="1" y="1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2" name="任意多边形: 形状 71"/>
            <p:cNvSpPr>
              <a:spLocks/>
            </p:cNvSpPr>
            <p:nvPr/>
          </p:nvSpPr>
          <p:spPr bwMode="auto">
            <a:xfrm>
              <a:off x="7556835" y="2185475"/>
              <a:ext cx="79845" cy="25214"/>
            </a:xfrm>
            <a:custGeom>
              <a:avLst/>
              <a:gdLst>
                <a:gd name="T0" fmla="*/ 37 w 38"/>
                <a:gd name="T1" fmla="*/ 5 h 12"/>
                <a:gd name="T2" fmla="*/ 26 w 38"/>
                <a:gd name="T3" fmla="*/ 10 h 12"/>
                <a:gd name="T4" fmla="*/ 0 w 38"/>
                <a:gd name="T5" fmla="*/ 12 h 12"/>
                <a:gd name="T6" fmla="*/ 31 w 38"/>
                <a:gd name="T7" fmla="*/ 3 h 12"/>
                <a:gd name="T8" fmla="*/ 37 w 38"/>
                <a:gd name="T9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2">
                  <a:moveTo>
                    <a:pt x="37" y="5"/>
                  </a:moveTo>
                  <a:cubicBezTo>
                    <a:pt x="38" y="10"/>
                    <a:pt x="30" y="10"/>
                    <a:pt x="26" y="10"/>
                  </a:cubicBezTo>
                  <a:cubicBezTo>
                    <a:pt x="18" y="11"/>
                    <a:pt x="7" y="9"/>
                    <a:pt x="0" y="12"/>
                  </a:cubicBezTo>
                  <a:cubicBezTo>
                    <a:pt x="1" y="0"/>
                    <a:pt x="27" y="12"/>
                    <a:pt x="31" y="3"/>
                  </a:cubicBezTo>
                  <a:cubicBezTo>
                    <a:pt x="33" y="4"/>
                    <a:pt x="34" y="5"/>
                    <a:pt x="37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3" name="任意多边形: 形状 72"/>
            <p:cNvSpPr>
              <a:spLocks/>
            </p:cNvSpPr>
            <p:nvPr/>
          </p:nvSpPr>
          <p:spPr bwMode="auto">
            <a:xfrm>
              <a:off x="7727731" y="2216292"/>
              <a:ext cx="50428" cy="32218"/>
            </a:xfrm>
            <a:custGeom>
              <a:avLst/>
              <a:gdLst>
                <a:gd name="T0" fmla="*/ 24 w 24"/>
                <a:gd name="T1" fmla="*/ 10 h 15"/>
                <a:gd name="T2" fmla="*/ 20 w 24"/>
                <a:gd name="T3" fmla="*/ 14 h 15"/>
                <a:gd name="T4" fmla="*/ 9 w 24"/>
                <a:gd name="T5" fmla="*/ 14 h 15"/>
                <a:gd name="T6" fmla="*/ 7 w 24"/>
                <a:gd name="T7" fmla="*/ 12 h 15"/>
                <a:gd name="T8" fmla="*/ 0 w 24"/>
                <a:gd name="T9" fmla="*/ 7 h 15"/>
                <a:gd name="T10" fmla="*/ 9 w 24"/>
                <a:gd name="T11" fmla="*/ 3 h 15"/>
                <a:gd name="T12" fmla="*/ 15 w 24"/>
                <a:gd name="T13" fmla="*/ 1 h 15"/>
                <a:gd name="T14" fmla="*/ 15 w 24"/>
                <a:gd name="T15" fmla="*/ 3 h 15"/>
                <a:gd name="T16" fmla="*/ 16 w 24"/>
                <a:gd name="T17" fmla="*/ 1 h 15"/>
                <a:gd name="T18" fmla="*/ 24 w 24"/>
                <a:gd name="T19" fmla="*/ 1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15">
                  <a:moveTo>
                    <a:pt x="24" y="10"/>
                  </a:moveTo>
                  <a:cubicBezTo>
                    <a:pt x="22" y="11"/>
                    <a:pt x="21" y="12"/>
                    <a:pt x="20" y="14"/>
                  </a:cubicBezTo>
                  <a:cubicBezTo>
                    <a:pt x="16" y="11"/>
                    <a:pt x="13" y="15"/>
                    <a:pt x="9" y="14"/>
                  </a:cubicBezTo>
                  <a:cubicBezTo>
                    <a:pt x="8" y="14"/>
                    <a:pt x="9" y="12"/>
                    <a:pt x="7" y="12"/>
                  </a:cubicBezTo>
                  <a:cubicBezTo>
                    <a:pt x="5" y="12"/>
                    <a:pt x="3" y="8"/>
                    <a:pt x="0" y="7"/>
                  </a:cubicBezTo>
                  <a:cubicBezTo>
                    <a:pt x="0" y="4"/>
                    <a:pt x="6" y="5"/>
                    <a:pt x="9" y="3"/>
                  </a:cubicBezTo>
                  <a:cubicBezTo>
                    <a:pt x="9" y="3"/>
                    <a:pt x="14" y="0"/>
                    <a:pt x="15" y="1"/>
                  </a:cubicBezTo>
                  <a:cubicBezTo>
                    <a:pt x="15" y="1"/>
                    <a:pt x="15" y="3"/>
                    <a:pt x="15" y="3"/>
                  </a:cubicBezTo>
                  <a:cubicBezTo>
                    <a:pt x="16" y="3"/>
                    <a:pt x="17" y="1"/>
                    <a:pt x="16" y="1"/>
                  </a:cubicBezTo>
                  <a:cubicBezTo>
                    <a:pt x="20" y="2"/>
                    <a:pt x="23" y="6"/>
                    <a:pt x="24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4" name="任意多边形: 形状 73"/>
            <p:cNvSpPr>
              <a:spLocks/>
            </p:cNvSpPr>
            <p:nvPr/>
          </p:nvSpPr>
          <p:spPr bwMode="auto">
            <a:xfrm>
              <a:off x="7754346" y="2233101"/>
              <a:ext cx="282958" cy="149884"/>
            </a:xfrm>
            <a:custGeom>
              <a:avLst/>
              <a:gdLst>
                <a:gd name="T0" fmla="*/ 44 w 136"/>
                <a:gd name="T1" fmla="*/ 36 h 72"/>
                <a:gd name="T2" fmla="*/ 37 w 136"/>
                <a:gd name="T3" fmla="*/ 32 h 72"/>
                <a:gd name="T4" fmla="*/ 33 w 136"/>
                <a:gd name="T5" fmla="*/ 25 h 72"/>
                <a:gd name="T6" fmla="*/ 13 w 136"/>
                <a:gd name="T7" fmla="*/ 19 h 72"/>
                <a:gd name="T8" fmla="*/ 2 w 136"/>
                <a:gd name="T9" fmla="*/ 19 h 72"/>
                <a:gd name="T10" fmla="*/ 0 w 136"/>
                <a:gd name="T11" fmla="*/ 12 h 72"/>
                <a:gd name="T12" fmla="*/ 5 w 136"/>
                <a:gd name="T13" fmla="*/ 12 h 72"/>
                <a:gd name="T14" fmla="*/ 11 w 136"/>
                <a:gd name="T15" fmla="*/ 10 h 72"/>
                <a:gd name="T16" fmla="*/ 20 w 136"/>
                <a:gd name="T17" fmla="*/ 13 h 72"/>
                <a:gd name="T18" fmla="*/ 28 w 136"/>
                <a:gd name="T19" fmla="*/ 8 h 72"/>
                <a:gd name="T20" fmla="*/ 43 w 136"/>
                <a:gd name="T21" fmla="*/ 2 h 72"/>
                <a:gd name="T22" fmla="*/ 46 w 136"/>
                <a:gd name="T23" fmla="*/ 6 h 72"/>
                <a:gd name="T24" fmla="*/ 61 w 136"/>
                <a:gd name="T25" fmla="*/ 12 h 72"/>
                <a:gd name="T26" fmla="*/ 65 w 136"/>
                <a:gd name="T27" fmla="*/ 10 h 72"/>
                <a:gd name="T28" fmla="*/ 69 w 136"/>
                <a:gd name="T29" fmla="*/ 13 h 72"/>
                <a:gd name="T30" fmla="*/ 78 w 136"/>
                <a:gd name="T31" fmla="*/ 13 h 72"/>
                <a:gd name="T32" fmla="*/ 85 w 136"/>
                <a:gd name="T33" fmla="*/ 17 h 72"/>
                <a:gd name="T34" fmla="*/ 85 w 136"/>
                <a:gd name="T35" fmla="*/ 23 h 72"/>
                <a:gd name="T36" fmla="*/ 89 w 136"/>
                <a:gd name="T37" fmla="*/ 21 h 72"/>
                <a:gd name="T38" fmla="*/ 91 w 136"/>
                <a:gd name="T39" fmla="*/ 27 h 72"/>
                <a:gd name="T40" fmla="*/ 100 w 136"/>
                <a:gd name="T41" fmla="*/ 32 h 72"/>
                <a:gd name="T42" fmla="*/ 115 w 136"/>
                <a:gd name="T43" fmla="*/ 38 h 72"/>
                <a:gd name="T44" fmla="*/ 113 w 136"/>
                <a:gd name="T45" fmla="*/ 43 h 72"/>
                <a:gd name="T46" fmla="*/ 119 w 136"/>
                <a:gd name="T47" fmla="*/ 47 h 72"/>
                <a:gd name="T48" fmla="*/ 119 w 136"/>
                <a:gd name="T49" fmla="*/ 51 h 72"/>
                <a:gd name="T50" fmla="*/ 126 w 136"/>
                <a:gd name="T51" fmla="*/ 58 h 72"/>
                <a:gd name="T52" fmla="*/ 136 w 136"/>
                <a:gd name="T53" fmla="*/ 68 h 72"/>
                <a:gd name="T54" fmla="*/ 123 w 136"/>
                <a:gd name="T55" fmla="*/ 68 h 72"/>
                <a:gd name="T56" fmla="*/ 112 w 136"/>
                <a:gd name="T57" fmla="*/ 60 h 72"/>
                <a:gd name="T58" fmla="*/ 108 w 136"/>
                <a:gd name="T59" fmla="*/ 56 h 72"/>
                <a:gd name="T60" fmla="*/ 106 w 136"/>
                <a:gd name="T61" fmla="*/ 54 h 72"/>
                <a:gd name="T62" fmla="*/ 100 w 136"/>
                <a:gd name="T63" fmla="*/ 49 h 72"/>
                <a:gd name="T64" fmla="*/ 85 w 136"/>
                <a:gd name="T65" fmla="*/ 47 h 72"/>
                <a:gd name="T66" fmla="*/ 78 w 136"/>
                <a:gd name="T67" fmla="*/ 64 h 72"/>
                <a:gd name="T68" fmla="*/ 67 w 136"/>
                <a:gd name="T69" fmla="*/ 60 h 72"/>
                <a:gd name="T70" fmla="*/ 61 w 136"/>
                <a:gd name="T71" fmla="*/ 58 h 72"/>
                <a:gd name="T72" fmla="*/ 54 w 136"/>
                <a:gd name="T73" fmla="*/ 49 h 72"/>
                <a:gd name="T74" fmla="*/ 46 w 136"/>
                <a:gd name="T75" fmla="*/ 56 h 72"/>
                <a:gd name="T76" fmla="*/ 41 w 136"/>
                <a:gd name="T77" fmla="*/ 53 h 72"/>
                <a:gd name="T78" fmla="*/ 46 w 136"/>
                <a:gd name="T79" fmla="*/ 47 h 72"/>
                <a:gd name="T80" fmla="*/ 50 w 136"/>
                <a:gd name="T81" fmla="*/ 40 h 72"/>
                <a:gd name="T82" fmla="*/ 48 w 136"/>
                <a:gd name="T83" fmla="*/ 43 h 72"/>
                <a:gd name="T84" fmla="*/ 44 w 136"/>
                <a:gd name="T85" fmla="*/ 3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6" h="72">
                  <a:moveTo>
                    <a:pt x="44" y="36"/>
                  </a:moveTo>
                  <a:cubicBezTo>
                    <a:pt x="41" y="36"/>
                    <a:pt x="42" y="31"/>
                    <a:pt x="37" y="32"/>
                  </a:cubicBezTo>
                  <a:cubicBezTo>
                    <a:pt x="36" y="29"/>
                    <a:pt x="34" y="27"/>
                    <a:pt x="33" y="25"/>
                  </a:cubicBezTo>
                  <a:cubicBezTo>
                    <a:pt x="25" y="24"/>
                    <a:pt x="17" y="23"/>
                    <a:pt x="13" y="19"/>
                  </a:cubicBezTo>
                  <a:cubicBezTo>
                    <a:pt x="7" y="21"/>
                    <a:pt x="9" y="19"/>
                    <a:pt x="2" y="19"/>
                  </a:cubicBezTo>
                  <a:cubicBezTo>
                    <a:pt x="1" y="16"/>
                    <a:pt x="3" y="12"/>
                    <a:pt x="0" y="12"/>
                  </a:cubicBezTo>
                  <a:cubicBezTo>
                    <a:pt x="1" y="8"/>
                    <a:pt x="3" y="12"/>
                    <a:pt x="5" y="12"/>
                  </a:cubicBezTo>
                  <a:cubicBezTo>
                    <a:pt x="8" y="11"/>
                    <a:pt x="9" y="9"/>
                    <a:pt x="11" y="10"/>
                  </a:cubicBezTo>
                  <a:cubicBezTo>
                    <a:pt x="15" y="10"/>
                    <a:pt x="17" y="13"/>
                    <a:pt x="20" y="13"/>
                  </a:cubicBezTo>
                  <a:cubicBezTo>
                    <a:pt x="24" y="15"/>
                    <a:pt x="25" y="9"/>
                    <a:pt x="28" y="8"/>
                  </a:cubicBezTo>
                  <a:cubicBezTo>
                    <a:pt x="32" y="5"/>
                    <a:pt x="39" y="6"/>
                    <a:pt x="43" y="2"/>
                  </a:cubicBezTo>
                  <a:cubicBezTo>
                    <a:pt x="46" y="0"/>
                    <a:pt x="45" y="5"/>
                    <a:pt x="46" y="6"/>
                  </a:cubicBezTo>
                  <a:cubicBezTo>
                    <a:pt x="50" y="8"/>
                    <a:pt x="61" y="5"/>
                    <a:pt x="61" y="12"/>
                  </a:cubicBezTo>
                  <a:cubicBezTo>
                    <a:pt x="63" y="13"/>
                    <a:pt x="65" y="10"/>
                    <a:pt x="65" y="10"/>
                  </a:cubicBezTo>
                  <a:cubicBezTo>
                    <a:pt x="67" y="10"/>
                    <a:pt x="67" y="13"/>
                    <a:pt x="69" y="13"/>
                  </a:cubicBezTo>
                  <a:cubicBezTo>
                    <a:pt x="71" y="15"/>
                    <a:pt x="75" y="12"/>
                    <a:pt x="78" y="13"/>
                  </a:cubicBezTo>
                  <a:cubicBezTo>
                    <a:pt x="79" y="14"/>
                    <a:pt x="80" y="19"/>
                    <a:pt x="85" y="17"/>
                  </a:cubicBezTo>
                  <a:cubicBezTo>
                    <a:pt x="88" y="20"/>
                    <a:pt x="86" y="20"/>
                    <a:pt x="85" y="23"/>
                  </a:cubicBezTo>
                  <a:cubicBezTo>
                    <a:pt x="88" y="23"/>
                    <a:pt x="89" y="22"/>
                    <a:pt x="89" y="21"/>
                  </a:cubicBezTo>
                  <a:cubicBezTo>
                    <a:pt x="91" y="21"/>
                    <a:pt x="91" y="24"/>
                    <a:pt x="91" y="27"/>
                  </a:cubicBezTo>
                  <a:cubicBezTo>
                    <a:pt x="93" y="30"/>
                    <a:pt x="97" y="30"/>
                    <a:pt x="100" y="32"/>
                  </a:cubicBezTo>
                  <a:cubicBezTo>
                    <a:pt x="102" y="33"/>
                    <a:pt x="109" y="38"/>
                    <a:pt x="115" y="38"/>
                  </a:cubicBezTo>
                  <a:cubicBezTo>
                    <a:pt x="116" y="41"/>
                    <a:pt x="114" y="41"/>
                    <a:pt x="113" y="43"/>
                  </a:cubicBezTo>
                  <a:cubicBezTo>
                    <a:pt x="114" y="46"/>
                    <a:pt x="118" y="45"/>
                    <a:pt x="119" y="47"/>
                  </a:cubicBezTo>
                  <a:cubicBezTo>
                    <a:pt x="120" y="48"/>
                    <a:pt x="118" y="50"/>
                    <a:pt x="119" y="51"/>
                  </a:cubicBezTo>
                  <a:cubicBezTo>
                    <a:pt x="121" y="53"/>
                    <a:pt x="124" y="55"/>
                    <a:pt x="126" y="58"/>
                  </a:cubicBezTo>
                  <a:cubicBezTo>
                    <a:pt x="129" y="62"/>
                    <a:pt x="131" y="67"/>
                    <a:pt x="136" y="68"/>
                  </a:cubicBezTo>
                  <a:cubicBezTo>
                    <a:pt x="132" y="72"/>
                    <a:pt x="125" y="68"/>
                    <a:pt x="123" y="68"/>
                  </a:cubicBezTo>
                  <a:cubicBezTo>
                    <a:pt x="119" y="67"/>
                    <a:pt x="117" y="65"/>
                    <a:pt x="112" y="60"/>
                  </a:cubicBezTo>
                  <a:cubicBezTo>
                    <a:pt x="110" y="59"/>
                    <a:pt x="109" y="57"/>
                    <a:pt x="108" y="56"/>
                  </a:cubicBezTo>
                  <a:cubicBezTo>
                    <a:pt x="107" y="55"/>
                    <a:pt x="106" y="57"/>
                    <a:pt x="106" y="54"/>
                  </a:cubicBezTo>
                  <a:cubicBezTo>
                    <a:pt x="106" y="54"/>
                    <a:pt x="101" y="49"/>
                    <a:pt x="100" y="49"/>
                  </a:cubicBezTo>
                  <a:cubicBezTo>
                    <a:pt x="96" y="47"/>
                    <a:pt x="90" y="50"/>
                    <a:pt x="85" y="47"/>
                  </a:cubicBezTo>
                  <a:cubicBezTo>
                    <a:pt x="81" y="51"/>
                    <a:pt x="80" y="58"/>
                    <a:pt x="78" y="64"/>
                  </a:cubicBezTo>
                  <a:cubicBezTo>
                    <a:pt x="77" y="61"/>
                    <a:pt x="70" y="62"/>
                    <a:pt x="67" y="60"/>
                  </a:cubicBezTo>
                  <a:cubicBezTo>
                    <a:pt x="65" y="58"/>
                    <a:pt x="68" y="55"/>
                    <a:pt x="61" y="58"/>
                  </a:cubicBezTo>
                  <a:cubicBezTo>
                    <a:pt x="65" y="49"/>
                    <a:pt x="52" y="56"/>
                    <a:pt x="54" y="49"/>
                  </a:cubicBezTo>
                  <a:cubicBezTo>
                    <a:pt x="49" y="50"/>
                    <a:pt x="45" y="50"/>
                    <a:pt x="46" y="56"/>
                  </a:cubicBezTo>
                  <a:cubicBezTo>
                    <a:pt x="44" y="55"/>
                    <a:pt x="44" y="52"/>
                    <a:pt x="41" y="53"/>
                  </a:cubicBezTo>
                  <a:cubicBezTo>
                    <a:pt x="41" y="49"/>
                    <a:pt x="44" y="49"/>
                    <a:pt x="46" y="47"/>
                  </a:cubicBezTo>
                  <a:cubicBezTo>
                    <a:pt x="49" y="45"/>
                    <a:pt x="51" y="45"/>
                    <a:pt x="50" y="40"/>
                  </a:cubicBezTo>
                  <a:cubicBezTo>
                    <a:pt x="49" y="38"/>
                    <a:pt x="48" y="43"/>
                    <a:pt x="48" y="43"/>
                  </a:cubicBezTo>
                  <a:cubicBezTo>
                    <a:pt x="45" y="42"/>
                    <a:pt x="46" y="31"/>
                    <a:pt x="44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5" name="任意多边形: 形状 74"/>
            <p:cNvSpPr>
              <a:spLocks/>
            </p:cNvSpPr>
            <p:nvPr/>
          </p:nvSpPr>
          <p:spPr bwMode="auto">
            <a:xfrm>
              <a:off x="7688509" y="2252712"/>
              <a:ext cx="29417" cy="23814"/>
            </a:xfrm>
            <a:custGeom>
              <a:avLst/>
              <a:gdLst>
                <a:gd name="T0" fmla="*/ 13 w 14"/>
                <a:gd name="T1" fmla="*/ 4 h 12"/>
                <a:gd name="T2" fmla="*/ 0 w 14"/>
                <a:gd name="T3" fmla="*/ 6 h 12"/>
                <a:gd name="T4" fmla="*/ 13 w 14"/>
                <a:gd name="T5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12">
                  <a:moveTo>
                    <a:pt x="13" y="4"/>
                  </a:moveTo>
                  <a:cubicBezTo>
                    <a:pt x="14" y="12"/>
                    <a:pt x="3" y="6"/>
                    <a:pt x="0" y="6"/>
                  </a:cubicBezTo>
                  <a:cubicBezTo>
                    <a:pt x="2" y="4"/>
                    <a:pt x="11" y="0"/>
                    <a:pt x="13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6" name="任意多边形: 形状 75"/>
            <p:cNvSpPr>
              <a:spLocks/>
            </p:cNvSpPr>
            <p:nvPr/>
          </p:nvSpPr>
          <p:spPr bwMode="auto">
            <a:xfrm>
              <a:off x="7653490" y="2258315"/>
              <a:ext cx="18211" cy="9806"/>
            </a:xfrm>
            <a:custGeom>
              <a:avLst/>
              <a:gdLst>
                <a:gd name="T0" fmla="*/ 0 w 9"/>
                <a:gd name="T1" fmla="*/ 3 h 5"/>
                <a:gd name="T2" fmla="*/ 6 w 9"/>
                <a:gd name="T3" fmla="*/ 5 h 5"/>
                <a:gd name="T4" fmla="*/ 2 w 9"/>
                <a:gd name="T5" fmla="*/ 5 h 5"/>
                <a:gd name="T6" fmla="*/ 0 w 9"/>
                <a:gd name="T7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5">
                  <a:moveTo>
                    <a:pt x="0" y="3"/>
                  </a:moveTo>
                  <a:cubicBezTo>
                    <a:pt x="0" y="0"/>
                    <a:pt x="9" y="1"/>
                    <a:pt x="6" y="5"/>
                  </a:cubicBezTo>
                  <a:cubicBezTo>
                    <a:pt x="5" y="5"/>
                    <a:pt x="3" y="5"/>
                    <a:pt x="2" y="5"/>
                  </a:cubicBezTo>
                  <a:cubicBezTo>
                    <a:pt x="2" y="4"/>
                    <a:pt x="1" y="3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7" name="任意多边形: 形状 76"/>
            <p:cNvSpPr>
              <a:spLocks/>
            </p:cNvSpPr>
            <p:nvPr/>
          </p:nvSpPr>
          <p:spPr bwMode="auto">
            <a:xfrm>
              <a:off x="8013490" y="2280728"/>
              <a:ext cx="56031" cy="40623"/>
            </a:xfrm>
            <a:custGeom>
              <a:avLst/>
              <a:gdLst>
                <a:gd name="T0" fmla="*/ 21 w 27"/>
                <a:gd name="T1" fmla="*/ 0 h 19"/>
                <a:gd name="T2" fmla="*/ 27 w 27"/>
                <a:gd name="T3" fmla="*/ 0 h 19"/>
                <a:gd name="T4" fmla="*/ 27 w 27"/>
                <a:gd name="T5" fmla="*/ 5 h 19"/>
                <a:gd name="T6" fmla="*/ 23 w 27"/>
                <a:gd name="T7" fmla="*/ 7 h 19"/>
                <a:gd name="T8" fmla="*/ 23 w 27"/>
                <a:gd name="T9" fmla="*/ 13 h 19"/>
                <a:gd name="T10" fmla="*/ 19 w 27"/>
                <a:gd name="T11" fmla="*/ 15 h 19"/>
                <a:gd name="T12" fmla="*/ 2 w 27"/>
                <a:gd name="T13" fmla="*/ 9 h 19"/>
                <a:gd name="T14" fmla="*/ 21 w 27"/>
                <a:gd name="T1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19">
                  <a:moveTo>
                    <a:pt x="21" y="0"/>
                  </a:moveTo>
                  <a:cubicBezTo>
                    <a:pt x="23" y="0"/>
                    <a:pt x="25" y="0"/>
                    <a:pt x="27" y="0"/>
                  </a:cubicBezTo>
                  <a:cubicBezTo>
                    <a:pt x="26" y="1"/>
                    <a:pt x="27" y="4"/>
                    <a:pt x="27" y="5"/>
                  </a:cubicBezTo>
                  <a:cubicBezTo>
                    <a:pt x="26" y="7"/>
                    <a:pt x="23" y="6"/>
                    <a:pt x="23" y="7"/>
                  </a:cubicBezTo>
                  <a:cubicBezTo>
                    <a:pt x="22" y="9"/>
                    <a:pt x="26" y="11"/>
                    <a:pt x="23" y="13"/>
                  </a:cubicBezTo>
                  <a:cubicBezTo>
                    <a:pt x="21" y="11"/>
                    <a:pt x="19" y="11"/>
                    <a:pt x="19" y="15"/>
                  </a:cubicBezTo>
                  <a:cubicBezTo>
                    <a:pt x="13" y="13"/>
                    <a:pt x="0" y="19"/>
                    <a:pt x="2" y="9"/>
                  </a:cubicBezTo>
                  <a:cubicBezTo>
                    <a:pt x="12" y="13"/>
                    <a:pt x="18" y="8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8" name="任意多边形: 形状 77"/>
            <p:cNvSpPr>
              <a:spLocks/>
            </p:cNvSpPr>
            <p:nvPr/>
          </p:nvSpPr>
          <p:spPr bwMode="auto">
            <a:xfrm>
              <a:off x="7509209" y="2340961"/>
              <a:ext cx="30817" cy="15409"/>
            </a:xfrm>
            <a:custGeom>
              <a:avLst/>
              <a:gdLst>
                <a:gd name="T0" fmla="*/ 15 w 15"/>
                <a:gd name="T1" fmla="*/ 1 h 7"/>
                <a:gd name="T2" fmla="*/ 0 w 15"/>
                <a:gd name="T3" fmla="*/ 6 h 7"/>
                <a:gd name="T4" fmla="*/ 15 w 15"/>
                <a:gd name="T5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7">
                  <a:moveTo>
                    <a:pt x="15" y="1"/>
                  </a:moveTo>
                  <a:cubicBezTo>
                    <a:pt x="12" y="4"/>
                    <a:pt x="8" y="7"/>
                    <a:pt x="0" y="6"/>
                  </a:cubicBezTo>
                  <a:cubicBezTo>
                    <a:pt x="1" y="0"/>
                    <a:pt x="9" y="1"/>
                    <a:pt x="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9" name="任意多边形: 形状 78"/>
            <p:cNvSpPr>
              <a:spLocks/>
            </p:cNvSpPr>
            <p:nvPr/>
          </p:nvSpPr>
          <p:spPr bwMode="auto">
            <a:xfrm>
              <a:off x="7556835" y="2340961"/>
              <a:ext cx="32218" cy="11206"/>
            </a:xfrm>
            <a:custGeom>
              <a:avLst/>
              <a:gdLst>
                <a:gd name="T0" fmla="*/ 15 w 15"/>
                <a:gd name="T1" fmla="*/ 1 h 5"/>
                <a:gd name="T2" fmla="*/ 0 w 15"/>
                <a:gd name="T3" fmla="*/ 4 h 5"/>
                <a:gd name="T4" fmla="*/ 15 w 15"/>
                <a:gd name="T5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5">
                  <a:moveTo>
                    <a:pt x="15" y="1"/>
                  </a:moveTo>
                  <a:cubicBezTo>
                    <a:pt x="13" y="5"/>
                    <a:pt x="6" y="4"/>
                    <a:pt x="0" y="4"/>
                  </a:cubicBezTo>
                  <a:cubicBezTo>
                    <a:pt x="2" y="0"/>
                    <a:pt x="8" y="0"/>
                    <a:pt x="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0" name="任意多边形: 形状 79"/>
            <p:cNvSpPr>
              <a:spLocks/>
            </p:cNvSpPr>
            <p:nvPr/>
          </p:nvSpPr>
          <p:spPr bwMode="auto">
            <a:xfrm>
              <a:off x="7615668" y="2340961"/>
              <a:ext cx="51829" cy="33619"/>
            </a:xfrm>
            <a:custGeom>
              <a:avLst/>
              <a:gdLst>
                <a:gd name="T0" fmla="*/ 24 w 25"/>
                <a:gd name="T1" fmla="*/ 1 h 16"/>
                <a:gd name="T2" fmla="*/ 22 w 25"/>
                <a:gd name="T3" fmla="*/ 8 h 16"/>
                <a:gd name="T4" fmla="*/ 18 w 25"/>
                <a:gd name="T5" fmla="*/ 8 h 16"/>
                <a:gd name="T6" fmla="*/ 2 w 25"/>
                <a:gd name="T7" fmla="*/ 16 h 16"/>
                <a:gd name="T8" fmla="*/ 7 w 25"/>
                <a:gd name="T9" fmla="*/ 10 h 16"/>
                <a:gd name="T10" fmla="*/ 11 w 25"/>
                <a:gd name="T11" fmla="*/ 6 h 16"/>
                <a:gd name="T12" fmla="*/ 15 w 25"/>
                <a:gd name="T13" fmla="*/ 2 h 16"/>
                <a:gd name="T14" fmla="*/ 24 w 25"/>
                <a:gd name="T15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16">
                  <a:moveTo>
                    <a:pt x="24" y="1"/>
                  </a:moveTo>
                  <a:cubicBezTo>
                    <a:pt x="25" y="4"/>
                    <a:pt x="23" y="7"/>
                    <a:pt x="22" y="8"/>
                  </a:cubicBezTo>
                  <a:cubicBezTo>
                    <a:pt x="21" y="9"/>
                    <a:pt x="19" y="7"/>
                    <a:pt x="18" y="8"/>
                  </a:cubicBezTo>
                  <a:cubicBezTo>
                    <a:pt x="16" y="11"/>
                    <a:pt x="10" y="16"/>
                    <a:pt x="2" y="16"/>
                  </a:cubicBezTo>
                  <a:cubicBezTo>
                    <a:pt x="0" y="11"/>
                    <a:pt x="5" y="11"/>
                    <a:pt x="7" y="10"/>
                  </a:cubicBezTo>
                  <a:cubicBezTo>
                    <a:pt x="8" y="9"/>
                    <a:pt x="10" y="7"/>
                    <a:pt x="11" y="6"/>
                  </a:cubicBezTo>
                  <a:cubicBezTo>
                    <a:pt x="12" y="5"/>
                    <a:pt x="14" y="5"/>
                    <a:pt x="15" y="2"/>
                  </a:cubicBezTo>
                  <a:cubicBezTo>
                    <a:pt x="20" y="4"/>
                    <a:pt x="19" y="0"/>
                    <a:pt x="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1" name="任意多边形: 形状 80"/>
            <p:cNvSpPr>
              <a:spLocks/>
            </p:cNvSpPr>
            <p:nvPr/>
          </p:nvSpPr>
          <p:spPr bwMode="auto">
            <a:xfrm>
              <a:off x="8401508" y="2785009"/>
              <a:ext cx="28016" cy="39222"/>
            </a:xfrm>
            <a:custGeom>
              <a:avLst/>
              <a:gdLst>
                <a:gd name="T0" fmla="*/ 2 w 13"/>
                <a:gd name="T1" fmla="*/ 0 h 19"/>
                <a:gd name="T2" fmla="*/ 4 w 13"/>
                <a:gd name="T3" fmla="*/ 4 h 19"/>
                <a:gd name="T4" fmla="*/ 9 w 13"/>
                <a:gd name="T5" fmla="*/ 9 h 19"/>
                <a:gd name="T6" fmla="*/ 11 w 13"/>
                <a:gd name="T7" fmla="*/ 19 h 19"/>
                <a:gd name="T8" fmla="*/ 6 w 13"/>
                <a:gd name="T9" fmla="*/ 19 h 19"/>
                <a:gd name="T10" fmla="*/ 0 w 13"/>
                <a:gd name="T11" fmla="*/ 4 h 19"/>
                <a:gd name="T12" fmla="*/ 2 w 13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9">
                  <a:moveTo>
                    <a:pt x="2" y="0"/>
                  </a:moveTo>
                  <a:cubicBezTo>
                    <a:pt x="4" y="0"/>
                    <a:pt x="3" y="2"/>
                    <a:pt x="4" y="4"/>
                  </a:cubicBezTo>
                  <a:cubicBezTo>
                    <a:pt x="2" y="6"/>
                    <a:pt x="12" y="7"/>
                    <a:pt x="9" y="9"/>
                  </a:cubicBezTo>
                  <a:cubicBezTo>
                    <a:pt x="6" y="13"/>
                    <a:pt x="13" y="10"/>
                    <a:pt x="11" y="19"/>
                  </a:cubicBezTo>
                  <a:cubicBezTo>
                    <a:pt x="8" y="19"/>
                    <a:pt x="6" y="16"/>
                    <a:pt x="6" y="19"/>
                  </a:cubicBezTo>
                  <a:cubicBezTo>
                    <a:pt x="3" y="16"/>
                    <a:pt x="2" y="8"/>
                    <a:pt x="0" y="4"/>
                  </a:cubicBezTo>
                  <a:cubicBezTo>
                    <a:pt x="2" y="4"/>
                    <a:pt x="1" y="2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2" name="任意多边形: 形状 81"/>
            <p:cNvSpPr>
              <a:spLocks/>
            </p:cNvSpPr>
            <p:nvPr/>
          </p:nvSpPr>
          <p:spPr bwMode="auto">
            <a:xfrm>
              <a:off x="8408511" y="2820029"/>
              <a:ext cx="64436" cy="85448"/>
            </a:xfrm>
            <a:custGeom>
              <a:avLst/>
              <a:gdLst>
                <a:gd name="T0" fmla="*/ 10 w 31"/>
                <a:gd name="T1" fmla="*/ 0 h 41"/>
                <a:gd name="T2" fmla="*/ 12 w 31"/>
                <a:gd name="T3" fmla="*/ 2 h 41"/>
                <a:gd name="T4" fmla="*/ 16 w 31"/>
                <a:gd name="T5" fmla="*/ 2 h 41"/>
                <a:gd name="T6" fmla="*/ 31 w 31"/>
                <a:gd name="T7" fmla="*/ 9 h 41"/>
                <a:gd name="T8" fmla="*/ 31 w 31"/>
                <a:gd name="T9" fmla="*/ 19 h 41"/>
                <a:gd name="T10" fmla="*/ 25 w 31"/>
                <a:gd name="T11" fmla="*/ 19 h 41"/>
                <a:gd name="T12" fmla="*/ 23 w 31"/>
                <a:gd name="T13" fmla="*/ 22 h 41"/>
                <a:gd name="T14" fmla="*/ 21 w 31"/>
                <a:gd name="T15" fmla="*/ 33 h 41"/>
                <a:gd name="T16" fmla="*/ 19 w 31"/>
                <a:gd name="T17" fmla="*/ 37 h 41"/>
                <a:gd name="T18" fmla="*/ 10 w 31"/>
                <a:gd name="T19" fmla="*/ 39 h 41"/>
                <a:gd name="T20" fmla="*/ 8 w 31"/>
                <a:gd name="T21" fmla="*/ 33 h 41"/>
                <a:gd name="T22" fmla="*/ 12 w 31"/>
                <a:gd name="T23" fmla="*/ 30 h 41"/>
                <a:gd name="T24" fmla="*/ 1 w 31"/>
                <a:gd name="T25" fmla="*/ 24 h 41"/>
                <a:gd name="T26" fmla="*/ 8 w 31"/>
                <a:gd name="T27" fmla="*/ 17 h 41"/>
                <a:gd name="T28" fmla="*/ 10 w 31"/>
                <a:gd name="T2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" h="41">
                  <a:moveTo>
                    <a:pt x="10" y="0"/>
                  </a:moveTo>
                  <a:cubicBezTo>
                    <a:pt x="12" y="0"/>
                    <a:pt x="12" y="1"/>
                    <a:pt x="12" y="2"/>
                  </a:cubicBezTo>
                  <a:cubicBezTo>
                    <a:pt x="12" y="5"/>
                    <a:pt x="16" y="2"/>
                    <a:pt x="16" y="2"/>
                  </a:cubicBezTo>
                  <a:cubicBezTo>
                    <a:pt x="21" y="5"/>
                    <a:pt x="19" y="12"/>
                    <a:pt x="31" y="9"/>
                  </a:cubicBezTo>
                  <a:cubicBezTo>
                    <a:pt x="31" y="12"/>
                    <a:pt x="31" y="15"/>
                    <a:pt x="31" y="19"/>
                  </a:cubicBezTo>
                  <a:cubicBezTo>
                    <a:pt x="29" y="19"/>
                    <a:pt x="27" y="19"/>
                    <a:pt x="25" y="19"/>
                  </a:cubicBezTo>
                  <a:cubicBezTo>
                    <a:pt x="25" y="21"/>
                    <a:pt x="25" y="22"/>
                    <a:pt x="23" y="22"/>
                  </a:cubicBezTo>
                  <a:cubicBezTo>
                    <a:pt x="27" y="27"/>
                    <a:pt x="22" y="28"/>
                    <a:pt x="21" y="33"/>
                  </a:cubicBezTo>
                  <a:cubicBezTo>
                    <a:pt x="21" y="35"/>
                    <a:pt x="15" y="36"/>
                    <a:pt x="19" y="37"/>
                  </a:cubicBezTo>
                  <a:cubicBezTo>
                    <a:pt x="20" y="41"/>
                    <a:pt x="13" y="38"/>
                    <a:pt x="10" y="39"/>
                  </a:cubicBezTo>
                  <a:cubicBezTo>
                    <a:pt x="11" y="36"/>
                    <a:pt x="8" y="36"/>
                    <a:pt x="8" y="33"/>
                  </a:cubicBezTo>
                  <a:cubicBezTo>
                    <a:pt x="8" y="30"/>
                    <a:pt x="10" y="30"/>
                    <a:pt x="12" y="30"/>
                  </a:cubicBezTo>
                  <a:cubicBezTo>
                    <a:pt x="9" y="27"/>
                    <a:pt x="8" y="22"/>
                    <a:pt x="1" y="24"/>
                  </a:cubicBezTo>
                  <a:cubicBezTo>
                    <a:pt x="0" y="19"/>
                    <a:pt x="6" y="19"/>
                    <a:pt x="8" y="17"/>
                  </a:cubicBezTo>
                  <a:cubicBezTo>
                    <a:pt x="9" y="7"/>
                    <a:pt x="8" y="7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3" name="任意多边形: 形状 82"/>
            <p:cNvSpPr>
              <a:spLocks/>
            </p:cNvSpPr>
            <p:nvPr/>
          </p:nvSpPr>
          <p:spPr bwMode="auto">
            <a:xfrm>
              <a:off x="7957459" y="2890068"/>
              <a:ext cx="51829" cy="56031"/>
            </a:xfrm>
            <a:custGeom>
              <a:avLst/>
              <a:gdLst>
                <a:gd name="T0" fmla="*/ 24 w 25"/>
                <a:gd name="T1" fmla="*/ 1 h 27"/>
                <a:gd name="T2" fmla="*/ 24 w 25"/>
                <a:gd name="T3" fmla="*/ 12 h 27"/>
                <a:gd name="T4" fmla="*/ 22 w 25"/>
                <a:gd name="T5" fmla="*/ 9 h 27"/>
                <a:gd name="T6" fmla="*/ 20 w 25"/>
                <a:gd name="T7" fmla="*/ 11 h 27"/>
                <a:gd name="T8" fmla="*/ 20 w 25"/>
                <a:gd name="T9" fmla="*/ 20 h 27"/>
                <a:gd name="T10" fmla="*/ 16 w 25"/>
                <a:gd name="T11" fmla="*/ 20 h 27"/>
                <a:gd name="T12" fmla="*/ 16 w 25"/>
                <a:gd name="T13" fmla="*/ 24 h 27"/>
                <a:gd name="T14" fmla="*/ 11 w 25"/>
                <a:gd name="T15" fmla="*/ 27 h 27"/>
                <a:gd name="T16" fmla="*/ 7 w 25"/>
                <a:gd name="T17" fmla="*/ 22 h 27"/>
                <a:gd name="T18" fmla="*/ 3 w 25"/>
                <a:gd name="T19" fmla="*/ 18 h 27"/>
                <a:gd name="T20" fmla="*/ 0 w 25"/>
                <a:gd name="T21" fmla="*/ 7 h 27"/>
                <a:gd name="T22" fmla="*/ 15 w 25"/>
                <a:gd name="T23" fmla="*/ 3 h 27"/>
                <a:gd name="T24" fmla="*/ 24 w 25"/>
                <a:gd name="T2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27">
                  <a:moveTo>
                    <a:pt x="24" y="1"/>
                  </a:moveTo>
                  <a:cubicBezTo>
                    <a:pt x="23" y="5"/>
                    <a:pt x="25" y="8"/>
                    <a:pt x="24" y="12"/>
                  </a:cubicBezTo>
                  <a:cubicBezTo>
                    <a:pt x="24" y="13"/>
                    <a:pt x="22" y="10"/>
                    <a:pt x="22" y="9"/>
                  </a:cubicBezTo>
                  <a:cubicBezTo>
                    <a:pt x="22" y="9"/>
                    <a:pt x="21" y="9"/>
                    <a:pt x="20" y="11"/>
                  </a:cubicBezTo>
                  <a:cubicBezTo>
                    <a:pt x="19" y="13"/>
                    <a:pt x="21" y="17"/>
                    <a:pt x="20" y="20"/>
                  </a:cubicBezTo>
                  <a:cubicBezTo>
                    <a:pt x="20" y="20"/>
                    <a:pt x="17" y="19"/>
                    <a:pt x="16" y="20"/>
                  </a:cubicBezTo>
                  <a:cubicBezTo>
                    <a:pt x="16" y="20"/>
                    <a:pt x="17" y="23"/>
                    <a:pt x="16" y="24"/>
                  </a:cubicBezTo>
                  <a:cubicBezTo>
                    <a:pt x="15" y="25"/>
                    <a:pt x="11" y="24"/>
                    <a:pt x="11" y="27"/>
                  </a:cubicBezTo>
                  <a:cubicBezTo>
                    <a:pt x="9" y="26"/>
                    <a:pt x="8" y="24"/>
                    <a:pt x="7" y="22"/>
                  </a:cubicBezTo>
                  <a:cubicBezTo>
                    <a:pt x="6" y="21"/>
                    <a:pt x="4" y="19"/>
                    <a:pt x="3" y="18"/>
                  </a:cubicBezTo>
                  <a:cubicBezTo>
                    <a:pt x="2" y="14"/>
                    <a:pt x="4" y="9"/>
                    <a:pt x="0" y="7"/>
                  </a:cubicBezTo>
                  <a:cubicBezTo>
                    <a:pt x="2" y="4"/>
                    <a:pt x="9" y="4"/>
                    <a:pt x="15" y="3"/>
                  </a:cubicBezTo>
                  <a:cubicBezTo>
                    <a:pt x="18" y="2"/>
                    <a:pt x="20" y="0"/>
                    <a:pt x="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4" name="任意多边形: 形状 83"/>
            <p:cNvSpPr>
              <a:spLocks/>
            </p:cNvSpPr>
            <p:nvPr/>
          </p:nvSpPr>
          <p:spPr bwMode="auto">
            <a:xfrm>
              <a:off x="4511535" y="414885"/>
              <a:ext cx="952532" cy="710197"/>
            </a:xfrm>
            <a:custGeom>
              <a:avLst/>
              <a:gdLst>
                <a:gd name="T0" fmla="*/ 325 w 458"/>
                <a:gd name="T1" fmla="*/ 39 h 342"/>
                <a:gd name="T2" fmla="*/ 343 w 458"/>
                <a:gd name="T3" fmla="*/ 40 h 342"/>
                <a:gd name="T4" fmla="*/ 370 w 458"/>
                <a:gd name="T5" fmla="*/ 35 h 342"/>
                <a:gd name="T6" fmla="*/ 384 w 458"/>
                <a:gd name="T7" fmla="*/ 37 h 342"/>
                <a:gd name="T8" fmla="*/ 383 w 458"/>
                <a:gd name="T9" fmla="*/ 42 h 342"/>
                <a:gd name="T10" fmla="*/ 431 w 458"/>
                <a:gd name="T11" fmla="*/ 33 h 342"/>
                <a:gd name="T12" fmla="*/ 457 w 458"/>
                <a:gd name="T13" fmla="*/ 39 h 342"/>
                <a:gd name="T14" fmla="*/ 424 w 458"/>
                <a:gd name="T15" fmla="*/ 55 h 342"/>
                <a:gd name="T16" fmla="*/ 414 w 458"/>
                <a:gd name="T17" fmla="*/ 68 h 342"/>
                <a:gd name="T18" fmla="*/ 397 w 458"/>
                <a:gd name="T19" fmla="*/ 87 h 342"/>
                <a:gd name="T20" fmla="*/ 401 w 458"/>
                <a:gd name="T21" fmla="*/ 104 h 342"/>
                <a:gd name="T22" fmla="*/ 390 w 458"/>
                <a:gd name="T23" fmla="*/ 121 h 342"/>
                <a:gd name="T24" fmla="*/ 403 w 458"/>
                <a:gd name="T25" fmla="*/ 143 h 342"/>
                <a:gd name="T26" fmla="*/ 392 w 458"/>
                <a:gd name="T27" fmla="*/ 160 h 342"/>
                <a:gd name="T28" fmla="*/ 379 w 458"/>
                <a:gd name="T29" fmla="*/ 175 h 342"/>
                <a:gd name="T30" fmla="*/ 397 w 458"/>
                <a:gd name="T31" fmla="*/ 208 h 342"/>
                <a:gd name="T32" fmla="*/ 368 w 458"/>
                <a:gd name="T33" fmla="*/ 204 h 342"/>
                <a:gd name="T34" fmla="*/ 366 w 458"/>
                <a:gd name="T35" fmla="*/ 216 h 342"/>
                <a:gd name="T36" fmla="*/ 353 w 458"/>
                <a:gd name="T37" fmla="*/ 234 h 342"/>
                <a:gd name="T38" fmla="*/ 323 w 458"/>
                <a:gd name="T39" fmla="*/ 242 h 342"/>
                <a:gd name="T40" fmla="*/ 308 w 458"/>
                <a:gd name="T41" fmla="*/ 251 h 342"/>
                <a:gd name="T42" fmla="*/ 299 w 458"/>
                <a:gd name="T43" fmla="*/ 262 h 342"/>
                <a:gd name="T44" fmla="*/ 258 w 458"/>
                <a:gd name="T45" fmla="*/ 273 h 342"/>
                <a:gd name="T46" fmla="*/ 247 w 458"/>
                <a:gd name="T47" fmla="*/ 290 h 342"/>
                <a:gd name="T48" fmla="*/ 235 w 458"/>
                <a:gd name="T49" fmla="*/ 305 h 342"/>
                <a:gd name="T50" fmla="*/ 232 w 458"/>
                <a:gd name="T51" fmla="*/ 320 h 342"/>
                <a:gd name="T52" fmla="*/ 207 w 458"/>
                <a:gd name="T53" fmla="*/ 335 h 342"/>
                <a:gd name="T54" fmla="*/ 181 w 458"/>
                <a:gd name="T55" fmla="*/ 322 h 342"/>
                <a:gd name="T56" fmla="*/ 166 w 458"/>
                <a:gd name="T57" fmla="*/ 303 h 342"/>
                <a:gd name="T58" fmla="*/ 157 w 458"/>
                <a:gd name="T59" fmla="*/ 290 h 342"/>
                <a:gd name="T60" fmla="*/ 150 w 458"/>
                <a:gd name="T61" fmla="*/ 262 h 342"/>
                <a:gd name="T62" fmla="*/ 153 w 458"/>
                <a:gd name="T63" fmla="*/ 253 h 342"/>
                <a:gd name="T64" fmla="*/ 166 w 458"/>
                <a:gd name="T65" fmla="*/ 238 h 342"/>
                <a:gd name="T66" fmla="*/ 159 w 458"/>
                <a:gd name="T67" fmla="*/ 219 h 342"/>
                <a:gd name="T68" fmla="*/ 163 w 458"/>
                <a:gd name="T69" fmla="*/ 204 h 342"/>
                <a:gd name="T70" fmla="*/ 144 w 458"/>
                <a:gd name="T71" fmla="*/ 199 h 342"/>
                <a:gd name="T72" fmla="*/ 131 w 458"/>
                <a:gd name="T73" fmla="*/ 175 h 342"/>
                <a:gd name="T74" fmla="*/ 118 w 458"/>
                <a:gd name="T75" fmla="*/ 148 h 342"/>
                <a:gd name="T76" fmla="*/ 84 w 458"/>
                <a:gd name="T77" fmla="*/ 132 h 342"/>
                <a:gd name="T78" fmla="*/ 38 w 458"/>
                <a:gd name="T79" fmla="*/ 134 h 342"/>
                <a:gd name="T80" fmla="*/ 38 w 458"/>
                <a:gd name="T81" fmla="*/ 122 h 342"/>
                <a:gd name="T82" fmla="*/ 19 w 458"/>
                <a:gd name="T83" fmla="*/ 106 h 342"/>
                <a:gd name="T84" fmla="*/ 28 w 458"/>
                <a:gd name="T85" fmla="*/ 89 h 342"/>
                <a:gd name="T86" fmla="*/ 51 w 458"/>
                <a:gd name="T87" fmla="*/ 80 h 342"/>
                <a:gd name="T88" fmla="*/ 55 w 458"/>
                <a:gd name="T89" fmla="*/ 68 h 342"/>
                <a:gd name="T90" fmla="*/ 49 w 458"/>
                <a:gd name="T91" fmla="*/ 61 h 342"/>
                <a:gd name="T92" fmla="*/ 66 w 458"/>
                <a:gd name="T93" fmla="*/ 55 h 342"/>
                <a:gd name="T94" fmla="*/ 84 w 458"/>
                <a:gd name="T95" fmla="*/ 37 h 342"/>
                <a:gd name="T96" fmla="*/ 140 w 458"/>
                <a:gd name="T97" fmla="*/ 29 h 342"/>
                <a:gd name="T98" fmla="*/ 166 w 458"/>
                <a:gd name="T99" fmla="*/ 37 h 342"/>
                <a:gd name="T100" fmla="*/ 191 w 458"/>
                <a:gd name="T101" fmla="*/ 24 h 342"/>
                <a:gd name="T102" fmla="*/ 213 w 458"/>
                <a:gd name="T103" fmla="*/ 25 h 342"/>
                <a:gd name="T104" fmla="*/ 220 w 458"/>
                <a:gd name="T105" fmla="*/ 12 h 342"/>
                <a:gd name="T106" fmla="*/ 263 w 458"/>
                <a:gd name="T107" fmla="*/ 3 h 342"/>
                <a:gd name="T108" fmla="*/ 323 w 458"/>
                <a:gd name="T109" fmla="*/ 1 h 342"/>
                <a:gd name="T110" fmla="*/ 368 w 458"/>
                <a:gd name="T111" fmla="*/ 16 h 342"/>
                <a:gd name="T112" fmla="*/ 383 w 458"/>
                <a:gd name="T113" fmla="*/ 27 h 342"/>
                <a:gd name="T114" fmla="*/ 319 w 458"/>
                <a:gd name="T115" fmla="*/ 29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58" h="342">
                  <a:moveTo>
                    <a:pt x="310" y="35"/>
                  </a:moveTo>
                  <a:cubicBezTo>
                    <a:pt x="310" y="37"/>
                    <a:pt x="314" y="36"/>
                    <a:pt x="314" y="39"/>
                  </a:cubicBezTo>
                  <a:cubicBezTo>
                    <a:pt x="316" y="40"/>
                    <a:pt x="319" y="37"/>
                    <a:pt x="319" y="37"/>
                  </a:cubicBezTo>
                  <a:cubicBezTo>
                    <a:pt x="322" y="36"/>
                    <a:pt x="322" y="39"/>
                    <a:pt x="325" y="39"/>
                  </a:cubicBezTo>
                  <a:cubicBezTo>
                    <a:pt x="326" y="38"/>
                    <a:pt x="327" y="37"/>
                    <a:pt x="329" y="37"/>
                  </a:cubicBezTo>
                  <a:cubicBezTo>
                    <a:pt x="330" y="36"/>
                    <a:pt x="332" y="37"/>
                    <a:pt x="334" y="37"/>
                  </a:cubicBezTo>
                  <a:cubicBezTo>
                    <a:pt x="341" y="35"/>
                    <a:pt x="349" y="32"/>
                    <a:pt x="355" y="35"/>
                  </a:cubicBezTo>
                  <a:cubicBezTo>
                    <a:pt x="353" y="39"/>
                    <a:pt x="345" y="36"/>
                    <a:pt x="343" y="40"/>
                  </a:cubicBezTo>
                  <a:cubicBezTo>
                    <a:pt x="344" y="44"/>
                    <a:pt x="347" y="40"/>
                    <a:pt x="347" y="40"/>
                  </a:cubicBezTo>
                  <a:cubicBezTo>
                    <a:pt x="351" y="41"/>
                    <a:pt x="351" y="43"/>
                    <a:pt x="356" y="40"/>
                  </a:cubicBezTo>
                  <a:cubicBezTo>
                    <a:pt x="358" y="40"/>
                    <a:pt x="359" y="39"/>
                    <a:pt x="360" y="39"/>
                  </a:cubicBezTo>
                  <a:cubicBezTo>
                    <a:pt x="361" y="38"/>
                    <a:pt x="369" y="35"/>
                    <a:pt x="370" y="35"/>
                  </a:cubicBezTo>
                  <a:cubicBezTo>
                    <a:pt x="373" y="40"/>
                    <a:pt x="368" y="33"/>
                    <a:pt x="371" y="33"/>
                  </a:cubicBezTo>
                  <a:cubicBezTo>
                    <a:pt x="372" y="33"/>
                    <a:pt x="377" y="33"/>
                    <a:pt x="377" y="33"/>
                  </a:cubicBezTo>
                  <a:cubicBezTo>
                    <a:pt x="378" y="32"/>
                    <a:pt x="381" y="30"/>
                    <a:pt x="386" y="31"/>
                  </a:cubicBezTo>
                  <a:cubicBezTo>
                    <a:pt x="386" y="34"/>
                    <a:pt x="387" y="36"/>
                    <a:pt x="384" y="37"/>
                  </a:cubicBezTo>
                  <a:cubicBezTo>
                    <a:pt x="384" y="38"/>
                    <a:pt x="382" y="39"/>
                    <a:pt x="381" y="40"/>
                  </a:cubicBezTo>
                  <a:cubicBezTo>
                    <a:pt x="379" y="43"/>
                    <a:pt x="378" y="47"/>
                    <a:pt x="373" y="46"/>
                  </a:cubicBezTo>
                  <a:cubicBezTo>
                    <a:pt x="374" y="52"/>
                    <a:pt x="377" y="44"/>
                    <a:pt x="381" y="46"/>
                  </a:cubicBezTo>
                  <a:cubicBezTo>
                    <a:pt x="383" y="47"/>
                    <a:pt x="382" y="43"/>
                    <a:pt x="383" y="42"/>
                  </a:cubicBezTo>
                  <a:cubicBezTo>
                    <a:pt x="385" y="41"/>
                    <a:pt x="392" y="43"/>
                    <a:pt x="392" y="39"/>
                  </a:cubicBezTo>
                  <a:cubicBezTo>
                    <a:pt x="396" y="45"/>
                    <a:pt x="408" y="36"/>
                    <a:pt x="411" y="40"/>
                  </a:cubicBezTo>
                  <a:cubicBezTo>
                    <a:pt x="412" y="39"/>
                    <a:pt x="414" y="37"/>
                    <a:pt x="416" y="35"/>
                  </a:cubicBezTo>
                  <a:cubicBezTo>
                    <a:pt x="422" y="37"/>
                    <a:pt x="426" y="33"/>
                    <a:pt x="431" y="33"/>
                  </a:cubicBezTo>
                  <a:cubicBezTo>
                    <a:pt x="430" y="33"/>
                    <a:pt x="432" y="35"/>
                    <a:pt x="433" y="35"/>
                  </a:cubicBezTo>
                  <a:cubicBezTo>
                    <a:pt x="434" y="35"/>
                    <a:pt x="441" y="34"/>
                    <a:pt x="442" y="35"/>
                  </a:cubicBezTo>
                  <a:cubicBezTo>
                    <a:pt x="444" y="37"/>
                    <a:pt x="443" y="34"/>
                    <a:pt x="446" y="35"/>
                  </a:cubicBezTo>
                  <a:cubicBezTo>
                    <a:pt x="449" y="36"/>
                    <a:pt x="453" y="39"/>
                    <a:pt x="457" y="39"/>
                  </a:cubicBezTo>
                  <a:cubicBezTo>
                    <a:pt x="458" y="42"/>
                    <a:pt x="455" y="41"/>
                    <a:pt x="453" y="42"/>
                  </a:cubicBezTo>
                  <a:cubicBezTo>
                    <a:pt x="452" y="43"/>
                    <a:pt x="451" y="45"/>
                    <a:pt x="450" y="46"/>
                  </a:cubicBezTo>
                  <a:cubicBezTo>
                    <a:pt x="445" y="48"/>
                    <a:pt x="437" y="47"/>
                    <a:pt x="437" y="53"/>
                  </a:cubicBezTo>
                  <a:cubicBezTo>
                    <a:pt x="432" y="53"/>
                    <a:pt x="426" y="53"/>
                    <a:pt x="424" y="55"/>
                  </a:cubicBezTo>
                  <a:cubicBezTo>
                    <a:pt x="426" y="58"/>
                    <a:pt x="430" y="59"/>
                    <a:pt x="422" y="59"/>
                  </a:cubicBezTo>
                  <a:cubicBezTo>
                    <a:pt x="422" y="61"/>
                    <a:pt x="425" y="61"/>
                    <a:pt x="427" y="61"/>
                  </a:cubicBezTo>
                  <a:cubicBezTo>
                    <a:pt x="424" y="66"/>
                    <a:pt x="415" y="65"/>
                    <a:pt x="414" y="72"/>
                  </a:cubicBezTo>
                  <a:cubicBezTo>
                    <a:pt x="411" y="72"/>
                    <a:pt x="415" y="69"/>
                    <a:pt x="414" y="68"/>
                  </a:cubicBezTo>
                  <a:cubicBezTo>
                    <a:pt x="413" y="68"/>
                    <a:pt x="408" y="71"/>
                    <a:pt x="405" y="72"/>
                  </a:cubicBezTo>
                  <a:cubicBezTo>
                    <a:pt x="405" y="74"/>
                    <a:pt x="407" y="73"/>
                    <a:pt x="409" y="74"/>
                  </a:cubicBezTo>
                  <a:cubicBezTo>
                    <a:pt x="404" y="78"/>
                    <a:pt x="407" y="77"/>
                    <a:pt x="405" y="83"/>
                  </a:cubicBezTo>
                  <a:cubicBezTo>
                    <a:pt x="405" y="85"/>
                    <a:pt x="398" y="86"/>
                    <a:pt x="397" y="87"/>
                  </a:cubicBezTo>
                  <a:cubicBezTo>
                    <a:pt x="397" y="88"/>
                    <a:pt x="398" y="92"/>
                    <a:pt x="397" y="93"/>
                  </a:cubicBezTo>
                  <a:cubicBezTo>
                    <a:pt x="396" y="94"/>
                    <a:pt x="392" y="93"/>
                    <a:pt x="390" y="94"/>
                  </a:cubicBezTo>
                  <a:cubicBezTo>
                    <a:pt x="391" y="97"/>
                    <a:pt x="393" y="97"/>
                    <a:pt x="394" y="100"/>
                  </a:cubicBezTo>
                  <a:cubicBezTo>
                    <a:pt x="395" y="104"/>
                    <a:pt x="399" y="102"/>
                    <a:pt x="401" y="104"/>
                  </a:cubicBezTo>
                  <a:cubicBezTo>
                    <a:pt x="402" y="104"/>
                    <a:pt x="401" y="107"/>
                    <a:pt x="401" y="107"/>
                  </a:cubicBezTo>
                  <a:cubicBezTo>
                    <a:pt x="403" y="109"/>
                    <a:pt x="406" y="108"/>
                    <a:pt x="407" y="109"/>
                  </a:cubicBezTo>
                  <a:cubicBezTo>
                    <a:pt x="407" y="113"/>
                    <a:pt x="409" y="113"/>
                    <a:pt x="409" y="117"/>
                  </a:cubicBezTo>
                  <a:cubicBezTo>
                    <a:pt x="403" y="119"/>
                    <a:pt x="397" y="117"/>
                    <a:pt x="390" y="121"/>
                  </a:cubicBezTo>
                  <a:cubicBezTo>
                    <a:pt x="395" y="125"/>
                    <a:pt x="399" y="131"/>
                    <a:pt x="409" y="130"/>
                  </a:cubicBezTo>
                  <a:cubicBezTo>
                    <a:pt x="408" y="133"/>
                    <a:pt x="410" y="133"/>
                    <a:pt x="412" y="134"/>
                  </a:cubicBezTo>
                  <a:cubicBezTo>
                    <a:pt x="413" y="138"/>
                    <a:pt x="409" y="136"/>
                    <a:pt x="409" y="139"/>
                  </a:cubicBezTo>
                  <a:cubicBezTo>
                    <a:pt x="409" y="141"/>
                    <a:pt x="406" y="143"/>
                    <a:pt x="403" y="143"/>
                  </a:cubicBezTo>
                  <a:cubicBezTo>
                    <a:pt x="401" y="150"/>
                    <a:pt x="410" y="146"/>
                    <a:pt x="409" y="152"/>
                  </a:cubicBezTo>
                  <a:cubicBezTo>
                    <a:pt x="405" y="152"/>
                    <a:pt x="405" y="154"/>
                    <a:pt x="407" y="154"/>
                  </a:cubicBezTo>
                  <a:cubicBezTo>
                    <a:pt x="405" y="160"/>
                    <a:pt x="401" y="153"/>
                    <a:pt x="397" y="154"/>
                  </a:cubicBezTo>
                  <a:cubicBezTo>
                    <a:pt x="394" y="154"/>
                    <a:pt x="396" y="160"/>
                    <a:pt x="392" y="160"/>
                  </a:cubicBezTo>
                  <a:cubicBezTo>
                    <a:pt x="392" y="163"/>
                    <a:pt x="393" y="164"/>
                    <a:pt x="396" y="165"/>
                  </a:cubicBezTo>
                  <a:cubicBezTo>
                    <a:pt x="395" y="168"/>
                    <a:pt x="391" y="166"/>
                    <a:pt x="388" y="167"/>
                  </a:cubicBezTo>
                  <a:cubicBezTo>
                    <a:pt x="383" y="168"/>
                    <a:pt x="378" y="172"/>
                    <a:pt x="373" y="173"/>
                  </a:cubicBezTo>
                  <a:cubicBezTo>
                    <a:pt x="373" y="175"/>
                    <a:pt x="377" y="174"/>
                    <a:pt x="379" y="175"/>
                  </a:cubicBezTo>
                  <a:cubicBezTo>
                    <a:pt x="381" y="176"/>
                    <a:pt x="382" y="182"/>
                    <a:pt x="386" y="180"/>
                  </a:cubicBezTo>
                  <a:cubicBezTo>
                    <a:pt x="388" y="184"/>
                    <a:pt x="383" y="184"/>
                    <a:pt x="383" y="186"/>
                  </a:cubicBezTo>
                  <a:cubicBezTo>
                    <a:pt x="382" y="188"/>
                    <a:pt x="385" y="194"/>
                    <a:pt x="381" y="195"/>
                  </a:cubicBezTo>
                  <a:cubicBezTo>
                    <a:pt x="383" y="202"/>
                    <a:pt x="396" y="200"/>
                    <a:pt x="397" y="208"/>
                  </a:cubicBezTo>
                  <a:cubicBezTo>
                    <a:pt x="395" y="208"/>
                    <a:pt x="390" y="209"/>
                    <a:pt x="390" y="206"/>
                  </a:cubicBezTo>
                  <a:cubicBezTo>
                    <a:pt x="388" y="207"/>
                    <a:pt x="389" y="208"/>
                    <a:pt x="390" y="208"/>
                  </a:cubicBezTo>
                  <a:cubicBezTo>
                    <a:pt x="385" y="214"/>
                    <a:pt x="382" y="213"/>
                    <a:pt x="373" y="212"/>
                  </a:cubicBezTo>
                  <a:cubicBezTo>
                    <a:pt x="376" y="205"/>
                    <a:pt x="365" y="211"/>
                    <a:pt x="368" y="204"/>
                  </a:cubicBezTo>
                  <a:cubicBezTo>
                    <a:pt x="362" y="203"/>
                    <a:pt x="362" y="208"/>
                    <a:pt x="356" y="206"/>
                  </a:cubicBezTo>
                  <a:cubicBezTo>
                    <a:pt x="359" y="209"/>
                    <a:pt x="358" y="210"/>
                    <a:pt x="355" y="210"/>
                  </a:cubicBezTo>
                  <a:cubicBezTo>
                    <a:pt x="355" y="213"/>
                    <a:pt x="366" y="213"/>
                    <a:pt x="356" y="214"/>
                  </a:cubicBezTo>
                  <a:cubicBezTo>
                    <a:pt x="358" y="218"/>
                    <a:pt x="363" y="215"/>
                    <a:pt x="366" y="216"/>
                  </a:cubicBezTo>
                  <a:cubicBezTo>
                    <a:pt x="370" y="216"/>
                    <a:pt x="375" y="219"/>
                    <a:pt x="381" y="217"/>
                  </a:cubicBezTo>
                  <a:cubicBezTo>
                    <a:pt x="377" y="223"/>
                    <a:pt x="372" y="228"/>
                    <a:pt x="368" y="232"/>
                  </a:cubicBezTo>
                  <a:cubicBezTo>
                    <a:pt x="363" y="231"/>
                    <a:pt x="360" y="233"/>
                    <a:pt x="356" y="234"/>
                  </a:cubicBezTo>
                  <a:cubicBezTo>
                    <a:pt x="356" y="234"/>
                    <a:pt x="353" y="234"/>
                    <a:pt x="353" y="234"/>
                  </a:cubicBezTo>
                  <a:cubicBezTo>
                    <a:pt x="351" y="236"/>
                    <a:pt x="352" y="234"/>
                    <a:pt x="349" y="234"/>
                  </a:cubicBezTo>
                  <a:cubicBezTo>
                    <a:pt x="344" y="234"/>
                    <a:pt x="339" y="238"/>
                    <a:pt x="332" y="238"/>
                  </a:cubicBezTo>
                  <a:cubicBezTo>
                    <a:pt x="329" y="238"/>
                    <a:pt x="332" y="240"/>
                    <a:pt x="332" y="240"/>
                  </a:cubicBezTo>
                  <a:cubicBezTo>
                    <a:pt x="330" y="244"/>
                    <a:pt x="329" y="241"/>
                    <a:pt x="323" y="242"/>
                  </a:cubicBezTo>
                  <a:cubicBezTo>
                    <a:pt x="323" y="243"/>
                    <a:pt x="325" y="243"/>
                    <a:pt x="327" y="244"/>
                  </a:cubicBezTo>
                  <a:cubicBezTo>
                    <a:pt x="327" y="246"/>
                    <a:pt x="313" y="248"/>
                    <a:pt x="315" y="242"/>
                  </a:cubicBezTo>
                  <a:cubicBezTo>
                    <a:pt x="314" y="243"/>
                    <a:pt x="309" y="242"/>
                    <a:pt x="308" y="244"/>
                  </a:cubicBezTo>
                  <a:cubicBezTo>
                    <a:pt x="307" y="245"/>
                    <a:pt x="309" y="249"/>
                    <a:pt x="308" y="251"/>
                  </a:cubicBezTo>
                  <a:cubicBezTo>
                    <a:pt x="308" y="251"/>
                    <a:pt x="303" y="249"/>
                    <a:pt x="302" y="251"/>
                  </a:cubicBezTo>
                  <a:cubicBezTo>
                    <a:pt x="302" y="252"/>
                    <a:pt x="305" y="254"/>
                    <a:pt x="304" y="257"/>
                  </a:cubicBezTo>
                  <a:cubicBezTo>
                    <a:pt x="302" y="259"/>
                    <a:pt x="301" y="257"/>
                    <a:pt x="299" y="257"/>
                  </a:cubicBezTo>
                  <a:cubicBezTo>
                    <a:pt x="299" y="258"/>
                    <a:pt x="299" y="260"/>
                    <a:pt x="299" y="262"/>
                  </a:cubicBezTo>
                  <a:cubicBezTo>
                    <a:pt x="298" y="262"/>
                    <a:pt x="296" y="262"/>
                    <a:pt x="295" y="262"/>
                  </a:cubicBezTo>
                  <a:cubicBezTo>
                    <a:pt x="293" y="263"/>
                    <a:pt x="295" y="265"/>
                    <a:pt x="293" y="266"/>
                  </a:cubicBezTo>
                  <a:cubicBezTo>
                    <a:pt x="290" y="267"/>
                    <a:pt x="282" y="265"/>
                    <a:pt x="284" y="271"/>
                  </a:cubicBezTo>
                  <a:cubicBezTo>
                    <a:pt x="276" y="273"/>
                    <a:pt x="267" y="274"/>
                    <a:pt x="258" y="273"/>
                  </a:cubicBezTo>
                  <a:cubicBezTo>
                    <a:pt x="254" y="276"/>
                    <a:pt x="252" y="285"/>
                    <a:pt x="247" y="281"/>
                  </a:cubicBezTo>
                  <a:cubicBezTo>
                    <a:pt x="247" y="282"/>
                    <a:pt x="249" y="284"/>
                    <a:pt x="248" y="286"/>
                  </a:cubicBezTo>
                  <a:cubicBezTo>
                    <a:pt x="248" y="287"/>
                    <a:pt x="245" y="286"/>
                    <a:pt x="245" y="286"/>
                  </a:cubicBezTo>
                  <a:cubicBezTo>
                    <a:pt x="244" y="287"/>
                    <a:pt x="247" y="289"/>
                    <a:pt x="247" y="290"/>
                  </a:cubicBezTo>
                  <a:cubicBezTo>
                    <a:pt x="247" y="290"/>
                    <a:pt x="245" y="291"/>
                    <a:pt x="245" y="292"/>
                  </a:cubicBezTo>
                  <a:cubicBezTo>
                    <a:pt x="245" y="294"/>
                    <a:pt x="239" y="298"/>
                    <a:pt x="243" y="299"/>
                  </a:cubicBezTo>
                  <a:cubicBezTo>
                    <a:pt x="243" y="302"/>
                    <a:pt x="240" y="300"/>
                    <a:pt x="239" y="301"/>
                  </a:cubicBezTo>
                  <a:cubicBezTo>
                    <a:pt x="238" y="302"/>
                    <a:pt x="236" y="304"/>
                    <a:pt x="235" y="305"/>
                  </a:cubicBezTo>
                  <a:cubicBezTo>
                    <a:pt x="235" y="306"/>
                    <a:pt x="236" y="308"/>
                    <a:pt x="235" y="309"/>
                  </a:cubicBezTo>
                  <a:cubicBezTo>
                    <a:pt x="233" y="311"/>
                    <a:pt x="235" y="313"/>
                    <a:pt x="233" y="316"/>
                  </a:cubicBezTo>
                  <a:cubicBezTo>
                    <a:pt x="233" y="317"/>
                    <a:pt x="230" y="316"/>
                    <a:pt x="230" y="316"/>
                  </a:cubicBezTo>
                  <a:cubicBezTo>
                    <a:pt x="230" y="317"/>
                    <a:pt x="231" y="319"/>
                    <a:pt x="232" y="320"/>
                  </a:cubicBezTo>
                  <a:cubicBezTo>
                    <a:pt x="232" y="323"/>
                    <a:pt x="230" y="323"/>
                    <a:pt x="230" y="326"/>
                  </a:cubicBezTo>
                  <a:cubicBezTo>
                    <a:pt x="230" y="327"/>
                    <a:pt x="231" y="330"/>
                    <a:pt x="232" y="329"/>
                  </a:cubicBezTo>
                  <a:cubicBezTo>
                    <a:pt x="229" y="336"/>
                    <a:pt x="226" y="338"/>
                    <a:pt x="220" y="342"/>
                  </a:cubicBezTo>
                  <a:cubicBezTo>
                    <a:pt x="214" y="342"/>
                    <a:pt x="211" y="338"/>
                    <a:pt x="207" y="335"/>
                  </a:cubicBezTo>
                  <a:cubicBezTo>
                    <a:pt x="202" y="342"/>
                    <a:pt x="191" y="331"/>
                    <a:pt x="192" y="331"/>
                  </a:cubicBezTo>
                  <a:cubicBezTo>
                    <a:pt x="191" y="331"/>
                    <a:pt x="190" y="335"/>
                    <a:pt x="191" y="335"/>
                  </a:cubicBezTo>
                  <a:cubicBezTo>
                    <a:pt x="188" y="334"/>
                    <a:pt x="188" y="331"/>
                    <a:pt x="187" y="329"/>
                  </a:cubicBezTo>
                  <a:cubicBezTo>
                    <a:pt x="185" y="327"/>
                    <a:pt x="180" y="327"/>
                    <a:pt x="181" y="322"/>
                  </a:cubicBezTo>
                  <a:cubicBezTo>
                    <a:pt x="179" y="319"/>
                    <a:pt x="176" y="318"/>
                    <a:pt x="174" y="316"/>
                  </a:cubicBezTo>
                  <a:cubicBezTo>
                    <a:pt x="174" y="314"/>
                    <a:pt x="176" y="315"/>
                    <a:pt x="178" y="314"/>
                  </a:cubicBezTo>
                  <a:cubicBezTo>
                    <a:pt x="177" y="310"/>
                    <a:pt x="173" y="312"/>
                    <a:pt x="170" y="309"/>
                  </a:cubicBezTo>
                  <a:cubicBezTo>
                    <a:pt x="169" y="307"/>
                    <a:pt x="169" y="304"/>
                    <a:pt x="166" y="303"/>
                  </a:cubicBezTo>
                  <a:cubicBezTo>
                    <a:pt x="163" y="307"/>
                    <a:pt x="166" y="300"/>
                    <a:pt x="166" y="301"/>
                  </a:cubicBezTo>
                  <a:cubicBezTo>
                    <a:pt x="166" y="299"/>
                    <a:pt x="164" y="301"/>
                    <a:pt x="163" y="299"/>
                  </a:cubicBezTo>
                  <a:cubicBezTo>
                    <a:pt x="161" y="297"/>
                    <a:pt x="164" y="294"/>
                    <a:pt x="161" y="294"/>
                  </a:cubicBezTo>
                  <a:cubicBezTo>
                    <a:pt x="157" y="294"/>
                    <a:pt x="160" y="286"/>
                    <a:pt x="157" y="290"/>
                  </a:cubicBezTo>
                  <a:cubicBezTo>
                    <a:pt x="155" y="289"/>
                    <a:pt x="155" y="286"/>
                    <a:pt x="151" y="286"/>
                  </a:cubicBezTo>
                  <a:cubicBezTo>
                    <a:pt x="152" y="284"/>
                    <a:pt x="155" y="283"/>
                    <a:pt x="155" y="281"/>
                  </a:cubicBezTo>
                  <a:cubicBezTo>
                    <a:pt x="155" y="278"/>
                    <a:pt x="151" y="279"/>
                    <a:pt x="148" y="279"/>
                  </a:cubicBezTo>
                  <a:cubicBezTo>
                    <a:pt x="146" y="272"/>
                    <a:pt x="147" y="269"/>
                    <a:pt x="150" y="262"/>
                  </a:cubicBezTo>
                  <a:cubicBezTo>
                    <a:pt x="145" y="259"/>
                    <a:pt x="153" y="256"/>
                    <a:pt x="146" y="257"/>
                  </a:cubicBezTo>
                  <a:cubicBezTo>
                    <a:pt x="145" y="254"/>
                    <a:pt x="149" y="256"/>
                    <a:pt x="150" y="255"/>
                  </a:cubicBezTo>
                  <a:cubicBezTo>
                    <a:pt x="150" y="254"/>
                    <a:pt x="149" y="251"/>
                    <a:pt x="150" y="251"/>
                  </a:cubicBezTo>
                  <a:cubicBezTo>
                    <a:pt x="151" y="251"/>
                    <a:pt x="152" y="253"/>
                    <a:pt x="153" y="253"/>
                  </a:cubicBezTo>
                  <a:cubicBezTo>
                    <a:pt x="153" y="249"/>
                    <a:pt x="153" y="245"/>
                    <a:pt x="153" y="242"/>
                  </a:cubicBezTo>
                  <a:cubicBezTo>
                    <a:pt x="156" y="242"/>
                    <a:pt x="158" y="240"/>
                    <a:pt x="159" y="238"/>
                  </a:cubicBezTo>
                  <a:cubicBezTo>
                    <a:pt x="161" y="238"/>
                    <a:pt x="160" y="240"/>
                    <a:pt x="161" y="242"/>
                  </a:cubicBezTo>
                  <a:cubicBezTo>
                    <a:pt x="163" y="240"/>
                    <a:pt x="163" y="237"/>
                    <a:pt x="166" y="238"/>
                  </a:cubicBezTo>
                  <a:cubicBezTo>
                    <a:pt x="168" y="236"/>
                    <a:pt x="164" y="235"/>
                    <a:pt x="164" y="234"/>
                  </a:cubicBezTo>
                  <a:cubicBezTo>
                    <a:pt x="165" y="232"/>
                    <a:pt x="170" y="232"/>
                    <a:pt x="170" y="230"/>
                  </a:cubicBezTo>
                  <a:cubicBezTo>
                    <a:pt x="171" y="227"/>
                    <a:pt x="164" y="226"/>
                    <a:pt x="168" y="221"/>
                  </a:cubicBezTo>
                  <a:cubicBezTo>
                    <a:pt x="160" y="226"/>
                    <a:pt x="172" y="217"/>
                    <a:pt x="159" y="219"/>
                  </a:cubicBezTo>
                  <a:cubicBezTo>
                    <a:pt x="158" y="213"/>
                    <a:pt x="164" y="214"/>
                    <a:pt x="170" y="214"/>
                  </a:cubicBezTo>
                  <a:cubicBezTo>
                    <a:pt x="170" y="212"/>
                    <a:pt x="166" y="212"/>
                    <a:pt x="166" y="210"/>
                  </a:cubicBezTo>
                  <a:cubicBezTo>
                    <a:pt x="167" y="208"/>
                    <a:pt x="164" y="209"/>
                    <a:pt x="163" y="208"/>
                  </a:cubicBezTo>
                  <a:cubicBezTo>
                    <a:pt x="162" y="208"/>
                    <a:pt x="163" y="205"/>
                    <a:pt x="163" y="204"/>
                  </a:cubicBezTo>
                  <a:cubicBezTo>
                    <a:pt x="162" y="204"/>
                    <a:pt x="158" y="201"/>
                    <a:pt x="157" y="201"/>
                  </a:cubicBezTo>
                  <a:cubicBezTo>
                    <a:pt x="156" y="201"/>
                    <a:pt x="154" y="196"/>
                    <a:pt x="151" y="193"/>
                  </a:cubicBezTo>
                  <a:cubicBezTo>
                    <a:pt x="149" y="196"/>
                    <a:pt x="148" y="199"/>
                    <a:pt x="146" y="193"/>
                  </a:cubicBezTo>
                  <a:cubicBezTo>
                    <a:pt x="144" y="194"/>
                    <a:pt x="144" y="197"/>
                    <a:pt x="144" y="199"/>
                  </a:cubicBezTo>
                  <a:cubicBezTo>
                    <a:pt x="141" y="199"/>
                    <a:pt x="138" y="199"/>
                    <a:pt x="135" y="199"/>
                  </a:cubicBezTo>
                  <a:cubicBezTo>
                    <a:pt x="129" y="191"/>
                    <a:pt x="133" y="185"/>
                    <a:pt x="135" y="176"/>
                  </a:cubicBezTo>
                  <a:cubicBezTo>
                    <a:pt x="134" y="175"/>
                    <a:pt x="133" y="173"/>
                    <a:pt x="133" y="171"/>
                  </a:cubicBezTo>
                  <a:cubicBezTo>
                    <a:pt x="131" y="171"/>
                    <a:pt x="131" y="173"/>
                    <a:pt x="131" y="175"/>
                  </a:cubicBezTo>
                  <a:cubicBezTo>
                    <a:pt x="126" y="175"/>
                    <a:pt x="133" y="164"/>
                    <a:pt x="125" y="167"/>
                  </a:cubicBezTo>
                  <a:cubicBezTo>
                    <a:pt x="128" y="164"/>
                    <a:pt x="128" y="162"/>
                    <a:pt x="125" y="160"/>
                  </a:cubicBezTo>
                  <a:cubicBezTo>
                    <a:pt x="125" y="157"/>
                    <a:pt x="122" y="158"/>
                    <a:pt x="120" y="158"/>
                  </a:cubicBezTo>
                  <a:cubicBezTo>
                    <a:pt x="118" y="155"/>
                    <a:pt x="119" y="151"/>
                    <a:pt x="118" y="148"/>
                  </a:cubicBezTo>
                  <a:cubicBezTo>
                    <a:pt x="117" y="146"/>
                    <a:pt x="112" y="146"/>
                    <a:pt x="114" y="141"/>
                  </a:cubicBezTo>
                  <a:cubicBezTo>
                    <a:pt x="111" y="142"/>
                    <a:pt x="110" y="140"/>
                    <a:pt x="109" y="139"/>
                  </a:cubicBezTo>
                  <a:cubicBezTo>
                    <a:pt x="108" y="139"/>
                    <a:pt x="105" y="140"/>
                    <a:pt x="105" y="139"/>
                  </a:cubicBezTo>
                  <a:cubicBezTo>
                    <a:pt x="103" y="136"/>
                    <a:pt x="88" y="138"/>
                    <a:pt x="84" y="132"/>
                  </a:cubicBezTo>
                  <a:cubicBezTo>
                    <a:pt x="77" y="135"/>
                    <a:pt x="62" y="127"/>
                    <a:pt x="58" y="132"/>
                  </a:cubicBezTo>
                  <a:cubicBezTo>
                    <a:pt x="56" y="135"/>
                    <a:pt x="56" y="131"/>
                    <a:pt x="53" y="132"/>
                  </a:cubicBezTo>
                  <a:cubicBezTo>
                    <a:pt x="48" y="132"/>
                    <a:pt x="44" y="135"/>
                    <a:pt x="40" y="135"/>
                  </a:cubicBezTo>
                  <a:cubicBezTo>
                    <a:pt x="40" y="135"/>
                    <a:pt x="39" y="134"/>
                    <a:pt x="38" y="134"/>
                  </a:cubicBezTo>
                  <a:cubicBezTo>
                    <a:pt x="36" y="133"/>
                    <a:pt x="34" y="134"/>
                    <a:pt x="32" y="134"/>
                  </a:cubicBezTo>
                  <a:cubicBezTo>
                    <a:pt x="32" y="130"/>
                    <a:pt x="31" y="129"/>
                    <a:pt x="28" y="128"/>
                  </a:cubicBezTo>
                  <a:cubicBezTo>
                    <a:pt x="28" y="125"/>
                    <a:pt x="33" y="127"/>
                    <a:pt x="34" y="126"/>
                  </a:cubicBezTo>
                  <a:cubicBezTo>
                    <a:pt x="35" y="125"/>
                    <a:pt x="29" y="121"/>
                    <a:pt x="38" y="122"/>
                  </a:cubicBezTo>
                  <a:cubicBezTo>
                    <a:pt x="35" y="117"/>
                    <a:pt x="21" y="123"/>
                    <a:pt x="17" y="119"/>
                  </a:cubicBezTo>
                  <a:cubicBezTo>
                    <a:pt x="21" y="109"/>
                    <a:pt x="33" y="119"/>
                    <a:pt x="40" y="111"/>
                  </a:cubicBezTo>
                  <a:cubicBezTo>
                    <a:pt x="36" y="107"/>
                    <a:pt x="24" y="110"/>
                    <a:pt x="19" y="111"/>
                  </a:cubicBezTo>
                  <a:cubicBezTo>
                    <a:pt x="17" y="109"/>
                    <a:pt x="18" y="108"/>
                    <a:pt x="19" y="106"/>
                  </a:cubicBezTo>
                  <a:cubicBezTo>
                    <a:pt x="18" y="105"/>
                    <a:pt x="17" y="106"/>
                    <a:pt x="17" y="107"/>
                  </a:cubicBezTo>
                  <a:cubicBezTo>
                    <a:pt x="15" y="107"/>
                    <a:pt x="16" y="105"/>
                    <a:pt x="15" y="104"/>
                  </a:cubicBezTo>
                  <a:cubicBezTo>
                    <a:pt x="8" y="105"/>
                    <a:pt x="5" y="102"/>
                    <a:pt x="0" y="100"/>
                  </a:cubicBezTo>
                  <a:cubicBezTo>
                    <a:pt x="4" y="88"/>
                    <a:pt x="19" y="91"/>
                    <a:pt x="28" y="89"/>
                  </a:cubicBezTo>
                  <a:cubicBezTo>
                    <a:pt x="31" y="88"/>
                    <a:pt x="30" y="89"/>
                    <a:pt x="32" y="87"/>
                  </a:cubicBezTo>
                  <a:cubicBezTo>
                    <a:pt x="32" y="87"/>
                    <a:pt x="35" y="85"/>
                    <a:pt x="34" y="85"/>
                  </a:cubicBezTo>
                  <a:cubicBezTo>
                    <a:pt x="39" y="83"/>
                    <a:pt x="46" y="85"/>
                    <a:pt x="49" y="83"/>
                  </a:cubicBezTo>
                  <a:cubicBezTo>
                    <a:pt x="51" y="82"/>
                    <a:pt x="49" y="81"/>
                    <a:pt x="51" y="80"/>
                  </a:cubicBezTo>
                  <a:cubicBezTo>
                    <a:pt x="52" y="78"/>
                    <a:pt x="55" y="79"/>
                    <a:pt x="56" y="78"/>
                  </a:cubicBezTo>
                  <a:cubicBezTo>
                    <a:pt x="58" y="76"/>
                    <a:pt x="59" y="74"/>
                    <a:pt x="62" y="72"/>
                  </a:cubicBezTo>
                  <a:cubicBezTo>
                    <a:pt x="64" y="66"/>
                    <a:pt x="56" y="71"/>
                    <a:pt x="58" y="65"/>
                  </a:cubicBezTo>
                  <a:cubicBezTo>
                    <a:pt x="55" y="62"/>
                    <a:pt x="55" y="68"/>
                    <a:pt x="55" y="68"/>
                  </a:cubicBezTo>
                  <a:cubicBezTo>
                    <a:pt x="53" y="69"/>
                    <a:pt x="45" y="64"/>
                    <a:pt x="40" y="66"/>
                  </a:cubicBezTo>
                  <a:cubicBezTo>
                    <a:pt x="37" y="61"/>
                    <a:pt x="44" y="64"/>
                    <a:pt x="45" y="63"/>
                  </a:cubicBezTo>
                  <a:cubicBezTo>
                    <a:pt x="45" y="62"/>
                    <a:pt x="45" y="61"/>
                    <a:pt x="45" y="61"/>
                  </a:cubicBezTo>
                  <a:cubicBezTo>
                    <a:pt x="46" y="60"/>
                    <a:pt x="48" y="61"/>
                    <a:pt x="49" y="61"/>
                  </a:cubicBezTo>
                  <a:cubicBezTo>
                    <a:pt x="49" y="60"/>
                    <a:pt x="50" y="57"/>
                    <a:pt x="51" y="57"/>
                  </a:cubicBezTo>
                  <a:cubicBezTo>
                    <a:pt x="53" y="56"/>
                    <a:pt x="52" y="59"/>
                    <a:pt x="53" y="59"/>
                  </a:cubicBezTo>
                  <a:cubicBezTo>
                    <a:pt x="53" y="59"/>
                    <a:pt x="59" y="58"/>
                    <a:pt x="58" y="53"/>
                  </a:cubicBezTo>
                  <a:cubicBezTo>
                    <a:pt x="62" y="53"/>
                    <a:pt x="62" y="56"/>
                    <a:pt x="66" y="55"/>
                  </a:cubicBezTo>
                  <a:cubicBezTo>
                    <a:pt x="69" y="55"/>
                    <a:pt x="66" y="53"/>
                    <a:pt x="66" y="53"/>
                  </a:cubicBezTo>
                  <a:cubicBezTo>
                    <a:pt x="66" y="51"/>
                    <a:pt x="70" y="52"/>
                    <a:pt x="69" y="48"/>
                  </a:cubicBezTo>
                  <a:cubicBezTo>
                    <a:pt x="74" y="48"/>
                    <a:pt x="78" y="48"/>
                    <a:pt x="83" y="48"/>
                  </a:cubicBezTo>
                  <a:cubicBezTo>
                    <a:pt x="87" y="48"/>
                    <a:pt x="83" y="40"/>
                    <a:pt x="84" y="37"/>
                  </a:cubicBezTo>
                  <a:cubicBezTo>
                    <a:pt x="91" y="38"/>
                    <a:pt x="97" y="40"/>
                    <a:pt x="103" y="37"/>
                  </a:cubicBezTo>
                  <a:cubicBezTo>
                    <a:pt x="103" y="35"/>
                    <a:pt x="101" y="35"/>
                    <a:pt x="99" y="35"/>
                  </a:cubicBezTo>
                  <a:cubicBezTo>
                    <a:pt x="101" y="32"/>
                    <a:pt x="107" y="33"/>
                    <a:pt x="110" y="31"/>
                  </a:cubicBezTo>
                  <a:cubicBezTo>
                    <a:pt x="115" y="28"/>
                    <a:pt x="129" y="30"/>
                    <a:pt x="140" y="29"/>
                  </a:cubicBezTo>
                  <a:cubicBezTo>
                    <a:pt x="143" y="29"/>
                    <a:pt x="144" y="27"/>
                    <a:pt x="146" y="27"/>
                  </a:cubicBezTo>
                  <a:cubicBezTo>
                    <a:pt x="151" y="27"/>
                    <a:pt x="155" y="29"/>
                    <a:pt x="159" y="27"/>
                  </a:cubicBezTo>
                  <a:cubicBezTo>
                    <a:pt x="158" y="29"/>
                    <a:pt x="160" y="34"/>
                    <a:pt x="161" y="33"/>
                  </a:cubicBezTo>
                  <a:cubicBezTo>
                    <a:pt x="163" y="30"/>
                    <a:pt x="161" y="32"/>
                    <a:pt x="166" y="37"/>
                  </a:cubicBezTo>
                  <a:cubicBezTo>
                    <a:pt x="170" y="36"/>
                    <a:pt x="163" y="31"/>
                    <a:pt x="172" y="33"/>
                  </a:cubicBezTo>
                  <a:cubicBezTo>
                    <a:pt x="169" y="30"/>
                    <a:pt x="175" y="26"/>
                    <a:pt x="166" y="25"/>
                  </a:cubicBezTo>
                  <a:cubicBezTo>
                    <a:pt x="167" y="22"/>
                    <a:pt x="181" y="16"/>
                    <a:pt x="181" y="24"/>
                  </a:cubicBezTo>
                  <a:cubicBezTo>
                    <a:pt x="187" y="24"/>
                    <a:pt x="186" y="21"/>
                    <a:pt x="191" y="24"/>
                  </a:cubicBezTo>
                  <a:cubicBezTo>
                    <a:pt x="193" y="25"/>
                    <a:pt x="194" y="26"/>
                    <a:pt x="196" y="27"/>
                  </a:cubicBezTo>
                  <a:cubicBezTo>
                    <a:pt x="198" y="29"/>
                    <a:pt x="204" y="29"/>
                    <a:pt x="211" y="31"/>
                  </a:cubicBezTo>
                  <a:cubicBezTo>
                    <a:pt x="211" y="29"/>
                    <a:pt x="209" y="30"/>
                    <a:pt x="207" y="29"/>
                  </a:cubicBezTo>
                  <a:cubicBezTo>
                    <a:pt x="208" y="27"/>
                    <a:pt x="210" y="25"/>
                    <a:pt x="213" y="25"/>
                  </a:cubicBezTo>
                  <a:cubicBezTo>
                    <a:pt x="210" y="21"/>
                    <a:pt x="202" y="21"/>
                    <a:pt x="196" y="20"/>
                  </a:cubicBezTo>
                  <a:cubicBezTo>
                    <a:pt x="196" y="15"/>
                    <a:pt x="204" y="16"/>
                    <a:pt x="209" y="16"/>
                  </a:cubicBezTo>
                  <a:cubicBezTo>
                    <a:pt x="210" y="12"/>
                    <a:pt x="207" y="13"/>
                    <a:pt x="204" y="12"/>
                  </a:cubicBezTo>
                  <a:cubicBezTo>
                    <a:pt x="208" y="5"/>
                    <a:pt x="215" y="12"/>
                    <a:pt x="220" y="12"/>
                  </a:cubicBezTo>
                  <a:cubicBezTo>
                    <a:pt x="224" y="13"/>
                    <a:pt x="224" y="10"/>
                    <a:pt x="228" y="11"/>
                  </a:cubicBezTo>
                  <a:cubicBezTo>
                    <a:pt x="237" y="11"/>
                    <a:pt x="243" y="15"/>
                    <a:pt x="250" y="11"/>
                  </a:cubicBezTo>
                  <a:cubicBezTo>
                    <a:pt x="253" y="9"/>
                    <a:pt x="257" y="10"/>
                    <a:pt x="261" y="9"/>
                  </a:cubicBezTo>
                  <a:cubicBezTo>
                    <a:pt x="264" y="8"/>
                    <a:pt x="263" y="5"/>
                    <a:pt x="263" y="3"/>
                  </a:cubicBezTo>
                  <a:cubicBezTo>
                    <a:pt x="266" y="3"/>
                    <a:pt x="270" y="4"/>
                    <a:pt x="273" y="3"/>
                  </a:cubicBezTo>
                  <a:cubicBezTo>
                    <a:pt x="275" y="3"/>
                    <a:pt x="276" y="1"/>
                    <a:pt x="278" y="1"/>
                  </a:cubicBezTo>
                  <a:cubicBezTo>
                    <a:pt x="282" y="1"/>
                    <a:pt x="287" y="4"/>
                    <a:pt x="295" y="3"/>
                  </a:cubicBezTo>
                  <a:cubicBezTo>
                    <a:pt x="300" y="2"/>
                    <a:pt x="312" y="0"/>
                    <a:pt x="323" y="1"/>
                  </a:cubicBezTo>
                  <a:cubicBezTo>
                    <a:pt x="326" y="1"/>
                    <a:pt x="326" y="3"/>
                    <a:pt x="329" y="3"/>
                  </a:cubicBezTo>
                  <a:cubicBezTo>
                    <a:pt x="339" y="5"/>
                    <a:pt x="349" y="1"/>
                    <a:pt x="349" y="11"/>
                  </a:cubicBezTo>
                  <a:cubicBezTo>
                    <a:pt x="354" y="12"/>
                    <a:pt x="354" y="8"/>
                    <a:pt x="358" y="9"/>
                  </a:cubicBezTo>
                  <a:cubicBezTo>
                    <a:pt x="358" y="15"/>
                    <a:pt x="365" y="13"/>
                    <a:pt x="368" y="16"/>
                  </a:cubicBezTo>
                  <a:cubicBezTo>
                    <a:pt x="373" y="18"/>
                    <a:pt x="373" y="14"/>
                    <a:pt x="377" y="14"/>
                  </a:cubicBezTo>
                  <a:cubicBezTo>
                    <a:pt x="375" y="21"/>
                    <a:pt x="384" y="17"/>
                    <a:pt x="388" y="18"/>
                  </a:cubicBezTo>
                  <a:cubicBezTo>
                    <a:pt x="385" y="22"/>
                    <a:pt x="385" y="19"/>
                    <a:pt x="386" y="25"/>
                  </a:cubicBezTo>
                  <a:cubicBezTo>
                    <a:pt x="384" y="23"/>
                    <a:pt x="382" y="24"/>
                    <a:pt x="383" y="27"/>
                  </a:cubicBezTo>
                  <a:cubicBezTo>
                    <a:pt x="363" y="29"/>
                    <a:pt x="339" y="30"/>
                    <a:pt x="325" y="31"/>
                  </a:cubicBezTo>
                  <a:cubicBezTo>
                    <a:pt x="323" y="31"/>
                    <a:pt x="323" y="32"/>
                    <a:pt x="323" y="33"/>
                  </a:cubicBezTo>
                  <a:cubicBezTo>
                    <a:pt x="321" y="33"/>
                    <a:pt x="322" y="31"/>
                    <a:pt x="323" y="31"/>
                  </a:cubicBezTo>
                  <a:cubicBezTo>
                    <a:pt x="324" y="30"/>
                    <a:pt x="320" y="29"/>
                    <a:pt x="319" y="29"/>
                  </a:cubicBezTo>
                  <a:cubicBezTo>
                    <a:pt x="319" y="30"/>
                    <a:pt x="320" y="33"/>
                    <a:pt x="319" y="33"/>
                  </a:cubicBezTo>
                  <a:cubicBezTo>
                    <a:pt x="316" y="34"/>
                    <a:pt x="312" y="32"/>
                    <a:pt x="310" y="3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5" name="任意多边形: 形状 84"/>
            <p:cNvSpPr>
              <a:spLocks/>
            </p:cNvSpPr>
            <p:nvPr/>
          </p:nvSpPr>
          <p:spPr bwMode="auto">
            <a:xfrm>
              <a:off x="4224375" y="434497"/>
              <a:ext cx="466461" cy="253542"/>
            </a:xfrm>
            <a:custGeom>
              <a:avLst/>
              <a:gdLst>
                <a:gd name="T0" fmla="*/ 209 w 224"/>
                <a:gd name="T1" fmla="*/ 12 h 122"/>
                <a:gd name="T2" fmla="*/ 222 w 224"/>
                <a:gd name="T3" fmla="*/ 19 h 122"/>
                <a:gd name="T4" fmla="*/ 217 w 224"/>
                <a:gd name="T5" fmla="*/ 23 h 122"/>
                <a:gd name="T6" fmla="*/ 207 w 224"/>
                <a:gd name="T7" fmla="*/ 27 h 122"/>
                <a:gd name="T8" fmla="*/ 181 w 224"/>
                <a:gd name="T9" fmla="*/ 32 h 122"/>
                <a:gd name="T10" fmla="*/ 193 w 224"/>
                <a:gd name="T11" fmla="*/ 36 h 122"/>
                <a:gd name="T12" fmla="*/ 170 w 224"/>
                <a:gd name="T13" fmla="*/ 45 h 122"/>
                <a:gd name="T14" fmla="*/ 163 w 224"/>
                <a:gd name="T15" fmla="*/ 49 h 122"/>
                <a:gd name="T16" fmla="*/ 152 w 224"/>
                <a:gd name="T17" fmla="*/ 55 h 122"/>
                <a:gd name="T18" fmla="*/ 133 w 224"/>
                <a:gd name="T19" fmla="*/ 62 h 122"/>
                <a:gd name="T20" fmla="*/ 127 w 224"/>
                <a:gd name="T21" fmla="*/ 68 h 122"/>
                <a:gd name="T22" fmla="*/ 114 w 224"/>
                <a:gd name="T23" fmla="*/ 70 h 122"/>
                <a:gd name="T24" fmla="*/ 122 w 224"/>
                <a:gd name="T25" fmla="*/ 81 h 122"/>
                <a:gd name="T26" fmla="*/ 109 w 224"/>
                <a:gd name="T27" fmla="*/ 90 h 122"/>
                <a:gd name="T28" fmla="*/ 99 w 224"/>
                <a:gd name="T29" fmla="*/ 96 h 122"/>
                <a:gd name="T30" fmla="*/ 83 w 224"/>
                <a:gd name="T31" fmla="*/ 107 h 122"/>
                <a:gd name="T32" fmla="*/ 88 w 224"/>
                <a:gd name="T33" fmla="*/ 116 h 122"/>
                <a:gd name="T34" fmla="*/ 73 w 224"/>
                <a:gd name="T35" fmla="*/ 120 h 122"/>
                <a:gd name="T36" fmla="*/ 45 w 224"/>
                <a:gd name="T37" fmla="*/ 114 h 122"/>
                <a:gd name="T38" fmla="*/ 36 w 224"/>
                <a:gd name="T39" fmla="*/ 116 h 122"/>
                <a:gd name="T40" fmla="*/ 23 w 224"/>
                <a:gd name="T41" fmla="*/ 107 h 122"/>
                <a:gd name="T42" fmla="*/ 36 w 224"/>
                <a:gd name="T43" fmla="*/ 96 h 122"/>
                <a:gd name="T44" fmla="*/ 51 w 224"/>
                <a:gd name="T45" fmla="*/ 96 h 122"/>
                <a:gd name="T46" fmla="*/ 25 w 224"/>
                <a:gd name="T47" fmla="*/ 90 h 122"/>
                <a:gd name="T48" fmla="*/ 40 w 224"/>
                <a:gd name="T49" fmla="*/ 79 h 122"/>
                <a:gd name="T50" fmla="*/ 53 w 224"/>
                <a:gd name="T51" fmla="*/ 79 h 122"/>
                <a:gd name="T52" fmla="*/ 53 w 224"/>
                <a:gd name="T53" fmla="*/ 71 h 122"/>
                <a:gd name="T54" fmla="*/ 49 w 224"/>
                <a:gd name="T55" fmla="*/ 62 h 122"/>
                <a:gd name="T56" fmla="*/ 40 w 224"/>
                <a:gd name="T57" fmla="*/ 58 h 122"/>
                <a:gd name="T58" fmla="*/ 60 w 224"/>
                <a:gd name="T59" fmla="*/ 56 h 122"/>
                <a:gd name="T60" fmla="*/ 68 w 224"/>
                <a:gd name="T61" fmla="*/ 53 h 122"/>
                <a:gd name="T62" fmla="*/ 83 w 224"/>
                <a:gd name="T63" fmla="*/ 42 h 122"/>
                <a:gd name="T64" fmla="*/ 51 w 224"/>
                <a:gd name="T65" fmla="*/ 47 h 122"/>
                <a:gd name="T66" fmla="*/ 29 w 224"/>
                <a:gd name="T67" fmla="*/ 42 h 122"/>
                <a:gd name="T68" fmla="*/ 6 w 224"/>
                <a:gd name="T69" fmla="*/ 36 h 122"/>
                <a:gd name="T70" fmla="*/ 2 w 224"/>
                <a:gd name="T71" fmla="*/ 25 h 122"/>
                <a:gd name="T72" fmla="*/ 40 w 224"/>
                <a:gd name="T73" fmla="*/ 15 h 122"/>
                <a:gd name="T74" fmla="*/ 66 w 224"/>
                <a:gd name="T75" fmla="*/ 10 h 122"/>
                <a:gd name="T76" fmla="*/ 97 w 224"/>
                <a:gd name="T77" fmla="*/ 4 h 122"/>
                <a:gd name="T78" fmla="*/ 129 w 224"/>
                <a:gd name="T79" fmla="*/ 2 h 122"/>
                <a:gd name="T80" fmla="*/ 146 w 224"/>
                <a:gd name="T81" fmla="*/ 2 h 122"/>
                <a:gd name="T82" fmla="*/ 178 w 224"/>
                <a:gd name="T83" fmla="*/ 2 h 122"/>
                <a:gd name="T84" fmla="*/ 209 w 224"/>
                <a:gd name="T85" fmla="*/ 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4" h="122">
                  <a:moveTo>
                    <a:pt x="209" y="4"/>
                  </a:moveTo>
                  <a:cubicBezTo>
                    <a:pt x="206" y="8"/>
                    <a:pt x="209" y="7"/>
                    <a:pt x="209" y="12"/>
                  </a:cubicBezTo>
                  <a:cubicBezTo>
                    <a:pt x="214" y="12"/>
                    <a:pt x="219" y="12"/>
                    <a:pt x="224" y="12"/>
                  </a:cubicBezTo>
                  <a:cubicBezTo>
                    <a:pt x="224" y="15"/>
                    <a:pt x="222" y="16"/>
                    <a:pt x="222" y="19"/>
                  </a:cubicBezTo>
                  <a:cubicBezTo>
                    <a:pt x="221" y="20"/>
                    <a:pt x="218" y="18"/>
                    <a:pt x="217" y="19"/>
                  </a:cubicBezTo>
                  <a:cubicBezTo>
                    <a:pt x="216" y="20"/>
                    <a:pt x="217" y="23"/>
                    <a:pt x="217" y="23"/>
                  </a:cubicBezTo>
                  <a:cubicBezTo>
                    <a:pt x="214" y="24"/>
                    <a:pt x="210" y="25"/>
                    <a:pt x="209" y="23"/>
                  </a:cubicBezTo>
                  <a:cubicBezTo>
                    <a:pt x="207" y="22"/>
                    <a:pt x="208" y="26"/>
                    <a:pt x="207" y="27"/>
                  </a:cubicBezTo>
                  <a:cubicBezTo>
                    <a:pt x="205" y="28"/>
                    <a:pt x="200" y="25"/>
                    <a:pt x="200" y="29"/>
                  </a:cubicBezTo>
                  <a:cubicBezTo>
                    <a:pt x="194" y="28"/>
                    <a:pt x="185" y="26"/>
                    <a:pt x="181" y="32"/>
                  </a:cubicBezTo>
                  <a:cubicBezTo>
                    <a:pt x="183" y="37"/>
                    <a:pt x="191" y="32"/>
                    <a:pt x="193" y="30"/>
                  </a:cubicBezTo>
                  <a:cubicBezTo>
                    <a:pt x="195" y="31"/>
                    <a:pt x="192" y="33"/>
                    <a:pt x="193" y="36"/>
                  </a:cubicBezTo>
                  <a:cubicBezTo>
                    <a:pt x="186" y="36"/>
                    <a:pt x="182" y="39"/>
                    <a:pt x="176" y="40"/>
                  </a:cubicBezTo>
                  <a:cubicBezTo>
                    <a:pt x="173" y="41"/>
                    <a:pt x="171" y="43"/>
                    <a:pt x="170" y="45"/>
                  </a:cubicBezTo>
                  <a:cubicBezTo>
                    <a:pt x="169" y="46"/>
                    <a:pt x="166" y="45"/>
                    <a:pt x="165" y="45"/>
                  </a:cubicBezTo>
                  <a:cubicBezTo>
                    <a:pt x="163" y="46"/>
                    <a:pt x="164" y="48"/>
                    <a:pt x="163" y="49"/>
                  </a:cubicBezTo>
                  <a:cubicBezTo>
                    <a:pt x="161" y="50"/>
                    <a:pt x="157" y="47"/>
                    <a:pt x="157" y="51"/>
                  </a:cubicBezTo>
                  <a:cubicBezTo>
                    <a:pt x="157" y="54"/>
                    <a:pt x="152" y="52"/>
                    <a:pt x="152" y="55"/>
                  </a:cubicBezTo>
                  <a:cubicBezTo>
                    <a:pt x="151" y="59"/>
                    <a:pt x="146" y="56"/>
                    <a:pt x="144" y="58"/>
                  </a:cubicBezTo>
                  <a:cubicBezTo>
                    <a:pt x="142" y="61"/>
                    <a:pt x="137" y="60"/>
                    <a:pt x="133" y="62"/>
                  </a:cubicBezTo>
                  <a:cubicBezTo>
                    <a:pt x="132" y="62"/>
                    <a:pt x="133" y="64"/>
                    <a:pt x="131" y="64"/>
                  </a:cubicBezTo>
                  <a:cubicBezTo>
                    <a:pt x="126" y="64"/>
                    <a:pt x="129" y="66"/>
                    <a:pt x="127" y="68"/>
                  </a:cubicBezTo>
                  <a:cubicBezTo>
                    <a:pt x="127" y="68"/>
                    <a:pt x="126" y="68"/>
                    <a:pt x="125" y="68"/>
                  </a:cubicBezTo>
                  <a:cubicBezTo>
                    <a:pt x="124" y="68"/>
                    <a:pt x="120" y="71"/>
                    <a:pt x="114" y="70"/>
                  </a:cubicBezTo>
                  <a:cubicBezTo>
                    <a:pt x="115" y="72"/>
                    <a:pt x="122" y="73"/>
                    <a:pt x="114" y="73"/>
                  </a:cubicBezTo>
                  <a:cubicBezTo>
                    <a:pt x="115" y="77"/>
                    <a:pt x="124" y="74"/>
                    <a:pt x="122" y="81"/>
                  </a:cubicBezTo>
                  <a:cubicBezTo>
                    <a:pt x="118" y="77"/>
                    <a:pt x="118" y="81"/>
                    <a:pt x="118" y="86"/>
                  </a:cubicBezTo>
                  <a:cubicBezTo>
                    <a:pt x="114" y="81"/>
                    <a:pt x="112" y="88"/>
                    <a:pt x="109" y="90"/>
                  </a:cubicBezTo>
                  <a:cubicBezTo>
                    <a:pt x="105" y="92"/>
                    <a:pt x="100" y="90"/>
                    <a:pt x="97" y="94"/>
                  </a:cubicBezTo>
                  <a:cubicBezTo>
                    <a:pt x="96" y="96"/>
                    <a:pt x="99" y="95"/>
                    <a:pt x="99" y="96"/>
                  </a:cubicBezTo>
                  <a:cubicBezTo>
                    <a:pt x="100" y="97"/>
                    <a:pt x="93" y="99"/>
                    <a:pt x="97" y="99"/>
                  </a:cubicBezTo>
                  <a:cubicBezTo>
                    <a:pt x="95" y="105"/>
                    <a:pt x="85" y="101"/>
                    <a:pt x="83" y="107"/>
                  </a:cubicBezTo>
                  <a:cubicBezTo>
                    <a:pt x="86" y="110"/>
                    <a:pt x="91" y="111"/>
                    <a:pt x="97" y="111"/>
                  </a:cubicBezTo>
                  <a:cubicBezTo>
                    <a:pt x="99" y="117"/>
                    <a:pt x="88" y="112"/>
                    <a:pt x="88" y="116"/>
                  </a:cubicBezTo>
                  <a:cubicBezTo>
                    <a:pt x="88" y="119"/>
                    <a:pt x="86" y="116"/>
                    <a:pt x="84" y="116"/>
                  </a:cubicBezTo>
                  <a:cubicBezTo>
                    <a:pt x="80" y="116"/>
                    <a:pt x="78" y="122"/>
                    <a:pt x="73" y="120"/>
                  </a:cubicBezTo>
                  <a:cubicBezTo>
                    <a:pt x="72" y="118"/>
                    <a:pt x="69" y="118"/>
                    <a:pt x="70" y="114"/>
                  </a:cubicBezTo>
                  <a:cubicBezTo>
                    <a:pt x="60" y="113"/>
                    <a:pt x="54" y="116"/>
                    <a:pt x="45" y="114"/>
                  </a:cubicBezTo>
                  <a:cubicBezTo>
                    <a:pt x="45" y="114"/>
                    <a:pt x="43" y="112"/>
                    <a:pt x="43" y="112"/>
                  </a:cubicBezTo>
                  <a:cubicBezTo>
                    <a:pt x="40" y="112"/>
                    <a:pt x="39" y="116"/>
                    <a:pt x="36" y="116"/>
                  </a:cubicBezTo>
                  <a:cubicBezTo>
                    <a:pt x="27" y="117"/>
                    <a:pt x="20" y="114"/>
                    <a:pt x="10" y="112"/>
                  </a:cubicBezTo>
                  <a:cubicBezTo>
                    <a:pt x="13" y="109"/>
                    <a:pt x="17" y="107"/>
                    <a:pt x="23" y="107"/>
                  </a:cubicBezTo>
                  <a:cubicBezTo>
                    <a:pt x="27" y="106"/>
                    <a:pt x="23" y="99"/>
                    <a:pt x="27" y="97"/>
                  </a:cubicBezTo>
                  <a:cubicBezTo>
                    <a:pt x="32" y="99"/>
                    <a:pt x="31" y="95"/>
                    <a:pt x="36" y="96"/>
                  </a:cubicBezTo>
                  <a:cubicBezTo>
                    <a:pt x="36" y="102"/>
                    <a:pt x="43" y="101"/>
                    <a:pt x="49" y="101"/>
                  </a:cubicBezTo>
                  <a:cubicBezTo>
                    <a:pt x="53" y="100"/>
                    <a:pt x="47" y="98"/>
                    <a:pt x="51" y="96"/>
                  </a:cubicBezTo>
                  <a:cubicBezTo>
                    <a:pt x="50" y="91"/>
                    <a:pt x="40" y="97"/>
                    <a:pt x="43" y="88"/>
                  </a:cubicBezTo>
                  <a:cubicBezTo>
                    <a:pt x="36" y="90"/>
                    <a:pt x="33" y="93"/>
                    <a:pt x="25" y="90"/>
                  </a:cubicBezTo>
                  <a:cubicBezTo>
                    <a:pt x="26" y="86"/>
                    <a:pt x="30" y="85"/>
                    <a:pt x="34" y="84"/>
                  </a:cubicBezTo>
                  <a:cubicBezTo>
                    <a:pt x="36" y="83"/>
                    <a:pt x="38" y="81"/>
                    <a:pt x="40" y="79"/>
                  </a:cubicBezTo>
                  <a:cubicBezTo>
                    <a:pt x="42" y="79"/>
                    <a:pt x="43" y="78"/>
                    <a:pt x="43" y="77"/>
                  </a:cubicBezTo>
                  <a:cubicBezTo>
                    <a:pt x="48" y="76"/>
                    <a:pt x="51" y="77"/>
                    <a:pt x="53" y="79"/>
                  </a:cubicBezTo>
                  <a:cubicBezTo>
                    <a:pt x="55" y="78"/>
                    <a:pt x="57" y="76"/>
                    <a:pt x="58" y="73"/>
                  </a:cubicBezTo>
                  <a:cubicBezTo>
                    <a:pt x="59" y="70"/>
                    <a:pt x="54" y="73"/>
                    <a:pt x="53" y="71"/>
                  </a:cubicBezTo>
                  <a:cubicBezTo>
                    <a:pt x="52" y="71"/>
                    <a:pt x="51" y="67"/>
                    <a:pt x="51" y="66"/>
                  </a:cubicBezTo>
                  <a:cubicBezTo>
                    <a:pt x="50" y="65"/>
                    <a:pt x="48" y="64"/>
                    <a:pt x="49" y="62"/>
                  </a:cubicBezTo>
                  <a:cubicBezTo>
                    <a:pt x="48" y="63"/>
                    <a:pt x="46" y="64"/>
                    <a:pt x="43" y="64"/>
                  </a:cubicBezTo>
                  <a:cubicBezTo>
                    <a:pt x="44" y="60"/>
                    <a:pt x="43" y="58"/>
                    <a:pt x="40" y="58"/>
                  </a:cubicBezTo>
                  <a:cubicBezTo>
                    <a:pt x="41" y="55"/>
                    <a:pt x="43" y="52"/>
                    <a:pt x="49" y="53"/>
                  </a:cubicBezTo>
                  <a:cubicBezTo>
                    <a:pt x="54" y="52"/>
                    <a:pt x="53" y="59"/>
                    <a:pt x="60" y="56"/>
                  </a:cubicBezTo>
                  <a:cubicBezTo>
                    <a:pt x="60" y="59"/>
                    <a:pt x="61" y="60"/>
                    <a:pt x="62" y="60"/>
                  </a:cubicBezTo>
                  <a:cubicBezTo>
                    <a:pt x="68" y="62"/>
                    <a:pt x="65" y="54"/>
                    <a:pt x="68" y="53"/>
                  </a:cubicBezTo>
                  <a:cubicBezTo>
                    <a:pt x="77" y="51"/>
                    <a:pt x="85" y="48"/>
                    <a:pt x="90" y="42"/>
                  </a:cubicBezTo>
                  <a:cubicBezTo>
                    <a:pt x="90" y="37"/>
                    <a:pt x="87" y="44"/>
                    <a:pt x="83" y="42"/>
                  </a:cubicBezTo>
                  <a:cubicBezTo>
                    <a:pt x="80" y="44"/>
                    <a:pt x="75" y="44"/>
                    <a:pt x="73" y="47"/>
                  </a:cubicBezTo>
                  <a:cubicBezTo>
                    <a:pt x="68" y="46"/>
                    <a:pt x="59" y="48"/>
                    <a:pt x="51" y="47"/>
                  </a:cubicBezTo>
                  <a:cubicBezTo>
                    <a:pt x="46" y="47"/>
                    <a:pt x="44" y="44"/>
                    <a:pt x="38" y="47"/>
                  </a:cubicBezTo>
                  <a:cubicBezTo>
                    <a:pt x="36" y="40"/>
                    <a:pt x="31" y="48"/>
                    <a:pt x="29" y="42"/>
                  </a:cubicBezTo>
                  <a:cubicBezTo>
                    <a:pt x="26" y="45"/>
                    <a:pt x="21" y="40"/>
                    <a:pt x="14" y="42"/>
                  </a:cubicBezTo>
                  <a:cubicBezTo>
                    <a:pt x="15" y="36"/>
                    <a:pt x="8" y="39"/>
                    <a:pt x="6" y="36"/>
                  </a:cubicBezTo>
                  <a:cubicBezTo>
                    <a:pt x="5" y="31"/>
                    <a:pt x="10" y="32"/>
                    <a:pt x="12" y="30"/>
                  </a:cubicBezTo>
                  <a:cubicBezTo>
                    <a:pt x="12" y="25"/>
                    <a:pt x="0" y="33"/>
                    <a:pt x="2" y="25"/>
                  </a:cubicBezTo>
                  <a:cubicBezTo>
                    <a:pt x="11" y="22"/>
                    <a:pt x="25" y="21"/>
                    <a:pt x="38" y="19"/>
                  </a:cubicBezTo>
                  <a:cubicBezTo>
                    <a:pt x="40" y="19"/>
                    <a:pt x="39" y="17"/>
                    <a:pt x="40" y="15"/>
                  </a:cubicBezTo>
                  <a:cubicBezTo>
                    <a:pt x="49" y="17"/>
                    <a:pt x="57" y="13"/>
                    <a:pt x="62" y="15"/>
                  </a:cubicBezTo>
                  <a:cubicBezTo>
                    <a:pt x="64" y="14"/>
                    <a:pt x="65" y="12"/>
                    <a:pt x="66" y="10"/>
                  </a:cubicBezTo>
                  <a:cubicBezTo>
                    <a:pt x="77" y="9"/>
                    <a:pt x="87" y="6"/>
                    <a:pt x="96" y="8"/>
                  </a:cubicBezTo>
                  <a:cubicBezTo>
                    <a:pt x="97" y="8"/>
                    <a:pt x="97" y="6"/>
                    <a:pt x="97" y="4"/>
                  </a:cubicBezTo>
                  <a:cubicBezTo>
                    <a:pt x="105" y="5"/>
                    <a:pt x="115" y="3"/>
                    <a:pt x="120" y="6"/>
                  </a:cubicBezTo>
                  <a:cubicBezTo>
                    <a:pt x="121" y="3"/>
                    <a:pt x="129" y="6"/>
                    <a:pt x="129" y="2"/>
                  </a:cubicBezTo>
                  <a:cubicBezTo>
                    <a:pt x="134" y="4"/>
                    <a:pt x="141" y="5"/>
                    <a:pt x="148" y="4"/>
                  </a:cubicBezTo>
                  <a:cubicBezTo>
                    <a:pt x="148" y="3"/>
                    <a:pt x="147" y="3"/>
                    <a:pt x="146" y="2"/>
                  </a:cubicBezTo>
                  <a:cubicBezTo>
                    <a:pt x="146" y="0"/>
                    <a:pt x="148" y="1"/>
                    <a:pt x="148" y="2"/>
                  </a:cubicBezTo>
                  <a:cubicBezTo>
                    <a:pt x="156" y="4"/>
                    <a:pt x="169" y="1"/>
                    <a:pt x="178" y="2"/>
                  </a:cubicBezTo>
                  <a:cubicBezTo>
                    <a:pt x="178" y="2"/>
                    <a:pt x="177" y="6"/>
                    <a:pt x="178" y="6"/>
                  </a:cubicBezTo>
                  <a:cubicBezTo>
                    <a:pt x="192" y="6"/>
                    <a:pt x="193" y="3"/>
                    <a:pt x="209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6" name="任意多边形: 形状 85"/>
            <p:cNvSpPr>
              <a:spLocks/>
            </p:cNvSpPr>
            <p:nvPr/>
          </p:nvSpPr>
          <p:spPr bwMode="auto">
            <a:xfrm>
              <a:off x="5955742" y="531150"/>
              <a:ext cx="133075" cy="49028"/>
            </a:xfrm>
            <a:custGeom>
              <a:avLst/>
              <a:gdLst>
                <a:gd name="T0" fmla="*/ 17 w 64"/>
                <a:gd name="T1" fmla="*/ 3 h 24"/>
                <a:gd name="T2" fmla="*/ 17 w 64"/>
                <a:gd name="T3" fmla="*/ 5 h 24"/>
                <a:gd name="T4" fmla="*/ 22 w 64"/>
                <a:gd name="T5" fmla="*/ 10 h 24"/>
                <a:gd name="T6" fmla="*/ 28 w 64"/>
                <a:gd name="T7" fmla="*/ 7 h 24"/>
                <a:gd name="T8" fmla="*/ 37 w 64"/>
                <a:gd name="T9" fmla="*/ 10 h 24"/>
                <a:gd name="T10" fmla="*/ 54 w 64"/>
                <a:gd name="T11" fmla="*/ 7 h 24"/>
                <a:gd name="T12" fmla="*/ 61 w 64"/>
                <a:gd name="T13" fmla="*/ 10 h 24"/>
                <a:gd name="T14" fmla="*/ 58 w 64"/>
                <a:gd name="T15" fmla="*/ 18 h 24"/>
                <a:gd name="T16" fmla="*/ 41 w 64"/>
                <a:gd name="T17" fmla="*/ 20 h 24"/>
                <a:gd name="T18" fmla="*/ 30 w 64"/>
                <a:gd name="T19" fmla="*/ 24 h 24"/>
                <a:gd name="T20" fmla="*/ 11 w 64"/>
                <a:gd name="T21" fmla="*/ 10 h 24"/>
                <a:gd name="T22" fmla="*/ 2 w 64"/>
                <a:gd name="T23" fmla="*/ 9 h 24"/>
                <a:gd name="T24" fmla="*/ 17 w 64"/>
                <a:gd name="T25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4" h="24">
                  <a:moveTo>
                    <a:pt x="17" y="3"/>
                  </a:moveTo>
                  <a:cubicBezTo>
                    <a:pt x="19" y="3"/>
                    <a:pt x="18" y="5"/>
                    <a:pt x="17" y="5"/>
                  </a:cubicBezTo>
                  <a:cubicBezTo>
                    <a:pt x="16" y="9"/>
                    <a:pt x="25" y="4"/>
                    <a:pt x="22" y="10"/>
                  </a:cubicBezTo>
                  <a:cubicBezTo>
                    <a:pt x="26" y="11"/>
                    <a:pt x="25" y="7"/>
                    <a:pt x="28" y="7"/>
                  </a:cubicBezTo>
                  <a:cubicBezTo>
                    <a:pt x="32" y="11"/>
                    <a:pt x="36" y="3"/>
                    <a:pt x="37" y="10"/>
                  </a:cubicBezTo>
                  <a:cubicBezTo>
                    <a:pt x="42" y="9"/>
                    <a:pt x="49" y="8"/>
                    <a:pt x="54" y="7"/>
                  </a:cubicBezTo>
                  <a:cubicBezTo>
                    <a:pt x="53" y="12"/>
                    <a:pt x="63" y="5"/>
                    <a:pt x="61" y="10"/>
                  </a:cubicBezTo>
                  <a:cubicBezTo>
                    <a:pt x="64" y="16"/>
                    <a:pt x="50" y="14"/>
                    <a:pt x="58" y="18"/>
                  </a:cubicBezTo>
                  <a:cubicBezTo>
                    <a:pt x="56" y="22"/>
                    <a:pt x="46" y="19"/>
                    <a:pt x="41" y="20"/>
                  </a:cubicBezTo>
                  <a:cubicBezTo>
                    <a:pt x="37" y="20"/>
                    <a:pt x="33" y="22"/>
                    <a:pt x="30" y="24"/>
                  </a:cubicBezTo>
                  <a:cubicBezTo>
                    <a:pt x="22" y="20"/>
                    <a:pt x="15" y="17"/>
                    <a:pt x="11" y="10"/>
                  </a:cubicBezTo>
                  <a:cubicBezTo>
                    <a:pt x="8" y="9"/>
                    <a:pt x="1" y="13"/>
                    <a:pt x="2" y="9"/>
                  </a:cubicBezTo>
                  <a:cubicBezTo>
                    <a:pt x="0" y="0"/>
                    <a:pt x="16" y="9"/>
                    <a:pt x="1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7" name="任意多边形: 形状 86"/>
            <p:cNvSpPr>
              <a:spLocks/>
            </p:cNvSpPr>
            <p:nvPr/>
          </p:nvSpPr>
          <p:spPr bwMode="auto">
            <a:xfrm>
              <a:off x="3864374" y="596988"/>
              <a:ext cx="63036" cy="19611"/>
            </a:xfrm>
            <a:custGeom>
              <a:avLst/>
              <a:gdLst>
                <a:gd name="T0" fmla="*/ 28 w 30"/>
                <a:gd name="T1" fmla="*/ 1 h 9"/>
                <a:gd name="T2" fmla="*/ 17 w 30"/>
                <a:gd name="T3" fmla="*/ 6 h 9"/>
                <a:gd name="T4" fmla="*/ 13 w 30"/>
                <a:gd name="T5" fmla="*/ 8 h 9"/>
                <a:gd name="T6" fmla="*/ 6 w 30"/>
                <a:gd name="T7" fmla="*/ 8 h 9"/>
                <a:gd name="T8" fmla="*/ 10 w 30"/>
                <a:gd name="T9" fmla="*/ 3 h 9"/>
                <a:gd name="T10" fmla="*/ 28 w 30"/>
                <a:gd name="T11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9">
                  <a:moveTo>
                    <a:pt x="28" y="1"/>
                  </a:moveTo>
                  <a:cubicBezTo>
                    <a:pt x="30" y="7"/>
                    <a:pt x="22" y="6"/>
                    <a:pt x="17" y="6"/>
                  </a:cubicBezTo>
                  <a:cubicBezTo>
                    <a:pt x="15" y="7"/>
                    <a:pt x="15" y="8"/>
                    <a:pt x="13" y="8"/>
                  </a:cubicBezTo>
                  <a:cubicBezTo>
                    <a:pt x="10" y="8"/>
                    <a:pt x="6" y="6"/>
                    <a:pt x="6" y="8"/>
                  </a:cubicBezTo>
                  <a:cubicBezTo>
                    <a:pt x="0" y="9"/>
                    <a:pt x="9" y="2"/>
                    <a:pt x="10" y="3"/>
                  </a:cubicBezTo>
                  <a:cubicBezTo>
                    <a:pt x="13" y="7"/>
                    <a:pt x="22" y="0"/>
                    <a:pt x="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8" name="任意多边形: 形状 87"/>
            <p:cNvSpPr>
              <a:spLocks/>
            </p:cNvSpPr>
            <p:nvPr/>
          </p:nvSpPr>
          <p:spPr bwMode="auto">
            <a:xfrm>
              <a:off x="4109511" y="596988"/>
              <a:ext cx="56031" cy="37822"/>
            </a:xfrm>
            <a:custGeom>
              <a:avLst/>
              <a:gdLst>
                <a:gd name="T0" fmla="*/ 13 w 27"/>
                <a:gd name="T1" fmla="*/ 1 h 18"/>
                <a:gd name="T2" fmla="*/ 9 w 27"/>
                <a:gd name="T3" fmla="*/ 3 h 18"/>
                <a:gd name="T4" fmla="*/ 18 w 27"/>
                <a:gd name="T5" fmla="*/ 8 h 18"/>
                <a:gd name="T6" fmla="*/ 22 w 27"/>
                <a:gd name="T7" fmla="*/ 6 h 18"/>
                <a:gd name="T8" fmla="*/ 11 w 27"/>
                <a:gd name="T9" fmla="*/ 18 h 18"/>
                <a:gd name="T10" fmla="*/ 0 w 27"/>
                <a:gd name="T11" fmla="*/ 5 h 18"/>
                <a:gd name="T12" fmla="*/ 13 w 27"/>
                <a:gd name="T13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18">
                  <a:moveTo>
                    <a:pt x="13" y="1"/>
                  </a:moveTo>
                  <a:cubicBezTo>
                    <a:pt x="13" y="3"/>
                    <a:pt x="10" y="2"/>
                    <a:pt x="9" y="3"/>
                  </a:cubicBezTo>
                  <a:cubicBezTo>
                    <a:pt x="9" y="8"/>
                    <a:pt x="21" y="0"/>
                    <a:pt x="18" y="8"/>
                  </a:cubicBezTo>
                  <a:cubicBezTo>
                    <a:pt x="20" y="9"/>
                    <a:pt x="22" y="8"/>
                    <a:pt x="22" y="6"/>
                  </a:cubicBezTo>
                  <a:cubicBezTo>
                    <a:pt x="27" y="12"/>
                    <a:pt x="12" y="13"/>
                    <a:pt x="11" y="18"/>
                  </a:cubicBezTo>
                  <a:cubicBezTo>
                    <a:pt x="6" y="14"/>
                    <a:pt x="7" y="5"/>
                    <a:pt x="0" y="5"/>
                  </a:cubicBezTo>
                  <a:cubicBezTo>
                    <a:pt x="2" y="1"/>
                    <a:pt x="9" y="3"/>
                    <a:pt x="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9" name="任意多边形: 形状 88"/>
            <p:cNvSpPr>
              <a:spLocks/>
            </p:cNvSpPr>
            <p:nvPr/>
          </p:nvSpPr>
          <p:spPr bwMode="auto">
            <a:xfrm>
              <a:off x="5381422" y="639011"/>
              <a:ext cx="3276430" cy="2147400"/>
            </a:xfrm>
            <a:custGeom>
              <a:avLst/>
              <a:gdLst>
                <a:gd name="T0" fmla="*/ 936 w 1575"/>
                <a:gd name="T1" fmla="*/ 72 h 1033"/>
                <a:gd name="T2" fmla="*/ 1105 w 1575"/>
                <a:gd name="T3" fmla="*/ 72 h 1033"/>
                <a:gd name="T4" fmla="*/ 1247 w 1575"/>
                <a:gd name="T5" fmla="*/ 85 h 1033"/>
                <a:gd name="T6" fmla="*/ 1432 w 1575"/>
                <a:gd name="T7" fmla="*/ 115 h 1033"/>
                <a:gd name="T8" fmla="*/ 1575 w 1575"/>
                <a:gd name="T9" fmla="*/ 162 h 1033"/>
                <a:gd name="T10" fmla="*/ 1484 w 1575"/>
                <a:gd name="T11" fmla="*/ 184 h 1033"/>
                <a:gd name="T12" fmla="*/ 1366 w 1575"/>
                <a:gd name="T13" fmla="*/ 273 h 1033"/>
                <a:gd name="T14" fmla="*/ 1320 w 1575"/>
                <a:gd name="T15" fmla="*/ 301 h 1033"/>
                <a:gd name="T16" fmla="*/ 1381 w 1575"/>
                <a:gd name="T17" fmla="*/ 208 h 1033"/>
                <a:gd name="T18" fmla="*/ 1247 w 1575"/>
                <a:gd name="T19" fmla="*/ 247 h 1033"/>
                <a:gd name="T20" fmla="*/ 1204 w 1575"/>
                <a:gd name="T21" fmla="*/ 313 h 1033"/>
                <a:gd name="T22" fmla="*/ 1130 w 1575"/>
                <a:gd name="T23" fmla="*/ 415 h 1033"/>
                <a:gd name="T24" fmla="*/ 1081 w 1575"/>
                <a:gd name="T25" fmla="*/ 439 h 1033"/>
                <a:gd name="T26" fmla="*/ 1061 w 1575"/>
                <a:gd name="T27" fmla="*/ 464 h 1033"/>
                <a:gd name="T28" fmla="*/ 993 w 1575"/>
                <a:gd name="T29" fmla="*/ 587 h 1033"/>
                <a:gd name="T30" fmla="*/ 956 w 1575"/>
                <a:gd name="T31" fmla="*/ 674 h 1033"/>
                <a:gd name="T32" fmla="*/ 895 w 1575"/>
                <a:gd name="T33" fmla="*/ 685 h 1033"/>
                <a:gd name="T34" fmla="*/ 882 w 1575"/>
                <a:gd name="T35" fmla="*/ 689 h 1033"/>
                <a:gd name="T36" fmla="*/ 848 w 1575"/>
                <a:gd name="T37" fmla="*/ 602 h 1033"/>
                <a:gd name="T38" fmla="*/ 742 w 1575"/>
                <a:gd name="T39" fmla="*/ 657 h 1033"/>
                <a:gd name="T40" fmla="*/ 665 w 1575"/>
                <a:gd name="T41" fmla="*/ 579 h 1033"/>
                <a:gd name="T42" fmla="*/ 524 w 1575"/>
                <a:gd name="T43" fmla="*/ 557 h 1033"/>
                <a:gd name="T44" fmla="*/ 557 w 1575"/>
                <a:gd name="T45" fmla="*/ 616 h 1033"/>
                <a:gd name="T46" fmla="*/ 453 w 1575"/>
                <a:gd name="T47" fmla="*/ 622 h 1033"/>
                <a:gd name="T48" fmla="*/ 391 w 1575"/>
                <a:gd name="T49" fmla="*/ 546 h 1033"/>
                <a:gd name="T50" fmla="*/ 440 w 1575"/>
                <a:gd name="T51" fmla="*/ 646 h 1033"/>
                <a:gd name="T52" fmla="*/ 470 w 1575"/>
                <a:gd name="T53" fmla="*/ 749 h 1033"/>
                <a:gd name="T54" fmla="*/ 412 w 1575"/>
                <a:gd name="T55" fmla="*/ 898 h 1033"/>
                <a:gd name="T56" fmla="*/ 352 w 1575"/>
                <a:gd name="T57" fmla="*/ 1013 h 1033"/>
                <a:gd name="T58" fmla="*/ 237 w 1575"/>
                <a:gd name="T59" fmla="*/ 924 h 1033"/>
                <a:gd name="T60" fmla="*/ 224 w 1575"/>
                <a:gd name="T61" fmla="*/ 788 h 1033"/>
                <a:gd name="T62" fmla="*/ 47 w 1575"/>
                <a:gd name="T63" fmla="*/ 702 h 1033"/>
                <a:gd name="T64" fmla="*/ 6 w 1575"/>
                <a:gd name="T65" fmla="*/ 588 h 1033"/>
                <a:gd name="T66" fmla="*/ 162 w 1575"/>
                <a:gd name="T67" fmla="*/ 465 h 1033"/>
                <a:gd name="T68" fmla="*/ 263 w 1575"/>
                <a:gd name="T69" fmla="*/ 512 h 1033"/>
                <a:gd name="T70" fmla="*/ 378 w 1575"/>
                <a:gd name="T71" fmla="*/ 512 h 1033"/>
                <a:gd name="T72" fmla="*/ 309 w 1575"/>
                <a:gd name="T73" fmla="*/ 436 h 1033"/>
                <a:gd name="T74" fmla="*/ 255 w 1575"/>
                <a:gd name="T75" fmla="*/ 402 h 1033"/>
                <a:gd name="T76" fmla="*/ 259 w 1575"/>
                <a:gd name="T77" fmla="*/ 432 h 1033"/>
                <a:gd name="T78" fmla="*/ 158 w 1575"/>
                <a:gd name="T79" fmla="*/ 408 h 1033"/>
                <a:gd name="T80" fmla="*/ 116 w 1575"/>
                <a:gd name="T81" fmla="*/ 406 h 1033"/>
                <a:gd name="T82" fmla="*/ 158 w 1575"/>
                <a:gd name="T83" fmla="*/ 329 h 1033"/>
                <a:gd name="T84" fmla="*/ 214 w 1575"/>
                <a:gd name="T85" fmla="*/ 292 h 1033"/>
                <a:gd name="T86" fmla="*/ 317 w 1575"/>
                <a:gd name="T87" fmla="*/ 247 h 1033"/>
                <a:gd name="T88" fmla="*/ 313 w 1575"/>
                <a:gd name="T89" fmla="*/ 197 h 1033"/>
                <a:gd name="T90" fmla="*/ 278 w 1575"/>
                <a:gd name="T91" fmla="*/ 238 h 1033"/>
                <a:gd name="T92" fmla="*/ 183 w 1575"/>
                <a:gd name="T93" fmla="*/ 251 h 1033"/>
                <a:gd name="T94" fmla="*/ 227 w 1575"/>
                <a:gd name="T95" fmla="*/ 167 h 1033"/>
                <a:gd name="T96" fmla="*/ 354 w 1575"/>
                <a:gd name="T97" fmla="*/ 106 h 1033"/>
                <a:gd name="T98" fmla="*/ 397 w 1575"/>
                <a:gd name="T99" fmla="*/ 154 h 1033"/>
                <a:gd name="T100" fmla="*/ 470 w 1575"/>
                <a:gd name="T101" fmla="*/ 134 h 1033"/>
                <a:gd name="T102" fmla="*/ 596 w 1575"/>
                <a:gd name="T103" fmla="*/ 126 h 1033"/>
                <a:gd name="T104" fmla="*/ 660 w 1575"/>
                <a:gd name="T105" fmla="*/ 83 h 1033"/>
                <a:gd name="T106" fmla="*/ 705 w 1575"/>
                <a:gd name="T107" fmla="*/ 130 h 1033"/>
                <a:gd name="T108" fmla="*/ 734 w 1575"/>
                <a:gd name="T109" fmla="*/ 81 h 1033"/>
                <a:gd name="T110" fmla="*/ 889 w 1575"/>
                <a:gd name="T111" fmla="*/ 18 h 1033"/>
                <a:gd name="T112" fmla="*/ 373 w 1575"/>
                <a:gd name="T113" fmla="*/ 374 h 1033"/>
                <a:gd name="T114" fmla="*/ 449 w 1575"/>
                <a:gd name="T115" fmla="*/ 424 h 1033"/>
                <a:gd name="T116" fmla="*/ 531 w 1575"/>
                <a:gd name="T117" fmla="*/ 411 h 1033"/>
                <a:gd name="T118" fmla="*/ 505 w 1575"/>
                <a:gd name="T119" fmla="*/ 451 h 1033"/>
                <a:gd name="T120" fmla="*/ 375 w 1575"/>
                <a:gd name="T121" fmla="*/ 762 h 1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75" h="1033">
                  <a:moveTo>
                    <a:pt x="949" y="11"/>
                  </a:moveTo>
                  <a:cubicBezTo>
                    <a:pt x="949" y="13"/>
                    <a:pt x="952" y="12"/>
                    <a:pt x="954" y="13"/>
                  </a:cubicBezTo>
                  <a:cubicBezTo>
                    <a:pt x="954" y="15"/>
                    <a:pt x="951" y="14"/>
                    <a:pt x="949" y="14"/>
                  </a:cubicBezTo>
                  <a:cubicBezTo>
                    <a:pt x="957" y="22"/>
                    <a:pt x="965" y="11"/>
                    <a:pt x="979" y="14"/>
                  </a:cubicBezTo>
                  <a:cubicBezTo>
                    <a:pt x="982" y="19"/>
                    <a:pt x="987" y="22"/>
                    <a:pt x="993" y="24"/>
                  </a:cubicBezTo>
                  <a:cubicBezTo>
                    <a:pt x="994" y="26"/>
                    <a:pt x="993" y="29"/>
                    <a:pt x="993" y="31"/>
                  </a:cubicBezTo>
                  <a:cubicBezTo>
                    <a:pt x="994" y="33"/>
                    <a:pt x="998" y="33"/>
                    <a:pt x="997" y="37"/>
                  </a:cubicBezTo>
                  <a:cubicBezTo>
                    <a:pt x="993" y="36"/>
                    <a:pt x="994" y="39"/>
                    <a:pt x="993" y="42"/>
                  </a:cubicBezTo>
                  <a:cubicBezTo>
                    <a:pt x="992" y="41"/>
                    <a:pt x="989" y="40"/>
                    <a:pt x="986" y="40"/>
                  </a:cubicBezTo>
                  <a:cubicBezTo>
                    <a:pt x="983" y="41"/>
                    <a:pt x="986" y="43"/>
                    <a:pt x="984" y="44"/>
                  </a:cubicBezTo>
                  <a:cubicBezTo>
                    <a:pt x="983" y="45"/>
                    <a:pt x="982" y="42"/>
                    <a:pt x="980" y="42"/>
                  </a:cubicBezTo>
                  <a:cubicBezTo>
                    <a:pt x="979" y="43"/>
                    <a:pt x="975" y="46"/>
                    <a:pt x="969" y="44"/>
                  </a:cubicBezTo>
                  <a:cubicBezTo>
                    <a:pt x="967" y="44"/>
                    <a:pt x="968" y="47"/>
                    <a:pt x="967" y="48"/>
                  </a:cubicBezTo>
                  <a:cubicBezTo>
                    <a:pt x="967" y="48"/>
                    <a:pt x="964" y="47"/>
                    <a:pt x="964" y="48"/>
                  </a:cubicBezTo>
                  <a:cubicBezTo>
                    <a:pt x="963" y="50"/>
                    <a:pt x="967" y="51"/>
                    <a:pt x="964" y="55"/>
                  </a:cubicBezTo>
                  <a:cubicBezTo>
                    <a:pt x="963" y="52"/>
                    <a:pt x="954" y="56"/>
                    <a:pt x="958" y="57"/>
                  </a:cubicBezTo>
                  <a:cubicBezTo>
                    <a:pt x="954" y="61"/>
                    <a:pt x="948" y="59"/>
                    <a:pt x="943" y="61"/>
                  </a:cubicBezTo>
                  <a:cubicBezTo>
                    <a:pt x="940" y="62"/>
                    <a:pt x="938" y="67"/>
                    <a:pt x="934" y="67"/>
                  </a:cubicBezTo>
                  <a:cubicBezTo>
                    <a:pt x="934" y="69"/>
                    <a:pt x="934" y="72"/>
                    <a:pt x="932" y="72"/>
                  </a:cubicBezTo>
                  <a:cubicBezTo>
                    <a:pt x="933" y="75"/>
                    <a:pt x="934" y="72"/>
                    <a:pt x="936" y="72"/>
                  </a:cubicBezTo>
                  <a:cubicBezTo>
                    <a:pt x="941" y="72"/>
                    <a:pt x="943" y="68"/>
                    <a:pt x="947" y="67"/>
                  </a:cubicBezTo>
                  <a:cubicBezTo>
                    <a:pt x="950" y="66"/>
                    <a:pt x="950" y="69"/>
                    <a:pt x="952" y="68"/>
                  </a:cubicBezTo>
                  <a:cubicBezTo>
                    <a:pt x="955" y="68"/>
                    <a:pt x="955" y="65"/>
                    <a:pt x="956" y="65"/>
                  </a:cubicBezTo>
                  <a:cubicBezTo>
                    <a:pt x="960" y="63"/>
                    <a:pt x="965" y="65"/>
                    <a:pt x="969" y="63"/>
                  </a:cubicBezTo>
                  <a:cubicBezTo>
                    <a:pt x="972" y="62"/>
                    <a:pt x="968" y="60"/>
                    <a:pt x="971" y="59"/>
                  </a:cubicBezTo>
                  <a:cubicBezTo>
                    <a:pt x="972" y="59"/>
                    <a:pt x="974" y="60"/>
                    <a:pt x="975" y="59"/>
                  </a:cubicBezTo>
                  <a:cubicBezTo>
                    <a:pt x="975" y="59"/>
                    <a:pt x="976" y="55"/>
                    <a:pt x="977" y="55"/>
                  </a:cubicBezTo>
                  <a:cubicBezTo>
                    <a:pt x="977" y="55"/>
                    <a:pt x="982" y="57"/>
                    <a:pt x="984" y="57"/>
                  </a:cubicBezTo>
                  <a:cubicBezTo>
                    <a:pt x="989" y="57"/>
                    <a:pt x="989" y="56"/>
                    <a:pt x="993" y="55"/>
                  </a:cubicBezTo>
                  <a:cubicBezTo>
                    <a:pt x="993" y="57"/>
                    <a:pt x="993" y="59"/>
                    <a:pt x="993" y="61"/>
                  </a:cubicBezTo>
                  <a:cubicBezTo>
                    <a:pt x="996" y="59"/>
                    <a:pt x="997" y="59"/>
                    <a:pt x="997" y="63"/>
                  </a:cubicBezTo>
                  <a:cubicBezTo>
                    <a:pt x="1007" y="62"/>
                    <a:pt x="1023" y="64"/>
                    <a:pt x="1038" y="63"/>
                  </a:cubicBezTo>
                  <a:cubicBezTo>
                    <a:pt x="1037" y="71"/>
                    <a:pt x="1051" y="65"/>
                    <a:pt x="1049" y="74"/>
                  </a:cubicBezTo>
                  <a:cubicBezTo>
                    <a:pt x="1051" y="71"/>
                    <a:pt x="1054" y="74"/>
                    <a:pt x="1057" y="74"/>
                  </a:cubicBezTo>
                  <a:cubicBezTo>
                    <a:pt x="1062" y="74"/>
                    <a:pt x="1069" y="72"/>
                    <a:pt x="1072" y="74"/>
                  </a:cubicBezTo>
                  <a:cubicBezTo>
                    <a:pt x="1076" y="74"/>
                    <a:pt x="1072" y="66"/>
                    <a:pt x="1076" y="65"/>
                  </a:cubicBezTo>
                  <a:cubicBezTo>
                    <a:pt x="1082" y="66"/>
                    <a:pt x="1088" y="65"/>
                    <a:pt x="1094" y="67"/>
                  </a:cubicBezTo>
                  <a:cubicBezTo>
                    <a:pt x="1094" y="67"/>
                    <a:pt x="1094" y="68"/>
                    <a:pt x="1094" y="68"/>
                  </a:cubicBezTo>
                  <a:cubicBezTo>
                    <a:pt x="1097" y="69"/>
                    <a:pt x="1101" y="68"/>
                    <a:pt x="1103" y="68"/>
                  </a:cubicBezTo>
                  <a:cubicBezTo>
                    <a:pt x="1104" y="69"/>
                    <a:pt x="1105" y="72"/>
                    <a:pt x="1105" y="72"/>
                  </a:cubicBezTo>
                  <a:cubicBezTo>
                    <a:pt x="1108" y="74"/>
                    <a:pt x="1113" y="71"/>
                    <a:pt x="1115" y="74"/>
                  </a:cubicBezTo>
                  <a:cubicBezTo>
                    <a:pt x="1114" y="78"/>
                    <a:pt x="1114" y="82"/>
                    <a:pt x="1109" y="81"/>
                  </a:cubicBezTo>
                  <a:cubicBezTo>
                    <a:pt x="1109" y="85"/>
                    <a:pt x="1112" y="86"/>
                    <a:pt x="1117" y="85"/>
                  </a:cubicBezTo>
                  <a:cubicBezTo>
                    <a:pt x="1115" y="96"/>
                    <a:pt x="1124" y="97"/>
                    <a:pt x="1128" y="102"/>
                  </a:cubicBezTo>
                  <a:cubicBezTo>
                    <a:pt x="1131" y="100"/>
                    <a:pt x="1134" y="99"/>
                    <a:pt x="1137" y="96"/>
                  </a:cubicBezTo>
                  <a:cubicBezTo>
                    <a:pt x="1138" y="95"/>
                    <a:pt x="1138" y="92"/>
                    <a:pt x="1139" y="91"/>
                  </a:cubicBezTo>
                  <a:cubicBezTo>
                    <a:pt x="1140" y="90"/>
                    <a:pt x="1143" y="91"/>
                    <a:pt x="1143" y="89"/>
                  </a:cubicBezTo>
                  <a:cubicBezTo>
                    <a:pt x="1148" y="88"/>
                    <a:pt x="1146" y="93"/>
                    <a:pt x="1148" y="95"/>
                  </a:cubicBezTo>
                  <a:cubicBezTo>
                    <a:pt x="1153" y="95"/>
                    <a:pt x="1157" y="95"/>
                    <a:pt x="1161" y="95"/>
                  </a:cubicBezTo>
                  <a:cubicBezTo>
                    <a:pt x="1163" y="93"/>
                    <a:pt x="1168" y="94"/>
                    <a:pt x="1167" y="89"/>
                  </a:cubicBezTo>
                  <a:cubicBezTo>
                    <a:pt x="1173" y="91"/>
                    <a:pt x="1187" y="85"/>
                    <a:pt x="1187" y="93"/>
                  </a:cubicBezTo>
                  <a:cubicBezTo>
                    <a:pt x="1193" y="93"/>
                    <a:pt x="1191" y="86"/>
                    <a:pt x="1199" y="89"/>
                  </a:cubicBezTo>
                  <a:cubicBezTo>
                    <a:pt x="1198" y="87"/>
                    <a:pt x="1196" y="87"/>
                    <a:pt x="1195" y="87"/>
                  </a:cubicBezTo>
                  <a:cubicBezTo>
                    <a:pt x="1196" y="86"/>
                    <a:pt x="1196" y="82"/>
                    <a:pt x="1199" y="81"/>
                  </a:cubicBezTo>
                  <a:cubicBezTo>
                    <a:pt x="1204" y="82"/>
                    <a:pt x="1202" y="75"/>
                    <a:pt x="1210" y="78"/>
                  </a:cubicBezTo>
                  <a:cubicBezTo>
                    <a:pt x="1212" y="78"/>
                    <a:pt x="1210" y="75"/>
                    <a:pt x="1210" y="76"/>
                  </a:cubicBezTo>
                  <a:cubicBezTo>
                    <a:pt x="1213" y="72"/>
                    <a:pt x="1218" y="75"/>
                    <a:pt x="1225" y="74"/>
                  </a:cubicBezTo>
                  <a:cubicBezTo>
                    <a:pt x="1223" y="84"/>
                    <a:pt x="1235" y="71"/>
                    <a:pt x="1232" y="80"/>
                  </a:cubicBezTo>
                  <a:cubicBezTo>
                    <a:pt x="1240" y="81"/>
                    <a:pt x="1246" y="79"/>
                    <a:pt x="1253" y="78"/>
                  </a:cubicBezTo>
                  <a:cubicBezTo>
                    <a:pt x="1253" y="83"/>
                    <a:pt x="1245" y="79"/>
                    <a:pt x="1247" y="85"/>
                  </a:cubicBezTo>
                  <a:cubicBezTo>
                    <a:pt x="1248" y="89"/>
                    <a:pt x="1254" y="87"/>
                    <a:pt x="1258" y="87"/>
                  </a:cubicBezTo>
                  <a:cubicBezTo>
                    <a:pt x="1265" y="87"/>
                    <a:pt x="1271" y="87"/>
                    <a:pt x="1277" y="85"/>
                  </a:cubicBezTo>
                  <a:cubicBezTo>
                    <a:pt x="1278" y="92"/>
                    <a:pt x="1287" y="92"/>
                    <a:pt x="1290" y="98"/>
                  </a:cubicBezTo>
                  <a:cubicBezTo>
                    <a:pt x="1294" y="97"/>
                    <a:pt x="1296" y="100"/>
                    <a:pt x="1299" y="100"/>
                  </a:cubicBezTo>
                  <a:cubicBezTo>
                    <a:pt x="1311" y="101"/>
                    <a:pt x="1324" y="98"/>
                    <a:pt x="1335" y="100"/>
                  </a:cubicBezTo>
                  <a:cubicBezTo>
                    <a:pt x="1339" y="101"/>
                    <a:pt x="1343" y="106"/>
                    <a:pt x="1348" y="104"/>
                  </a:cubicBezTo>
                  <a:cubicBezTo>
                    <a:pt x="1347" y="107"/>
                    <a:pt x="1349" y="107"/>
                    <a:pt x="1351" y="108"/>
                  </a:cubicBezTo>
                  <a:cubicBezTo>
                    <a:pt x="1351" y="110"/>
                    <a:pt x="1351" y="113"/>
                    <a:pt x="1351" y="115"/>
                  </a:cubicBezTo>
                  <a:cubicBezTo>
                    <a:pt x="1351" y="118"/>
                    <a:pt x="1358" y="115"/>
                    <a:pt x="1359" y="117"/>
                  </a:cubicBezTo>
                  <a:cubicBezTo>
                    <a:pt x="1361" y="120"/>
                    <a:pt x="1360" y="116"/>
                    <a:pt x="1363" y="117"/>
                  </a:cubicBezTo>
                  <a:cubicBezTo>
                    <a:pt x="1363" y="117"/>
                    <a:pt x="1363" y="119"/>
                    <a:pt x="1364" y="119"/>
                  </a:cubicBezTo>
                  <a:cubicBezTo>
                    <a:pt x="1367" y="119"/>
                    <a:pt x="1387" y="121"/>
                    <a:pt x="1389" y="119"/>
                  </a:cubicBezTo>
                  <a:cubicBezTo>
                    <a:pt x="1389" y="119"/>
                    <a:pt x="1389" y="117"/>
                    <a:pt x="1389" y="117"/>
                  </a:cubicBezTo>
                  <a:cubicBezTo>
                    <a:pt x="1390" y="117"/>
                    <a:pt x="1394" y="119"/>
                    <a:pt x="1394" y="119"/>
                  </a:cubicBezTo>
                  <a:cubicBezTo>
                    <a:pt x="1396" y="117"/>
                    <a:pt x="1399" y="116"/>
                    <a:pt x="1400" y="119"/>
                  </a:cubicBezTo>
                  <a:cubicBezTo>
                    <a:pt x="1403" y="115"/>
                    <a:pt x="1409" y="115"/>
                    <a:pt x="1415" y="113"/>
                  </a:cubicBezTo>
                  <a:cubicBezTo>
                    <a:pt x="1414" y="119"/>
                    <a:pt x="1416" y="122"/>
                    <a:pt x="1417" y="126"/>
                  </a:cubicBezTo>
                  <a:cubicBezTo>
                    <a:pt x="1424" y="126"/>
                    <a:pt x="1427" y="130"/>
                    <a:pt x="1433" y="126"/>
                  </a:cubicBezTo>
                  <a:cubicBezTo>
                    <a:pt x="1434" y="123"/>
                    <a:pt x="1432" y="123"/>
                    <a:pt x="1430" y="122"/>
                  </a:cubicBezTo>
                  <a:cubicBezTo>
                    <a:pt x="1431" y="121"/>
                    <a:pt x="1432" y="118"/>
                    <a:pt x="1432" y="115"/>
                  </a:cubicBezTo>
                  <a:cubicBezTo>
                    <a:pt x="1436" y="111"/>
                    <a:pt x="1448" y="113"/>
                    <a:pt x="1450" y="117"/>
                  </a:cubicBezTo>
                  <a:cubicBezTo>
                    <a:pt x="1458" y="117"/>
                    <a:pt x="1466" y="116"/>
                    <a:pt x="1474" y="117"/>
                  </a:cubicBezTo>
                  <a:cubicBezTo>
                    <a:pt x="1477" y="117"/>
                    <a:pt x="1483" y="121"/>
                    <a:pt x="1484" y="117"/>
                  </a:cubicBezTo>
                  <a:cubicBezTo>
                    <a:pt x="1488" y="119"/>
                    <a:pt x="1487" y="121"/>
                    <a:pt x="1493" y="122"/>
                  </a:cubicBezTo>
                  <a:cubicBezTo>
                    <a:pt x="1495" y="123"/>
                    <a:pt x="1496" y="126"/>
                    <a:pt x="1497" y="126"/>
                  </a:cubicBezTo>
                  <a:cubicBezTo>
                    <a:pt x="1498" y="126"/>
                    <a:pt x="1499" y="125"/>
                    <a:pt x="1499" y="124"/>
                  </a:cubicBezTo>
                  <a:cubicBezTo>
                    <a:pt x="1501" y="125"/>
                    <a:pt x="1499" y="127"/>
                    <a:pt x="1500" y="128"/>
                  </a:cubicBezTo>
                  <a:cubicBezTo>
                    <a:pt x="1501" y="129"/>
                    <a:pt x="1504" y="127"/>
                    <a:pt x="1504" y="128"/>
                  </a:cubicBezTo>
                  <a:cubicBezTo>
                    <a:pt x="1505" y="129"/>
                    <a:pt x="1509" y="130"/>
                    <a:pt x="1514" y="132"/>
                  </a:cubicBezTo>
                  <a:cubicBezTo>
                    <a:pt x="1516" y="133"/>
                    <a:pt x="1521" y="134"/>
                    <a:pt x="1525" y="136"/>
                  </a:cubicBezTo>
                  <a:cubicBezTo>
                    <a:pt x="1526" y="136"/>
                    <a:pt x="1526" y="139"/>
                    <a:pt x="1527" y="139"/>
                  </a:cubicBezTo>
                  <a:cubicBezTo>
                    <a:pt x="1527" y="140"/>
                    <a:pt x="1530" y="139"/>
                    <a:pt x="1530" y="139"/>
                  </a:cubicBezTo>
                  <a:cubicBezTo>
                    <a:pt x="1531" y="140"/>
                    <a:pt x="1530" y="142"/>
                    <a:pt x="1530" y="143"/>
                  </a:cubicBezTo>
                  <a:cubicBezTo>
                    <a:pt x="1531" y="144"/>
                    <a:pt x="1534" y="142"/>
                    <a:pt x="1534" y="143"/>
                  </a:cubicBezTo>
                  <a:cubicBezTo>
                    <a:pt x="1535" y="145"/>
                    <a:pt x="1532" y="151"/>
                    <a:pt x="1540" y="149"/>
                  </a:cubicBezTo>
                  <a:cubicBezTo>
                    <a:pt x="1540" y="153"/>
                    <a:pt x="1540" y="157"/>
                    <a:pt x="1540" y="162"/>
                  </a:cubicBezTo>
                  <a:cubicBezTo>
                    <a:pt x="1546" y="161"/>
                    <a:pt x="1551" y="160"/>
                    <a:pt x="1553" y="154"/>
                  </a:cubicBezTo>
                  <a:cubicBezTo>
                    <a:pt x="1558" y="157"/>
                    <a:pt x="1565" y="156"/>
                    <a:pt x="1569" y="158"/>
                  </a:cubicBezTo>
                  <a:cubicBezTo>
                    <a:pt x="1570" y="158"/>
                    <a:pt x="1569" y="161"/>
                    <a:pt x="1569" y="162"/>
                  </a:cubicBezTo>
                  <a:cubicBezTo>
                    <a:pt x="1570" y="163"/>
                    <a:pt x="1574" y="161"/>
                    <a:pt x="1575" y="162"/>
                  </a:cubicBezTo>
                  <a:cubicBezTo>
                    <a:pt x="1574" y="164"/>
                    <a:pt x="1571" y="164"/>
                    <a:pt x="1571" y="167"/>
                  </a:cubicBezTo>
                  <a:cubicBezTo>
                    <a:pt x="1568" y="168"/>
                    <a:pt x="1568" y="165"/>
                    <a:pt x="1566" y="165"/>
                  </a:cubicBezTo>
                  <a:cubicBezTo>
                    <a:pt x="1564" y="167"/>
                    <a:pt x="1564" y="170"/>
                    <a:pt x="1560" y="169"/>
                  </a:cubicBezTo>
                  <a:cubicBezTo>
                    <a:pt x="1561" y="172"/>
                    <a:pt x="1566" y="171"/>
                    <a:pt x="1564" y="177"/>
                  </a:cubicBezTo>
                  <a:cubicBezTo>
                    <a:pt x="1557" y="171"/>
                    <a:pt x="1563" y="179"/>
                    <a:pt x="1558" y="180"/>
                  </a:cubicBezTo>
                  <a:cubicBezTo>
                    <a:pt x="1557" y="181"/>
                    <a:pt x="1555" y="182"/>
                    <a:pt x="1554" y="184"/>
                  </a:cubicBezTo>
                  <a:cubicBezTo>
                    <a:pt x="1552" y="184"/>
                    <a:pt x="1551" y="183"/>
                    <a:pt x="1549" y="182"/>
                  </a:cubicBezTo>
                  <a:cubicBezTo>
                    <a:pt x="1548" y="181"/>
                    <a:pt x="1546" y="179"/>
                    <a:pt x="1545" y="178"/>
                  </a:cubicBezTo>
                  <a:cubicBezTo>
                    <a:pt x="1542" y="177"/>
                    <a:pt x="1540" y="178"/>
                    <a:pt x="1538" y="177"/>
                  </a:cubicBezTo>
                  <a:cubicBezTo>
                    <a:pt x="1536" y="176"/>
                    <a:pt x="1535" y="173"/>
                    <a:pt x="1534" y="173"/>
                  </a:cubicBezTo>
                  <a:cubicBezTo>
                    <a:pt x="1532" y="172"/>
                    <a:pt x="1529" y="173"/>
                    <a:pt x="1527" y="173"/>
                  </a:cubicBezTo>
                  <a:cubicBezTo>
                    <a:pt x="1526" y="173"/>
                    <a:pt x="1526" y="171"/>
                    <a:pt x="1525" y="171"/>
                  </a:cubicBezTo>
                  <a:cubicBezTo>
                    <a:pt x="1522" y="171"/>
                    <a:pt x="1520" y="164"/>
                    <a:pt x="1517" y="169"/>
                  </a:cubicBezTo>
                  <a:cubicBezTo>
                    <a:pt x="1515" y="169"/>
                    <a:pt x="1516" y="166"/>
                    <a:pt x="1515" y="163"/>
                  </a:cubicBezTo>
                  <a:cubicBezTo>
                    <a:pt x="1512" y="163"/>
                    <a:pt x="1508" y="163"/>
                    <a:pt x="1504" y="163"/>
                  </a:cubicBezTo>
                  <a:cubicBezTo>
                    <a:pt x="1500" y="164"/>
                    <a:pt x="1504" y="168"/>
                    <a:pt x="1504" y="167"/>
                  </a:cubicBezTo>
                  <a:cubicBezTo>
                    <a:pt x="1504" y="170"/>
                    <a:pt x="1500" y="170"/>
                    <a:pt x="1500" y="175"/>
                  </a:cubicBezTo>
                  <a:cubicBezTo>
                    <a:pt x="1492" y="174"/>
                    <a:pt x="1491" y="180"/>
                    <a:pt x="1482" y="178"/>
                  </a:cubicBezTo>
                  <a:cubicBezTo>
                    <a:pt x="1480" y="180"/>
                    <a:pt x="1480" y="183"/>
                    <a:pt x="1476" y="182"/>
                  </a:cubicBezTo>
                  <a:cubicBezTo>
                    <a:pt x="1477" y="185"/>
                    <a:pt x="1481" y="184"/>
                    <a:pt x="1484" y="184"/>
                  </a:cubicBezTo>
                  <a:cubicBezTo>
                    <a:pt x="1486" y="185"/>
                    <a:pt x="1487" y="187"/>
                    <a:pt x="1489" y="188"/>
                  </a:cubicBezTo>
                  <a:cubicBezTo>
                    <a:pt x="1488" y="194"/>
                    <a:pt x="1488" y="192"/>
                    <a:pt x="1491" y="195"/>
                  </a:cubicBezTo>
                  <a:cubicBezTo>
                    <a:pt x="1493" y="199"/>
                    <a:pt x="1498" y="200"/>
                    <a:pt x="1500" y="203"/>
                  </a:cubicBezTo>
                  <a:cubicBezTo>
                    <a:pt x="1500" y="203"/>
                    <a:pt x="1495" y="208"/>
                    <a:pt x="1495" y="208"/>
                  </a:cubicBezTo>
                  <a:cubicBezTo>
                    <a:pt x="1490" y="209"/>
                    <a:pt x="1490" y="204"/>
                    <a:pt x="1487" y="204"/>
                  </a:cubicBezTo>
                  <a:cubicBezTo>
                    <a:pt x="1488" y="204"/>
                    <a:pt x="1490" y="208"/>
                    <a:pt x="1487" y="208"/>
                  </a:cubicBezTo>
                  <a:cubicBezTo>
                    <a:pt x="1482" y="209"/>
                    <a:pt x="1473" y="208"/>
                    <a:pt x="1467" y="210"/>
                  </a:cubicBezTo>
                  <a:cubicBezTo>
                    <a:pt x="1464" y="211"/>
                    <a:pt x="1457" y="213"/>
                    <a:pt x="1458" y="218"/>
                  </a:cubicBezTo>
                  <a:cubicBezTo>
                    <a:pt x="1449" y="216"/>
                    <a:pt x="1448" y="222"/>
                    <a:pt x="1443" y="223"/>
                  </a:cubicBezTo>
                  <a:cubicBezTo>
                    <a:pt x="1441" y="225"/>
                    <a:pt x="1441" y="226"/>
                    <a:pt x="1439" y="227"/>
                  </a:cubicBezTo>
                  <a:cubicBezTo>
                    <a:pt x="1438" y="228"/>
                    <a:pt x="1435" y="231"/>
                    <a:pt x="1433" y="231"/>
                  </a:cubicBezTo>
                  <a:cubicBezTo>
                    <a:pt x="1432" y="231"/>
                    <a:pt x="1430" y="233"/>
                    <a:pt x="1430" y="234"/>
                  </a:cubicBezTo>
                  <a:cubicBezTo>
                    <a:pt x="1424" y="233"/>
                    <a:pt x="1414" y="237"/>
                    <a:pt x="1411" y="232"/>
                  </a:cubicBezTo>
                  <a:cubicBezTo>
                    <a:pt x="1409" y="234"/>
                    <a:pt x="1404" y="233"/>
                    <a:pt x="1405" y="238"/>
                  </a:cubicBezTo>
                  <a:cubicBezTo>
                    <a:pt x="1395" y="239"/>
                    <a:pt x="1394" y="239"/>
                    <a:pt x="1383" y="238"/>
                  </a:cubicBezTo>
                  <a:cubicBezTo>
                    <a:pt x="1382" y="238"/>
                    <a:pt x="1381" y="240"/>
                    <a:pt x="1379" y="240"/>
                  </a:cubicBezTo>
                  <a:cubicBezTo>
                    <a:pt x="1378" y="241"/>
                    <a:pt x="1374" y="242"/>
                    <a:pt x="1374" y="246"/>
                  </a:cubicBezTo>
                  <a:cubicBezTo>
                    <a:pt x="1373" y="251"/>
                    <a:pt x="1365" y="248"/>
                    <a:pt x="1366" y="257"/>
                  </a:cubicBezTo>
                  <a:cubicBezTo>
                    <a:pt x="1365" y="263"/>
                    <a:pt x="1371" y="262"/>
                    <a:pt x="1374" y="264"/>
                  </a:cubicBezTo>
                  <a:cubicBezTo>
                    <a:pt x="1373" y="269"/>
                    <a:pt x="1372" y="274"/>
                    <a:pt x="1366" y="273"/>
                  </a:cubicBezTo>
                  <a:cubicBezTo>
                    <a:pt x="1367" y="277"/>
                    <a:pt x="1366" y="279"/>
                    <a:pt x="1363" y="279"/>
                  </a:cubicBezTo>
                  <a:cubicBezTo>
                    <a:pt x="1363" y="282"/>
                    <a:pt x="1363" y="284"/>
                    <a:pt x="1363" y="287"/>
                  </a:cubicBezTo>
                  <a:cubicBezTo>
                    <a:pt x="1363" y="289"/>
                    <a:pt x="1366" y="285"/>
                    <a:pt x="1366" y="288"/>
                  </a:cubicBezTo>
                  <a:cubicBezTo>
                    <a:pt x="1368" y="292"/>
                    <a:pt x="1364" y="291"/>
                    <a:pt x="1363" y="292"/>
                  </a:cubicBezTo>
                  <a:cubicBezTo>
                    <a:pt x="1362" y="293"/>
                    <a:pt x="1361" y="297"/>
                    <a:pt x="1361" y="298"/>
                  </a:cubicBezTo>
                  <a:cubicBezTo>
                    <a:pt x="1359" y="299"/>
                    <a:pt x="1353" y="298"/>
                    <a:pt x="1351" y="300"/>
                  </a:cubicBezTo>
                  <a:cubicBezTo>
                    <a:pt x="1350" y="301"/>
                    <a:pt x="1353" y="306"/>
                    <a:pt x="1351" y="307"/>
                  </a:cubicBezTo>
                  <a:cubicBezTo>
                    <a:pt x="1350" y="308"/>
                    <a:pt x="1350" y="303"/>
                    <a:pt x="1350" y="303"/>
                  </a:cubicBezTo>
                  <a:cubicBezTo>
                    <a:pt x="1348" y="303"/>
                    <a:pt x="1344" y="304"/>
                    <a:pt x="1348" y="313"/>
                  </a:cubicBezTo>
                  <a:cubicBezTo>
                    <a:pt x="1344" y="311"/>
                    <a:pt x="1345" y="315"/>
                    <a:pt x="1344" y="316"/>
                  </a:cubicBezTo>
                  <a:cubicBezTo>
                    <a:pt x="1343" y="317"/>
                    <a:pt x="1341" y="316"/>
                    <a:pt x="1340" y="316"/>
                  </a:cubicBezTo>
                  <a:cubicBezTo>
                    <a:pt x="1339" y="317"/>
                    <a:pt x="1340" y="322"/>
                    <a:pt x="1336" y="320"/>
                  </a:cubicBezTo>
                  <a:cubicBezTo>
                    <a:pt x="1337" y="323"/>
                    <a:pt x="1334" y="324"/>
                    <a:pt x="1335" y="328"/>
                  </a:cubicBezTo>
                  <a:cubicBezTo>
                    <a:pt x="1332" y="328"/>
                    <a:pt x="1327" y="327"/>
                    <a:pt x="1327" y="329"/>
                  </a:cubicBezTo>
                  <a:cubicBezTo>
                    <a:pt x="1325" y="329"/>
                    <a:pt x="1328" y="327"/>
                    <a:pt x="1327" y="324"/>
                  </a:cubicBezTo>
                  <a:cubicBezTo>
                    <a:pt x="1327" y="324"/>
                    <a:pt x="1325" y="323"/>
                    <a:pt x="1325" y="322"/>
                  </a:cubicBezTo>
                  <a:cubicBezTo>
                    <a:pt x="1325" y="321"/>
                    <a:pt x="1325" y="319"/>
                    <a:pt x="1325" y="318"/>
                  </a:cubicBezTo>
                  <a:cubicBezTo>
                    <a:pt x="1324" y="317"/>
                    <a:pt x="1323" y="315"/>
                    <a:pt x="1322" y="314"/>
                  </a:cubicBezTo>
                  <a:cubicBezTo>
                    <a:pt x="1321" y="314"/>
                    <a:pt x="1320" y="312"/>
                    <a:pt x="1318" y="313"/>
                  </a:cubicBezTo>
                  <a:cubicBezTo>
                    <a:pt x="1320" y="310"/>
                    <a:pt x="1320" y="305"/>
                    <a:pt x="1320" y="301"/>
                  </a:cubicBezTo>
                  <a:cubicBezTo>
                    <a:pt x="1320" y="298"/>
                    <a:pt x="1318" y="298"/>
                    <a:pt x="1318" y="296"/>
                  </a:cubicBezTo>
                  <a:cubicBezTo>
                    <a:pt x="1317" y="289"/>
                    <a:pt x="1320" y="281"/>
                    <a:pt x="1318" y="275"/>
                  </a:cubicBezTo>
                  <a:cubicBezTo>
                    <a:pt x="1325" y="281"/>
                    <a:pt x="1319" y="272"/>
                    <a:pt x="1322" y="268"/>
                  </a:cubicBezTo>
                  <a:cubicBezTo>
                    <a:pt x="1322" y="267"/>
                    <a:pt x="1324" y="274"/>
                    <a:pt x="1325" y="270"/>
                  </a:cubicBezTo>
                  <a:cubicBezTo>
                    <a:pt x="1325" y="269"/>
                    <a:pt x="1325" y="267"/>
                    <a:pt x="1325" y="266"/>
                  </a:cubicBezTo>
                  <a:cubicBezTo>
                    <a:pt x="1327" y="263"/>
                    <a:pt x="1335" y="258"/>
                    <a:pt x="1336" y="257"/>
                  </a:cubicBezTo>
                  <a:cubicBezTo>
                    <a:pt x="1336" y="257"/>
                    <a:pt x="1340" y="256"/>
                    <a:pt x="1338" y="255"/>
                  </a:cubicBezTo>
                  <a:cubicBezTo>
                    <a:pt x="1336" y="253"/>
                    <a:pt x="1339" y="253"/>
                    <a:pt x="1342" y="253"/>
                  </a:cubicBezTo>
                  <a:cubicBezTo>
                    <a:pt x="1345" y="251"/>
                    <a:pt x="1346" y="248"/>
                    <a:pt x="1346" y="244"/>
                  </a:cubicBezTo>
                  <a:cubicBezTo>
                    <a:pt x="1346" y="243"/>
                    <a:pt x="1352" y="241"/>
                    <a:pt x="1351" y="240"/>
                  </a:cubicBezTo>
                  <a:cubicBezTo>
                    <a:pt x="1351" y="240"/>
                    <a:pt x="1350" y="240"/>
                    <a:pt x="1350" y="240"/>
                  </a:cubicBezTo>
                  <a:cubicBezTo>
                    <a:pt x="1350" y="240"/>
                    <a:pt x="1351" y="236"/>
                    <a:pt x="1351" y="236"/>
                  </a:cubicBezTo>
                  <a:cubicBezTo>
                    <a:pt x="1353" y="236"/>
                    <a:pt x="1356" y="241"/>
                    <a:pt x="1355" y="232"/>
                  </a:cubicBezTo>
                  <a:cubicBezTo>
                    <a:pt x="1358" y="232"/>
                    <a:pt x="1362" y="232"/>
                    <a:pt x="1364" y="231"/>
                  </a:cubicBezTo>
                  <a:cubicBezTo>
                    <a:pt x="1365" y="230"/>
                    <a:pt x="1366" y="227"/>
                    <a:pt x="1366" y="227"/>
                  </a:cubicBezTo>
                  <a:cubicBezTo>
                    <a:pt x="1367" y="226"/>
                    <a:pt x="1369" y="227"/>
                    <a:pt x="1370" y="227"/>
                  </a:cubicBezTo>
                  <a:cubicBezTo>
                    <a:pt x="1371" y="226"/>
                    <a:pt x="1373" y="224"/>
                    <a:pt x="1374" y="223"/>
                  </a:cubicBezTo>
                  <a:cubicBezTo>
                    <a:pt x="1375" y="222"/>
                    <a:pt x="1375" y="223"/>
                    <a:pt x="1376" y="221"/>
                  </a:cubicBezTo>
                  <a:cubicBezTo>
                    <a:pt x="1376" y="219"/>
                    <a:pt x="1378" y="214"/>
                    <a:pt x="1381" y="218"/>
                  </a:cubicBezTo>
                  <a:cubicBezTo>
                    <a:pt x="1381" y="214"/>
                    <a:pt x="1381" y="211"/>
                    <a:pt x="1381" y="208"/>
                  </a:cubicBezTo>
                  <a:cubicBezTo>
                    <a:pt x="1377" y="208"/>
                    <a:pt x="1374" y="209"/>
                    <a:pt x="1372" y="210"/>
                  </a:cubicBezTo>
                  <a:cubicBezTo>
                    <a:pt x="1371" y="211"/>
                    <a:pt x="1369" y="213"/>
                    <a:pt x="1368" y="214"/>
                  </a:cubicBezTo>
                  <a:cubicBezTo>
                    <a:pt x="1367" y="215"/>
                    <a:pt x="1366" y="214"/>
                    <a:pt x="1366" y="216"/>
                  </a:cubicBezTo>
                  <a:cubicBezTo>
                    <a:pt x="1366" y="219"/>
                    <a:pt x="1359" y="218"/>
                    <a:pt x="1359" y="223"/>
                  </a:cubicBezTo>
                  <a:cubicBezTo>
                    <a:pt x="1355" y="223"/>
                    <a:pt x="1353" y="224"/>
                    <a:pt x="1353" y="227"/>
                  </a:cubicBezTo>
                  <a:cubicBezTo>
                    <a:pt x="1351" y="227"/>
                    <a:pt x="1352" y="224"/>
                    <a:pt x="1351" y="223"/>
                  </a:cubicBezTo>
                  <a:cubicBezTo>
                    <a:pt x="1351" y="223"/>
                    <a:pt x="1348" y="224"/>
                    <a:pt x="1348" y="223"/>
                  </a:cubicBezTo>
                  <a:cubicBezTo>
                    <a:pt x="1347" y="222"/>
                    <a:pt x="1348" y="219"/>
                    <a:pt x="1348" y="218"/>
                  </a:cubicBezTo>
                  <a:cubicBezTo>
                    <a:pt x="1340" y="219"/>
                    <a:pt x="1335" y="216"/>
                    <a:pt x="1329" y="218"/>
                  </a:cubicBezTo>
                  <a:cubicBezTo>
                    <a:pt x="1327" y="218"/>
                    <a:pt x="1329" y="220"/>
                    <a:pt x="1327" y="221"/>
                  </a:cubicBezTo>
                  <a:cubicBezTo>
                    <a:pt x="1325" y="223"/>
                    <a:pt x="1322" y="222"/>
                    <a:pt x="1320" y="223"/>
                  </a:cubicBezTo>
                  <a:cubicBezTo>
                    <a:pt x="1316" y="225"/>
                    <a:pt x="1316" y="226"/>
                    <a:pt x="1314" y="229"/>
                  </a:cubicBezTo>
                  <a:cubicBezTo>
                    <a:pt x="1313" y="230"/>
                    <a:pt x="1312" y="233"/>
                    <a:pt x="1308" y="232"/>
                  </a:cubicBezTo>
                  <a:cubicBezTo>
                    <a:pt x="1307" y="238"/>
                    <a:pt x="1311" y="237"/>
                    <a:pt x="1310" y="242"/>
                  </a:cubicBezTo>
                  <a:cubicBezTo>
                    <a:pt x="1308" y="243"/>
                    <a:pt x="1307" y="244"/>
                    <a:pt x="1307" y="247"/>
                  </a:cubicBezTo>
                  <a:cubicBezTo>
                    <a:pt x="1299" y="246"/>
                    <a:pt x="1297" y="250"/>
                    <a:pt x="1290" y="249"/>
                  </a:cubicBezTo>
                  <a:cubicBezTo>
                    <a:pt x="1288" y="247"/>
                    <a:pt x="1289" y="246"/>
                    <a:pt x="1290" y="244"/>
                  </a:cubicBezTo>
                  <a:cubicBezTo>
                    <a:pt x="1287" y="244"/>
                    <a:pt x="1286" y="242"/>
                    <a:pt x="1286" y="240"/>
                  </a:cubicBezTo>
                  <a:cubicBezTo>
                    <a:pt x="1283" y="240"/>
                    <a:pt x="1279" y="241"/>
                    <a:pt x="1279" y="238"/>
                  </a:cubicBezTo>
                  <a:cubicBezTo>
                    <a:pt x="1270" y="243"/>
                    <a:pt x="1259" y="246"/>
                    <a:pt x="1247" y="247"/>
                  </a:cubicBezTo>
                  <a:cubicBezTo>
                    <a:pt x="1246" y="244"/>
                    <a:pt x="1241" y="246"/>
                    <a:pt x="1243" y="240"/>
                  </a:cubicBezTo>
                  <a:cubicBezTo>
                    <a:pt x="1241" y="240"/>
                    <a:pt x="1238" y="240"/>
                    <a:pt x="1236" y="240"/>
                  </a:cubicBezTo>
                  <a:cubicBezTo>
                    <a:pt x="1228" y="242"/>
                    <a:pt x="1222" y="244"/>
                    <a:pt x="1215" y="247"/>
                  </a:cubicBezTo>
                  <a:cubicBezTo>
                    <a:pt x="1210" y="250"/>
                    <a:pt x="1206" y="255"/>
                    <a:pt x="1200" y="257"/>
                  </a:cubicBezTo>
                  <a:cubicBezTo>
                    <a:pt x="1201" y="260"/>
                    <a:pt x="1200" y="263"/>
                    <a:pt x="1197" y="262"/>
                  </a:cubicBezTo>
                  <a:cubicBezTo>
                    <a:pt x="1198" y="268"/>
                    <a:pt x="1194" y="267"/>
                    <a:pt x="1195" y="272"/>
                  </a:cubicBezTo>
                  <a:cubicBezTo>
                    <a:pt x="1191" y="268"/>
                    <a:pt x="1187" y="279"/>
                    <a:pt x="1185" y="277"/>
                  </a:cubicBezTo>
                  <a:cubicBezTo>
                    <a:pt x="1182" y="274"/>
                    <a:pt x="1185" y="279"/>
                    <a:pt x="1180" y="279"/>
                  </a:cubicBezTo>
                  <a:cubicBezTo>
                    <a:pt x="1177" y="279"/>
                    <a:pt x="1176" y="280"/>
                    <a:pt x="1176" y="283"/>
                  </a:cubicBezTo>
                  <a:cubicBezTo>
                    <a:pt x="1167" y="280"/>
                    <a:pt x="1170" y="289"/>
                    <a:pt x="1163" y="288"/>
                  </a:cubicBezTo>
                  <a:cubicBezTo>
                    <a:pt x="1164" y="290"/>
                    <a:pt x="1169" y="298"/>
                    <a:pt x="1171" y="294"/>
                  </a:cubicBezTo>
                  <a:cubicBezTo>
                    <a:pt x="1173" y="295"/>
                    <a:pt x="1172" y="299"/>
                    <a:pt x="1172" y="301"/>
                  </a:cubicBezTo>
                  <a:cubicBezTo>
                    <a:pt x="1175" y="300"/>
                    <a:pt x="1178" y="303"/>
                    <a:pt x="1178" y="303"/>
                  </a:cubicBezTo>
                  <a:cubicBezTo>
                    <a:pt x="1180" y="303"/>
                    <a:pt x="1182" y="301"/>
                    <a:pt x="1185" y="301"/>
                  </a:cubicBezTo>
                  <a:cubicBezTo>
                    <a:pt x="1186" y="302"/>
                    <a:pt x="1188" y="303"/>
                    <a:pt x="1187" y="303"/>
                  </a:cubicBezTo>
                  <a:cubicBezTo>
                    <a:pt x="1190" y="303"/>
                    <a:pt x="1192" y="298"/>
                    <a:pt x="1193" y="301"/>
                  </a:cubicBezTo>
                  <a:cubicBezTo>
                    <a:pt x="1195" y="301"/>
                    <a:pt x="1194" y="299"/>
                    <a:pt x="1195" y="298"/>
                  </a:cubicBezTo>
                  <a:cubicBezTo>
                    <a:pt x="1198" y="299"/>
                    <a:pt x="1198" y="312"/>
                    <a:pt x="1202" y="305"/>
                  </a:cubicBezTo>
                  <a:cubicBezTo>
                    <a:pt x="1207" y="304"/>
                    <a:pt x="1201" y="314"/>
                    <a:pt x="1208" y="311"/>
                  </a:cubicBezTo>
                  <a:cubicBezTo>
                    <a:pt x="1208" y="313"/>
                    <a:pt x="1205" y="312"/>
                    <a:pt x="1204" y="313"/>
                  </a:cubicBezTo>
                  <a:cubicBezTo>
                    <a:pt x="1204" y="313"/>
                    <a:pt x="1207" y="318"/>
                    <a:pt x="1206" y="320"/>
                  </a:cubicBezTo>
                  <a:cubicBezTo>
                    <a:pt x="1206" y="321"/>
                    <a:pt x="1204" y="320"/>
                    <a:pt x="1204" y="322"/>
                  </a:cubicBezTo>
                  <a:cubicBezTo>
                    <a:pt x="1204" y="323"/>
                    <a:pt x="1202" y="324"/>
                    <a:pt x="1202" y="326"/>
                  </a:cubicBezTo>
                  <a:cubicBezTo>
                    <a:pt x="1201" y="332"/>
                    <a:pt x="1205" y="342"/>
                    <a:pt x="1199" y="337"/>
                  </a:cubicBezTo>
                  <a:cubicBezTo>
                    <a:pt x="1200" y="353"/>
                    <a:pt x="1193" y="361"/>
                    <a:pt x="1189" y="372"/>
                  </a:cubicBezTo>
                  <a:cubicBezTo>
                    <a:pt x="1187" y="374"/>
                    <a:pt x="1186" y="373"/>
                    <a:pt x="1184" y="372"/>
                  </a:cubicBezTo>
                  <a:cubicBezTo>
                    <a:pt x="1183" y="374"/>
                    <a:pt x="1184" y="376"/>
                    <a:pt x="1184" y="378"/>
                  </a:cubicBezTo>
                  <a:cubicBezTo>
                    <a:pt x="1183" y="380"/>
                    <a:pt x="1180" y="378"/>
                    <a:pt x="1178" y="380"/>
                  </a:cubicBezTo>
                  <a:cubicBezTo>
                    <a:pt x="1177" y="380"/>
                    <a:pt x="1179" y="383"/>
                    <a:pt x="1178" y="383"/>
                  </a:cubicBezTo>
                  <a:cubicBezTo>
                    <a:pt x="1177" y="384"/>
                    <a:pt x="1175" y="383"/>
                    <a:pt x="1174" y="383"/>
                  </a:cubicBezTo>
                  <a:cubicBezTo>
                    <a:pt x="1173" y="385"/>
                    <a:pt x="1176" y="386"/>
                    <a:pt x="1176" y="385"/>
                  </a:cubicBezTo>
                  <a:cubicBezTo>
                    <a:pt x="1175" y="387"/>
                    <a:pt x="1172" y="387"/>
                    <a:pt x="1171" y="389"/>
                  </a:cubicBezTo>
                  <a:cubicBezTo>
                    <a:pt x="1170" y="390"/>
                    <a:pt x="1170" y="393"/>
                    <a:pt x="1169" y="395"/>
                  </a:cubicBezTo>
                  <a:cubicBezTo>
                    <a:pt x="1167" y="396"/>
                    <a:pt x="1165" y="395"/>
                    <a:pt x="1163" y="396"/>
                  </a:cubicBezTo>
                  <a:cubicBezTo>
                    <a:pt x="1161" y="398"/>
                    <a:pt x="1163" y="400"/>
                    <a:pt x="1161" y="402"/>
                  </a:cubicBezTo>
                  <a:cubicBezTo>
                    <a:pt x="1161" y="403"/>
                    <a:pt x="1158" y="401"/>
                    <a:pt x="1158" y="402"/>
                  </a:cubicBezTo>
                  <a:cubicBezTo>
                    <a:pt x="1157" y="402"/>
                    <a:pt x="1157" y="407"/>
                    <a:pt x="1156" y="406"/>
                  </a:cubicBezTo>
                  <a:cubicBezTo>
                    <a:pt x="1154" y="404"/>
                    <a:pt x="1152" y="404"/>
                    <a:pt x="1152" y="410"/>
                  </a:cubicBezTo>
                  <a:cubicBezTo>
                    <a:pt x="1143" y="411"/>
                    <a:pt x="1143" y="410"/>
                    <a:pt x="1133" y="410"/>
                  </a:cubicBezTo>
                  <a:cubicBezTo>
                    <a:pt x="1133" y="411"/>
                    <a:pt x="1126" y="414"/>
                    <a:pt x="1130" y="415"/>
                  </a:cubicBezTo>
                  <a:cubicBezTo>
                    <a:pt x="1131" y="419"/>
                    <a:pt x="1117" y="416"/>
                    <a:pt x="1124" y="419"/>
                  </a:cubicBezTo>
                  <a:cubicBezTo>
                    <a:pt x="1123" y="421"/>
                    <a:pt x="1120" y="421"/>
                    <a:pt x="1120" y="419"/>
                  </a:cubicBezTo>
                  <a:cubicBezTo>
                    <a:pt x="1115" y="423"/>
                    <a:pt x="1118" y="427"/>
                    <a:pt x="1118" y="434"/>
                  </a:cubicBezTo>
                  <a:cubicBezTo>
                    <a:pt x="1113" y="435"/>
                    <a:pt x="1115" y="435"/>
                    <a:pt x="1109" y="434"/>
                  </a:cubicBezTo>
                  <a:cubicBezTo>
                    <a:pt x="1111" y="436"/>
                    <a:pt x="1111" y="438"/>
                    <a:pt x="1107" y="438"/>
                  </a:cubicBezTo>
                  <a:cubicBezTo>
                    <a:pt x="1107" y="441"/>
                    <a:pt x="1109" y="457"/>
                    <a:pt x="1111" y="452"/>
                  </a:cubicBezTo>
                  <a:cubicBezTo>
                    <a:pt x="1115" y="452"/>
                    <a:pt x="1111" y="467"/>
                    <a:pt x="1117" y="467"/>
                  </a:cubicBezTo>
                  <a:cubicBezTo>
                    <a:pt x="1121" y="468"/>
                    <a:pt x="1115" y="473"/>
                    <a:pt x="1120" y="475"/>
                  </a:cubicBezTo>
                  <a:cubicBezTo>
                    <a:pt x="1119" y="475"/>
                    <a:pt x="1119" y="478"/>
                    <a:pt x="1118" y="479"/>
                  </a:cubicBezTo>
                  <a:cubicBezTo>
                    <a:pt x="1116" y="479"/>
                    <a:pt x="1114" y="477"/>
                    <a:pt x="1115" y="477"/>
                  </a:cubicBezTo>
                  <a:cubicBezTo>
                    <a:pt x="1113" y="478"/>
                    <a:pt x="1114" y="479"/>
                    <a:pt x="1113" y="480"/>
                  </a:cubicBezTo>
                  <a:cubicBezTo>
                    <a:pt x="1112" y="481"/>
                    <a:pt x="1109" y="480"/>
                    <a:pt x="1107" y="480"/>
                  </a:cubicBezTo>
                  <a:cubicBezTo>
                    <a:pt x="1103" y="482"/>
                    <a:pt x="1098" y="486"/>
                    <a:pt x="1094" y="482"/>
                  </a:cubicBezTo>
                  <a:cubicBezTo>
                    <a:pt x="1093" y="478"/>
                    <a:pt x="1096" y="477"/>
                    <a:pt x="1096" y="475"/>
                  </a:cubicBezTo>
                  <a:cubicBezTo>
                    <a:pt x="1097" y="471"/>
                    <a:pt x="1094" y="465"/>
                    <a:pt x="1098" y="464"/>
                  </a:cubicBezTo>
                  <a:cubicBezTo>
                    <a:pt x="1097" y="461"/>
                    <a:pt x="1092" y="462"/>
                    <a:pt x="1094" y="456"/>
                  </a:cubicBezTo>
                  <a:cubicBezTo>
                    <a:pt x="1090" y="454"/>
                    <a:pt x="1087" y="457"/>
                    <a:pt x="1083" y="452"/>
                  </a:cubicBezTo>
                  <a:cubicBezTo>
                    <a:pt x="1082" y="447"/>
                    <a:pt x="1089" y="450"/>
                    <a:pt x="1087" y="443"/>
                  </a:cubicBezTo>
                  <a:cubicBezTo>
                    <a:pt x="1086" y="441"/>
                    <a:pt x="1085" y="442"/>
                    <a:pt x="1085" y="443"/>
                  </a:cubicBezTo>
                  <a:cubicBezTo>
                    <a:pt x="1082" y="443"/>
                    <a:pt x="1082" y="441"/>
                    <a:pt x="1081" y="439"/>
                  </a:cubicBezTo>
                  <a:cubicBezTo>
                    <a:pt x="1080" y="438"/>
                    <a:pt x="1078" y="438"/>
                    <a:pt x="1077" y="436"/>
                  </a:cubicBezTo>
                  <a:cubicBezTo>
                    <a:pt x="1076" y="437"/>
                    <a:pt x="1074" y="438"/>
                    <a:pt x="1072" y="438"/>
                  </a:cubicBezTo>
                  <a:cubicBezTo>
                    <a:pt x="1070" y="438"/>
                    <a:pt x="1071" y="439"/>
                    <a:pt x="1072" y="439"/>
                  </a:cubicBezTo>
                  <a:cubicBezTo>
                    <a:pt x="1072" y="445"/>
                    <a:pt x="1067" y="435"/>
                    <a:pt x="1068" y="443"/>
                  </a:cubicBezTo>
                  <a:cubicBezTo>
                    <a:pt x="1063" y="439"/>
                    <a:pt x="1063" y="447"/>
                    <a:pt x="1057" y="443"/>
                  </a:cubicBezTo>
                  <a:cubicBezTo>
                    <a:pt x="1062" y="439"/>
                    <a:pt x="1057" y="436"/>
                    <a:pt x="1062" y="432"/>
                  </a:cubicBezTo>
                  <a:cubicBezTo>
                    <a:pt x="1066" y="430"/>
                    <a:pt x="1053" y="431"/>
                    <a:pt x="1053" y="434"/>
                  </a:cubicBezTo>
                  <a:cubicBezTo>
                    <a:pt x="1053" y="438"/>
                    <a:pt x="1050" y="432"/>
                    <a:pt x="1051" y="432"/>
                  </a:cubicBezTo>
                  <a:cubicBezTo>
                    <a:pt x="1048" y="433"/>
                    <a:pt x="1049" y="437"/>
                    <a:pt x="1046" y="438"/>
                  </a:cubicBezTo>
                  <a:cubicBezTo>
                    <a:pt x="1045" y="438"/>
                    <a:pt x="1041" y="440"/>
                    <a:pt x="1040" y="441"/>
                  </a:cubicBezTo>
                  <a:cubicBezTo>
                    <a:pt x="1039" y="442"/>
                    <a:pt x="1038" y="443"/>
                    <a:pt x="1038" y="445"/>
                  </a:cubicBezTo>
                  <a:cubicBezTo>
                    <a:pt x="1031" y="444"/>
                    <a:pt x="1033" y="444"/>
                    <a:pt x="1025" y="445"/>
                  </a:cubicBezTo>
                  <a:cubicBezTo>
                    <a:pt x="1027" y="445"/>
                    <a:pt x="1026" y="450"/>
                    <a:pt x="1027" y="451"/>
                  </a:cubicBezTo>
                  <a:cubicBezTo>
                    <a:pt x="1028" y="451"/>
                    <a:pt x="1031" y="450"/>
                    <a:pt x="1033" y="451"/>
                  </a:cubicBezTo>
                  <a:cubicBezTo>
                    <a:pt x="1033" y="451"/>
                    <a:pt x="1032" y="454"/>
                    <a:pt x="1033" y="454"/>
                  </a:cubicBezTo>
                  <a:cubicBezTo>
                    <a:pt x="1033" y="455"/>
                    <a:pt x="1037" y="454"/>
                    <a:pt x="1038" y="454"/>
                  </a:cubicBezTo>
                  <a:cubicBezTo>
                    <a:pt x="1039" y="455"/>
                    <a:pt x="1038" y="458"/>
                    <a:pt x="1038" y="458"/>
                  </a:cubicBezTo>
                  <a:cubicBezTo>
                    <a:pt x="1040" y="459"/>
                    <a:pt x="1043" y="458"/>
                    <a:pt x="1044" y="460"/>
                  </a:cubicBezTo>
                  <a:cubicBezTo>
                    <a:pt x="1046" y="459"/>
                    <a:pt x="1045" y="456"/>
                    <a:pt x="1048" y="456"/>
                  </a:cubicBezTo>
                  <a:cubicBezTo>
                    <a:pt x="1055" y="455"/>
                    <a:pt x="1061" y="457"/>
                    <a:pt x="1061" y="464"/>
                  </a:cubicBezTo>
                  <a:cubicBezTo>
                    <a:pt x="1058" y="466"/>
                    <a:pt x="1054" y="466"/>
                    <a:pt x="1051" y="464"/>
                  </a:cubicBezTo>
                  <a:cubicBezTo>
                    <a:pt x="1050" y="466"/>
                    <a:pt x="1049" y="469"/>
                    <a:pt x="1049" y="473"/>
                  </a:cubicBezTo>
                  <a:cubicBezTo>
                    <a:pt x="1046" y="472"/>
                    <a:pt x="1046" y="475"/>
                    <a:pt x="1048" y="475"/>
                  </a:cubicBezTo>
                  <a:cubicBezTo>
                    <a:pt x="1047" y="477"/>
                    <a:pt x="1043" y="476"/>
                    <a:pt x="1040" y="477"/>
                  </a:cubicBezTo>
                  <a:cubicBezTo>
                    <a:pt x="1043" y="483"/>
                    <a:pt x="1049" y="486"/>
                    <a:pt x="1049" y="495"/>
                  </a:cubicBezTo>
                  <a:cubicBezTo>
                    <a:pt x="1054" y="490"/>
                    <a:pt x="1051" y="494"/>
                    <a:pt x="1055" y="497"/>
                  </a:cubicBezTo>
                  <a:cubicBezTo>
                    <a:pt x="1054" y="504"/>
                    <a:pt x="1057" y="514"/>
                    <a:pt x="1053" y="518"/>
                  </a:cubicBezTo>
                  <a:cubicBezTo>
                    <a:pt x="1056" y="522"/>
                    <a:pt x="1058" y="528"/>
                    <a:pt x="1057" y="536"/>
                  </a:cubicBezTo>
                  <a:cubicBezTo>
                    <a:pt x="1051" y="532"/>
                    <a:pt x="1054" y="545"/>
                    <a:pt x="1051" y="542"/>
                  </a:cubicBezTo>
                  <a:cubicBezTo>
                    <a:pt x="1049" y="539"/>
                    <a:pt x="1051" y="542"/>
                    <a:pt x="1049" y="544"/>
                  </a:cubicBezTo>
                  <a:cubicBezTo>
                    <a:pt x="1048" y="545"/>
                    <a:pt x="1044" y="545"/>
                    <a:pt x="1046" y="551"/>
                  </a:cubicBezTo>
                  <a:cubicBezTo>
                    <a:pt x="1040" y="549"/>
                    <a:pt x="1044" y="557"/>
                    <a:pt x="1038" y="555"/>
                  </a:cubicBezTo>
                  <a:cubicBezTo>
                    <a:pt x="1043" y="559"/>
                    <a:pt x="1030" y="562"/>
                    <a:pt x="1033" y="564"/>
                  </a:cubicBezTo>
                  <a:cubicBezTo>
                    <a:pt x="1036" y="567"/>
                    <a:pt x="1032" y="565"/>
                    <a:pt x="1029" y="568"/>
                  </a:cubicBezTo>
                  <a:cubicBezTo>
                    <a:pt x="1028" y="569"/>
                    <a:pt x="1028" y="572"/>
                    <a:pt x="1027" y="574"/>
                  </a:cubicBezTo>
                  <a:cubicBezTo>
                    <a:pt x="1027" y="574"/>
                    <a:pt x="1024" y="573"/>
                    <a:pt x="1023" y="574"/>
                  </a:cubicBezTo>
                  <a:cubicBezTo>
                    <a:pt x="1023" y="574"/>
                    <a:pt x="1024" y="577"/>
                    <a:pt x="1023" y="577"/>
                  </a:cubicBezTo>
                  <a:cubicBezTo>
                    <a:pt x="1022" y="579"/>
                    <a:pt x="1016" y="576"/>
                    <a:pt x="1018" y="581"/>
                  </a:cubicBezTo>
                  <a:cubicBezTo>
                    <a:pt x="1006" y="582"/>
                    <a:pt x="1008" y="583"/>
                    <a:pt x="995" y="581"/>
                  </a:cubicBezTo>
                  <a:cubicBezTo>
                    <a:pt x="993" y="581"/>
                    <a:pt x="994" y="584"/>
                    <a:pt x="993" y="587"/>
                  </a:cubicBezTo>
                  <a:cubicBezTo>
                    <a:pt x="989" y="583"/>
                    <a:pt x="983" y="591"/>
                    <a:pt x="982" y="590"/>
                  </a:cubicBezTo>
                  <a:cubicBezTo>
                    <a:pt x="979" y="587"/>
                    <a:pt x="982" y="592"/>
                    <a:pt x="975" y="592"/>
                  </a:cubicBezTo>
                  <a:cubicBezTo>
                    <a:pt x="972" y="593"/>
                    <a:pt x="976" y="595"/>
                    <a:pt x="973" y="596"/>
                  </a:cubicBezTo>
                  <a:cubicBezTo>
                    <a:pt x="969" y="600"/>
                    <a:pt x="967" y="593"/>
                    <a:pt x="962" y="592"/>
                  </a:cubicBezTo>
                  <a:cubicBezTo>
                    <a:pt x="956" y="591"/>
                    <a:pt x="955" y="594"/>
                    <a:pt x="951" y="594"/>
                  </a:cubicBezTo>
                  <a:cubicBezTo>
                    <a:pt x="948" y="595"/>
                    <a:pt x="947" y="598"/>
                    <a:pt x="947" y="602"/>
                  </a:cubicBezTo>
                  <a:cubicBezTo>
                    <a:pt x="941" y="600"/>
                    <a:pt x="941" y="604"/>
                    <a:pt x="938" y="605"/>
                  </a:cubicBezTo>
                  <a:cubicBezTo>
                    <a:pt x="936" y="610"/>
                    <a:pt x="941" y="609"/>
                    <a:pt x="941" y="613"/>
                  </a:cubicBezTo>
                  <a:cubicBezTo>
                    <a:pt x="941" y="615"/>
                    <a:pt x="941" y="616"/>
                    <a:pt x="943" y="616"/>
                  </a:cubicBezTo>
                  <a:cubicBezTo>
                    <a:pt x="946" y="617"/>
                    <a:pt x="944" y="619"/>
                    <a:pt x="945" y="620"/>
                  </a:cubicBezTo>
                  <a:cubicBezTo>
                    <a:pt x="946" y="622"/>
                    <a:pt x="949" y="621"/>
                    <a:pt x="951" y="622"/>
                  </a:cubicBezTo>
                  <a:cubicBezTo>
                    <a:pt x="951" y="622"/>
                    <a:pt x="950" y="625"/>
                    <a:pt x="951" y="626"/>
                  </a:cubicBezTo>
                  <a:cubicBezTo>
                    <a:pt x="951" y="626"/>
                    <a:pt x="954" y="625"/>
                    <a:pt x="954" y="626"/>
                  </a:cubicBezTo>
                  <a:cubicBezTo>
                    <a:pt x="956" y="627"/>
                    <a:pt x="956" y="632"/>
                    <a:pt x="958" y="635"/>
                  </a:cubicBezTo>
                  <a:cubicBezTo>
                    <a:pt x="959" y="637"/>
                    <a:pt x="964" y="641"/>
                    <a:pt x="964" y="641"/>
                  </a:cubicBezTo>
                  <a:cubicBezTo>
                    <a:pt x="964" y="643"/>
                    <a:pt x="963" y="646"/>
                    <a:pt x="964" y="648"/>
                  </a:cubicBezTo>
                  <a:cubicBezTo>
                    <a:pt x="964" y="651"/>
                    <a:pt x="966" y="652"/>
                    <a:pt x="965" y="656"/>
                  </a:cubicBezTo>
                  <a:cubicBezTo>
                    <a:pt x="965" y="659"/>
                    <a:pt x="964" y="659"/>
                    <a:pt x="964" y="661"/>
                  </a:cubicBezTo>
                  <a:cubicBezTo>
                    <a:pt x="963" y="665"/>
                    <a:pt x="965" y="668"/>
                    <a:pt x="960" y="665"/>
                  </a:cubicBezTo>
                  <a:cubicBezTo>
                    <a:pt x="963" y="672"/>
                    <a:pt x="955" y="668"/>
                    <a:pt x="956" y="674"/>
                  </a:cubicBezTo>
                  <a:cubicBezTo>
                    <a:pt x="949" y="672"/>
                    <a:pt x="950" y="678"/>
                    <a:pt x="945" y="678"/>
                  </a:cubicBezTo>
                  <a:cubicBezTo>
                    <a:pt x="943" y="677"/>
                    <a:pt x="944" y="681"/>
                    <a:pt x="943" y="682"/>
                  </a:cubicBezTo>
                  <a:cubicBezTo>
                    <a:pt x="943" y="682"/>
                    <a:pt x="938" y="682"/>
                    <a:pt x="939" y="684"/>
                  </a:cubicBezTo>
                  <a:cubicBezTo>
                    <a:pt x="941" y="685"/>
                    <a:pt x="941" y="684"/>
                    <a:pt x="939" y="685"/>
                  </a:cubicBezTo>
                  <a:cubicBezTo>
                    <a:pt x="938" y="687"/>
                    <a:pt x="937" y="689"/>
                    <a:pt x="934" y="689"/>
                  </a:cubicBezTo>
                  <a:cubicBezTo>
                    <a:pt x="936" y="680"/>
                    <a:pt x="930" y="688"/>
                    <a:pt x="930" y="684"/>
                  </a:cubicBezTo>
                  <a:cubicBezTo>
                    <a:pt x="930" y="682"/>
                    <a:pt x="929" y="678"/>
                    <a:pt x="926" y="676"/>
                  </a:cubicBezTo>
                  <a:cubicBezTo>
                    <a:pt x="926" y="675"/>
                    <a:pt x="923" y="677"/>
                    <a:pt x="923" y="676"/>
                  </a:cubicBezTo>
                  <a:cubicBezTo>
                    <a:pt x="922" y="675"/>
                    <a:pt x="923" y="673"/>
                    <a:pt x="923" y="672"/>
                  </a:cubicBezTo>
                  <a:cubicBezTo>
                    <a:pt x="921" y="671"/>
                    <a:pt x="916" y="672"/>
                    <a:pt x="915" y="670"/>
                  </a:cubicBezTo>
                  <a:cubicBezTo>
                    <a:pt x="915" y="670"/>
                    <a:pt x="916" y="667"/>
                    <a:pt x="915" y="667"/>
                  </a:cubicBezTo>
                  <a:cubicBezTo>
                    <a:pt x="914" y="666"/>
                    <a:pt x="911" y="667"/>
                    <a:pt x="910" y="667"/>
                  </a:cubicBezTo>
                  <a:cubicBezTo>
                    <a:pt x="908" y="667"/>
                    <a:pt x="909" y="662"/>
                    <a:pt x="908" y="661"/>
                  </a:cubicBezTo>
                  <a:cubicBezTo>
                    <a:pt x="907" y="661"/>
                    <a:pt x="905" y="662"/>
                    <a:pt x="906" y="663"/>
                  </a:cubicBezTo>
                  <a:cubicBezTo>
                    <a:pt x="902" y="659"/>
                    <a:pt x="904" y="659"/>
                    <a:pt x="900" y="656"/>
                  </a:cubicBezTo>
                  <a:cubicBezTo>
                    <a:pt x="895" y="653"/>
                    <a:pt x="896" y="662"/>
                    <a:pt x="895" y="665"/>
                  </a:cubicBezTo>
                  <a:cubicBezTo>
                    <a:pt x="894" y="666"/>
                    <a:pt x="891" y="666"/>
                    <a:pt x="891" y="667"/>
                  </a:cubicBezTo>
                  <a:cubicBezTo>
                    <a:pt x="890" y="670"/>
                    <a:pt x="892" y="675"/>
                    <a:pt x="889" y="678"/>
                  </a:cubicBezTo>
                  <a:cubicBezTo>
                    <a:pt x="890" y="679"/>
                    <a:pt x="891" y="681"/>
                    <a:pt x="891" y="684"/>
                  </a:cubicBezTo>
                  <a:cubicBezTo>
                    <a:pt x="892" y="686"/>
                    <a:pt x="894" y="688"/>
                    <a:pt x="895" y="685"/>
                  </a:cubicBezTo>
                  <a:cubicBezTo>
                    <a:pt x="899" y="690"/>
                    <a:pt x="897" y="692"/>
                    <a:pt x="897" y="698"/>
                  </a:cubicBezTo>
                  <a:cubicBezTo>
                    <a:pt x="897" y="700"/>
                    <a:pt x="898" y="700"/>
                    <a:pt x="898" y="702"/>
                  </a:cubicBezTo>
                  <a:cubicBezTo>
                    <a:pt x="900" y="703"/>
                    <a:pt x="901" y="705"/>
                    <a:pt x="902" y="706"/>
                  </a:cubicBezTo>
                  <a:cubicBezTo>
                    <a:pt x="905" y="708"/>
                    <a:pt x="908" y="709"/>
                    <a:pt x="911" y="711"/>
                  </a:cubicBezTo>
                  <a:cubicBezTo>
                    <a:pt x="913" y="712"/>
                    <a:pt x="911" y="713"/>
                    <a:pt x="913" y="713"/>
                  </a:cubicBezTo>
                  <a:cubicBezTo>
                    <a:pt x="915" y="713"/>
                    <a:pt x="915" y="716"/>
                    <a:pt x="915" y="717"/>
                  </a:cubicBezTo>
                  <a:cubicBezTo>
                    <a:pt x="916" y="719"/>
                    <a:pt x="918" y="717"/>
                    <a:pt x="919" y="719"/>
                  </a:cubicBezTo>
                  <a:cubicBezTo>
                    <a:pt x="920" y="721"/>
                    <a:pt x="918" y="724"/>
                    <a:pt x="919" y="726"/>
                  </a:cubicBezTo>
                  <a:cubicBezTo>
                    <a:pt x="919" y="727"/>
                    <a:pt x="923" y="730"/>
                    <a:pt x="923" y="730"/>
                  </a:cubicBezTo>
                  <a:cubicBezTo>
                    <a:pt x="923" y="732"/>
                    <a:pt x="918" y="737"/>
                    <a:pt x="925" y="738"/>
                  </a:cubicBezTo>
                  <a:cubicBezTo>
                    <a:pt x="924" y="742"/>
                    <a:pt x="920" y="740"/>
                    <a:pt x="917" y="739"/>
                  </a:cubicBezTo>
                  <a:cubicBezTo>
                    <a:pt x="914" y="739"/>
                    <a:pt x="909" y="739"/>
                    <a:pt x="908" y="738"/>
                  </a:cubicBezTo>
                  <a:cubicBezTo>
                    <a:pt x="908" y="738"/>
                    <a:pt x="910" y="729"/>
                    <a:pt x="906" y="736"/>
                  </a:cubicBezTo>
                  <a:cubicBezTo>
                    <a:pt x="902" y="734"/>
                    <a:pt x="904" y="729"/>
                    <a:pt x="902" y="726"/>
                  </a:cubicBezTo>
                  <a:cubicBezTo>
                    <a:pt x="901" y="724"/>
                    <a:pt x="899" y="724"/>
                    <a:pt x="897" y="721"/>
                  </a:cubicBezTo>
                  <a:cubicBezTo>
                    <a:pt x="896" y="718"/>
                    <a:pt x="896" y="716"/>
                    <a:pt x="898" y="715"/>
                  </a:cubicBezTo>
                  <a:cubicBezTo>
                    <a:pt x="895" y="712"/>
                    <a:pt x="894" y="706"/>
                    <a:pt x="889" y="704"/>
                  </a:cubicBezTo>
                  <a:cubicBezTo>
                    <a:pt x="889" y="701"/>
                    <a:pt x="886" y="699"/>
                    <a:pt x="889" y="698"/>
                  </a:cubicBezTo>
                  <a:cubicBezTo>
                    <a:pt x="888" y="697"/>
                    <a:pt x="886" y="696"/>
                    <a:pt x="883" y="695"/>
                  </a:cubicBezTo>
                  <a:cubicBezTo>
                    <a:pt x="884" y="692"/>
                    <a:pt x="884" y="689"/>
                    <a:pt x="882" y="689"/>
                  </a:cubicBezTo>
                  <a:cubicBezTo>
                    <a:pt x="881" y="685"/>
                    <a:pt x="883" y="684"/>
                    <a:pt x="883" y="682"/>
                  </a:cubicBezTo>
                  <a:cubicBezTo>
                    <a:pt x="884" y="678"/>
                    <a:pt x="882" y="677"/>
                    <a:pt x="880" y="676"/>
                  </a:cubicBezTo>
                  <a:cubicBezTo>
                    <a:pt x="881" y="674"/>
                    <a:pt x="882" y="673"/>
                    <a:pt x="880" y="672"/>
                  </a:cubicBezTo>
                  <a:cubicBezTo>
                    <a:pt x="880" y="670"/>
                    <a:pt x="884" y="671"/>
                    <a:pt x="887" y="670"/>
                  </a:cubicBezTo>
                  <a:cubicBezTo>
                    <a:pt x="887" y="669"/>
                    <a:pt x="885" y="669"/>
                    <a:pt x="885" y="667"/>
                  </a:cubicBezTo>
                  <a:cubicBezTo>
                    <a:pt x="885" y="665"/>
                    <a:pt x="888" y="665"/>
                    <a:pt x="887" y="663"/>
                  </a:cubicBezTo>
                  <a:cubicBezTo>
                    <a:pt x="887" y="660"/>
                    <a:pt x="884" y="657"/>
                    <a:pt x="883" y="654"/>
                  </a:cubicBezTo>
                  <a:cubicBezTo>
                    <a:pt x="883" y="650"/>
                    <a:pt x="884" y="645"/>
                    <a:pt x="883" y="643"/>
                  </a:cubicBezTo>
                  <a:cubicBezTo>
                    <a:pt x="883" y="640"/>
                    <a:pt x="881" y="640"/>
                    <a:pt x="880" y="639"/>
                  </a:cubicBezTo>
                  <a:cubicBezTo>
                    <a:pt x="879" y="637"/>
                    <a:pt x="879" y="635"/>
                    <a:pt x="878" y="633"/>
                  </a:cubicBezTo>
                  <a:cubicBezTo>
                    <a:pt x="876" y="630"/>
                    <a:pt x="875" y="627"/>
                    <a:pt x="872" y="626"/>
                  </a:cubicBezTo>
                  <a:cubicBezTo>
                    <a:pt x="866" y="625"/>
                    <a:pt x="870" y="632"/>
                    <a:pt x="865" y="628"/>
                  </a:cubicBezTo>
                  <a:cubicBezTo>
                    <a:pt x="862" y="628"/>
                    <a:pt x="864" y="632"/>
                    <a:pt x="863" y="633"/>
                  </a:cubicBezTo>
                  <a:cubicBezTo>
                    <a:pt x="863" y="634"/>
                    <a:pt x="860" y="633"/>
                    <a:pt x="859" y="633"/>
                  </a:cubicBezTo>
                  <a:cubicBezTo>
                    <a:pt x="858" y="634"/>
                    <a:pt x="860" y="637"/>
                    <a:pt x="857" y="637"/>
                  </a:cubicBezTo>
                  <a:cubicBezTo>
                    <a:pt x="853" y="637"/>
                    <a:pt x="853" y="636"/>
                    <a:pt x="852" y="631"/>
                  </a:cubicBezTo>
                  <a:cubicBezTo>
                    <a:pt x="851" y="630"/>
                    <a:pt x="850" y="630"/>
                    <a:pt x="850" y="629"/>
                  </a:cubicBezTo>
                  <a:cubicBezTo>
                    <a:pt x="849" y="627"/>
                    <a:pt x="852" y="627"/>
                    <a:pt x="852" y="626"/>
                  </a:cubicBezTo>
                  <a:cubicBezTo>
                    <a:pt x="852" y="624"/>
                    <a:pt x="847" y="616"/>
                    <a:pt x="852" y="613"/>
                  </a:cubicBezTo>
                  <a:cubicBezTo>
                    <a:pt x="850" y="611"/>
                    <a:pt x="847" y="609"/>
                    <a:pt x="848" y="602"/>
                  </a:cubicBezTo>
                  <a:cubicBezTo>
                    <a:pt x="846" y="602"/>
                    <a:pt x="847" y="604"/>
                    <a:pt x="846" y="605"/>
                  </a:cubicBezTo>
                  <a:cubicBezTo>
                    <a:pt x="843" y="604"/>
                    <a:pt x="845" y="597"/>
                    <a:pt x="843" y="594"/>
                  </a:cubicBezTo>
                  <a:cubicBezTo>
                    <a:pt x="841" y="593"/>
                    <a:pt x="840" y="592"/>
                    <a:pt x="839" y="590"/>
                  </a:cubicBezTo>
                  <a:cubicBezTo>
                    <a:pt x="838" y="589"/>
                    <a:pt x="838" y="587"/>
                    <a:pt x="837" y="587"/>
                  </a:cubicBezTo>
                  <a:cubicBezTo>
                    <a:pt x="835" y="585"/>
                    <a:pt x="830" y="585"/>
                    <a:pt x="831" y="581"/>
                  </a:cubicBezTo>
                  <a:cubicBezTo>
                    <a:pt x="825" y="580"/>
                    <a:pt x="823" y="584"/>
                    <a:pt x="820" y="587"/>
                  </a:cubicBezTo>
                  <a:cubicBezTo>
                    <a:pt x="817" y="586"/>
                    <a:pt x="815" y="586"/>
                    <a:pt x="815" y="588"/>
                  </a:cubicBezTo>
                  <a:cubicBezTo>
                    <a:pt x="810" y="588"/>
                    <a:pt x="806" y="588"/>
                    <a:pt x="801" y="588"/>
                  </a:cubicBezTo>
                  <a:cubicBezTo>
                    <a:pt x="801" y="590"/>
                    <a:pt x="799" y="591"/>
                    <a:pt x="798" y="592"/>
                  </a:cubicBezTo>
                  <a:cubicBezTo>
                    <a:pt x="797" y="593"/>
                    <a:pt x="796" y="592"/>
                    <a:pt x="796" y="594"/>
                  </a:cubicBezTo>
                  <a:cubicBezTo>
                    <a:pt x="796" y="596"/>
                    <a:pt x="791" y="597"/>
                    <a:pt x="790" y="598"/>
                  </a:cubicBezTo>
                  <a:cubicBezTo>
                    <a:pt x="786" y="601"/>
                    <a:pt x="783" y="608"/>
                    <a:pt x="775" y="611"/>
                  </a:cubicBezTo>
                  <a:cubicBezTo>
                    <a:pt x="771" y="614"/>
                    <a:pt x="770" y="621"/>
                    <a:pt x="762" y="622"/>
                  </a:cubicBezTo>
                  <a:cubicBezTo>
                    <a:pt x="765" y="625"/>
                    <a:pt x="764" y="626"/>
                    <a:pt x="759" y="626"/>
                  </a:cubicBezTo>
                  <a:cubicBezTo>
                    <a:pt x="758" y="628"/>
                    <a:pt x="759" y="629"/>
                    <a:pt x="760" y="629"/>
                  </a:cubicBezTo>
                  <a:cubicBezTo>
                    <a:pt x="760" y="632"/>
                    <a:pt x="757" y="631"/>
                    <a:pt x="757" y="629"/>
                  </a:cubicBezTo>
                  <a:cubicBezTo>
                    <a:pt x="754" y="630"/>
                    <a:pt x="755" y="635"/>
                    <a:pt x="749" y="633"/>
                  </a:cubicBezTo>
                  <a:cubicBezTo>
                    <a:pt x="747" y="634"/>
                    <a:pt x="747" y="637"/>
                    <a:pt x="744" y="637"/>
                  </a:cubicBezTo>
                  <a:cubicBezTo>
                    <a:pt x="743" y="640"/>
                    <a:pt x="746" y="640"/>
                    <a:pt x="746" y="643"/>
                  </a:cubicBezTo>
                  <a:cubicBezTo>
                    <a:pt x="745" y="646"/>
                    <a:pt x="743" y="651"/>
                    <a:pt x="742" y="657"/>
                  </a:cubicBezTo>
                  <a:cubicBezTo>
                    <a:pt x="741" y="666"/>
                    <a:pt x="742" y="675"/>
                    <a:pt x="740" y="678"/>
                  </a:cubicBezTo>
                  <a:cubicBezTo>
                    <a:pt x="740" y="678"/>
                    <a:pt x="737" y="677"/>
                    <a:pt x="736" y="678"/>
                  </a:cubicBezTo>
                  <a:cubicBezTo>
                    <a:pt x="735" y="679"/>
                    <a:pt x="736" y="684"/>
                    <a:pt x="734" y="685"/>
                  </a:cubicBezTo>
                  <a:cubicBezTo>
                    <a:pt x="733" y="687"/>
                    <a:pt x="729" y="686"/>
                    <a:pt x="727" y="687"/>
                  </a:cubicBezTo>
                  <a:cubicBezTo>
                    <a:pt x="725" y="688"/>
                    <a:pt x="725" y="692"/>
                    <a:pt x="721" y="691"/>
                  </a:cubicBezTo>
                  <a:cubicBezTo>
                    <a:pt x="717" y="686"/>
                    <a:pt x="714" y="680"/>
                    <a:pt x="712" y="672"/>
                  </a:cubicBezTo>
                  <a:cubicBezTo>
                    <a:pt x="711" y="672"/>
                    <a:pt x="710" y="670"/>
                    <a:pt x="708" y="669"/>
                  </a:cubicBezTo>
                  <a:cubicBezTo>
                    <a:pt x="707" y="668"/>
                    <a:pt x="707" y="666"/>
                    <a:pt x="705" y="667"/>
                  </a:cubicBezTo>
                  <a:cubicBezTo>
                    <a:pt x="703" y="661"/>
                    <a:pt x="707" y="661"/>
                    <a:pt x="708" y="657"/>
                  </a:cubicBezTo>
                  <a:cubicBezTo>
                    <a:pt x="708" y="654"/>
                    <a:pt x="705" y="652"/>
                    <a:pt x="703" y="650"/>
                  </a:cubicBezTo>
                  <a:cubicBezTo>
                    <a:pt x="701" y="648"/>
                    <a:pt x="700" y="645"/>
                    <a:pt x="697" y="644"/>
                  </a:cubicBezTo>
                  <a:cubicBezTo>
                    <a:pt x="696" y="641"/>
                    <a:pt x="696" y="637"/>
                    <a:pt x="693" y="633"/>
                  </a:cubicBezTo>
                  <a:cubicBezTo>
                    <a:pt x="691" y="630"/>
                    <a:pt x="691" y="617"/>
                    <a:pt x="690" y="607"/>
                  </a:cubicBezTo>
                  <a:cubicBezTo>
                    <a:pt x="689" y="603"/>
                    <a:pt x="688" y="592"/>
                    <a:pt x="686" y="585"/>
                  </a:cubicBezTo>
                  <a:cubicBezTo>
                    <a:pt x="683" y="585"/>
                    <a:pt x="678" y="593"/>
                    <a:pt x="682" y="594"/>
                  </a:cubicBezTo>
                  <a:cubicBezTo>
                    <a:pt x="682" y="599"/>
                    <a:pt x="675" y="595"/>
                    <a:pt x="673" y="594"/>
                  </a:cubicBezTo>
                  <a:cubicBezTo>
                    <a:pt x="672" y="594"/>
                    <a:pt x="670" y="595"/>
                    <a:pt x="669" y="594"/>
                  </a:cubicBezTo>
                  <a:cubicBezTo>
                    <a:pt x="667" y="593"/>
                    <a:pt x="665" y="586"/>
                    <a:pt x="662" y="588"/>
                  </a:cubicBezTo>
                  <a:cubicBezTo>
                    <a:pt x="661" y="585"/>
                    <a:pt x="663" y="585"/>
                    <a:pt x="665" y="585"/>
                  </a:cubicBezTo>
                  <a:cubicBezTo>
                    <a:pt x="663" y="582"/>
                    <a:pt x="665" y="582"/>
                    <a:pt x="665" y="579"/>
                  </a:cubicBezTo>
                  <a:cubicBezTo>
                    <a:pt x="665" y="576"/>
                    <a:pt x="660" y="578"/>
                    <a:pt x="658" y="577"/>
                  </a:cubicBezTo>
                  <a:cubicBezTo>
                    <a:pt x="656" y="576"/>
                    <a:pt x="653" y="568"/>
                    <a:pt x="652" y="574"/>
                  </a:cubicBezTo>
                  <a:cubicBezTo>
                    <a:pt x="648" y="573"/>
                    <a:pt x="650" y="567"/>
                    <a:pt x="651" y="568"/>
                  </a:cubicBezTo>
                  <a:cubicBezTo>
                    <a:pt x="650" y="566"/>
                    <a:pt x="646" y="566"/>
                    <a:pt x="647" y="562"/>
                  </a:cubicBezTo>
                  <a:cubicBezTo>
                    <a:pt x="645" y="561"/>
                    <a:pt x="640" y="564"/>
                    <a:pt x="639" y="562"/>
                  </a:cubicBezTo>
                  <a:cubicBezTo>
                    <a:pt x="639" y="562"/>
                    <a:pt x="640" y="559"/>
                    <a:pt x="639" y="559"/>
                  </a:cubicBezTo>
                  <a:cubicBezTo>
                    <a:pt x="635" y="558"/>
                    <a:pt x="632" y="560"/>
                    <a:pt x="628" y="560"/>
                  </a:cubicBezTo>
                  <a:cubicBezTo>
                    <a:pt x="627" y="561"/>
                    <a:pt x="625" y="561"/>
                    <a:pt x="624" y="560"/>
                  </a:cubicBezTo>
                  <a:cubicBezTo>
                    <a:pt x="622" y="560"/>
                    <a:pt x="621" y="558"/>
                    <a:pt x="621" y="562"/>
                  </a:cubicBezTo>
                  <a:cubicBezTo>
                    <a:pt x="603" y="564"/>
                    <a:pt x="589" y="561"/>
                    <a:pt x="576" y="559"/>
                  </a:cubicBezTo>
                  <a:cubicBezTo>
                    <a:pt x="577" y="555"/>
                    <a:pt x="572" y="556"/>
                    <a:pt x="572" y="553"/>
                  </a:cubicBezTo>
                  <a:cubicBezTo>
                    <a:pt x="572" y="549"/>
                    <a:pt x="564" y="557"/>
                    <a:pt x="569" y="549"/>
                  </a:cubicBezTo>
                  <a:cubicBezTo>
                    <a:pt x="566" y="550"/>
                    <a:pt x="565" y="549"/>
                    <a:pt x="565" y="547"/>
                  </a:cubicBezTo>
                  <a:cubicBezTo>
                    <a:pt x="560" y="550"/>
                    <a:pt x="546" y="547"/>
                    <a:pt x="541" y="546"/>
                  </a:cubicBezTo>
                  <a:cubicBezTo>
                    <a:pt x="538" y="545"/>
                    <a:pt x="537" y="545"/>
                    <a:pt x="537" y="542"/>
                  </a:cubicBezTo>
                  <a:cubicBezTo>
                    <a:pt x="529" y="544"/>
                    <a:pt x="531" y="536"/>
                    <a:pt x="524" y="536"/>
                  </a:cubicBezTo>
                  <a:cubicBezTo>
                    <a:pt x="523" y="529"/>
                    <a:pt x="519" y="525"/>
                    <a:pt x="516" y="520"/>
                  </a:cubicBezTo>
                  <a:cubicBezTo>
                    <a:pt x="500" y="517"/>
                    <a:pt x="500" y="525"/>
                    <a:pt x="501" y="534"/>
                  </a:cubicBezTo>
                  <a:cubicBezTo>
                    <a:pt x="502" y="537"/>
                    <a:pt x="509" y="541"/>
                    <a:pt x="514" y="547"/>
                  </a:cubicBezTo>
                  <a:cubicBezTo>
                    <a:pt x="516" y="549"/>
                    <a:pt x="519" y="559"/>
                    <a:pt x="524" y="557"/>
                  </a:cubicBezTo>
                  <a:cubicBezTo>
                    <a:pt x="523" y="561"/>
                    <a:pt x="527" y="561"/>
                    <a:pt x="526" y="566"/>
                  </a:cubicBezTo>
                  <a:cubicBezTo>
                    <a:pt x="530" y="566"/>
                    <a:pt x="540" y="564"/>
                    <a:pt x="535" y="570"/>
                  </a:cubicBezTo>
                  <a:cubicBezTo>
                    <a:pt x="539" y="572"/>
                    <a:pt x="537" y="567"/>
                    <a:pt x="539" y="566"/>
                  </a:cubicBezTo>
                  <a:cubicBezTo>
                    <a:pt x="540" y="565"/>
                    <a:pt x="546" y="566"/>
                    <a:pt x="546" y="562"/>
                  </a:cubicBezTo>
                  <a:cubicBezTo>
                    <a:pt x="546" y="561"/>
                    <a:pt x="548" y="561"/>
                    <a:pt x="550" y="560"/>
                  </a:cubicBezTo>
                  <a:cubicBezTo>
                    <a:pt x="552" y="560"/>
                    <a:pt x="550" y="558"/>
                    <a:pt x="552" y="557"/>
                  </a:cubicBezTo>
                  <a:cubicBezTo>
                    <a:pt x="555" y="555"/>
                    <a:pt x="559" y="556"/>
                    <a:pt x="563" y="555"/>
                  </a:cubicBezTo>
                  <a:cubicBezTo>
                    <a:pt x="563" y="556"/>
                    <a:pt x="560" y="558"/>
                    <a:pt x="561" y="559"/>
                  </a:cubicBezTo>
                  <a:cubicBezTo>
                    <a:pt x="561" y="559"/>
                    <a:pt x="565" y="558"/>
                    <a:pt x="565" y="559"/>
                  </a:cubicBezTo>
                  <a:cubicBezTo>
                    <a:pt x="566" y="562"/>
                    <a:pt x="564" y="564"/>
                    <a:pt x="567" y="566"/>
                  </a:cubicBezTo>
                  <a:cubicBezTo>
                    <a:pt x="566" y="570"/>
                    <a:pt x="572" y="568"/>
                    <a:pt x="572" y="572"/>
                  </a:cubicBezTo>
                  <a:cubicBezTo>
                    <a:pt x="572" y="576"/>
                    <a:pt x="576" y="573"/>
                    <a:pt x="580" y="575"/>
                  </a:cubicBezTo>
                  <a:cubicBezTo>
                    <a:pt x="582" y="577"/>
                    <a:pt x="581" y="580"/>
                    <a:pt x="585" y="581"/>
                  </a:cubicBezTo>
                  <a:cubicBezTo>
                    <a:pt x="581" y="585"/>
                    <a:pt x="586" y="590"/>
                    <a:pt x="585" y="596"/>
                  </a:cubicBezTo>
                  <a:cubicBezTo>
                    <a:pt x="583" y="596"/>
                    <a:pt x="582" y="596"/>
                    <a:pt x="580" y="596"/>
                  </a:cubicBezTo>
                  <a:cubicBezTo>
                    <a:pt x="582" y="603"/>
                    <a:pt x="575" y="601"/>
                    <a:pt x="576" y="607"/>
                  </a:cubicBezTo>
                  <a:cubicBezTo>
                    <a:pt x="572" y="606"/>
                    <a:pt x="570" y="607"/>
                    <a:pt x="570" y="611"/>
                  </a:cubicBezTo>
                  <a:cubicBezTo>
                    <a:pt x="568" y="611"/>
                    <a:pt x="565" y="611"/>
                    <a:pt x="563" y="611"/>
                  </a:cubicBezTo>
                  <a:cubicBezTo>
                    <a:pt x="560" y="611"/>
                    <a:pt x="562" y="615"/>
                    <a:pt x="561" y="616"/>
                  </a:cubicBezTo>
                  <a:cubicBezTo>
                    <a:pt x="561" y="617"/>
                    <a:pt x="558" y="616"/>
                    <a:pt x="557" y="616"/>
                  </a:cubicBezTo>
                  <a:cubicBezTo>
                    <a:pt x="556" y="617"/>
                    <a:pt x="558" y="621"/>
                    <a:pt x="557" y="622"/>
                  </a:cubicBezTo>
                  <a:cubicBezTo>
                    <a:pt x="554" y="621"/>
                    <a:pt x="552" y="622"/>
                    <a:pt x="552" y="626"/>
                  </a:cubicBezTo>
                  <a:cubicBezTo>
                    <a:pt x="548" y="625"/>
                    <a:pt x="546" y="626"/>
                    <a:pt x="544" y="628"/>
                  </a:cubicBezTo>
                  <a:cubicBezTo>
                    <a:pt x="541" y="629"/>
                    <a:pt x="542" y="630"/>
                    <a:pt x="537" y="631"/>
                  </a:cubicBezTo>
                  <a:cubicBezTo>
                    <a:pt x="535" y="632"/>
                    <a:pt x="526" y="635"/>
                    <a:pt x="526" y="641"/>
                  </a:cubicBezTo>
                  <a:cubicBezTo>
                    <a:pt x="523" y="641"/>
                    <a:pt x="520" y="640"/>
                    <a:pt x="518" y="641"/>
                  </a:cubicBezTo>
                  <a:cubicBezTo>
                    <a:pt x="516" y="642"/>
                    <a:pt x="518" y="643"/>
                    <a:pt x="516" y="644"/>
                  </a:cubicBezTo>
                  <a:cubicBezTo>
                    <a:pt x="516" y="645"/>
                    <a:pt x="513" y="644"/>
                    <a:pt x="513" y="644"/>
                  </a:cubicBezTo>
                  <a:cubicBezTo>
                    <a:pt x="513" y="644"/>
                    <a:pt x="507" y="646"/>
                    <a:pt x="507" y="646"/>
                  </a:cubicBezTo>
                  <a:cubicBezTo>
                    <a:pt x="504" y="650"/>
                    <a:pt x="489" y="648"/>
                    <a:pt x="483" y="652"/>
                  </a:cubicBezTo>
                  <a:cubicBezTo>
                    <a:pt x="477" y="653"/>
                    <a:pt x="488" y="655"/>
                    <a:pt x="479" y="656"/>
                  </a:cubicBezTo>
                  <a:cubicBezTo>
                    <a:pt x="478" y="656"/>
                    <a:pt x="476" y="655"/>
                    <a:pt x="475" y="656"/>
                  </a:cubicBezTo>
                  <a:cubicBezTo>
                    <a:pt x="473" y="656"/>
                    <a:pt x="474" y="660"/>
                    <a:pt x="470" y="659"/>
                  </a:cubicBezTo>
                  <a:cubicBezTo>
                    <a:pt x="472" y="655"/>
                    <a:pt x="467" y="657"/>
                    <a:pt x="466" y="656"/>
                  </a:cubicBezTo>
                  <a:cubicBezTo>
                    <a:pt x="465" y="653"/>
                    <a:pt x="467" y="648"/>
                    <a:pt x="462" y="648"/>
                  </a:cubicBezTo>
                  <a:cubicBezTo>
                    <a:pt x="462" y="645"/>
                    <a:pt x="464" y="645"/>
                    <a:pt x="464" y="643"/>
                  </a:cubicBezTo>
                  <a:cubicBezTo>
                    <a:pt x="463" y="641"/>
                    <a:pt x="459" y="640"/>
                    <a:pt x="462" y="639"/>
                  </a:cubicBezTo>
                  <a:cubicBezTo>
                    <a:pt x="461" y="637"/>
                    <a:pt x="460" y="635"/>
                    <a:pt x="457" y="635"/>
                  </a:cubicBezTo>
                  <a:cubicBezTo>
                    <a:pt x="459" y="630"/>
                    <a:pt x="453" y="624"/>
                    <a:pt x="457" y="624"/>
                  </a:cubicBezTo>
                  <a:cubicBezTo>
                    <a:pt x="457" y="622"/>
                    <a:pt x="454" y="623"/>
                    <a:pt x="453" y="622"/>
                  </a:cubicBezTo>
                  <a:cubicBezTo>
                    <a:pt x="451" y="620"/>
                    <a:pt x="452" y="615"/>
                    <a:pt x="453" y="616"/>
                  </a:cubicBezTo>
                  <a:cubicBezTo>
                    <a:pt x="452" y="615"/>
                    <a:pt x="450" y="613"/>
                    <a:pt x="449" y="613"/>
                  </a:cubicBezTo>
                  <a:cubicBezTo>
                    <a:pt x="448" y="612"/>
                    <a:pt x="449" y="611"/>
                    <a:pt x="447" y="611"/>
                  </a:cubicBezTo>
                  <a:cubicBezTo>
                    <a:pt x="446" y="611"/>
                    <a:pt x="444" y="604"/>
                    <a:pt x="444" y="605"/>
                  </a:cubicBezTo>
                  <a:cubicBezTo>
                    <a:pt x="444" y="605"/>
                    <a:pt x="444" y="607"/>
                    <a:pt x="444" y="607"/>
                  </a:cubicBezTo>
                  <a:cubicBezTo>
                    <a:pt x="440" y="604"/>
                    <a:pt x="440" y="598"/>
                    <a:pt x="434" y="598"/>
                  </a:cubicBezTo>
                  <a:cubicBezTo>
                    <a:pt x="439" y="590"/>
                    <a:pt x="430" y="588"/>
                    <a:pt x="431" y="579"/>
                  </a:cubicBezTo>
                  <a:cubicBezTo>
                    <a:pt x="430" y="577"/>
                    <a:pt x="427" y="578"/>
                    <a:pt x="427" y="575"/>
                  </a:cubicBezTo>
                  <a:cubicBezTo>
                    <a:pt x="427" y="572"/>
                    <a:pt x="421" y="574"/>
                    <a:pt x="419" y="572"/>
                  </a:cubicBezTo>
                  <a:cubicBezTo>
                    <a:pt x="421" y="569"/>
                    <a:pt x="421" y="568"/>
                    <a:pt x="418" y="568"/>
                  </a:cubicBezTo>
                  <a:cubicBezTo>
                    <a:pt x="420" y="565"/>
                    <a:pt x="419" y="564"/>
                    <a:pt x="418" y="559"/>
                  </a:cubicBezTo>
                  <a:cubicBezTo>
                    <a:pt x="417" y="558"/>
                    <a:pt x="418" y="555"/>
                    <a:pt x="418" y="555"/>
                  </a:cubicBezTo>
                  <a:cubicBezTo>
                    <a:pt x="417" y="555"/>
                    <a:pt x="416" y="555"/>
                    <a:pt x="416" y="555"/>
                  </a:cubicBezTo>
                  <a:cubicBezTo>
                    <a:pt x="415" y="550"/>
                    <a:pt x="419" y="552"/>
                    <a:pt x="416" y="547"/>
                  </a:cubicBezTo>
                  <a:cubicBezTo>
                    <a:pt x="414" y="545"/>
                    <a:pt x="412" y="557"/>
                    <a:pt x="412" y="547"/>
                  </a:cubicBezTo>
                  <a:cubicBezTo>
                    <a:pt x="412" y="540"/>
                    <a:pt x="406" y="536"/>
                    <a:pt x="399" y="529"/>
                  </a:cubicBezTo>
                  <a:cubicBezTo>
                    <a:pt x="394" y="533"/>
                    <a:pt x="398" y="534"/>
                    <a:pt x="395" y="540"/>
                  </a:cubicBezTo>
                  <a:cubicBezTo>
                    <a:pt x="391" y="541"/>
                    <a:pt x="392" y="536"/>
                    <a:pt x="390" y="536"/>
                  </a:cubicBezTo>
                  <a:cubicBezTo>
                    <a:pt x="387" y="537"/>
                    <a:pt x="386" y="535"/>
                    <a:pt x="384" y="534"/>
                  </a:cubicBezTo>
                  <a:cubicBezTo>
                    <a:pt x="388" y="537"/>
                    <a:pt x="385" y="546"/>
                    <a:pt x="391" y="546"/>
                  </a:cubicBezTo>
                  <a:cubicBezTo>
                    <a:pt x="389" y="550"/>
                    <a:pt x="392" y="555"/>
                    <a:pt x="395" y="562"/>
                  </a:cubicBezTo>
                  <a:cubicBezTo>
                    <a:pt x="395" y="563"/>
                    <a:pt x="395" y="566"/>
                    <a:pt x="395" y="566"/>
                  </a:cubicBezTo>
                  <a:cubicBezTo>
                    <a:pt x="398" y="568"/>
                    <a:pt x="399" y="577"/>
                    <a:pt x="401" y="581"/>
                  </a:cubicBezTo>
                  <a:cubicBezTo>
                    <a:pt x="403" y="581"/>
                    <a:pt x="406" y="581"/>
                    <a:pt x="408" y="581"/>
                  </a:cubicBezTo>
                  <a:cubicBezTo>
                    <a:pt x="407" y="583"/>
                    <a:pt x="406" y="584"/>
                    <a:pt x="406" y="587"/>
                  </a:cubicBezTo>
                  <a:cubicBezTo>
                    <a:pt x="409" y="587"/>
                    <a:pt x="410" y="586"/>
                    <a:pt x="410" y="585"/>
                  </a:cubicBezTo>
                  <a:cubicBezTo>
                    <a:pt x="414" y="587"/>
                    <a:pt x="412" y="590"/>
                    <a:pt x="414" y="594"/>
                  </a:cubicBezTo>
                  <a:cubicBezTo>
                    <a:pt x="414" y="595"/>
                    <a:pt x="417" y="595"/>
                    <a:pt x="418" y="596"/>
                  </a:cubicBezTo>
                  <a:cubicBezTo>
                    <a:pt x="418" y="597"/>
                    <a:pt x="417" y="599"/>
                    <a:pt x="418" y="600"/>
                  </a:cubicBezTo>
                  <a:cubicBezTo>
                    <a:pt x="418" y="600"/>
                    <a:pt x="419" y="599"/>
                    <a:pt x="419" y="600"/>
                  </a:cubicBezTo>
                  <a:cubicBezTo>
                    <a:pt x="420" y="602"/>
                    <a:pt x="418" y="603"/>
                    <a:pt x="418" y="603"/>
                  </a:cubicBezTo>
                  <a:cubicBezTo>
                    <a:pt x="418" y="606"/>
                    <a:pt x="420" y="606"/>
                    <a:pt x="421" y="607"/>
                  </a:cubicBezTo>
                  <a:cubicBezTo>
                    <a:pt x="422" y="608"/>
                    <a:pt x="421" y="610"/>
                    <a:pt x="421" y="611"/>
                  </a:cubicBezTo>
                  <a:cubicBezTo>
                    <a:pt x="421" y="611"/>
                    <a:pt x="423" y="611"/>
                    <a:pt x="423" y="611"/>
                  </a:cubicBezTo>
                  <a:cubicBezTo>
                    <a:pt x="424" y="613"/>
                    <a:pt x="421" y="620"/>
                    <a:pt x="427" y="618"/>
                  </a:cubicBezTo>
                  <a:cubicBezTo>
                    <a:pt x="427" y="622"/>
                    <a:pt x="427" y="626"/>
                    <a:pt x="429" y="629"/>
                  </a:cubicBezTo>
                  <a:cubicBezTo>
                    <a:pt x="429" y="631"/>
                    <a:pt x="432" y="632"/>
                    <a:pt x="432" y="633"/>
                  </a:cubicBezTo>
                  <a:cubicBezTo>
                    <a:pt x="433" y="635"/>
                    <a:pt x="433" y="637"/>
                    <a:pt x="434" y="639"/>
                  </a:cubicBezTo>
                  <a:cubicBezTo>
                    <a:pt x="435" y="640"/>
                    <a:pt x="437" y="640"/>
                    <a:pt x="438" y="641"/>
                  </a:cubicBezTo>
                  <a:cubicBezTo>
                    <a:pt x="440" y="643"/>
                    <a:pt x="436" y="646"/>
                    <a:pt x="440" y="646"/>
                  </a:cubicBezTo>
                  <a:cubicBezTo>
                    <a:pt x="442" y="646"/>
                    <a:pt x="441" y="651"/>
                    <a:pt x="442" y="654"/>
                  </a:cubicBezTo>
                  <a:cubicBezTo>
                    <a:pt x="449" y="650"/>
                    <a:pt x="447" y="657"/>
                    <a:pt x="457" y="656"/>
                  </a:cubicBezTo>
                  <a:cubicBezTo>
                    <a:pt x="457" y="661"/>
                    <a:pt x="460" y="663"/>
                    <a:pt x="460" y="669"/>
                  </a:cubicBezTo>
                  <a:cubicBezTo>
                    <a:pt x="467" y="679"/>
                    <a:pt x="489" y="676"/>
                    <a:pt x="503" y="674"/>
                  </a:cubicBezTo>
                  <a:cubicBezTo>
                    <a:pt x="505" y="675"/>
                    <a:pt x="504" y="671"/>
                    <a:pt x="505" y="670"/>
                  </a:cubicBezTo>
                  <a:cubicBezTo>
                    <a:pt x="509" y="669"/>
                    <a:pt x="518" y="674"/>
                    <a:pt x="516" y="667"/>
                  </a:cubicBezTo>
                  <a:cubicBezTo>
                    <a:pt x="520" y="669"/>
                    <a:pt x="520" y="672"/>
                    <a:pt x="518" y="676"/>
                  </a:cubicBezTo>
                  <a:cubicBezTo>
                    <a:pt x="518" y="677"/>
                    <a:pt x="516" y="678"/>
                    <a:pt x="516" y="678"/>
                  </a:cubicBezTo>
                  <a:cubicBezTo>
                    <a:pt x="516" y="681"/>
                    <a:pt x="517" y="686"/>
                    <a:pt x="516" y="689"/>
                  </a:cubicBezTo>
                  <a:cubicBezTo>
                    <a:pt x="516" y="690"/>
                    <a:pt x="513" y="689"/>
                    <a:pt x="513" y="689"/>
                  </a:cubicBezTo>
                  <a:cubicBezTo>
                    <a:pt x="512" y="690"/>
                    <a:pt x="512" y="698"/>
                    <a:pt x="511" y="700"/>
                  </a:cubicBezTo>
                  <a:cubicBezTo>
                    <a:pt x="510" y="702"/>
                    <a:pt x="505" y="703"/>
                    <a:pt x="507" y="710"/>
                  </a:cubicBezTo>
                  <a:cubicBezTo>
                    <a:pt x="501" y="710"/>
                    <a:pt x="505" y="720"/>
                    <a:pt x="498" y="719"/>
                  </a:cubicBezTo>
                  <a:cubicBezTo>
                    <a:pt x="499" y="725"/>
                    <a:pt x="496" y="726"/>
                    <a:pt x="496" y="730"/>
                  </a:cubicBezTo>
                  <a:cubicBezTo>
                    <a:pt x="489" y="728"/>
                    <a:pt x="493" y="737"/>
                    <a:pt x="486" y="736"/>
                  </a:cubicBezTo>
                  <a:cubicBezTo>
                    <a:pt x="486" y="738"/>
                    <a:pt x="486" y="739"/>
                    <a:pt x="486" y="741"/>
                  </a:cubicBezTo>
                  <a:cubicBezTo>
                    <a:pt x="485" y="741"/>
                    <a:pt x="484" y="739"/>
                    <a:pt x="483" y="739"/>
                  </a:cubicBezTo>
                  <a:cubicBezTo>
                    <a:pt x="479" y="741"/>
                    <a:pt x="481" y="743"/>
                    <a:pt x="475" y="745"/>
                  </a:cubicBezTo>
                  <a:cubicBezTo>
                    <a:pt x="475" y="745"/>
                    <a:pt x="470" y="747"/>
                    <a:pt x="470" y="747"/>
                  </a:cubicBezTo>
                  <a:cubicBezTo>
                    <a:pt x="470" y="747"/>
                    <a:pt x="470" y="749"/>
                    <a:pt x="470" y="749"/>
                  </a:cubicBezTo>
                  <a:cubicBezTo>
                    <a:pt x="468" y="750"/>
                    <a:pt x="464" y="751"/>
                    <a:pt x="462" y="753"/>
                  </a:cubicBezTo>
                  <a:cubicBezTo>
                    <a:pt x="458" y="756"/>
                    <a:pt x="456" y="762"/>
                    <a:pt x="449" y="762"/>
                  </a:cubicBezTo>
                  <a:cubicBezTo>
                    <a:pt x="451" y="767"/>
                    <a:pt x="447" y="767"/>
                    <a:pt x="447" y="771"/>
                  </a:cubicBezTo>
                  <a:cubicBezTo>
                    <a:pt x="445" y="773"/>
                    <a:pt x="444" y="772"/>
                    <a:pt x="442" y="771"/>
                  </a:cubicBezTo>
                  <a:cubicBezTo>
                    <a:pt x="443" y="773"/>
                    <a:pt x="439" y="776"/>
                    <a:pt x="440" y="777"/>
                  </a:cubicBezTo>
                  <a:cubicBezTo>
                    <a:pt x="444" y="780"/>
                    <a:pt x="438" y="777"/>
                    <a:pt x="438" y="782"/>
                  </a:cubicBezTo>
                  <a:cubicBezTo>
                    <a:pt x="438" y="785"/>
                    <a:pt x="435" y="783"/>
                    <a:pt x="434" y="784"/>
                  </a:cubicBezTo>
                  <a:cubicBezTo>
                    <a:pt x="434" y="785"/>
                    <a:pt x="435" y="787"/>
                    <a:pt x="434" y="788"/>
                  </a:cubicBezTo>
                  <a:cubicBezTo>
                    <a:pt x="434" y="790"/>
                    <a:pt x="430" y="804"/>
                    <a:pt x="431" y="808"/>
                  </a:cubicBezTo>
                  <a:cubicBezTo>
                    <a:pt x="431" y="812"/>
                    <a:pt x="432" y="813"/>
                    <a:pt x="434" y="816"/>
                  </a:cubicBezTo>
                  <a:cubicBezTo>
                    <a:pt x="435" y="821"/>
                    <a:pt x="434" y="823"/>
                    <a:pt x="434" y="827"/>
                  </a:cubicBezTo>
                  <a:cubicBezTo>
                    <a:pt x="434" y="828"/>
                    <a:pt x="436" y="834"/>
                    <a:pt x="438" y="835"/>
                  </a:cubicBezTo>
                  <a:cubicBezTo>
                    <a:pt x="443" y="835"/>
                    <a:pt x="432" y="843"/>
                    <a:pt x="442" y="844"/>
                  </a:cubicBezTo>
                  <a:cubicBezTo>
                    <a:pt x="441" y="853"/>
                    <a:pt x="443" y="860"/>
                    <a:pt x="442" y="868"/>
                  </a:cubicBezTo>
                  <a:cubicBezTo>
                    <a:pt x="441" y="873"/>
                    <a:pt x="436" y="878"/>
                    <a:pt x="436" y="883"/>
                  </a:cubicBezTo>
                  <a:cubicBezTo>
                    <a:pt x="432" y="883"/>
                    <a:pt x="425" y="888"/>
                    <a:pt x="423" y="890"/>
                  </a:cubicBezTo>
                  <a:cubicBezTo>
                    <a:pt x="422" y="892"/>
                    <a:pt x="421" y="892"/>
                    <a:pt x="423" y="892"/>
                  </a:cubicBezTo>
                  <a:cubicBezTo>
                    <a:pt x="423" y="895"/>
                    <a:pt x="419" y="893"/>
                    <a:pt x="418" y="894"/>
                  </a:cubicBezTo>
                  <a:cubicBezTo>
                    <a:pt x="416" y="895"/>
                    <a:pt x="417" y="897"/>
                    <a:pt x="416" y="898"/>
                  </a:cubicBezTo>
                  <a:cubicBezTo>
                    <a:pt x="415" y="898"/>
                    <a:pt x="412" y="894"/>
                    <a:pt x="412" y="898"/>
                  </a:cubicBezTo>
                  <a:cubicBezTo>
                    <a:pt x="412" y="900"/>
                    <a:pt x="410" y="899"/>
                    <a:pt x="408" y="900"/>
                  </a:cubicBezTo>
                  <a:cubicBezTo>
                    <a:pt x="406" y="901"/>
                    <a:pt x="406" y="906"/>
                    <a:pt x="401" y="905"/>
                  </a:cubicBezTo>
                  <a:cubicBezTo>
                    <a:pt x="398" y="916"/>
                    <a:pt x="401" y="931"/>
                    <a:pt x="403" y="946"/>
                  </a:cubicBezTo>
                  <a:cubicBezTo>
                    <a:pt x="401" y="948"/>
                    <a:pt x="399" y="949"/>
                    <a:pt x="399" y="946"/>
                  </a:cubicBezTo>
                  <a:cubicBezTo>
                    <a:pt x="397" y="946"/>
                    <a:pt x="398" y="949"/>
                    <a:pt x="397" y="950"/>
                  </a:cubicBezTo>
                  <a:cubicBezTo>
                    <a:pt x="395" y="952"/>
                    <a:pt x="392" y="949"/>
                    <a:pt x="391" y="952"/>
                  </a:cubicBezTo>
                  <a:cubicBezTo>
                    <a:pt x="391" y="955"/>
                    <a:pt x="384" y="954"/>
                    <a:pt x="382" y="958"/>
                  </a:cubicBezTo>
                  <a:cubicBezTo>
                    <a:pt x="382" y="961"/>
                    <a:pt x="382" y="965"/>
                    <a:pt x="382" y="969"/>
                  </a:cubicBezTo>
                  <a:cubicBezTo>
                    <a:pt x="378" y="969"/>
                    <a:pt x="380" y="975"/>
                    <a:pt x="378" y="978"/>
                  </a:cubicBezTo>
                  <a:cubicBezTo>
                    <a:pt x="378" y="979"/>
                    <a:pt x="375" y="979"/>
                    <a:pt x="375" y="980"/>
                  </a:cubicBezTo>
                  <a:cubicBezTo>
                    <a:pt x="373" y="983"/>
                    <a:pt x="374" y="987"/>
                    <a:pt x="371" y="989"/>
                  </a:cubicBezTo>
                  <a:cubicBezTo>
                    <a:pt x="370" y="990"/>
                    <a:pt x="371" y="992"/>
                    <a:pt x="371" y="993"/>
                  </a:cubicBezTo>
                  <a:cubicBezTo>
                    <a:pt x="371" y="993"/>
                    <a:pt x="368" y="992"/>
                    <a:pt x="367" y="993"/>
                  </a:cubicBezTo>
                  <a:cubicBezTo>
                    <a:pt x="367" y="994"/>
                    <a:pt x="368" y="997"/>
                    <a:pt x="367" y="999"/>
                  </a:cubicBezTo>
                  <a:cubicBezTo>
                    <a:pt x="367" y="999"/>
                    <a:pt x="364" y="998"/>
                    <a:pt x="363" y="999"/>
                  </a:cubicBezTo>
                  <a:cubicBezTo>
                    <a:pt x="363" y="999"/>
                    <a:pt x="364" y="1002"/>
                    <a:pt x="363" y="1002"/>
                  </a:cubicBezTo>
                  <a:cubicBezTo>
                    <a:pt x="363" y="1003"/>
                    <a:pt x="360" y="1002"/>
                    <a:pt x="360" y="1002"/>
                  </a:cubicBezTo>
                  <a:cubicBezTo>
                    <a:pt x="359" y="1003"/>
                    <a:pt x="356" y="1006"/>
                    <a:pt x="356" y="1008"/>
                  </a:cubicBezTo>
                  <a:cubicBezTo>
                    <a:pt x="356" y="1010"/>
                    <a:pt x="354" y="1009"/>
                    <a:pt x="352" y="1010"/>
                  </a:cubicBezTo>
                  <a:cubicBezTo>
                    <a:pt x="352" y="1010"/>
                    <a:pt x="353" y="1013"/>
                    <a:pt x="352" y="1013"/>
                  </a:cubicBezTo>
                  <a:cubicBezTo>
                    <a:pt x="352" y="1014"/>
                    <a:pt x="349" y="1013"/>
                    <a:pt x="349" y="1013"/>
                  </a:cubicBezTo>
                  <a:cubicBezTo>
                    <a:pt x="347" y="1015"/>
                    <a:pt x="346" y="1016"/>
                    <a:pt x="345" y="1017"/>
                  </a:cubicBezTo>
                  <a:cubicBezTo>
                    <a:pt x="344" y="1018"/>
                    <a:pt x="342" y="1021"/>
                    <a:pt x="341" y="1021"/>
                  </a:cubicBezTo>
                  <a:cubicBezTo>
                    <a:pt x="340" y="1021"/>
                    <a:pt x="335" y="1023"/>
                    <a:pt x="335" y="1023"/>
                  </a:cubicBezTo>
                  <a:cubicBezTo>
                    <a:pt x="334" y="1022"/>
                    <a:pt x="334" y="1021"/>
                    <a:pt x="332" y="1023"/>
                  </a:cubicBezTo>
                  <a:cubicBezTo>
                    <a:pt x="329" y="1024"/>
                    <a:pt x="328" y="1024"/>
                    <a:pt x="324" y="1025"/>
                  </a:cubicBezTo>
                  <a:cubicBezTo>
                    <a:pt x="323" y="1025"/>
                    <a:pt x="311" y="1030"/>
                    <a:pt x="308" y="1025"/>
                  </a:cubicBezTo>
                  <a:cubicBezTo>
                    <a:pt x="305" y="1025"/>
                    <a:pt x="307" y="1027"/>
                    <a:pt x="308" y="1027"/>
                  </a:cubicBezTo>
                  <a:cubicBezTo>
                    <a:pt x="305" y="1031"/>
                    <a:pt x="301" y="1027"/>
                    <a:pt x="295" y="1028"/>
                  </a:cubicBezTo>
                  <a:cubicBezTo>
                    <a:pt x="292" y="1029"/>
                    <a:pt x="293" y="1030"/>
                    <a:pt x="295" y="1030"/>
                  </a:cubicBezTo>
                  <a:cubicBezTo>
                    <a:pt x="293" y="1033"/>
                    <a:pt x="283" y="1028"/>
                    <a:pt x="278" y="1028"/>
                  </a:cubicBezTo>
                  <a:cubicBezTo>
                    <a:pt x="278" y="1019"/>
                    <a:pt x="269" y="1014"/>
                    <a:pt x="274" y="1006"/>
                  </a:cubicBezTo>
                  <a:cubicBezTo>
                    <a:pt x="270" y="1003"/>
                    <a:pt x="265" y="1000"/>
                    <a:pt x="267" y="991"/>
                  </a:cubicBezTo>
                  <a:cubicBezTo>
                    <a:pt x="261" y="997"/>
                    <a:pt x="265" y="994"/>
                    <a:pt x="263" y="985"/>
                  </a:cubicBezTo>
                  <a:cubicBezTo>
                    <a:pt x="260" y="977"/>
                    <a:pt x="249" y="970"/>
                    <a:pt x="252" y="959"/>
                  </a:cubicBezTo>
                  <a:cubicBezTo>
                    <a:pt x="250" y="958"/>
                    <a:pt x="250" y="963"/>
                    <a:pt x="250" y="963"/>
                  </a:cubicBezTo>
                  <a:cubicBezTo>
                    <a:pt x="246" y="962"/>
                    <a:pt x="250" y="950"/>
                    <a:pt x="246" y="956"/>
                  </a:cubicBezTo>
                  <a:cubicBezTo>
                    <a:pt x="243" y="953"/>
                    <a:pt x="244" y="947"/>
                    <a:pt x="244" y="943"/>
                  </a:cubicBezTo>
                  <a:cubicBezTo>
                    <a:pt x="245" y="937"/>
                    <a:pt x="245" y="933"/>
                    <a:pt x="242" y="926"/>
                  </a:cubicBezTo>
                  <a:cubicBezTo>
                    <a:pt x="243" y="923"/>
                    <a:pt x="238" y="925"/>
                    <a:pt x="237" y="924"/>
                  </a:cubicBezTo>
                  <a:cubicBezTo>
                    <a:pt x="236" y="923"/>
                    <a:pt x="242" y="919"/>
                    <a:pt x="233" y="920"/>
                  </a:cubicBezTo>
                  <a:cubicBezTo>
                    <a:pt x="232" y="919"/>
                    <a:pt x="234" y="915"/>
                    <a:pt x="233" y="915"/>
                  </a:cubicBezTo>
                  <a:cubicBezTo>
                    <a:pt x="233" y="914"/>
                    <a:pt x="229" y="915"/>
                    <a:pt x="229" y="915"/>
                  </a:cubicBezTo>
                  <a:cubicBezTo>
                    <a:pt x="229" y="914"/>
                    <a:pt x="235" y="907"/>
                    <a:pt x="227" y="909"/>
                  </a:cubicBezTo>
                  <a:cubicBezTo>
                    <a:pt x="227" y="906"/>
                    <a:pt x="230" y="905"/>
                    <a:pt x="229" y="902"/>
                  </a:cubicBezTo>
                  <a:cubicBezTo>
                    <a:pt x="226" y="900"/>
                    <a:pt x="230" y="892"/>
                    <a:pt x="224" y="894"/>
                  </a:cubicBezTo>
                  <a:cubicBezTo>
                    <a:pt x="223" y="877"/>
                    <a:pt x="225" y="871"/>
                    <a:pt x="233" y="861"/>
                  </a:cubicBezTo>
                  <a:cubicBezTo>
                    <a:pt x="232" y="858"/>
                    <a:pt x="235" y="851"/>
                    <a:pt x="231" y="851"/>
                  </a:cubicBezTo>
                  <a:cubicBezTo>
                    <a:pt x="231" y="848"/>
                    <a:pt x="235" y="851"/>
                    <a:pt x="237" y="849"/>
                  </a:cubicBezTo>
                  <a:cubicBezTo>
                    <a:pt x="238" y="849"/>
                    <a:pt x="236" y="845"/>
                    <a:pt x="239" y="846"/>
                  </a:cubicBezTo>
                  <a:cubicBezTo>
                    <a:pt x="238" y="843"/>
                    <a:pt x="237" y="826"/>
                    <a:pt x="235" y="831"/>
                  </a:cubicBezTo>
                  <a:cubicBezTo>
                    <a:pt x="231" y="827"/>
                    <a:pt x="233" y="823"/>
                    <a:pt x="233" y="820"/>
                  </a:cubicBezTo>
                  <a:cubicBezTo>
                    <a:pt x="233" y="815"/>
                    <a:pt x="234" y="810"/>
                    <a:pt x="233" y="807"/>
                  </a:cubicBezTo>
                  <a:cubicBezTo>
                    <a:pt x="233" y="804"/>
                    <a:pt x="230" y="806"/>
                    <a:pt x="229" y="805"/>
                  </a:cubicBezTo>
                  <a:cubicBezTo>
                    <a:pt x="229" y="804"/>
                    <a:pt x="231" y="802"/>
                    <a:pt x="231" y="801"/>
                  </a:cubicBezTo>
                  <a:cubicBezTo>
                    <a:pt x="231" y="801"/>
                    <a:pt x="229" y="800"/>
                    <a:pt x="229" y="799"/>
                  </a:cubicBezTo>
                  <a:cubicBezTo>
                    <a:pt x="229" y="795"/>
                    <a:pt x="227" y="796"/>
                    <a:pt x="226" y="794"/>
                  </a:cubicBezTo>
                  <a:cubicBezTo>
                    <a:pt x="225" y="793"/>
                    <a:pt x="226" y="790"/>
                    <a:pt x="226" y="790"/>
                  </a:cubicBezTo>
                  <a:cubicBezTo>
                    <a:pt x="225" y="790"/>
                    <a:pt x="220" y="789"/>
                    <a:pt x="222" y="788"/>
                  </a:cubicBezTo>
                  <a:cubicBezTo>
                    <a:pt x="222" y="788"/>
                    <a:pt x="224" y="788"/>
                    <a:pt x="224" y="788"/>
                  </a:cubicBezTo>
                  <a:cubicBezTo>
                    <a:pt x="221" y="784"/>
                    <a:pt x="219" y="783"/>
                    <a:pt x="214" y="780"/>
                  </a:cubicBezTo>
                  <a:cubicBezTo>
                    <a:pt x="213" y="780"/>
                    <a:pt x="215" y="779"/>
                    <a:pt x="213" y="779"/>
                  </a:cubicBezTo>
                  <a:cubicBezTo>
                    <a:pt x="211" y="779"/>
                    <a:pt x="211" y="773"/>
                    <a:pt x="207" y="775"/>
                  </a:cubicBezTo>
                  <a:cubicBezTo>
                    <a:pt x="203" y="759"/>
                    <a:pt x="207" y="746"/>
                    <a:pt x="207" y="728"/>
                  </a:cubicBezTo>
                  <a:cubicBezTo>
                    <a:pt x="206" y="725"/>
                    <a:pt x="202" y="731"/>
                    <a:pt x="203" y="723"/>
                  </a:cubicBezTo>
                  <a:cubicBezTo>
                    <a:pt x="192" y="724"/>
                    <a:pt x="184" y="722"/>
                    <a:pt x="177" y="719"/>
                  </a:cubicBezTo>
                  <a:cubicBezTo>
                    <a:pt x="179" y="709"/>
                    <a:pt x="172" y="720"/>
                    <a:pt x="173" y="710"/>
                  </a:cubicBezTo>
                  <a:cubicBezTo>
                    <a:pt x="165" y="707"/>
                    <a:pt x="163" y="705"/>
                    <a:pt x="153" y="708"/>
                  </a:cubicBezTo>
                  <a:cubicBezTo>
                    <a:pt x="151" y="708"/>
                    <a:pt x="148" y="709"/>
                    <a:pt x="145" y="710"/>
                  </a:cubicBezTo>
                  <a:cubicBezTo>
                    <a:pt x="144" y="710"/>
                    <a:pt x="140" y="713"/>
                    <a:pt x="134" y="711"/>
                  </a:cubicBezTo>
                  <a:cubicBezTo>
                    <a:pt x="137" y="716"/>
                    <a:pt x="140" y="713"/>
                    <a:pt x="130" y="715"/>
                  </a:cubicBezTo>
                  <a:cubicBezTo>
                    <a:pt x="124" y="717"/>
                    <a:pt x="120" y="718"/>
                    <a:pt x="110" y="719"/>
                  </a:cubicBezTo>
                  <a:cubicBezTo>
                    <a:pt x="107" y="719"/>
                    <a:pt x="107" y="717"/>
                    <a:pt x="104" y="717"/>
                  </a:cubicBezTo>
                  <a:cubicBezTo>
                    <a:pt x="92" y="716"/>
                    <a:pt x="79" y="723"/>
                    <a:pt x="69" y="721"/>
                  </a:cubicBezTo>
                  <a:cubicBezTo>
                    <a:pt x="70" y="714"/>
                    <a:pt x="62" y="716"/>
                    <a:pt x="60" y="715"/>
                  </a:cubicBezTo>
                  <a:cubicBezTo>
                    <a:pt x="59" y="715"/>
                    <a:pt x="60" y="712"/>
                    <a:pt x="60" y="711"/>
                  </a:cubicBezTo>
                  <a:cubicBezTo>
                    <a:pt x="59" y="711"/>
                    <a:pt x="55" y="712"/>
                    <a:pt x="54" y="711"/>
                  </a:cubicBezTo>
                  <a:cubicBezTo>
                    <a:pt x="53" y="711"/>
                    <a:pt x="55" y="708"/>
                    <a:pt x="54" y="708"/>
                  </a:cubicBezTo>
                  <a:cubicBezTo>
                    <a:pt x="53" y="707"/>
                    <a:pt x="50" y="709"/>
                    <a:pt x="50" y="706"/>
                  </a:cubicBezTo>
                  <a:cubicBezTo>
                    <a:pt x="50" y="705"/>
                    <a:pt x="47" y="702"/>
                    <a:pt x="47" y="702"/>
                  </a:cubicBezTo>
                  <a:cubicBezTo>
                    <a:pt x="46" y="701"/>
                    <a:pt x="47" y="700"/>
                    <a:pt x="45" y="700"/>
                  </a:cubicBezTo>
                  <a:cubicBezTo>
                    <a:pt x="43" y="700"/>
                    <a:pt x="43" y="698"/>
                    <a:pt x="43" y="697"/>
                  </a:cubicBezTo>
                  <a:cubicBezTo>
                    <a:pt x="42" y="694"/>
                    <a:pt x="40" y="696"/>
                    <a:pt x="39" y="695"/>
                  </a:cubicBezTo>
                  <a:cubicBezTo>
                    <a:pt x="39" y="694"/>
                    <a:pt x="40" y="692"/>
                    <a:pt x="39" y="691"/>
                  </a:cubicBezTo>
                  <a:cubicBezTo>
                    <a:pt x="38" y="689"/>
                    <a:pt x="35" y="692"/>
                    <a:pt x="35" y="689"/>
                  </a:cubicBezTo>
                  <a:cubicBezTo>
                    <a:pt x="35" y="688"/>
                    <a:pt x="37" y="686"/>
                    <a:pt x="37" y="687"/>
                  </a:cubicBezTo>
                  <a:cubicBezTo>
                    <a:pt x="35" y="681"/>
                    <a:pt x="26" y="682"/>
                    <a:pt x="28" y="676"/>
                  </a:cubicBezTo>
                  <a:cubicBezTo>
                    <a:pt x="19" y="679"/>
                    <a:pt x="23" y="668"/>
                    <a:pt x="15" y="670"/>
                  </a:cubicBezTo>
                  <a:cubicBezTo>
                    <a:pt x="16" y="669"/>
                    <a:pt x="17" y="667"/>
                    <a:pt x="17" y="665"/>
                  </a:cubicBezTo>
                  <a:cubicBezTo>
                    <a:pt x="16" y="662"/>
                    <a:pt x="12" y="663"/>
                    <a:pt x="9" y="663"/>
                  </a:cubicBezTo>
                  <a:cubicBezTo>
                    <a:pt x="11" y="660"/>
                    <a:pt x="6" y="659"/>
                    <a:pt x="6" y="657"/>
                  </a:cubicBezTo>
                  <a:cubicBezTo>
                    <a:pt x="5" y="654"/>
                    <a:pt x="9" y="655"/>
                    <a:pt x="6" y="650"/>
                  </a:cubicBezTo>
                  <a:cubicBezTo>
                    <a:pt x="5" y="649"/>
                    <a:pt x="4" y="650"/>
                    <a:pt x="4" y="648"/>
                  </a:cubicBezTo>
                  <a:cubicBezTo>
                    <a:pt x="4" y="647"/>
                    <a:pt x="2" y="642"/>
                    <a:pt x="0" y="641"/>
                  </a:cubicBezTo>
                  <a:cubicBezTo>
                    <a:pt x="0" y="638"/>
                    <a:pt x="4" y="640"/>
                    <a:pt x="6" y="639"/>
                  </a:cubicBezTo>
                  <a:cubicBezTo>
                    <a:pt x="7" y="638"/>
                    <a:pt x="6" y="632"/>
                    <a:pt x="9" y="633"/>
                  </a:cubicBezTo>
                  <a:cubicBezTo>
                    <a:pt x="9" y="623"/>
                    <a:pt x="9" y="612"/>
                    <a:pt x="9" y="602"/>
                  </a:cubicBezTo>
                  <a:cubicBezTo>
                    <a:pt x="10" y="599"/>
                    <a:pt x="6" y="601"/>
                    <a:pt x="6" y="600"/>
                  </a:cubicBezTo>
                  <a:cubicBezTo>
                    <a:pt x="5" y="599"/>
                    <a:pt x="7" y="597"/>
                    <a:pt x="7" y="596"/>
                  </a:cubicBezTo>
                  <a:cubicBezTo>
                    <a:pt x="8" y="593"/>
                    <a:pt x="5" y="592"/>
                    <a:pt x="6" y="588"/>
                  </a:cubicBezTo>
                  <a:cubicBezTo>
                    <a:pt x="13" y="596"/>
                    <a:pt x="6" y="575"/>
                    <a:pt x="13" y="583"/>
                  </a:cubicBezTo>
                  <a:cubicBezTo>
                    <a:pt x="14" y="581"/>
                    <a:pt x="13" y="574"/>
                    <a:pt x="15" y="572"/>
                  </a:cubicBezTo>
                  <a:cubicBezTo>
                    <a:pt x="15" y="571"/>
                    <a:pt x="19" y="572"/>
                    <a:pt x="19" y="572"/>
                  </a:cubicBezTo>
                  <a:cubicBezTo>
                    <a:pt x="19" y="571"/>
                    <a:pt x="16" y="568"/>
                    <a:pt x="17" y="566"/>
                  </a:cubicBezTo>
                  <a:cubicBezTo>
                    <a:pt x="24" y="564"/>
                    <a:pt x="23" y="554"/>
                    <a:pt x="30" y="553"/>
                  </a:cubicBezTo>
                  <a:cubicBezTo>
                    <a:pt x="30" y="547"/>
                    <a:pt x="36" y="547"/>
                    <a:pt x="35" y="540"/>
                  </a:cubicBezTo>
                  <a:cubicBezTo>
                    <a:pt x="39" y="541"/>
                    <a:pt x="39" y="539"/>
                    <a:pt x="39" y="536"/>
                  </a:cubicBezTo>
                  <a:cubicBezTo>
                    <a:pt x="50" y="535"/>
                    <a:pt x="59" y="531"/>
                    <a:pt x="58" y="518"/>
                  </a:cubicBezTo>
                  <a:cubicBezTo>
                    <a:pt x="65" y="519"/>
                    <a:pt x="59" y="507"/>
                    <a:pt x="65" y="508"/>
                  </a:cubicBezTo>
                  <a:cubicBezTo>
                    <a:pt x="65" y="505"/>
                    <a:pt x="65" y="501"/>
                    <a:pt x="65" y="497"/>
                  </a:cubicBezTo>
                  <a:cubicBezTo>
                    <a:pt x="69" y="497"/>
                    <a:pt x="69" y="495"/>
                    <a:pt x="73" y="495"/>
                  </a:cubicBezTo>
                  <a:cubicBezTo>
                    <a:pt x="76" y="492"/>
                    <a:pt x="79" y="489"/>
                    <a:pt x="82" y="484"/>
                  </a:cubicBezTo>
                  <a:cubicBezTo>
                    <a:pt x="83" y="483"/>
                    <a:pt x="84" y="484"/>
                    <a:pt x="84" y="482"/>
                  </a:cubicBezTo>
                  <a:cubicBezTo>
                    <a:pt x="84" y="480"/>
                    <a:pt x="89" y="480"/>
                    <a:pt x="88" y="477"/>
                  </a:cubicBezTo>
                  <a:cubicBezTo>
                    <a:pt x="96" y="478"/>
                    <a:pt x="97" y="472"/>
                    <a:pt x="104" y="473"/>
                  </a:cubicBezTo>
                  <a:cubicBezTo>
                    <a:pt x="102" y="480"/>
                    <a:pt x="113" y="473"/>
                    <a:pt x="110" y="480"/>
                  </a:cubicBezTo>
                  <a:cubicBezTo>
                    <a:pt x="114" y="476"/>
                    <a:pt x="129" y="483"/>
                    <a:pt x="129" y="475"/>
                  </a:cubicBezTo>
                  <a:cubicBezTo>
                    <a:pt x="137" y="474"/>
                    <a:pt x="145" y="471"/>
                    <a:pt x="149" y="465"/>
                  </a:cubicBezTo>
                  <a:cubicBezTo>
                    <a:pt x="152" y="466"/>
                    <a:pt x="154" y="466"/>
                    <a:pt x="155" y="464"/>
                  </a:cubicBezTo>
                  <a:cubicBezTo>
                    <a:pt x="158" y="464"/>
                    <a:pt x="159" y="465"/>
                    <a:pt x="162" y="465"/>
                  </a:cubicBezTo>
                  <a:cubicBezTo>
                    <a:pt x="166" y="466"/>
                    <a:pt x="170" y="463"/>
                    <a:pt x="173" y="464"/>
                  </a:cubicBezTo>
                  <a:cubicBezTo>
                    <a:pt x="173" y="464"/>
                    <a:pt x="174" y="465"/>
                    <a:pt x="175" y="465"/>
                  </a:cubicBezTo>
                  <a:cubicBezTo>
                    <a:pt x="179" y="466"/>
                    <a:pt x="187" y="469"/>
                    <a:pt x="196" y="467"/>
                  </a:cubicBezTo>
                  <a:cubicBezTo>
                    <a:pt x="199" y="467"/>
                    <a:pt x="205" y="461"/>
                    <a:pt x="209" y="465"/>
                  </a:cubicBezTo>
                  <a:cubicBezTo>
                    <a:pt x="212" y="468"/>
                    <a:pt x="211" y="466"/>
                    <a:pt x="216" y="465"/>
                  </a:cubicBezTo>
                  <a:cubicBezTo>
                    <a:pt x="216" y="467"/>
                    <a:pt x="219" y="467"/>
                    <a:pt x="218" y="469"/>
                  </a:cubicBezTo>
                  <a:cubicBezTo>
                    <a:pt x="218" y="470"/>
                    <a:pt x="214" y="471"/>
                    <a:pt x="214" y="471"/>
                  </a:cubicBezTo>
                  <a:cubicBezTo>
                    <a:pt x="214" y="473"/>
                    <a:pt x="216" y="472"/>
                    <a:pt x="216" y="473"/>
                  </a:cubicBezTo>
                  <a:cubicBezTo>
                    <a:pt x="217" y="475"/>
                    <a:pt x="214" y="475"/>
                    <a:pt x="214" y="475"/>
                  </a:cubicBezTo>
                  <a:cubicBezTo>
                    <a:pt x="215" y="476"/>
                    <a:pt x="216" y="477"/>
                    <a:pt x="216" y="479"/>
                  </a:cubicBezTo>
                  <a:cubicBezTo>
                    <a:pt x="216" y="484"/>
                    <a:pt x="213" y="486"/>
                    <a:pt x="218" y="493"/>
                  </a:cubicBezTo>
                  <a:cubicBezTo>
                    <a:pt x="219" y="498"/>
                    <a:pt x="221" y="491"/>
                    <a:pt x="224" y="495"/>
                  </a:cubicBezTo>
                  <a:cubicBezTo>
                    <a:pt x="223" y="498"/>
                    <a:pt x="227" y="496"/>
                    <a:pt x="227" y="497"/>
                  </a:cubicBezTo>
                  <a:cubicBezTo>
                    <a:pt x="228" y="498"/>
                    <a:pt x="227" y="500"/>
                    <a:pt x="227" y="501"/>
                  </a:cubicBezTo>
                  <a:cubicBezTo>
                    <a:pt x="229" y="502"/>
                    <a:pt x="233" y="500"/>
                    <a:pt x="233" y="503"/>
                  </a:cubicBezTo>
                  <a:cubicBezTo>
                    <a:pt x="239" y="500"/>
                    <a:pt x="243" y="508"/>
                    <a:pt x="246" y="503"/>
                  </a:cubicBezTo>
                  <a:cubicBezTo>
                    <a:pt x="248" y="502"/>
                    <a:pt x="247" y="506"/>
                    <a:pt x="248" y="506"/>
                  </a:cubicBezTo>
                  <a:cubicBezTo>
                    <a:pt x="251" y="508"/>
                    <a:pt x="253" y="506"/>
                    <a:pt x="257" y="508"/>
                  </a:cubicBezTo>
                  <a:cubicBezTo>
                    <a:pt x="258" y="509"/>
                    <a:pt x="258" y="511"/>
                    <a:pt x="259" y="512"/>
                  </a:cubicBezTo>
                  <a:cubicBezTo>
                    <a:pt x="260" y="513"/>
                    <a:pt x="262" y="511"/>
                    <a:pt x="263" y="512"/>
                  </a:cubicBezTo>
                  <a:cubicBezTo>
                    <a:pt x="265" y="514"/>
                    <a:pt x="266" y="513"/>
                    <a:pt x="268" y="514"/>
                  </a:cubicBezTo>
                  <a:cubicBezTo>
                    <a:pt x="269" y="514"/>
                    <a:pt x="270" y="518"/>
                    <a:pt x="270" y="518"/>
                  </a:cubicBezTo>
                  <a:cubicBezTo>
                    <a:pt x="271" y="518"/>
                    <a:pt x="274" y="516"/>
                    <a:pt x="276" y="516"/>
                  </a:cubicBezTo>
                  <a:cubicBezTo>
                    <a:pt x="275" y="516"/>
                    <a:pt x="277" y="517"/>
                    <a:pt x="278" y="518"/>
                  </a:cubicBezTo>
                  <a:cubicBezTo>
                    <a:pt x="279" y="518"/>
                    <a:pt x="280" y="517"/>
                    <a:pt x="281" y="518"/>
                  </a:cubicBezTo>
                  <a:cubicBezTo>
                    <a:pt x="282" y="516"/>
                    <a:pt x="284" y="515"/>
                    <a:pt x="285" y="514"/>
                  </a:cubicBezTo>
                  <a:cubicBezTo>
                    <a:pt x="285" y="514"/>
                    <a:pt x="288" y="513"/>
                    <a:pt x="287" y="512"/>
                  </a:cubicBezTo>
                  <a:cubicBezTo>
                    <a:pt x="282" y="508"/>
                    <a:pt x="292" y="509"/>
                    <a:pt x="293" y="503"/>
                  </a:cubicBezTo>
                  <a:cubicBezTo>
                    <a:pt x="298" y="504"/>
                    <a:pt x="298" y="499"/>
                    <a:pt x="304" y="501"/>
                  </a:cubicBezTo>
                  <a:cubicBezTo>
                    <a:pt x="305" y="501"/>
                    <a:pt x="305" y="503"/>
                    <a:pt x="306" y="503"/>
                  </a:cubicBezTo>
                  <a:cubicBezTo>
                    <a:pt x="308" y="503"/>
                    <a:pt x="311" y="502"/>
                    <a:pt x="313" y="503"/>
                  </a:cubicBezTo>
                  <a:cubicBezTo>
                    <a:pt x="314" y="503"/>
                    <a:pt x="317" y="506"/>
                    <a:pt x="317" y="506"/>
                  </a:cubicBezTo>
                  <a:cubicBezTo>
                    <a:pt x="318" y="507"/>
                    <a:pt x="320" y="504"/>
                    <a:pt x="322" y="505"/>
                  </a:cubicBezTo>
                  <a:cubicBezTo>
                    <a:pt x="323" y="505"/>
                    <a:pt x="322" y="508"/>
                    <a:pt x="322" y="508"/>
                  </a:cubicBezTo>
                  <a:cubicBezTo>
                    <a:pt x="324" y="509"/>
                    <a:pt x="327" y="505"/>
                    <a:pt x="330" y="506"/>
                  </a:cubicBezTo>
                  <a:cubicBezTo>
                    <a:pt x="331" y="508"/>
                    <a:pt x="326" y="508"/>
                    <a:pt x="326" y="508"/>
                  </a:cubicBezTo>
                  <a:cubicBezTo>
                    <a:pt x="327" y="512"/>
                    <a:pt x="339" y="512"/>
                    <a:pt x="345" y="512"/>
                  </a:cubicBezTo>
                  <a:cubicBezTo>
                    <a:pt x="344" y="519"/>
                    <a:pt x="360" y="517"/>
                    <a:pt x="363" y="512"/>
                  </a:cubicBezTo>
                  <a:cubicBezTo>
                    <a:pt x="365" y="514"/>
                    <a:pt x="373" y="510"/>
                    <a:pt x="375" y="512"/>
                  </a:cubicBezTo>
                  <a:cubicBezTo>
                    <a:pt x="377" y="514"/>
                    <a:pt x="375" y="512"/>
                    <a:pt x="378" y="512"/>
                  </a:cubicBezTo>
                  <a:cubicBezTo>
                    <a:pt x="382" y="512"/>
                    <a:pt x="384" y="514"/>
                    <a:pt x="388" y="514"/>
                  </a:cubicBezTo>
                  <a:cubicBezTo>
                    <a:pt x="391" y="513"/>
                    <a:pt x="393" y="511"/>
                    <a:pt x="397" y="510"/>
                  </a:cubicBezTo>
                  <a:cubicBezTo>
                    <a:pt x="398" y="506"/>
                    <a:pt x="398" y="500"/>
                    <a:pt x="403" y="499"/>
                  </a:cubicBezTo>
                  <a:cubicBezTo>
                    <a:pt x="403" y="496"/>
                    <a:pt x="400" y="495"/>
                    <a:pt x="401" y="492"/>
                  </a:cubicBezTo>
                  <a:cubicBezTo>
                    <a:pt x="407" y="492"/>
                    <a:pt x="406" y="480"/>
                    <a:pt x="412" y="486"/>
                  </a:cubicBezTo>
                  <a:cubicBezTo>
                    <a:pt x="413" y="479"/>
                    <a:pt x="410" y="477"/>
                    <a:pt x="404" y="477"/>
                  </a:cubicBezTo>
                  <a:cubicBezTo>
                    <a:pt x="406" y="475"/>
                    <a:pt x="406" y="472"/>
                    <a:pt x="406" y="469"/>
                  </a:cubicBezTo>
                  <a:cubicBezTo>
                    <a:pt x="404" y="464"/>
                    <a:pt x="393" y="467"/>
                    <a:pt x="391" y="462"/>
                  </a:cubicBezTo>
                  <a:cubicBezTo>
                    <a:pt x="388" y="464"/>
                    <a:pt x="382" y="463"/>
                    <a:pt x="380" y="467"/>
                  </a:cubicBezTo>
                  <a:cubicBezTo>
                    <a:pt x="378" y="468"/>
                    <a:pt x="379" y="464"/>
                    <a:pt x="378" y="464"/>
                  </a:cubicBezTo>
                  <a:cubicBezTo>
                    <a:pt x="375" y="462"/>
                    <a:pt x="369" y="465"/>
                    <a:pt x="365" y="464"/>
                  </a:cubicBezTo>
                  <a:cubicBezTo>
                    <a:pt x="363" y="465"/>
                    <a:pt x="363" y="468"/>
                    <a:pt x="360" y="467"/>
                  </a:cubicBezTo>
                  <a:cubicBezTo>
                    <a:pt x="354" y="468"/>
                    <a:pt x="356" y="460"/>
                    <a:pt x="347" y="462"/>
                  </a:cubicBezTo>
                  <a:cubicBezTo>
                    <a:pt x="347" y="458"/>
                    <a:pt x="344" y="458"/>
                    <a:pt x="345" y="454"/>
                  </a:cubicBezTo>
                  <a:cubicBezTo>
                    <a:pt x="343" y="455"/>
                    <a:pt x="342" y="454"/>
                    <a:pt x="341" y="452"/>
                  </a:cubicBezTo>
                  <a:cubicBezTo>
                    <a:pt x="340" y="450"/>
                    <a:pt x="337" y="449"/>
                    <a:pt x="334" y="449"/>
                  </a:cubicBezTo>
                  <a:cubicBezTo>
                    <a:pt x="337" y="444"/>
                    <a:pt x="335" y="433"/>
                    <a:pt x="334" y="428"/>
                  </a:cubicBezTo>
                  <a:cubicBezTo>
                    <a:pt x="329" y="431"/>
                    <a:pt x="323" y="425"/>
                    <a:pt x="322" y="434"/>
                  </a:cubicBezTo>
                  <a:cubicBezTo>
                    <a:pt x="317" y="431"/>
                    <a:pt x="316" y="435"/>
                    <a:pt x="311" y="432"/>
                  </a:cubicBezTo>
                  <a:cubicBezTo>
                    <a:pt x="312" y="434"/>
                    <a:pt x="311" y="435"/>
                    <a:pt x="309" y="436"/>
                  </a:cubicBezTo>
                  <a:cubicBezTo>
                    <a:pt x="311" y="437"/>
                    <a:pt x="312" y="438"/>
                    <a:pt x="313" y="439"/>
                  </a:cubicBezTo>
                  <a:cubicBezTo>
                    <a:pt x="314" y="441"/>
                    <a:pt x="313" y="444"/>
                    <a:pt x="317" y="443"/>
                  </a:cubicBezTo>
                  <a:cubicBezTo>
                    <a:pt x="315" y="449"/>
                    <a:pt x="315" y="447"/>
                    <a:pt x="319" y="451"/>
                  </a:cubicBezTo>
                  <a:cubicBezTo>
                    <a:pt x="320" y="455"/>
                    <a:pt x="316" y="453"/>
                    <a:pt x="315" y="454"/>
                  </a:cubicBezTo>
                  <a:cubicBezTo>
                    <a:pt x="315" y="455"/>
                    <a:pt x="312" y="461"/>
                    <a:pt x="311" y="460"/>
                  </a:cubicBezTo>
                  <a:cubicBezTo>
                    <a:pt x="307" y="456"/>
                    <a:pt x="311" y="465"/>
                    <a:pt x="304" y="464"/>
                  </a:cubicBezTo>
                  <a:cubicBezTo>
                    <a:pt x="303" y="462"/>
                    <a:pt x="302" y="460"/>
                    <a:pt x="300" y="460"/>
                  </a:cubicBezTo>
                  <a:cubicBezTo>
                    <a:pt x="299" y="457"/>
                    <a:pt x="302" y="456"/>
                    <a:pt x="304" y="456"/>
                  </a:cubicBezTo>
                  <a:cubicBezTo>
                    <a:pt x="301" y="453"/>
                    <a:pt x="295" y="451"/>
                    <a:pt x="300" y="447"/>
                  </a:cubicBezTo>
                  <a:cubicBezTo>
                    <a:pt x="298" y="446"/>
                    <a:pt x="294" y="448"/>
                    <a:pt x="293" y="447"/>
                  </a:cubicBezTo>
                  <a:cubicBezTo>
                    <a:pt x="291" y="446"/>
                    <a:pt x="296" y="445"/>
                    <a:pt x="296" y="445"/>
                  </a:cubicBezTo>
                  <a:cubicBezTo>
                    <a:pt x="296" y="445"/>
                    <a:pt x="292" y="440"/>
                    <a:pt x="287" y="438"/>
                  </a:cubicBezTo>
                  <a:cubicBezTo>
                    <a:pt x="288" y="429"/>
                    <a:pt x="283" y="427"/>
                    <a:pt x="283" y="419"/>
                  </a:cubicBezTo>
                  <a:cubicBezTo>
                    <a:pt x="284" y="416"/>
                    <a:pt x="279" y="418"/>
                    <a:pt x="278" y="417"/>
                  </a:cubicBezTo>
                  <a:cubicBezTo>
                    <a:pt x="277" y="416"/>
                    <a:pt x="281" y="414"/>
                    <a:pt x="280" y="413"/>
                  </a:cubicBezTo>
                  <a:cubicBezTo>
                    <a:pt x="276" y="410"/>
                    <a:pt x="275" y="414"/>
                    <a:pt x="272" y="411"/>
                  </a:cubicBezTo>
                  <a:cubicBezTo>
                    <a:pt x="272" y="411"/>
                    <a:pt x="274" y="409"/>
                    <a:pt x="274" y="408"/>
                  </a:cubicBezTo>
                  <a:cubicBezTo>
                    <a:pt x="273" y="406"/>
                    <a:pt x="272" y="410"/>
                    <a:pt x="272" y="410"/>
                  </a:cubicBezTo>
                  <a:cubicBezTo>
                    <a:pt x="270" y="410"/>
                    <a:pt x="271" y="407"/>
                    <a:pt x="270" y="406"/>
                  </a:cubicBezTo>
                  <a:cubicBezTo>
                    <a:pt x="263" y="407"/>
                    <a:pt x="263" y="401"/>
                    <a:pt x="255" y="402"/>
                  </a:cubicBezTo>
                  <a:cubicBezTo>
                    <a:pt x="255" y="400"/>
                    <a:pt x="253" y="400"/>
                    <a:pt x="252" y="398"/>
                  </a:cubicBezTo>
                  <a:cubicBezTo>
                    <a:pt x="251" y="398"/>
                    <a:pt x="252" y="395"/>
                    <a:pt x="252" y="395"/>
                  </a:cubicBezTo>
                  <a:cubicBezTo>
                    <a:pt x="251" y="394"/>
                    <a:pt x="248" y="395"/>
                    <a:pt x="248" y="395"/>
                  </a:cubicBezTo>
                  <a:cubicBezTo>
                    <a:pt x="248" y="394"/>
                    <a:pt x="248" y="387"/>
                    <a:pt x="246" y="389"/>
                  </a:cubicBezTo>
                  <a:cubicBezTo>
                    <a:pt x="245" y="391"/>
                    <a:pt x="244" y="389"/>
                    <a:pt x="242" y="387"/>
                  </a:cubicBezTo>
                  <a:cubicBezTo>
                    <a:pt x="242" y="386"/>
                    <a:pt x="240" y="386"/>
                    <a:pt x="240" y="383"/>
                  </a:cubicBezTo>
                  <a:cubicBezTo>
                    <a:pt x="234" y="384"/>
                    <a:pt x="235" y="386"/>
                    <a:pt x="229" y="383"/>
                  </a:cubicBezTo>
                  <a:cubicBezTo>
                    <a:pt x="227" y="384"/>
                    <a:pt x="228" y="387"/>
                    <a:pt x="226" y="387"/>
                  </a:cubicBezTo>
                  <a:cubicBezTo>
                    <a:pt x="224" y="392"/>
                    <a:pt x="229" y="391"/>
                    <a:pt x="229" y="395"/>
                  </a:cubicBezTo>
                  <a:cubicBezTo>
                    <a:pt x="229" y="396"/>
                    <a:pt x="232" y="399"/>
                    <a:pt x="233" y="400"/>
                  </a:cubicBezTo>
                  <a:cubicBezTo>
                    <a:pt x="234" y="401"/>
                    <a:pt x="235" y="402"/>
                    <a:pt x="237" y="402"/>
                  </a:cubicBezTo>
                  <a:cubicBezTo>
                    <a:pt x="234" y="408"/>
                    <a:pt x="240" y="407"/>
                    <a:pt x="242" y="410"/>
                  </a:cubicBezTo>
                  <a:cubicBezTo>
                    <a:pt x="243" y="410"/>
                    <a:pt x="244" y="417"/>
                    <a:pt x="246" y="415"/>
                  </a:cubicBezTo>
                  <a:cubicBezTo>
                    <a:pt x="249" y="412"/>
                    <a:pt x="246" y="416"/>
                    <a:pt x="248" y="417"/>
                  </a:cubicBezTo>
                  <a:cubicBezTo>
                    <a:pt x="250" y="419"/>
                    <a:pt x="254" y="418"/>
                    <a:pt x="255" y="423"/>
                  </a:cubicBezTo>
                  <a:cubicBezTo>
                    <a:pt x="258" y="421"/>
                    <a:pt x="259" y="424"/>
                    <a:pt x="259" y="424"/>
                  </a:cubicBezTo>
                  <a:cubicBezTo>
                    <a:pt x="260" y="425"/>
                    <a:pt x="262" y="423"/>
                    <a:pt x="261" y="423"/>
                  </a:cubicBezTo>
                  <a:cubicBezTo>
                    <a:pt x="263" y="423"/>
                    <a:pt x="264" y="428"/>
                    <a:pt x="265" y="424"/>
                  </a:cubicBezTo>
                  <a:cubicBezTo>
                    <a:pt x="269" y="424"/>
                    <a:pt x="264" y="433"/>
                    <a:pt x="270" y="430"/>
                  </a:cubicBezTo>
                  <a:cubicBezTo>
                    <a:pt x="270" y="434"/>
                    <a:pt x="262" y="431"/>
                    <a:pt x="259" y="432"/>
                  </a:cubicBezTo>
                  <a:cubicBezTo>
                    <a:pt x="260" y="434"/>
                    <a:pt x="262" y="433"/>
                    <a:pt x="263" y="436"/>
                  </a:cubicBezTo>
                  <a:cubicBezTo>
                    <a:pt x="264" y="439"/>
                    <a:pt x="260" y="445"/>
                    <a:pt x="263" y="445"/>
                  </a:cubicBezTo>
                  <a:cubicBezTo>
                    <a:pt x="261" y="448"/>
                    <a:pt x="257" y="448"/>
                    <a:pt x="253" y="449"/>
                  </a:cubicBezTo>
                  <a:cubicBezTo>
                    <a:pt x="256" y="448"/>
                    <a:pt x="254" y="441"/>
                    <a:pt x="257" y="441"/>
                  </a:cubicBezTo>
                  <a:cubicBezTo>
                    <a:pt x="256" y="440"/>
                    <a:pt x="256" y="436"/>
                    <a:pt x="253" y="436"/>
                  </a:cubicBezTo>
                  <a:cubicBezTo>
                    <a:pt x="251" y="435"/>
                    <a:pt x="255" y="433"/>
                    <a:pt x="250" y="430"/>
                  </a:cubicBezTo>
                  <a:cubicBezTo>
                    <a:pt x="248" y="429"/>
                    <a:pt x="244" y="429"/>
                    <a:pt x="244" y="424"/>
                  </a:cubicBezTo>
                  <a:cubicBezTo>
                    <a:pt x="236" y="426"/>
                    <a:pt x="235" y="421"/>
                    <a:pt x="229" y="421"/>
                  </a:cubicBezTo>
                  <a:cubicBezTo>
                    <a:pt x="228" y="416"/>
                    <a:pt x="225" y="414"/>
                    <a:pt x="222" y="410"/>
                  </a:cubicBezTo>
                  <a:cubicBezTo>
                    <a:pt x="221" y="408"/>
                    <a:pt x="220" y="410"/>
                    <a:pt x="220" y="408"/>
                  </a:cubicBezTo>
                  <a:cubicBezTo>
                    <a:pt x="220" y="405"/>
                    <a:pt x="217" y="407"/>
                    <a:pt x="216" y="406"/>
                  </a:cubicBezTo>
                  <a:cubicBezTo>
                    <a:pt x="216" y="405"/>
                    <a:pt x="217" y="402"/>
                    <a:pt x="216" y="402"/>
                  </a:cubicBezTo>
                  <a:cubicBezTo>
                    <a:pt x="214" y="401"/>
                    <a:pt x="211" y="403"/>
                    <a:pt x="209" y="402"/>
                  </a:cubicBezTo>
                  <a:cubicBezTo>
                    <a:pt x="208" y="401"/>
                    <a:pt x="212" y="400"/>
                    <a:pt x="213" y="400"/>
                  </a:cubicBezTo>
                  <a:cubicBezTo>
                    <a:pt x="210" y="396"/>
                    <a:pt x="199" y="396"/>
                    <a:pt x="194" y="398"/>
                  </a:cubicBezTo>
                  <a:cubicBezTo>
                    <a:pt x="193" y="400"/>
                    <a:pt x="197" y="401"/>
                    <a:pt x="198" y="400"/>
                  </a:cubicBezTo>
                  <a:cubicBezTo>
                    <a:pt x="196" y="403"/>
                    <a:pt x="195" y="401"/>
                    <a:pt x="192" y="402"/>
                  </a:cubicBezTo>
                  <a:cubicBezTo>
                    <a:pt x="188" y="404"/>
                    <a:pt x="188" y="410"/>
                    <a:pt x="185" y="410"/>
                  </a:cubicBezTo>
                  <a:cubicBezTo>
                    <a:pt x="177" y="409"/>
                    <a:pt x="175" y="403"/>
                    <a:pt x="166" y="404"/>
                  </a:cubicBezTo>
                  <a:cubicBezTo>
                    <a:pt x="163" y="405"/>
                    <a:pt x="164" y="410"/>
                    <a:pt x="158" y="408"/>
                  </a:cubicBezTo>
                  <a:cubicBezTo>
                    <a:pt x="158" y="412"/>
                    <a:pt x="158" y="416"/>
                    <a:pt x="158" y="421"/>
                  </a:cubicBezTo>
                  <a:cubicBezTo>
                    <a:pt x="153" y="423"/>
                    <a:pt x="141" y="421"/>
                    <a:pt x="144" y="432"/>
                  </a:cubicBezTo>
                  <a:cubicBezTo>
                    <a:pt x="131" y="429"/>
                    <a:pt x="141" y="439"/>
                    <a:pt x="130" y="439"/>
                  </a:cubicBezTo>
                  <a:cubicBezTo>
                    <a:pt x="130" y="442"/>
                    <a:pt x="137" y="446"/>
                    <a:pt x="132" y="447"/>
                  </a:cubicBezTo>
                  <a:cubicBezTo>
                    <a:pt x="132" y="453"/>
                    <a:pt x="129" y="447"/>
                    <a:pt x="125" y="452"/>
                  </a:cubicBezTo>
                  <a:cubicBezTo>
                    <a:pt x="125" y="455"/>
                    <a:pt x="125" y="456"/>
                    <a:pt x="127" y="456"/>
                  </a:cubicBezTo>
                  <a:cubicBezTo>
                    <a:pt x="127" y="460"/>
                    <a:pt x="120" y="457"/>
                    <a:pt x="117" y="458"/>
                  </a:cubicBezTo>
                  <a:cubicBezTo>
                    <a:pt x="115" y="458"/>
                    <a:pt x="115" y="463"/>
                    <a:pt x="114" y="464"/>
                  </a:cubicBezTo>
                  <a:cubicBezTo>
                    <a:pt x="108" y="466"/>
                    <a:pt x="98" y="462"/>
                    <a:pt x="93" y="469"/>
                  </a:cubicBezTo>
                  <a:cubicBezTo>
                    <a:pt x="91" y="467"/>
                    <a:pt x="89" y="464"/>
                    <a:pt x="88" y="462"/>
                  </a:cubicBezTo>
                  <a:cubicBezTo>
                    <a:pt x="79" y="460"/>
                    <a:pt x="70" y="464"/>
                    <a:pt x="67" y="462"/>
                  </a:cubicBezTo>
                  <a:cubicBezTo>
                    <a:pt x="68" y="455"/>
                    <a:pt x="71" y="447"/>
                    <a:pt x="65" y="443"/>
                  </a:cubicBezTo>
                  <a:cubicBezTo>
                    <a:pt x="64" y="440"/>
                    <a:pt x="68" y="439"/>
                    <a:pt x="69" y="436"/>
                  </a:cubicBezTo>
                  <a:cubicBezTo>
                    <a:pt x="70" y="430"/>
                    <a:pt x="67" y="425"/>
                    <a:pt x="71" y="421"/>
                  </a:cubicBezTo>
                  <a:cubicBezTo>
                    <a:pt x="69" y="417"/>
                    <a:pt x="70" y="411"/>
                    <a:pt x="65" y="410"/>
                  </a:cubicBezTo>
                  <a:cubicBezTo>
                    <a:pt x="66" y="408"/>
                    <a:pt x="70" y="408"/>
                    <a:pt x="69" y="404"/>
                  </a:cubicBezTo>
                  <a:cubicBezTo>
                    <a:pt x="74" y="405"/>
                    <a:pt x="85" y="400"/>
                    <a:pt x="84" y="408"/>
                  </a:cubicBezTo>
                  <a:cubicBezTo>
                    <a:pt x="88" y="404"/>
                    <a:pt x="106" y="412"/>
                    <a:pt x="110" y="408"/>
                  </a:cubicBezTo>
                  <a:cubicBezTo>
                    <a:pt x="112" y="406"/>
                    <a:pt x="111" y="407"/>
                    <a:pt x="114" y="408"/>
                  </a:cubicBezTo>
                  <a:cubicBezTo>
                    <a:pt x="113" y="408"/>
                    <a:pt x="115" y="405"/>
                    <a:pt x="116" y="406"/>
                  </a:cubicBezTo>
                  <a:cubicBezTo>
                    <a:pt x="116" y="406"/>
                    <a:pt x="116" y="408"/>
                    <a:pt x="116" y="408"/>
                  </a:cubicBezTo>
                  <a:cubicBezTo>
                    <a:pt x="121" y="406"/>
                    <a:pt x="124" y="404"/>
                    <a:pt x="125" y="398"/>
                  </a:cubicBezTo>
                  <a:cubicBezTo>
                    <a:pt x="125" y="396"/>
                    <a:pt x="130" y="386"/>
                    <a:pt x="125" y="382"/>
                  </a:cubicBezTo>
                  <a:cubicBezTo>
                    <a:pt x="122" y="379"/>
                    <a:pt x="126" y="379"/>
                    <a:pt x="123" y="374"/>
                  </a:cubicBezTo>
                  <a:cubicBezTo>
                    <a:pt x="123" y="372"/>
                    <a:pt x="120" y="373"/>
                    <a:pt x="117" y="372"/>
                  </a:cubicBezTo>
                  <a:cubicBezTo>
                    <a:pt x="118" y="371"/>
                    <a:pt x="119" y="369"/>
                    <a:pt x="119" y="367"/>
                  </a:cubicBezTo>
                  <a:cubicBezTo>
                    <a:pt x="117" y="365"/>
                    <a:pt x="116" y="369"/>
                    <a:pt x="116" y="369"/>
                  </a:cubicBezTo>
                  <a:cubicBezTo>
                    <a:pt x="113" y="368"/>
                    <a:pt x="115" y="366"/>
                    <a:pt x="114" y="365"/>
                  </a:cubicBezTo>
                  <a:cubicBezTo>
                    <a:pt x="112" y="364"/>
                    <a:pt x="107" y="364"/>
                    <a:pt x="104" y="363"/>
                  </a:cubicBezTo>
                  <a:cubicBezTo>
                    <a:pt x="104" y="363"/>
                    <a:pt x="104" y="361"/>
                    <a:pt x="102" y="361"/>
                  </a:cubicBezTo>
                  <a:cubicBezTo>
                    <a:pt x="100" y="361"/>
                    <a:pt x="99" y="361"/>
                    <a:pt x="99" y="359"/>
                  </a:cubicBezTo>
                  <a:cubicBezTo>
                    <a:pt x="97" y="354"/>
                    <a:pt x="103" y="357"/>
                    <a:pt x="102" y="357"/>
                  </a:cubicBezTo>
                  <a:cubicBezTo>
                    <a:pt x="108" y="356"/>
                    <a:pt x="112" y="352"/>
                    <a:pt x="123" y="354"/>
                  </a:cubicBezTo>
                  <a:cubicBezTo>
                    <a:pt x="124" y="350"/>
                    <a:pt x="122" y="350"/>
                    <a:pt x="119" y="350"/>
                  </a:cubicBezTo>
                  <a:cubicBezTo>
                    <a:pt x="121" y="345"/>
                    <a:pt x="127" y="350"/>
                    <a:pt x="130" y="350"/>
                  </a:cubicBezTo>
                  <a:cubicBezTo>
                    <a:pt x="132" y="350"/>
                    <a:pt x="136" y="346"/>
                    <a:pt x="136" y="350"/>
                  </a:cubicBezTo>
                  <a:cubicBezTo>
                    <a:pt x="140" y="347"/>
                    <a:pt x="140" y="341"/>
                    <a:pt x="147" y="341"/>
                  </a:cubicBezTo>
                  <a:cubicBezTo>
                    <a:pt x="145" y="334"/>
                    <a:pt x="152" y="337"/>
                    <a:pt x="151" y="331"/>
                  </a:cubicBezTo>
                  <a:cubicBezTo>
                    <a:pt x="155" y="331"/>
                    <a:pt x="158" y="331"/>
                    <a:pt x="162" y="331"/>
                  </a:cubicBezTo>
                  <a:cubicBezTo>
                    <a:pt x="162" y="329"/>
                    <a:pt x="160" y="330"/>
                    <a:pt x="158" y="329"/>
                  </a:cubicBezTo>
                  <a:cubicBezTo>
                    <a:pt x="159" y="326"/>
                    <a:pt x="164" y="328"/>
                    <a:pt x="162" y="322"/>
                  </a:cubicBezTo>
                  <a:cubicBezTo>
                    <a:pt x="167" y="322"/>
                    <a:pt x="166" y="325"/>
                    <a:pt x="170" y="322"/>
                  </a:cubicBezTo>
                  <a:cubicBezTo>
                    <a:pt x="165" y="312"/>
                    <a:pt x="173" y="316"/>
                    <a:pt x="173" y="307"/>
                  </a:cubicBezTo>
                  <a:cubicBezTo>
                    <a:pt x="176" y="307"/>
                    <a:pt x="178" y="308"/>
                    <a:pt x="181" y="307"/>
                  </a:cubicBezTo>
                  <a:cubicBezTo>
                    <a:pt x="183" y="306"/>
                    <a:pt x="183" y="304"/>
                    <a:pt x="185" y="303"/>
                  </a:cubicBezTo>
                  <a:cubicBezTo>
                    <a:pt x="187" y="302"/>
                    <a:pt x="186" y="305"/>
                    <a:pt x="186" y="305"/>
                  </a:cubicBezTo>
                  <a:cubicBezTo>
                    <a:pt x="189" y="306"/>
                    <a:pt x="188" y="303"/>
                    <a:pt x="188" y="303"/>
                  </a:cubicBezTo>
                  <a:cubicBezTo>
                    <a:pt x="190" y="303"/>
                    <a:pt x="194" y="304"/>
                    <a:pt x="196" y="303"/>
                  </a:cubicBezTo>
                  <a:cubicBezTo>
                    <a:pt x="198" y="303"/>
                    <a:pt x="199" y="297"/>
                    <a:pt x="203" y="300"/>
                  </a:cubicBezTo>
                  <a:cubicBezTo>
                    <a:pt x="203" y="295"/>
                    <a:pt x="197" y="296"/>
                    <a:pt x="198" y="290"/>
                  </a:cubicBezTo>
                  <a:cubicBezTo>
                    <a:pt x="203" y="289"/>
                    <a:pt x="200" y="288"/>
                    <a:pt x="199" y="281"/>
                  </a:cubicBezTo>
                  <a:cubicBezTo>
                    <a:pt x="199" y="276"/>
                    <a:pt x="202" y="273"/>
                    <a:pt x="201" y="268"/>
                  </a:cubicBezTo>
                  <a:cubicBezTo>
                    <a:pt x="204" y="268"/>
                    <a:pt x="206" y="268"/>
                    <a:pt x="209" y="268"/>
                  </a:cubicBezTo>
                  <a:cubicBezTo>
                    <a:pt x="214" y="268"/>
                    <a:pt x="204" y="263"/>
                    <a:pt x="213" y="264"/>
                  </a:cubicBezTo>
                  <a:cubicBezTo>
                    <a:pt x="213" y="266"/>
                    <a:pt x="215" y="266"/>
                    <a:pt x="216" y="266"/>
                  </a:cubicBezTo>
                  <a:cubicBezTo>
                    <a:pt x="213" y="270"/>
                    <a:pt x="213" y="266"/>
                    <a:pt x="214" y="272"/>
                  </a:cubicBezTo>
                  <a:cubicBezTo>
                    <a:pt x="215" y="275"/>
                    <a:pt x="214" y="278"/>
                    <a:pt x="218" y="277"/>
                  </a:cubicBezTo>
                  <a:cubicBezTo>
                    <a:pt x="218" y="280"/>
                    <a:pt x="218" y="282"/>
                    <a:pt x="216" y="283"/>
                  </a:cubicBezTo>
                  <a:cubicBezTo>
                    <a:pt x="216" y="286"/>
                    <a:pt x="224" y="280"/>
                    <a:pt x="227" y="285"/>
                  </a:cubicBezTo>
                  <a:cubicBezTo>
                    <a:pt x="226" y="290"/>
                    <a:pt x="215" y="286"/>
                    <a:pt x="214" y="292"/>
                  </a:cubicBezTo>
                  <a:cubicBezTo>
                    <a:pt x="213" y="296"/>
                    <a:pt x="219" y="297"/>
                    <a:pt x="220" y="298"/>
                  </a:cubicBezTo>
                  <a:cubicBezTo>
                    <a:pt x="222" y="299"/>
                    <a:pt x="222" y="302"/>
                    <a:pt x="226" y="301"/>
                  </a:cubicBezTo>
                  <a:cubicBezTo>
                    <a:pt x="224" y="298"/>
                    <a:pt x="219" y="298"/>
                    <a:pt x="227" y="298"/>
                  </a:cubicBezTo>
                  <a:cubicBezTo>
                    <a:pt x="230" y="298"/>
                    <a:pt x="233" y="297"/>
                    <a:pt x="235" y="298"/>
                  </a:cubicBezTo>
                  <a:cubicBezTo>
                    <a:pt x="238" y="298"/>
                    <a:pt x="239" y="300"/>
                    <a:pt x="242" y="300"/>
                  </a:cubicBezTo>
                  <a:cubicBezTo>
                    <a:pt x="247" y="300"/>
                    <a:pt x="248" y="296"/>
                    <a:pt x="253" y="298"/>
                  </a:cubicBezTo>
                  <a:cubicBezTo>
                    <a:pt x="254" y="298"/>
                    <a:pt x="260" y="301"/>
                    <a:pt x="263" y="298"/>
                  </a:cubicBezTo>
                  <a:cubicBezTo>
                    <a:pt x="263" y="298"/>
                    <a:pt x="263" y="296"/>
                    <a:pt x="263" y="296"/>
                  </a:cubicBezTo>
                  <a:cubicBezTo>
                    <a:pt x="268" y="294"/>
                    <a:pt x="274" y="296"/>
                    <a:pt x="276" y="292"/>
                  </a:cubicBezTo>
                  <a:cubicBezTo>
                    <a:pt x="283" y="300"/>
                    <a:pt x="288" y="286"/>
                    <a:pt x="293" y="290"/>
                  </a:cubicBezTo>
                  <a:cubicBezTo>
                    <a:pt x="293" y="288"/>
                    <a:pt x="293" y="285"/>
                    <a:pt x="293" y="283"/>
                  </a:cubicBezTo>
                  <a:cubicBezTo>
                    <a:pt x="296" y="284"/>
                    <a:pt x="296" y="281"/>
                    <a:pt x="296" y="279"/>
                  </a:cubicBezTo>
                  <a:cubicBezTo>
                    <a:pt x="296" y="279"/>
                    <a:pt x="298" y="274"/>
                    <a:pt x="298" y="273"/>
                  </a:cubicBezTo>
                  <a:cubicBezTo>
                    <a:pt x="300" y="272"/>
                    <a:pt x="298" y="272"/>
                    <a:pt x="298" y="268"/>
                  </a:cubicBezTo>
                  <a:cubicBezTo>
                    <a:pt x="302" y="268"/>
                    <a:pt x="305" y="267"/>
                    <a:pt x="306" y="264"/>
                  </a:cubicBezTo>
                  <a:cubicBezTo>
                    <a:pt x="308" y="264"/>
                    <a:pt x="307" y="266"/>
                    <a:pt x="308" y="268"/>
                  </a:cubicBezTo>
                  <a:cubicBezTo>
                    <a:pt x="309" y="266"/>
                    <a:pt x="312" y="266"/>
                    <a:pt x="315" y="266"/>
                  </a:cubicBezTo>
                  <a:cubicBezTo>
                    <a:pt x="317" y="266"/>
                    <a:pt x="316" y="262"/>
                    <a:pt x="319" y="262"/>
                  </a:cubicBezTo>
                  <a:cubicBezTo>
                    <a:pt x="319" y="258"/>
                    <a:pt x="318" y="255"/>
                    <a:pt x="315" y="255"/>
                  </a:cubicBezTo>
                  <a:cubicBezTo>
                    <a:pt x="316" y="253"/>
                    <a:pt x="317" y="251"/>
                    <a:pt x="317" y="247"/>
                  </a:cubicBezTo>
                  <a:cubicBezTo>
                    <a:pt x="321" y="248"/>
                    <a:pt x="323" y="247"/>
                    <a:pt x="322" y="244"/>
                  </a:cubicBezTo>
                  <a:cubicBezTo>
                    <a:pt x="327" y="248"/>
                    <a:pt x="328" y="241"/>
                    <a:pt x="335" y="244"/>
                  </a:cubicBezTo>
                  <a:cubicBezTo>
                    <a:pt x="336" y="244"/>
                    <a:pt x="338" y="246"/>
                    <a:pt x="337" y="246"/>
                  </a:cubicBezTo>
                  <a:cubicBezTo>
                    <a:pt x="339" y="246"/>
                    <a:pt x="339" y="244"/>
                    <a:pt x="341" y="244"/>
                  </a:cubicBezTo>
                  <a:cubicBezTo>
                    <a:pt x="343" y="243"/>
                    <a:pt x="345" y="245"/>
                    <a:pt x="345" y="246"/>
                  </a:cubicBezTo>
                  <a:cubicBezTo>
                    <a:pt x="347" y="245"/>
                    <a:pt x="345" y="243"/>
                    <a:pt x="347" y="242"/>
                  </a:cubicBezTo>
                  <a:cubicBezTo>
                    <a:pt x="348" y="241"/>
                    <a:pt x="350" y="242"/>
                    <a:pt x="350" y="242"/>
                  </a:cubicBezTo>
                  <a:cubicBezTo>
                    <a:pt x="353" y="240"/>
                    <a:pt x="353" y="236"/>
                    <a:pt x="358" y="238"/>
                  </a:cubicBezTo>
                  <a:cubicBezTo>
                    <a:pt x="355" y="236"/>
                    <a:pt x="357" y="229"/>
                    <a:pt x="352" y="229"/>
                  </a:cubicBezTo>
                  <a:cubicBezTo>
                    <a:pt x="349" y="226"/>
                    <a:pt x="349" y="232"/>
                    <a:pt x="349" y="232"/>
                  </a:cubicBezTo>
                  <a:cubicBezTo>
                    <a:pt x="347" y="233"/>
                    <a:pt x="346" y="230"/>
                    <a:pt x="345" y="231"/>
                  </a:cubicBezTo>
                  <a:cubicBezTo>
                    <a:pt x="344" y="231"/>
                    <a:pt x="342" y="232"/>
                    <a:pt x="343" y="232"/>
                  </a:cubicBezTo>
                  <a:cubicBezTo>
                    <a:pt x="341" y="232"/>
                    <a:pt x="341" y="230"/>
                    <a:pt x="339" y="231"/>
                  </a:cubicBezTo>
                  <a:cubicBezTo>
                    <a:pt x="336" y="231"/>
                    <a:pt x="334" y="234"/>
                    <a:pt x="330" y="232"/>
                  </a:cubicBezTo>
                  <a:cubicBezTo>
                    <a:pt x="328" y="232"/>
                    <a:pt x="328" y="235"/>
                    <a:pt x="328" y="236"/>
                  </a:cubicBezTo>
                  <a:cubicBezTo>
                    <a:pt x="320" y="235"/>
                    <a:pt x="312" y="237"/>
                    <a:pt x="306" y="234"/>
                  </a:cubicBezTo>
                  <a:cubicBezTo>
                    <a:pt x="305" y="234"/>
                    <a:pt x="306" y="231"/>
                    <a:pt x="306" y="231"/>
                  </a:cubicBezTo>
                  <a:cubicBezTo>
                    <a:pt x="304" y="229"/>
                    <a:pt x="299" y="231"/>
                    <a:pt x="298" y="229"/>
                  </a:cubicBezTo>
                  <a:cubicBezTo>
                    <a:pt x="303" y="218"/>
                    <a:pt x="300" y="213"/>
                    <a:pt x="298" y="201"/>
                  </a:cubicBezTo>
                  <a:cubicBezTo>
                    <a:pt x="303" y="200"/>
                    <a:pt x="311" y="193"/>
                    <a:pt x="313" y="197"/>
                  </a:cubicBezTo>
                  <a:cubicBezTo>
                    <a:pt x="316" y="195"/>
                    <a:pt x="313" y="194"/>
                    <a:pt x="315" y="190"/>
                  </a:cubicBezTo>
                  <a:cubicBezTo>
                    <a:pt x="321" y="190"/>
                    <a:pt x="321" y="179"/>
                    <a:pt x="322" y="177"/>
                  </a:cubicBezTo>
                  <a:cubicBezTo>
                    <a:pt x="323" y="176"/>
                    <a:pt x="326" y="177"/>
                    <a:pt x="326" y="177"/>
                  </a:cubicBezTo>
                  <a:cubicBezTo>
                    <a:pt x="326" y="173"/>
                    <a:pt x="319" y="171"/>
                    <a:pt x="322" y="167"/>
                  </a:cubicBezTo>
                  <a:cubicBezTo>
                    <a:pt x="320" y="169"/>
                    <a:pt x="315" y="167"/>
                    <a:pt x="311" y="167"/>
                  </a:cubicBezTo>
                  <a:cubicBezTo>
                    <a:pt x="307" y="168"/>
                    <a:pt x="303" y="172"/>
                    <a:pt x="298" y="171"/>
                  </a:cubicBezTo>
                  <a:cubicBezTo>
                    <a:pt x="295" y="168"/>
                    <a:pt x="295" y="182"/>
                    <a:pt x="296" y="178"/>
                  </a:cubicBezTo>
                  <a:cubicBezTo>
                    <a:pt x="295" y="182"/>
                    <a:pt x="294" y="177"/>
                    <a:pt x="293" y="178"/>
                  </a:cubicBezTo>
                  <a:cubicBezTo>
                    <a:pt x="291" y="180"/>
                    <a:pt x="294" y="184"/>
                    <a:pt x="293" y="186"/>
                  </a:cubicBezTo>
                  <a:cubicBezTo>
                    <a:pt x="292" y="187"/>
                    <a:pt x="288" y="191"/>
                    <a:pt x="285" y="193"/>
                  </a:cubicBezTo>
                  <a:cubicBezTo>
                    <a:pt x="280" y="199"/>
                    <a:pt x="280" y="203"/>
                    <a:pt x="272" y="203"/>
                  </a:cubicBezTo>
                  <a:cubicBezTo>
                    <a:pt x="272" y="205"/>
                    <a:pt x="275" y="208"/>
                    <a:pt x="272" y="208"/>
                  </a:cubicBezTo>
                  <a:cubicBezTo>
                    <a:pt x="270" y="208"/>
                    <a:pt x="272" y="211"/>
                    <a:pt x="270" y="212"/>
                  </a:cubicBezTo>
                  <a:cubicBezTo>
                    <a:pt x="270" y="212"/>
                    <a:pt x="267" y="211"/>
                    <a:pt x="267" y="212"/>
                  </a:cubicBezTo>
                  <a:cubicBezTo>
                    <a:pt x="266" y="213"/>
                    <a:pt x="267" y="215"/>
                    <a:pt x="267" y="216"/>
                  </a:cubicBezTo>
                  <a:cubicBezTo>
                    <a:pt x="266" y="216"/>
                    <a:pt x="265" y="215"/>
                    <a:pt x="265" y="216"/>
                  </a:cubicBezTo>
                  <a:cubicBezTo>
                    <a:pt x="264" y="218"/>
                    <a:pt x="266" y="223"/>
                    <a:pt x="263" y="223"/>
                  </a:cubicBezTo>
                  <a:cubicBezTo>
                    <a:pt x="264" y="225"/>
                    <a:pt x="268" y="226"/>
                    <a:pt x="265" y="227"/>
                  </a:cubicBezTo>
                  <a:cubicBezTo>
                    <a:pt x="267" y="229"/>
                    <a:pt x="269" y="232"/>
                    <a:pt x="274" y="232"/>
                  </a:cubicBezTo>
                  <a:cubicBezTo>
                    <a:pt x="274" y="236"/>
                    <a:pt x="275" y="237"/>
                    <a:pt x="278" y="238"/>
                  </a:cubicBezTo>
                  <a:cubicBezTo>
                    <a:pt x="276" y="240"/>
                    <a:pt x="275" y="240"/>
                    <a:pt x="274" y="242"/>
                  </a:cubicBezTo>
                  <a:cubicBezTo>
                    <a:pt x="273" y="244"/>
                    <a:pt x="274" y="246"/>
                    <a:pt x="272" y="247"/>
                  </a:cubicBezTo>
                  <a:cubicBezTo>
                    <a:pt x="270" y="249"/>
                    <a:pt x="268" y="249"/>
                    <a:pt x="265" y="249"/>
                  </a:cubicBezTo>
                  <a:cubicBezTo>
                    <a:pt x="264" y="257"/>
                    <a:pt x="257" y="259"/>
                    <a:pt x="259" y="270"/>
                  </a:cubicBezTo>
                  <a:cubicBezTo>
                    <a:pt x="252" y="267"/>
                    <a:pt x="253" y="279"/>
                    <a:pt x="248" y="279"/>
                  </a:cubicBezTo>
                  <a:cubicBezTo>
                    <a:pt x="247" y="279"/>
                    <a:pt x="247" y="279"/>
                    <a:pt x="246" y="279"/>
                  </a:cubicBezTo>
                  <a:cubicBezTo>
                    <a:pt x="244" y="280"/>
                    <a:pt x="245" y="282"/>
                    <a:pt x="244" y="283"/>
                  </a:cubicBezTo>
                  <a:cubicBezTo>
                    <a:pt x="241" y="284"/>
                    <a:pt x="237" y="280"/>
                    <a:pt x="235" y="285"/>
                  </a:cubicBezTo>
                  <a:cubicBezTo>
                    <a:pt x="231" y="284"/>
                    <a:pt x="234" y="277"/>
                    <a:pt x="233" y="273"/>
                  </a:cubicBezTo>
                  <a:cubicBezTo>
                    <a:pt x="231" y="272"/>
                    <a:pt x="232" y="268"/>
                    <a:pt x="229" y="268"/>
                  </a:cubicBezTo>
                  <a:cubicBezTo>
                    <a:pt x="224" y="268"/>
                    <a:pt x="231" y="262"/>
                    <a:pt x="224" y="262"/>
                  </a:cubicBezTo>
                  <a:cubicBezTo>
                    <a:pt x="227" y="258"/>
                    <a:pt x="220" y="257"/>
                    <a:pt x="220" y="255"/>
                  </a:cubicBezTo>
                  <a:cubicBezTo>
                    <a:pt x="220" y="254"/>
                    <a:pt x="222" y="253"/>
                    <a:pt x="222" y="251"/>
                  </a:cubicBezTo>
                  <a:cubicBezTo>
                    <a:pt x="221" y="246"/>
                    <a:pt x="217" y="243"/>
                    <a:pt x="213" y="240"/>
                  </a:cubicBezTo>
                  <a:cubicBezTo>
                    <a:pt x="207" y="242"/>
                    <a:pt x="209" y="251"/>
                    <a:pt x="199" y="249"/>
                  </a:cubicBezTo>
                  <a:cubicBezTo>
                    <a:pt x="200" y="251"/>
                    <a:pt x="202" y="251"/>
                    <a:pt x="203" y="251"/>
                  </a:cubicBezTo>
                  <a:cubicBezTo>
                    <a:pt x="203" y="253"/>
                    <a:pt x="201" y="253"/>
                    <a:pt x="199" y="253"/>
                  </a:cubicBezTo>
                  <a:cubicBezTo>
                    <a:pt x="196" y="253"/>
                    <a:pt x="198" y="259"/>
                    <a:pt x="194" y="259"/>
                  </a:cubicBezTo>
                  <a:cubicBezTo>
                    <a:pt x="185" y="260"/>
                    <a:pt x="188" y="251"/>
                    <a:pt x="179" y="253"/>
                  </a:cubicBezTo>
                  <a:cubicBezTo>
                    <a:pt x="179" y="251"/>
                    <a:pt x="181" y="252"/>
                    <a:pt x="183" y="251"/>
                  </a:cubicBezTo>
                  <a:cubicBezTo>
                    <a:pt x="185" y="246"/>
                    <a:pt x="178" y="242"/>
                    <a:pt x="183" y="240"/>
                  </a:cubicBezTo>
                  <a:cubicBezTo>
                    <a:pt x="181" y="238"/>
                    <a:pt x="179" y="237"/>
                    <a:pt x="177" y="236"/>
                  </a:cubicBezTo>
                  <a:cubicBezTo>
                    <a:pt x="176" y="234"/>
                    <a:pt x="179" y="233"/>
                    <a:pt x="179" y="232"/>
                  </a:cubicBezTo>
                  <a:cubicBezTo>
                    <a:pt x="179" y="231"/>
                    <a:pt x="175" y="229"/>
                    <a:pt x="175" y="229"/>
                  </a:cubicBezTo>
                  <a:cubicBezTo>
                    <a:pt x="175" y="227"/>
                    <a:pt x="178" y="216"/>
                    <a:pt x="175" y="223"/>
                  </a:cubicBezTo>
                  <a:cubicBezTo>
                    <a:pt x="172" y="222"/>
                    <a:pt x="174" y="219"/>
                    <a:pt x="177" y="219"/>
                  </a:cubicBezTo>
                  <a:cubicBezTo>
                    <a:pt x="173" y="213"/>
                    <a:pt x="183" y="211"/>
                    <a:pt x="179" y="210"/>
                  </a:cubicBezTo>
                  <a:cubicBezTo>
                    <a:pt x="179" y="207"/>
                    <a:pt x="184" y="209"/>
                    <a:pt x="185" y="206"/>
                  </a:cubicBezTo>
                  <a:cubicBezTo>
                    <a:pt x="185" y="204"/>
                    <a:pt x="187" y="206"/>
                    <a:pt x="186" y="206"/>
                  </a:cubicBezTo>
                  <a:cubicBezTo>
                    <a:pt x="188" y="205"/>
                    <a:pt x="188" y="203"/>
                    <a:pt x="190" y="203"/>
                  </a:cubicBezTo>
                  <a:cubicBezTo>
                    <a:pt x="192" y="202"/>
                    <a:pt x="192" y="199"/>
                    <a:pt x="192" y="197"/>
                  </a:cubicBezTo>
                  <a:cubicBezTo>
                    <a:pt x="196" y="198"/>
                    <a:pt x="198" y="197"/>
                    <a:pt x="198" y="193"/>
                  </a:cubicBezTo>
                  <a:cubicBezTo>
                    <a:pt x="203" y="192"/>
                    <a:pt x="200" y="200"/>
                    <a:pt x="207" y="197"/>
                  </a:cubicBezTo>
                  <a:cubicBezTo>
                    <a:pt x="207" y="195"/>
                    <a:pt x="205" y="196"/>
                    <a:pt x="203" y="195"/>
                  </a:cubicBezTo>
                  <a:cubicBezTo>
                    <a:pt x="208" y="191"/>
                    <a:pt x="214" y="193"/>
                    <a:pt x="218" y="188"/>
                  </a:cubicBezTo>
                  <a:cubicBezTo>
                    <a:pt x="219" y="187"/>
                    <a:pt x="217" y="185"/>
                    <a:pt x="218" y="184"/>
                  </a:cubicBezTo>
                  <a:cubicBezTo>
                    <a:pt x="219" y="183"/>
                    <a:pt x="221" y="185"/>
                    <a:pt x="222" y="184"/>
                  </a:cubicBezTo>
                  <a:cubicBezTo>
                    <a:pt x="223" y="183"/>
                    <a:pt x="221" y="180"/>
                    <a:pt x="222" y="178"/>
                  </a:cubicBezTo>
                  <a:cubicBezTo>
                    <a:pt x="222" y="177"/>
                    <a:pt x="227" y="176"/>
                    <a:pt x="227" y="175"/>
                  </a:cubicBezTo>
                  <a:cubicBezTo>
                    <a:pt x="228" y="173"/>
                    <a:pt x="226" y="169"/>
                    <a:pt x="227" y="167"/>
                  </a:cubicBezTo>
                  <a:cubicBezTo>
                    <a:pt x="228" y="167"/>
                    <a:pt x="230" y="170"/>
                    <a:pt x="231" y="169"/>
                  </a:cubicBezTo>
                  <a:cubicBezTo>
                    <a:pt x="229" y="170"/>
                    <a:pt x="234" y="160"/>
                    <a:pt x="233" y="160"/>
                  </a:cubicBezTo>
                  <a:cubicBezTo>
                    <a:pt x="237" y="164"/>
                    <a:pt x="238" y="157"/>
                    <a:pt x="242" y="156"/>
                  </a:cubicBezTo>
                  <a:cubicBezTo>
                    <a:pt x="242" y="153"/>
                    <a:pt x="245" y="151"/>
                    <a:pt x="242" y="150"/>
                  </a:cubicBezTo>
                  <a:cubicBezTo>
                    <a:pt x="243" y="147"/>
                    <a:pt x="248" y="150"/>
                    <a:pt x="248" y="145"/>
                  </a:cubicBezTo>
                  <a:cubicBezTo>
                    <a:pt x="248" y="143"/>
                    <a:pt x="251" y="143"/>
                    <a:pt x="253" y="143"/>
                  </a:cubicBezTo>
                  <a:cubicBezTo>
                    <a:pt x="254" y="141"/>
                    <a:pt x="253" y="140"/>
                    <a:pt x="252" y="139"/>
                  </a:cubicBezTo>
                  <a:cubicBezTo>
                    <a:pt x="257" y="135"/>
                    <a:pt x="260" y="135"/>
                    <a:pt x="265" y="134"/>
                  </a:cubicBezTo>
                  <a:cubicBezTo>
                    <a:pt x="267" y="132"/>
                    <a:pt x="264" y="131"/>
                    <a:pt x="267" y="126"/>
                  </a:cubicBezTo>
                  <a:cubicBezTo>
                    <a:pt x="268" y="125"/>
                    <a:pt x="272" y="124"/>
                    <a:pt x="272" y="121"/>
                  </a:cubicBezTo>
                  <a:cubicBezTo>
                    <a:pt x="272" y="116"/>
                    <a:pt x="278" y="123"/>
                    <a:pt x="278" y="115"/>
                  </a:cubicBezTo>
                  <a:cubicBezTo>
                    <a:pt x="285" y="112"/>
                    <a:pt x="292" y="119"/>
                    <a:pt x="293" y="108"/>
                  </a:cubicBezTo>
                  <a:cubicBezTo>
                    <a:pt x="296" y="110"/>
                    <a:pt x="304" y="106"/>
                    <a:pt x="309" y="109"/>
                  </a:cubicBezTo>
                  <a:cubicBezTo>
                    <a:pt x="311" y="108"/>
                    <a:pt x="312" y="106"/>
                    <a:pt x="313" y="104"/>
                  </a:cubicBezTo>
                  <a:cubicBezTo>
                    <a:pt x="318" y="101"/>
                    <a:pt x="323" y="110"/>
                    <a:pt x="322" y="102"/>
                  </a:cubicBezTo>
                  <a:cubicBezTo>
                    <a:pt x="326" y="103"/>
                    <a:pt x="326" y="107"/>
                    <a:pt x="330" y="108"/>
                  </a:cubicBezTo>
                  <a:cubicBezTo>
                    <a:pt x="333" y="107"/>
                    <a:pt x="332" y="102"/>
                    <a:pt x="337" y="104"/>
                  </a:cubicBezTo>
                  <a:cubicBezTo>
                    <a:pt x="338" y="107"/>
                    <a:pt x="336" y="107"/>
                    <a:pt x="335" y="109"/>
                  </a:cubicBezTo>
                  <a:cubicBezTo>
                    <a:pt x="337" y="110"/>
                    <a:pt x="346" y="101"/>
                    <a:pt x="350" y="106"/>
                  </a:cubicBezTo>
                  <a:cubicBezTo>
                    <a:pt x="353" y="108"/>
                    <a:pt x="351" y="105"/>
                    <a:pt x="354" y="106"/>
                  </a:cubicBezTo>
                  <a:cubicBezTo>
                    <a:pt x="358" y="106"/>
                    <a:pt x="362" y="109"/>
                    <a:pt x="367" y="108"/>
                  </a:cubicBezTo>
                  <a:cubicBezTo>
                    <a:pt x="366" y="109"/>
                    <a:pt x="368" y="112"/>
                    <a:pt x="367" y="113"/>
                  </a:cubicBezTo>
                  <a:cubicBezTo>
                    <a:pt x="367" y="114"/>
                    <a:pt x="364" y="113"/>
                    <a:pt x="363" y="113"/>
                  </a:cubicBezTo>
                  <a:cubicBezTo>
                    <a:pt x="362" y="115"/>
                    <a:pt x="364" y="118"/>
                    <a:pt x="360" y="117"/>
                  </a:cubicBezTo>
                  <a:cubicBezTo>
                    <a:pt x="363" y="121"/>
                    <a:pt x="374" y="118"/>
                    <a:pt x="378" y="117"/>
                  </a:cubicBezTo>
                  <a:cubicBezTo>
                    <a:pt x="382" y="115"/>
                    <a:pt x="381" y="120"/>
                    <a:pt x="382" y="121"/>
                  </a:cubicBezTo>
                  <a:cubicBezTo>
                    <a:pt x="384" y="122"/>
                    <a:pt x="388" y="119"/>
                    <a:pt x="388" y="122"/>
                  </a:cubicBezTo>
                  <a:cubicBezTo>
                    <a:pt x="401" y="119"/>
                    <a:pt x="404" y="130"/>
                    <a:pt x="412" y="126"/>
                  </a:cubicBezTo>
                  <a:cubicBezTo>
                    <a:pt x="410" y="132"/>
                    <a:pt x="418" y="129"/>
                    <a:pt x="418" y="134"/>
                  </a:cubicBezTo>
                  <a:cubicBezTo>
                    <a:pt x="422" y="134"/>
                    <a:pt x="430" y="133"/>
                    <a:pt x="425" y="137"/>
                  </a:cubicBezTo>
                  <a:cubicBezTo>
                    <a:pt x="429" y="139"/>
                    <a:pt x="433" y="138"/>
                    <a:pt x="436" y="139"/>
                  </a:cubicBezTo>
                  <a:cubicBezTo>
                    <a:pt x="437" y="139"/>
                    <a:pt x="436" y="143"/>
                    <a:pt x="436" y="143"/>
                  </a:cubicBezTo>
                  <a:cubicBezTo>
                    <a:pt x="437" y="144"/>
                    <a:pt x="441" y="142"/>
                    <a:pt x="442" y="143"/>
                  </a:cubicBezTo>
                  <a:cubicBezTo>
                    <a:pt x="443" y="150"/>
                    <a:pt x="443" y="152"/>
                    <a:pt x="442" y="160"/>
                  </a:cubicBezTo>
                  <a:cubicBezTo>
                    <a:pt x="439" y="155"/>
                    <a:pt x="435" y="161"/>
                    <a:pt x="431" y="162"/>
                  </a:cubicBezTo>
                  <a:cubicBezTo>
                    <a:pt x="425" y="162"/>
                    <a:pt x="419" y="156"/>
                    <a:pt x="414" y="162"/>
                  </a:cubicBezTo>
                  <a:cubicBezTo>
                    <a:pt x="412" y="162"/>
                    <a:pt x="413" y="158"/>
                    <a:pt x="412" y="158"/>
                  </a:cubicBezTo>
                  <a:cubicBezTo>
                    <a:pt x="409" y="157"/>
                    <a:pt x="409" y="160"/>
                    <a:pt x="408" y="160"/>
                  </a:cubicBezTo>
                  <a:cubicBezTo>
                    <a:pt x="406" y="160"/>
                    <a:pt x="405" y="156"/>
                    <a:pt x="404" y="156"/>
                  </a:cubicBezTo>
                  <a:cubicBezTo>
                    <a:pt x="401" y="156"/>
                    <a:pt x="396" y="161"/>
                    <a:pt x="397" y="154"/>
                  </a:cubicBezTo>
                  <a:cubicBezTo>
                    <a:pt x="391" y="156"/>
                    <a:pt x="393" y="154"/>
                    <a:pt x="386" y="154"/>
                  </a:cubicBezTo>
                  <a:cubicBezTo>
                    <a:pt x="385" y="157"/>
                    <a:pt x="387" y="158"/>
                    <a:pt x="390" y="158"/>
                  </a:cubicBezTo>
                  <a:cubicBezTo>
                    <a:pt x="393" y="157"/>
                    <a:pt x="393" y="160"/>
                    <a:pt x="395" y="160"/>
                  </a:cubicBezTo>
                  <a:cubicBezTo>
                    <a:pt x="392" y="163"/>
                    <a:pt x="395" y="162"/>
                    <a:pt x="397" y="163"/>
                  </a:cubicBezTo>
                  <a:cubicBezTo>
                    <a:pt x="398" y="164"/>
                    <a:pt x="397" y="166"/>
                    <a:pt x="397" y="167"/>
                  </a:cubicBezTo>
                  <a:cubicBezTo>
                    <a:pt x="398" y="169"/>
                    <a:pt x="401" y="169"/>
                    <a:pt x="401" y="171"/>
                  </a:cubicBezTo>
                  <a:cubicBezTo>
                    <a:pt x="401" y="173"/>
                    <a:pt x="405" y="178"/>
                    <a:pt x="404" y="184"/>
                  </a:cubicBezTo>
                  <a:cubicBezTo>
                    <a:pt x="405" y="190"/>
                    <a:pt x="416" y="186"/>
                    <a:pt x="418" y="191"/>
                  </a:cubicBezTo>
                  <a:cubicBezTo>
                    <a:pt x="419" y="190"/>
                    <a:pt x="419" y="187"/>
                    <a:pt x="423" y="188"/>
                  </a:cubicBezTo>
                  <a:cubicBezTo>
                    <a:pt x="422" y="182"/>
                    <a:pt x="414" y="184"/>
                    <a:pt x="412" y="180"/>
                  </a:cubicBezTo>
                  <a:cubicBezTo>
                    <a:pt x="411" y="173"/>
                    <a:pt x="422" y="178"/>
                    <a:pt x="427" y="177"/>
                  </a:cubicBezTo>
                  <a:cubicBezTo>
                    <a:pt x="426" y="181"/>
                    <a:pt x="435" y="176"/>
                    <a:pt x="432" y="182"/>
                  </a:cubicBezTo>
                  <a:cubicBezTo>
                    <a:pt x="437" y="184"/>
                    <a:pt x="440" y="176"/>
                    <a:pt x="440" y="184"/>
                  </a:cubicBezTo>
                  <a:cubicBezTo>
                    <a:pt x="445" y="181"/>
                    <a:pt x="440" y="174"/>
                    <a:pt x="436" y="175"/>
                  </a:cubicBezTo>
                  <a:cubicBezTo>
                    <a:pt x="437" y="171"/>
                    <a:pt x="441" y="170"/>
                    <a:pt x="445" y="169"/>
                  </a:cubicBezTo>
                  <a:cubicBezTo>
                    <a:pt x="448" y="167"/>
                    <a:pt x="448" y="162"/>
                    <a:pt x="451" y="160"/>
                  </a:cubicBezTo>
                  <a:cubicBezTo>
                    <a:pt x="459" y="159"/>
                    <a:pt x="463" y="162"/>
                    <a:pt x="468" y="163"/>
                  </a:cubicBezTo>
                  <a:cubicBezTo>
                    <a:pt x="470" y="163"/>
                    <a:pt x="469" y="160"/>
                    <a:pt x="472" y="160"/>
                  </a:cubicBezTo>
                  <a:cubicBezTo>
                    <a:pt x="472" y="157"/>
                    <a:pt x="470" y="155"/>
                    <a:pt x="468" y="154"/>
                  </a:cubicBezTo>
                  <a:cubicBezTo>
                    <a:pt x="471" y="147"/>
                    <a:pt x="471" y="140"/>
                    <a:pt x="470" y="134"/>
                  </a:cubicBezTo>
                  <a:cubicBezTo>
                    <a:pt x="476" y="134"/>
                    <a:pt x="481" y="133"/>
                    <a:pt x="485" y="136"/>
                  </a:cubicBezTo>
                  <a:cubicBezTo>
                    <a:pt x="486" y="136"/>
                    <a:pt x="491" y="136"/>
                    <a:pt x="490" y="141"/>
                  </a:cubicBezTo>
                  <a:cubicBezTo>
                    <a:pt x="486" y="141"/>
                    <a:pt x="483" y="141"/>
                    <a:pt x="479" y="141"/>
                  </a:cubicBezTo>
                  <a:cubicBezTo>
                    <a:pt x="479" y="143"/>
                    <a:pt x="479" y="145"/>
                    <a:pt x="479" y="147"/>
                  </a:cubicBezTo>
                  <a:cubicBezTo>
                    <a:pt x="483" y="152"/>
                    <a:pt x="485" y="146"/>
                    <a:pt x="488" y="149"/>
                  </a:cubicBezTo>
                  <a:cubicBezTo>
                    <a:pt x="490" y="150"/>
                    <a:pt x="483" y="151"/>
                    <a:pt x="483" y="150"/>
                  </a:cubicBezTo>
                  <a:cubicBezTo>
                    <a:pt x="481" y="154"/>
                    <a:pt x="488" y="150"/>
                    <a:pt x="490" y="154"/>
                  </a:cubicBezTo>
                  <a:cubicBezTo>
                    <a:pt x="493" y="152"/>
                    <a:pt x="497" y="150"/>
                    <a:pt x="500" y="147"/>
                  </a:cubicBezTo>
                  <a:cubicBezTo>
                    <a:pt x="500" y="146"/>
                    <a:pt x="502" y="145"/>
                    <a:pt x="501" y="143"/>
                  </a:cubicBezTo>
                  <a:cubicBezTo>
                    <a:pt x="510" y="145"/>
                    <a:pt x="509" y="138"/>
                    <a:pt x="516" y="139"/>
                  </a:cubicBezTo>
                  <a:cubicBezTo>
                    <a:pt x="519" y="138"/>
                    <a:pt x="520" y="137"/>
                    <a:pt x="520" y="134"/>
                  </a:cubicBezTo>
                  <a:cubicBezTo>
                    <a:pt x="523" y="134"/>
                    <a:pt x="525" y="132"/>
                    <a:pt x="526" y="130"/>
                  </a:cubicBezTo>
                  <a:cubicBezTo>
                    <a:pt x="533" y="136"/>
                    <a:pt x="539" y="127"/>
                    <a:pt x="546" y="126"/>
                  </a:cubicBezTo>
                  <a:cubicBezTo>
                    <a:pt x="546" y="129"/>
                    <a:pt x="546" y="131"/>
                    <a:pt x="546" y="134"/>
                  </a:cubicBezTo>
                  <a:cubicBezTo>
                    <a:pt x="553" y="134"/>
                    <a:pt x="559" y="134"/>
                    <a:pt x="563" y="132"/>
                  </a:cubicBezTo>
                  <a:cubicBezTo>
                    <a:pt x="564" y="132"/>
                    <a:pt x="566" y="132"/>
                    <a:pt x="567" y="132"/>
                  </a:cubicBezTo>
                  <a:cubicBezTo>
                    <a:pt x="567" y="132"/>
                    <a:pt x="566" y="130"/>
                    <a:pt x="567" y="130"/>
                  </a:cubicBezTo>
                  <a:cubicBezTo>
                    <a:pt x="570" y="129"/>
                    <a:pt x="576" y="130"/>
                    <a:pt x="576" y="124"/>
                  </a:cubicBezTo>
                  <a:cubicBezTo>
                    <a:pt x="581" y="127"/>
                    <a:pt x="588" y="127"/>
                    <a:pt x="591" y="132"/>
                  </a:cubicBezTo>
                  <a:cubicBezTo>
                    <a:pt x="594" y="131"/>
                    <a:pt x="595" y="129"/>
                    <a:pt x="596" y="126"/>
                  </a:cubicBezTo>
                  <a:cubicBezTo>
                    <a:pt x="597" y="124"/>
                    <a:pt x="588" y="122"/>
                    <a:pt x="595" y="121"/>
                  </a:cubicBezTo>
                  <a:cubicBezTo>
                    <a:pt x="592" y="116"/>
                    <a:pt x="583" y="118"/>
                    <a:pt x="585" y="108"/>
                  </a:cubicBezTo>
                  <a:cubicBezTo>
                    <a:pt x="588" y="109"/>
                    <a:pt x="589" y="112"/>
                    <a:pt x="595" y="113"/>
                  </a:cubicBezTo>
                  <a:cubicBezTo>
                    <a:pt x="597" y="114"/>
                    <a:pt x="600" y="118"/>
                    <a:pt x="606" y="117"/>
                  </a:cubicBezTo>
                  <a:cubicBezTo>
                    <a:pt x="607" y="117"/>
                    <a:pt x="608" y="115"/>
                    <a:pt x="608" y="115"/>
                  </a:cubicBezTo>
                  <a:cubicBezTo>
                    <a:pt x="609" y="115"/>
                    <a:pt x="611" y="118"/>
                    <a:pt x="611" y="115"/>
                  </a:cubicBezTo>
                  <a:cubicBezTo>
                    <a:pt x="614" y="115"/>
                    <a:pt x="614" y="118"/>
                    <a:pt x="615" y="119"/>
                  </a:cubicBezTo>
                  <a:cubicBezTo>
                    <a:pt x="618" y="120"/>
                    <a:pt x="621" y="118"/>
                    <a:pt x="621" y="122"/>
                  </a:cubicBezTo>
                  <a:cubicBezTo>
                    <a:pt x="627" y="120"/>
                    <a:pt x="629" y="124"/>
                    <a:pt x="636" y="121"/>
                  </a:cubicBezTo>
                  <a:cubicBezTo>
                    <a:pt x="633" y="127"/>
                    <a:pt x="642" y="122"/>
                    <a:pt x="639" y="128"/>
                  </a:cubicBezTo>
                  <a:cubicBezTo>
                    <a:pt x="643" y="128"/>
                    <a:pt x="644" y="129"/>
                    <a:pt x="645" y="132"/>
                  </a:cubicBezTo>
                  <a:cubicBezTo>
                    <a:pt x="651" y="131"/>
                    <a:pt x="652" y="135"/>
                    <a:pt x="658" y="134"/>
                  </a:cubicBezTo>
                  <a:cubicBezTo>
                    <a:pt x="661" y="122"/>
                    <a:pt x="647" y="128"/>
                    <a:pt x="651" y="117"/>
                  </a:cubicBezTo>
                  <a:cubicBezTo>
                    <a:pt x="650" y="114"/>
                    <a:pt x="648" y="118"/>
                    <a:pt x="645" y="117"/>
                  </a:cubicBezTo>
                  <a:cubicBezTo>
                    <a:pt x="645" y="113"/>
                    <a:pt x="648" y="111"/>
                    <a:pt x="647" y="106"/>
                  </a:cubicBezTo>
                  <a:cubicBezTo>
                    <a:pt x="647" y="103"/>
                    <a:pt x="644" y="105"/>
                    <a:pt x="643" y="104"/>
                  </a:cubicBezTo>
                  <a:cubicBezTo>
                    <a:pt x="643" y="103"/>
                    <a:pt x="647" y="100"/>
                    <a:pt x="643" y="100"/>
                  </a:cubicBezTo>
                  <a:cubicBezTo>
                    <a:pt x="643" y="96"/>
                    <a:pt x="648" y="98"/>
                    <a:pt x="647" y="93"/>
                  </a:cubicBezTo>
                  <a:cubicBezTo>
                    <a:pt x="651" y="93"/>
                    <a:pt x="649" y="88"/>
                    <a:pt x="654" y="89"/>
                  </a:cubicBezTo>
                  <a:cubicBezTo>
                    <a:pt x="654" y="85"/>
                    <a:pt x="656" y="83"/>
                    <a:pt x="660" y="83"/>
                  </a:cubicBezTo>
                  <a:cubicBezTo>
                    <a:pt x="658" y="75"/>
                    <a:pt x="666" y="77"/>
                    <a:pt x="665" y="70"/>
                  </a:cubicBezTo>
                  <a:cubicBezTo>
                    <a:pt x="674" y="69"/>
                    <a:pt x="678" y="73"/>
                    <a:pt x="684" y="74"/>
                  </a:cubicBezTo>
                  <a:cubicBezTo>
                    <a:pt x="684" y="77"/>
                    <a:pt x="684" y="79"/>
                    <a:pt x="686" y="80"/>
                  </a:cubicBezTo>
                  <a:cubicBezTo>
                    <a:pt x="686" y="82"/>
                    <a:pt x="682" y="81"/>
                    <a:pt x="680" y="81"/>
                  </a:cubicBezTo>
                  <a:cubicBezTo>
                    <a:pt x="680" y="89"/>
                    <a:pt x="684" y="92"/>
                    <a:pt x="680" y="98"/>
                  </a:cubicBezTo>
                  <a:cubicBezTo>
                    <a:pt x="682" y="99"/>
                    <a:pt x="683" y="101"/>
                    <a:pt x="684" y="102"/>
                  </a:cubicBezTo>
                  <a:cubicBezTo>
                    <a:pt x="685" y="103"/>
                    <a:pt x="686" y="104"/>
                    <a:pt x="688" y="104"/>
                  </a:cubicBezTo>
                  <a:cubicBezTo>
                    <a:pt x="685" y="108"/>
                    <a:pt x="687" y="118"/>
                    <a:pt x="684" y="122"/>
                  </a:cubicBezTo>
                  <a:cubicBezTo>
                    <a:pt x="682" y="128"/>
                    <a:pt x="689" y="126"/>
                    <a:pt x="690" y="130"/>
                  </a:cubicBezTo>
                  <a:cubicBezTo>
                    <a:pt x="688" y="145"/>
                    <a:pt x="682" y="154"/>
                    <a:pt x="669" y="158"/>
                  </a:cubicBezTo>
                  <a:cubicBezTo>
                    <a:pt x="670" y="162"/>
                    <a:pt x="677" y="158"/>
                    <a:pt x="678" y="162"/>
                  </a:cubicBezTo>
                  <a:cubicBezTo>
                    <a:pt x="683" y="161"/>
                    <a:pt x="682" y="155"/>
                    <a:pt x="688" y="156"/>
                  </a:cubicBezTo>
                  <a:cubicBezTo>
                    <a:pt x="687" y="158"/>
                    <a:pt x="686" y="159"/>
                    <a:pt x="686" y="162"/>
                  </a:cubicBezTo>
                  <a:cubicBezTo>
                    <a:pt x="688" y="161"/>
                    <a:pt x="687" y="158"/>
                    <a:pt x="690" y="158"/>
                  </a:cubicBezTo>
                  <a:cubicBezTo>
                    <a:pt x="692" y="158"/>
                    <a:pt x="691" y="155"/>
                    <a:pt x="692" y="154"/>
                  </a:cubicBezTo>
                  <a:cubicBezTo>
                    <a:pt x="692" y="154"/>
                    <a:pt x="695" y="155"/>
                    <a:pt x="695" y="154"/>
                  </a:cubicBezTo>
                  <a:cubicBezTo>
                    <a:pt x="696" y="153"/>
                    <a:pt x="695" y="150"/>
                    <a:pt x="695" y="149"/>
                  </a:cubicBezTo>
                  <a:cubicBezTo>
                    <a:pt x="697" y="149"/>
                    <a:pt x="699" y="149"/>
                    <a:pt x="701" y="149"/>
                  </a:cubicBezTo>
                  <a:cubicBezTo>
                    <a:pt x="699" y="143"/>
                    <a:pt x="707" y="137"/>
                    <a:pt x="701" y="134"/>
                  </a:cubicBezTo>
                  <a:cubicBezTo>
                    <a:pt x="701" y="132"/>
                    <a:pt x="705" y="132"/>
                    <a:pt x="705" y="130"/>
                  </a:cubicBezTo>
                  <a:cubicBezTo>
                    <a:pt x="705" y="128"/>
                    <a:pt x="702" y="128"/>
                    <a:pt x="701" y="128"/>
                  </a:cubicBezTo>
                  <a:cubicBezTo>
                    <a:pt x="701" y="124"/>
                    <a:pt x="707" y="127"/>
                    <a:pt x="710" y="126"/>
                  </a:cubicBezTo>
                  <a:cubicBezTo>
                    <a:pt x="708" y="124"/>
                    <a:pt x="710" y="119"/>
                    <a:pt x="705" y="121"/>
                  </a:cubicBezTo>
                  <a:cubicBezTo>
                    <a:pt x="700" y="123"/>
                    <a:pt x="698" y="116"/>
                    <a:pt x="697" y="121"/>
                  </a:cubicBezTo>
                  <a:cubicBezTo>
                    <a:pt x="694" y="117"/>
                    <a:pt x="694" y="113"/>
                    <a:pt x="695" y="109"/>
                  </a:cubicBezTo>
                  <a:cubicBezTo>
                    <a:pt x="695" y="109"/>
                    <a:pt x="699" y="110"/>
                    <a:pt x="699" y="109"/>
                  </a:cubicBezTo>
                  <a:cubicBezTo>
                    <a:pt x="701" y="108"/>
                    <a:pt x="698" y="102"/>
                    <a:pt x="699" y="100"/>
                  </a:cubicBezTo>
                  <a:cubicBezTo>
                    <a:pt x="699" y="97"/>
                    <a:pt x="697" y="100"/>
                    <a:pt x="697" y="100"/>
                  </a:cubicBezTo>
                  <a:cubicBezTo>
                    <a:pt x="693" y="97"/>
                    <a:pt x="696" y="93"/>
                    <a:pt x="693" y="89"/>
                  </a:cubicBezTo>
                  <a:cubicBezTo>
                    <a:pt x="701" y="91"/>
                    <a:pt x="698" y="84"/>
                    <a:pt x="703" y="83"/>
                  </a:cubicBezTo>
                  <a:cubicBezTo>
                    <a:pt x="703" y="80"/>
                    <a:pt x="703" y="77"/>
                    <a:pt x="703" y="74"/>
                  </a:cubicBezTo>
                  <a:cubicBezTo>
                    <a:pt x="709" y="72"/>
                    <a:pt x="706" y="80"/>
                    <a:pt x="706" y="83"/>
                  </a:cubicBezTo>
                  <a:cubicBezTo>
                    <a:pt x="707" y="86"/>
                    <a:pt x="710" y="82"/>
                    <a:pt x="710" y="85"/>
                  </a:cubicBezTo>
                  <a:cubicBezTo>
                    <a:pt x="710" y="86"/>
                    <a:pt x="708" y="88"/>
                    <a:pt x="708" y="87"/>
                  </a:cubicBezTo>
                  <a:cubicBezTo>
                    <a:pt x="710" y="92"/>
                    <a:pt x="714" y="93"/>
                    <a:pt x="719" y="96"/>
                  </a:cubicBezTo>
                  <a:cubicBezTo>
                    <a:pt x="723" y="97"/>
                    <a:pt x="719" y="91"/>
                    <a:pt x="718" y="91"/>
                  </a:cubicBezTo>
                  <a:cubicBezTo>
                    <a:pt x="720" y="88"/>
                    <a:pt x="726" y="88"/>
                    <a:pt x="731" y="87"/>
                  </a:cubicBezTo>
                  <a:cubicBezTo>
                    <a:pt x="730" y="85"/>
                    <a:pt x="727" y="85"/>
                    <a:pt x="725" y="85"/>
                  </a:cubicBezTo>
                  <a:cubicBezTo>
                    <a:pt x="727" y="80"/>
                    <a:pt x="722" y="80"/>
                    <a:pt x="723" y="76"/>
                  </a:cubicBezTo>
                  <a:cubicBezTo>
                    <a:pt x="725" y="80"/>
                    <a:pt x="736" y="74"/>
                    <a:pt x="734" y="81"/>
                  </a:cubicBezTo>
                  <a:cubicBezTo>
                    <a:pt x="736" y="83"/>
                    <a:pt x="738" y="80"/>
                    <a:pt x="738" y="80"/>
                  </a:cubicBezTo>
                  <a:cubicBezTo>
                    <a:pt x="741" y="80"/>
                    <a:pt x="739" y="82"/>
                    <a:pt x="740" y="83"/>
                  </a:cubicBezTo>
                  <a:cubicBezTo>
                    <a:pt x="741" y="84"/>
                    <a:pt x="743" y="83"/>
                    <a:pt x="744" y="83"/>
                  </a:cubicBezTo>
                  <a:cubicBezTo>
                    <a:pt x="747" y="87"/>
                    <a:pt x="754" y="83"/>
                    <a:pt x="749" y="89"/>
                  </a:cubicBezTo>
                  <a:cubicBezTo>
                    <a:pt x="752" y="89"/>
                    <a:pt x="756" y="89"/>
                    <a:pt x="759" y="89"/>
                  </a:cubicBezTo>
                  <a:cubicBezTo>
                    <a:pt x="759" y="87"/>
                    <a:pt x="751" y="85"/>
                    <a:pt x="757" y="83"/>
                  </a:cubicBezTo>
                  <a:cubicBezTo>
                    <a:pt x="755" y="82"/>
                    <a:pt x="753" y="81"/>
                    <a:pt x="751" y="80"/>
                  </a:cubicBezTo>
                  <a:cubicBezTo>
                    <a:pt x="750" y="70"/>
                    <a:pt x="751" y="70"/>
                    <a:pt x="751" y="59"/>
                  </a:cubicBezTo>
                  <a:cubicBezTo>
                    <a:pt x="761" y="58"/>
                    <a:pt x="775" y="61"/>
                    <a:pt x="783" y="59"/>
                  </a:cubicBezTo>
                  <a:cubicBezTo>
                    <a:pt x="786" y="58"/>
                    <a:pt x="784" y="53"/>
                    <a:pt x="788" y="57"/>
                  </a:cubicBezTo>
                  <a:cubicBezTo>
                    <a:pt x="794" y="53"/>
                    <a:pt x="790" y="50"/>
                    <a:pt x="792" y="44"/>
                  </a:cubicBezTo>
                  <a:cubicBezTo>
                    <a:pt x="797" y="45"/>
                    <a:pt x="799" y="44"/>
                    <a:pt x="801" y="42"/>
                  </a:cubicBezTo>
                  <a:cubicBezTo>
                    <a:pt x="804" y="38"/>
                    <a:pt x="809" y="37"/>
                    <a:pt x="813" y="33"/>
                  </a:cubicBezTo>
                  <a:cubicBezTo>
                    <a:pt x="832" y="30"/>
                    <a:pt x="851" y="28"/>
                    <a:pt x="867" y="22"/>
                  </a:cubicBezTo>
                  <a:cubicBezTo>
                    <a:pt x="870" y="19"/>
                    <a:pt x="870" y="26"/>
                    <a:pt x="870" y="26"/>
                  </a:cubicBezTo>
                  <a:cubicBezTo>
                    <a:pt x="871" y="25"/>
                    <a:pt x="874" y="21"/>
                    <a:pt x="872" y="20"/>
                  </a:cubicBezTo>
                  <a:cubicBezTo>
                    <a:pt x="875" y="21"/>
                    <a:pt x="872" y="23"/>
                    <a:pt x="874" y="26"/>
                  </a:cubicBezTo>
                  <a:cubicBezTo>
                    <a:pt x="875" y="26"/>
                    <a:pt x="879" y="25"/>
                    <a:pt x="878" y="27"/>
                  </a:cubicBezTo>
                  <a:cubicBezTo>
                    <a:pt x="881" y="26"/>
                    <a:pt x="876" y="25"/>
                    <a:pt x="880" y="24"/>
                  </a:cubicBezTo>
                  <a:cubicBezTo>
                    <a:pt x="883" y="23"/>
                    <a:pt x="889" y="24"/>
                    <a:pt x="889" y="18"/>
                  </a:cubicBezTo>
                  <a:cubicBezTo>
                    <a:pt x="893" y="19"/>
                    <a:pt x="895" y="18"/>
                    <a:pt x="895" y="14"/>
                  </a:cubicBezTo>
                  <a:cubicBezTo>
                    <a:pt x="897" y="15"/>
                    <a:pt x="898" y="18"/>
                    <a:pt x="900" y="18"/>
                  </a:cubicBezTo>
                  <a:cubicBezTo>
                    <a:pt x="905" y="18"/>
                    <a:pt x="904" y="12"/>
                    <a:pt x="904" y="7"/>
                  </a:cubicBezTo>
                  <a:cubicBezTo>
                    <a:pt x="913" y="4"/>
                    <a:pt x="922" y="0"/>
                    <a:pt x="936" y="1"/>
                  </a:cubicBezTo>
                  <a:cubicBezTo>
                    <a:pt x="934" y="3"/>
                    <a:pt x="934" y="6"/>
                    <a:pt x="934" y="9"/>
                  </a:cubicBezTo>
                  <a:cubicBezTo>
                    <a:pt x="937" y="13"/>
                    <a:pt x="945" y="13"/>
                    <a:pt x="949" y="9"/>
                  </a:cubicBezTo>
                  <a:cubicBezTo>
                    <a:pt x="951" y="9"/>
                    <a:pt x="950" y="11"/>
                    <a:pt x="949" y="11"/>
                  </a:cubicBezTo>
                  <a:close/>
                  <a:moveTo>
                    <a:pt x="1396" y="238"/>
                  </a:moveTo>
                  <a:cubicBezTo>
                    <a:pt x="1396" y="236"/>
                    <a:pt x="1393" y="236"/>
                    <a:pt x="1392" y="234"/>
                  </a:cubicBezTo>
                  <a:cubicBezTo>
                    <a:pt x="1386" y="233"/>
                    <a:pt x="1386" y="238"/>
                    <a:pt x="1392" y="236"/>
                  </a:cubicBezTo>
                  <a:cubicBezTo>
                    <a:pt x="1393" y="238"/>
                    <a:pt x="1394" y="238"/>
                    <a:pt x="1396" y="238"/>
                  </a:cubicBezTo>
                  <a:close/>
                  <a:moveTo>
                    <a:pt x="403" y="378"/>
                  </a:moveTo>
                  <a:cubicBezTo>
                    <a:pt x="401" y="384"/>
                    <a:pt x="409" y="380"/>
                    <a:pt x="406" y="387"/>
                  </a:cubicBezTo>
                  <a:cubicBezTo>
                    <a:pt x="410" y="388"/>
                    <a:pt x="411" y="384"/>
                    <a:pt x="412" y="387"/>
                  </a:cubicBezTo>
                  <a:cubicBezTo>
                    <a:pt x="412" y="389"/>
                    <a:pt x="411" y="389"/>
                    <a:pt x="410" y="389"/>
                  </a:cubicBezTo>
                  <a:cubicBezTo>
                    <a:pt x="407" y="390"/>
                    <a:pt x="399" y="393"/>
                    <a:pt x="397" y="393"/>
                  </a:cubicBezTo>
                  <a:cubicBezTo>
                    <a:pt x="392" y="392"/>
                    <a:pt x="391" y="388"/>
                    <a:pt x="388" y="385"/>
                  </a:cubicBezTo>
                  <a:cubicBezTo>
                    <a:pt x="388" y="382"/>
                    <a:pt x="393" y="384"/>
                    <a:pt x="393" y="382"/>
                  </a:cubicBezTo>
                  <a:cubicBezTo>
                    <a:pt x="389" y="378"/>
                    <a:pt x="388" y="377"/>
                    <a:pt x="382" y="380"/>
                  </a:cubicBezTo>
                  <a:cubicBezTo>
                    <a:pt x="380" y="376"/>
                    <a:pt x="379" y="373"/>
                    <a:pt x="373" y="374"/>
                  </a:cubicBezTo>
                  <a:cubicBezTo>
                    <a:pt x="370" y="374"/>
                    <a:pt x="372" y="377"/>
                    <a:pt x="371" y="378"/>
                  </a:cubicBezTo>
                  <a:cubicBezTo>
                    <a:pt x="370" y="379"/>
                    <a:pt x="367" y="379"/>
                    <a:pt x="365" y="380"/>
                  </a:cubicBezTo>
                  <a:cubicBezTo>
                    <a:pt x="363" y="381"/>
                    <a:pt x="362" y="387"/>
                    <a:pt x="358" y="385"/>
                  </a:cubicBezTo>
                  <a:cubicBezTo>
                    <a:pt x="360" y="392"/>
                    <a:pt x="354" y="394"/>
                    <a:pt x="354" y="395"/>
                  </a:cubicBezTo>
                  <a:cubicBezTo>
                    <a:pt x="353" y="399"/>
                    <a:pt x="354" y="403"/>
                    <a:pt x="352" y="408"/>
                  </a:cubicBezTo>
                  <a:cubicBezTo>
                    <a:pt x="350" y="408"/>
                    <a:pt x="350" y="406"/>
                    <a:pt x="349" y="406"/>
                  </a:cubicBezTo>
                  <a:cubicBezTo>
                    <a:pt x="347" y="412"/>
                    <a:pt x="353" y="415"/>
                    <a:pt x="349" y="419"/>
                  </a:cubicBezTo>
                  <a:cubicBezTo>
                    <a:pt x="352" y="417"/>
                    <a:pt x="351" y="422"/>
                    <a:pt x="352" y="423"/>
                  </a:cubicBezTo>
                  <a:cubicBezTo>
                    <a:pt x="353" y="423"/>
                    <a:pt x="355" y="422"/>
                    <a:pt x="356" y="423"/>
                  </a:cubicBezTo>
                  <a:cubicBezTo>
                    <a:pt x="360" y="424"/>
                    <a:pt x="361" y="427"/>
                    <a:pt x="363" y="424"/>
                  </a:cubicBezTo>
                  <a:cubicBezTo>
                    <a:pt x="364" y="424"/>
                    <a:pt x="367" y="425"/>
                    <a:pt x="367" y="424"/>
                  </a:cubicBezTo>
                  <a:cubicBezTo>
                    <a:pt x="374" y="424"/>
                    <a:pt x="372" y="423"/>
                    <a:pt x="375" y="421"/>
                  </a:cubicBezTo>
                  <a:cubicBezTo>
                    <a:pt x="378" y="420"/>
                    <a:pt x="379" y="423"/>
                    <a:pt x="382" y="423"/>
                  </a:cubicBezTo>
                  <a:cubicBezTo>
                    <a:pt x="382" y="421"/>
                    <a:pt x="382" y="419"/>
                    <a:pt x="384" y="419"/>
                  </a:cubicBezTo>
                  <a:cubicBezTo>
                    <a:pt x="388" y="418"/>
                    <a:pt x="397" y="418"/>
                    <a:pt x="401" y="419"/>
                  </a:cubicBezTo>
                  <a:cubicBezTo>
                    <a:pt x="404" y="420"/>
                    <a:pt x="405" y="422"/>
                    <a:pt x="408" y="423"/>
                  </a:cubicBezTo>
                  <a:cubicBezTo>
                    <a:pt x="410" y="423"/>
                    <a:pt x="410" y="421"/>
                    <a:pt x="412" y="421"/>
                  </a:cubicBezTo>
                  <a:cubicBezTo>
                    <a:pt x="411" y="421"/>
                    <a:pt x="413" y="422"/>
                    <a:pt x="414" y="423"/>
                  </a:cubicBezTo>
                  <a:cubicBezTo>
                    <a:pt x="419" y="424"/>
                    <a:pt x="419" y="424"/>
                    <a:pt x="423" y="424"/>
                  </a:cubicBezTo>
                  <a:cubicBezTo>
                    <a:pt x="431" y="425"/>
                    <a:pt x="441" y="423"/>
                    <a:pt x="449" y="424"/>
                  </a:cubicBezTo>
                  <a:cubicBezTo>
                    <a:pt x="449" y="420"/>
                    <a:pt x="449" y="417"/>
                    <a:pt x="451" y="415"/>
                  </a:cubicBezTo>
                  <a:cubicBezTo>
                    <a:pt x="445" y="407"/>
                    <a:pt x="439" y="398"/>
                    <a:pt x="427" y="396"/>
                  </a:cubicBezTo>
                  <a:cubicBezTo>
                    <a:pt x="427" y="393"/>
                    <a:pt x="424" y="393"/>
                    <a:pt x="423" y="391"/>
                  </a:cubicBezTo>
                  <a:cubicBezTo>
                    <a:pt x="423" y="388"/>
                    <a:pt x="422" y="387"/>
                    <a:pt x="421" y="385"/>
                  </a:cubicBezTo>
                  <a:cubicBezTo>
                    <a:pt x="422" y="380"/>
                    <a:pt x="428" y="379"/>
                    <a:pt x="427" y="372"/>
                  </a:cubicBezTo>
                  <a:cubicBezTo>
                    <a:pt x="416" y="371"/>
                    <a:pt x="411" y="376"/>
                    <a:pt x="403" y="378"/>
                  </a:cubicBezTo>
                  <a:close/>
                  <a:moveTo>
                    <a:pt x="531" y="464"/>
                  </a:moveTo>
                  <a:cubicBezTo>
                    <a:pt x="529" y="464"/>
                    <a:pt x="526" y="464"/>
                    <a:pt x="529" y="465"/>
                  </a:cubicBezTo>
                  <a:cubicBezTo>
                    <a:pt x="532" y="463"/>
                    <a:pt x="539" y="463"/>
                    <a:pt x="542" y="462"/>
                  </a:cubicBezTo>
                  <a:cubicBezTo>
                    <a:pt x="543" y="462"/>
                    <a:pt x="542" y="458"/>
                    <a:pt x="542" y="458"/>
                  </a:cubicBezTo>
                  <a:cubicBezTo>
                    <a:pt x="543" y="457"/>
                    <a:pt x="545" y="460"/>
                    <a:pt x="546" y="460"/>
                  </a:cubicBezTo>
                  <a:cubicBezTo>
                    <a:pt x="546" y="456"/>
                    <a:pt x="546" y="451"/>
                    <a:pt x="546" y="447"/>
                  </a:cubicBezTo>
                  <a:cubicBezTo>
                    <a:pt x="544" y="444"/>
                    <a:pt x="542" y="443"/>
                    <a:pt x="541" y="441"/>
                  </a:cubicBezTo>
                  <a:cubicBezTo>
                    <a:pt x="540" y="440"/>
                    <a:pt x="541" y="438"/>
                    <a:pt x="541" y="438"/>
                  </a:cubicBezTo>
                  <a:cubicBezTo>
                    <a:pt x="540" y="435"/>
                    <a:pt x="534" y="433"/>
                    <a:pt x="539" y="432"/>
                  </a:cubicBezTo>
                  <a:cubicBezTo>
                    <a:pt x="542" y="432"/>
                    <a:pt x="546" y="432"/>
                    <a:pt x="550" y="432"/>
                  </a:cubicBezTo>
                  <a:cubicBezTo>
                    <a:pt x="551" y="425"/>
                    <a:pt x="546" y="425"/>
                    <a:pt x="546" y="423"/>
                  </a:cubicBezTo>
                  <a:cubicBezTo>
                    <a:pt x="546" y="419"/>
                    <a:pt x="542" y="419"/>
                    <a:pt x="541" y="417"/>
                  </a:cubicBezTo>
                  <a:cubicBezTo>
                    <a:pt x="541" y="417"/>
                    <a:pt x="544" y="415"/>
                    <a:pt x="542" y="413"/>
                  </a:cubicBezTo>
                  <a:cubicBezTo>
                    <a:pt x="537" y="415"/>
                    <a:pt x="536" y="411"/>
                    <a:pt x="531" y="411"/>
                  </a:cubicBezTo>
                  <a:cubicBezTo>
                    <a:pt x="533" y="401"/>
                    <a:pt x="520" y="404"/>
                    <a:pt x="520" y="395"/>
                  </a:cubicBezTo>
                  <a:cubicBezTo>
                    <a:pt x="525" y="391"/>
                    <a:pt x="528" y="385"/>
                    <a:pt x="539" y="387"/>
                  </a:cubicBezTo>
                  <a:cubicBezTo>
                    <a:pt x="539" y="386"/>
                    <a:pt x="539" y="384"/>
                    <a:pt x="541" y="383"/>
                  </a:cubicBezTo>
                  <a:cubicBezTo>
                    <a:pt x="541" y="378"/>
                    <a:pt x="535" y="379"/>
                    <a:pt x="535" y="374"/>
                  </a:cubicBezTo>
                  <a:cubicBezTo>
                    <a:pt x="526" y="373"/>
                    <a:pt x="522" y="377"/>
                    <a:pt x="516" y="374"/>
                  </a:cubicBezTo>
                  <a:cubicBezTo>
                    <a:pt x="516" y="377"/>
                    <a:pt x="516" y="378"/>
                    <a:pt x="514" y="376"/>
                  </a:cubicBezTo>
                  <a:cubicBezTo>
                    <a:pt x="513" y="375"/>
                    <a:pt x="512" y="378"/>
                    <a:pt x="513" y="378"/>
                  </a:cubicBezTo>
                  <a:cubicBezTo>
                    <a:pt x="508" y="380"/>
                    <a:pt x="502" y="383"/>
                    <a:pt x="500" y="383"/>
                  </a:cubicBezTo>
                  <a:cubicBezTo>
                    <a:pt x="494" y="385"/>
                    <a:pt x="496" y="386"/>
                    <a:pt x="494" y="389"/>
                  </a:cubicBezTo>
                  <a:cubicBezTo>
                    <a:pt x="493" y="390"/>
                    <a:pt x="491" y="388"/>
                    <a:pt x="490" y="389"/>
                  </a:cubicBezTo>
                  <a:cubicBezTo>
                    <a:pt x="489" y="390"/>
                    <a:pt x="491" y="394"/>
                    <a:pt x="490" y="395"/>
                  </a:cubicBezTo>
                  <a:cubicBezTo>
                    <a:pt x="491" y="399"/>
                    <a:pt x="495" y="392"/>
                    <a:pt x="496" y="398"/>
                  </a:cubicBezTo>
                  <a:cubicBezTo>
                    <a:pt x="496" y="400"/>
                    <a:pt x="497" y="401"/>
                    <a:pt x="498" y="402"/>
                  </a:cubicBezTo>
                  <a:cubicBezTo>
                    <a:pt x="496" y="408"/>
                    <a:pt x="499" y="412"/>
                    <a:pt x="500" y="413"/>
                  </a:cubicBezTo>
                  <a:cubicBezTo>
                    <a:pt x="500" y="416"/>
                    <a:pt x="500" y="416"/>
                    <a:pt x="501" y="417"/>
                  </a:cubicBezTo>
                  <a:cubicBezTo>
                    <a:pt x="502" y="417"/>
                    <a:pt x="503" y="423"/>
                    <a:pt x="503" y="423"/>
                  </a:cubicBezTo>
                  <a:cubicBezTo>
                    <a:pt x="505" y="428"/>
                    <a:pt x="505" y="427"/>
                    <a:pt x="507" y="430"/>
                  </a:cubicBezTo>
                  <a:cubicBezTo>
                    <a:pt x="508" y="432"/>
                    <a:pt x="506" y="434"/>
                    <a:pt x="507" y="436"/>
                  </a:cubicBezTo>
                  <a:cubicBezTo>
                    <a:pt x="508" y="437"/>
                    <a:pt x="512" y="438"/>
                    <a:pt x="511" y="441"/>
                  </a:cubicBezTo>
                  <a:cubicBezTo>
                    <a:pt x="504" y="439"/>
                    <a:pt x="509" y="449"/>
                    <a:pt x="505" y="451"/>
                  </a:cubicBezTo>
                  <a:cubicBezTo>
                    <a:pt x="513" y="452"/>
                    <a:pt x="513" y="463"/>
                    <a:pt x="522" y="458"/>
                  </a:cubicBezTo>
                  <a:cubicBezTo>
                    <a:pt x="515" y="465"/>
                    <a:pt x="531" y="459"/>
                    <a:pt x="531" y="464"/>
                  </a:cubicBezTo>
                  <a:close/>
                  <a:moveTo>
                    <a:pt x="587" y="378"/>
                  </a:moveTo>
                  <a:cubicBezTo>
                    <a:pt x="586" y="379"/>
                    <a:pt x="587" y="382"/>
                    <a:pt x="585" y="383"/>
                  </a:cubicBezTo>
                  <a:cubicBezTo>
                    <a:pt x="584" y="385"/>
                    <a:pt x="580" y="385"/>
                    <a:pt x="580" y="387"/>
                  </a:cubicBezTo>
                  <a:cubicBezTo>
                    <a:pt x="581" y="389"/>
                    <a:pt x="585" y="392"/>
                    <a:pt x="585" y="395"/>
                  </a:cubicBezTo>
                  <a:cubicBezTo>
                    <a:pt x="585" y="395"/>
                    <a:pt x="582" y="395"/>
                    <a:pt x="583" y="396"/>
                  </a:cubicBezTo>
                  <a:cubicBezTo>
                    <a:pt x="585" y="398"/>
                    <a:pt x="589" y="397"/>
                    <a:pt x="591" y="400"/>
                  </a:cubicBezTo>
                  <a:cubicBezTo>
                    <a:pt x="591" y="398"/>
                    <a:pt x="593" y="397"/>
                    <a:pt x="595" y="396"/>
                  </a:cubicBezTo>
                  <a:cubicBezTo>
                    <a:pt x="596" y="391"/>
                    <a:pt x="592" y="391"/>
                    <a:pt x="591" y="387"/>
                  </a:cubicBezTo>
                  <a:cubicBezTo>
                    <a:pt x="594" y="386"/>
                    <a:pt x="597" y="384"/>
                    <a:pt x="596" y="380"/>
                  </a:cubicBezTo>
                  <a:cubicBezTo>
                    <a:pt x="593" y="380"/>
                    <a:pt x="592" y="378"/>
                    <a:pt x="595" y="376"/>
                  </a:cubicBezTo>
                  <a:cubicBezTo>
                    <a:pt x="592" y="377"/>
                    <a:pt x="589" y="376"/>
                    <a:pt x="587" y="378"/>
                  </a:cubicBezTo>
                  <a:close/>
                  <a:moveTo>
                    <a:pt x="343" y="428"/>
                  </a:moveTo>
                  <a:cubicBezTo>
                    <a:pt x="342" y="436"/>
                    <a:pt x="356" y="431"/>
                    <a:pt x="356" y="428"/>
                  </a:cubicBezTo>
                  <a:cubicBezTo>
                    <a:pt x="351" y="426"/>
                    <a:pt x="348" y="426"/>
                    <a:pt x="343" y="428"/>
                  </a:cubicBezTo>
                  <a:close/>
                  <a:moveTo>
                    <a:pt x="386" y="775"/>
                  </a:moveTo>
                  <a:cubicBezTo>
                    <a:pt x="388" y="768"/>
                    <a:pt x="399" y="768"/>
                    <a:pt x="397" y="756"/>
                  </a:cubicBezTo>
                  <a:cubicBezTo>
                    <a:pt x="392" y="761"/>
                    <a:pt x="382" y="752"/>
                    <a:pt x="377" y="758"/>
                  </a:cubicBezTo>
                  <a:cubicBezTo>
                    <a:pt x="385" y="759"/>
                    <a:pt x="375" y="760"/>
                    <a:pt x="375" y="762"/>
                  </a:cubicBezTo>
                  <a:cubicBezTo>
                    <a:pt x="375" y="760"/>
                    <a:pt x="377" y="766"/>
                    <a:pt x="377" y="767"/>
                  </a:cubicBezTo>
                  <a:cubicBezTo>
                    <a:pt x="377" y="770"/>
                    <a:pt x="377" y="773"/>
                    <a:pt x="375" y="773"/>
                  </a:cubicBezTo>
                  <a:cubicBezTo>
                    <a:pt x="375" y="772"/>
                    <a:pt x="373" y="771"/>
                    <a:pt x="373" y="773"/>
                  </a:cubicBezTo>
                  <a:cubicBezTo>
                    <a:pt x="375" y="776"/>
                    <a:pt x="381" y="775"/>
                    <a:pt x="386" y="77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0" name="任意多边形: 形状 89"/>
            <p:cNvSpPr>
              <a:spLocks/>
            </p:cNvSpPr>
            <p:nvPr/>
          </p:nvSpPr>
          <p:spPr bwMode="auto">
            <a:xfrm>
              <a:off x="4137527" y="707649"/>
              <a:ext cx="47627" cy="25214"/>
            </a:xfrm>
            <a:custGeom>
              <a:avLst/>
              <a:gdLst>
                <a:gd name="T0" fmla="*/ 16 w 23"/>
                <a:gd name="T1" fmla="*/ 0 h 12"/>
                <a:gd name="T2" fmla="*/ 20 w 23"/>
                <a:gd name="T3" fmla="*/ 11 h 12"/>
                <a:gd name="T4" fmla="*/ 0 w 23"/>
                <a:gd name="T5" fmla="*/ 6 h 12"/>
                <a:gd name="T6" fmla="*/ 16 w 23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2">
                  <a:moveTo>
                    <a:pt x="16" y="0"/>
                  </a:moveTo>
                  <a:cubicBezTo>
                    <a:pt x="16" y="5"/>
                    <a:pt x="23" y="4"/>
                    <a:pt x="20" y="11"/>
                  </a:cubicBezTo>
                  <a:cubicBezTo>
                    <a:pt x="10" y="12"/>
                    <a:pt x="4" y="10"/>
                    <a:pt x="0" y="6"/>
                  </a:cubicBezTo>
                  <a:cubicBezTo>
                    <a:pt x="3" y="1"/>
                    <a:pt x="10" y="1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1" name="任意多边形: 形状 90"/>
            <p:cNvSpPr>
              <a:spLocks/>
            </p:cNvSpPr>
            <p:nvPr/>
          </p:nvSpPr>
          <p:spPr bwMode="auto">
            <a:xfrm>
              <a:off x="4234180" y="755276"/>
              <a:ext cx="466461" cy="326383"/>
            </a:xfrm>
            <a:custGeom>
              <a:avLst/>
              <a:gdLst>
                <a:gd name="T0" fmla="*/ 22 w 224"/>
                <a:gd name="T1" fmla="*/ 9 h 157"/>
                <a:gd name="T2" fmla="*/ 29 w 224"/>
                <a:gd name="T3" fmla="*/ 7 h 157"/>
                <a:gd name="T4" fmla="*/ 29 w 224"/>
                <a:gd name="T5" fmla="*/ 11 h 157"/>
                <a:gd name="T6" fmla="*/ 29 w 224"/>
                <a:gd name="T7" fmla="*/ 18 h 157"/>
                <a:gd name="T8" fmla="*/ 35 w 224"/>
                <a:gd name="T9" fmla="*/ 33 h 157"/>
                <a:gd name="T10" fmla="*/ 48 w 224"/>
                <a:gd name="T11" fmla="*/ 9 h 157"/>
                <a:gd name="T12" fmla="*/ 65 w 224"/>
                <a:gd name="T13" fmla="*/ 7 h 157"/>
                <a:gd name="T14" fmla="*/ 76 w 224"/>
                <a:gd name="T15" fmla="*/ 25 h 157"/>
                <a:gd name="T16" fmla="*/ 89 w 224"/>
                <a:gd name="T17" fmla="*/ 22 h 157"/>
                <a:gd name="T18" fmla="*/ 107 w 224"/>
                <a:gd name="T19" fmla="*/ 20 h 157"/>
                <a:gd name="T20" fmla="*/ 115 w 224"/>
                <a:gd name="T21" fmla="*/ 27 h 157"/>
                <a:gd name="T22" fmla="*/ 122 w 224"/>
                <a:gd name="T23" fmla="*/ 31 h 157"/>
                <a:gd name="T24" fmla="*/ 126 w 224"/>
                <a:gd name="T25" fmla="*/ 33 h 157"/>
                <a:gd name="T26" fmla="*/ 143 w 224"/>
                <a:gd name="T27" fmla="*/ 37 h 157"/>
                <a:gd name="T28" fmla="*/ 158 w 224"/>
                <a:gd name="T29" fmla="*/ 44 h 157"/>
                <a:gd name="T30" fmla="*/ 163 w 224"/>
                <a:gd name="T31" fmla="*/ 50 h 157"/>
                <a:gd name="T32" fmla="*/ 174 w 224"/>
                <a:gd name="T33" fmla="*/ 59 h 157"/>
                <a:gd name="T34" fmla="*/ 167 w 224"/>
                <a:gd name="T35" fmla="*/ 74 h 157"/>
                <a:gd name="T36" fmla="*/ 184 w 224"/>
                <a:gd name="T37" fmla="*/ 76 h 157"/>
                <a:gd name="T38" fmla="*/ 188 w 224"/>
                <a:gd name="T39" fmla="*/ 85 h 157"/>
                <a:gd name="T40" fmla="*/ 202 w 224"/>
                <a:gd name="T41" fmla="*/ 87 h 157"/>
                <a:gd name="T42" fmla="*/ 212 w 224"/>
                <a:gd name="T43" fmla="*/ 96 h 157"/>
                <a:gd name="T44" fmla="*/ 216 w 224"/>
                <a:gd name="T45" fmla="*/ 104 h 157"/>
                <a:gd name="T46" fmla="*/ 206 w 224"/>
                <a:gd name="T47" fmla="*/ 117 h 157"/>
                <a:gd name="T48" fmla="*/ 193 w 224"/>
                <a:gd name="T49" fmla="*/ 115 h 157"/>
                <a:gd name="T50" fmla="*/ 182 w 224"/>
                <a:gd name="T51" fmla="*/ 104 h 157"/>
                <a:gd name="T52" fmla="*/ 173 w 224"/>
                <a:gd name="T53" fmla="*/ 113 h 157"/>
                <a:gd name="T54" fmla="*/ 186 w 224"/>
                <a:gd name="T55" fmla="*/ 121 h 157"/>
                <a:gd name="T56" fmla="*/ 193 w 224"/>
                <a:gd name="T57" fmla="*/ 134 h 157"/>
                <a:gd name="T58" fmla="*/ 188 w 224"/>
                <a:gd name="T59" fmla="*/ 147 h 157"/>
                <a:gd name="T60" fmla="*/ 163 w 224"/>
                <a:gd name="T61" fmla="*/ 137 h 157"/>
                <a:gd name="T62" fmla="*/ 171 w 224"/>
                <a:gd name="T63" fmla="*/ 147 h 157"/>
                <a:gd name="T64" fmla="*/ 180 w 224"/>
                <a:gd name="T65" fmla="*/ 152 h 157"/>
                <a:gd name="T66" fmla="*/ 171 w 224"/>
                <a:gd name="T67" fmla="*/ 152 h 157"/>
                <a:gd name="T68" fmla="*/ 150 w 224"/>
                <a:gd name="T69" fmla="*/ 145 h 157"/>
                <a:gd name="T70" fmla="*/ 139 w 224"/>
                <a:gd name="T71" fmla="*/ 139 h 157"/>
                <a:gd name="T72" fmla="*/ 133 w 224"/>
                <a:gd name="T73" fmla="*/ 130 h 157"/>
                <a:gd name="T74" fmla="*/ 122 w 224"/>
                <a:gd name="T75" fmla="*/ 109 h 157"/>
                <a:gd name="T76" fmla="*/ 124 w 224"/>
                <a:gd name="T77" fmla="*/ 104 h 157"/>
                <a:gd name="T78" fmla="*/ 128 w 224"/>
                <a:gd name="T79" fmla="*/ 96 h 157"/>
                <a:gd name="T80" fmla="*/ 133 w 224"/>
                <a:gd name="T81" fmla="*/ 87 h 157"/>
                <a:gd name="T82" fmla="*/ 128 w 224"/>
                <a:gd name="T83" fmla="*/ 76 h 157"/>
                <a:gd name="T84" fmla="*/ 120 w 224"/>
                <a:gd name="T85" fmla="*/ 70 h 157"/>
                <a:gd name="T86" fmla="*/ 115 w 224"/>
                <a:gd name="T87" fmla="*/ 70 h 157"/>
                <a:gd name="T88" fmla="*/ 107 w 224"/>
                <a:gd name="T89" fmla="*/ 68 h 157"/>
                <a:gd name="T90" fmla="*/ 92 w 224"/>
                <a:gd name="T91" fmla="*/ 52 h 157"/>
                <a:gd name="T92" fmla="*/ 78 w 224"/>
                <a:gd name="T93" fmla="*/ 55 h 157"/>
                <a:gd name="T94" fmla="*/ 65 w 224"/>
                <a:gd name="T95" fmla="*/ 55 h 157"/>
                <a:gd name="T96" fmla="*/ 50 w 224"/>
                <a:gd name="T97" fmla="*/ 55 h 157"/>
                <a:gd name="T98" fmla="*/ 22 w 224"/>
                <a:gd name="T99" fmla="*/ 50 h 157"/>
                <a:gd name="T100" fmla="*/ 9 w 224"/>
                <a:gd name="T101" fmla="*/ 42 h 157"/>
                <a:gd name="T102" fmla="*/ 5 w 224"/>
                <a:gd name="T103" fmla="*/ 33 h 157"/>
                <a:gd name="T104" fmla="*/ 7 w 224"/>
                <a:gd name="T105" fmla="*/ 25 h 157"/>
                <a:gd name="T106" fmla="*/ 145 w 224"/>
                <a:gd name="T107" fmla="*/ 107 h 157"/>
                <a:gd name="T108" fmla="*/ 154 w 224"/>
                <a:gd name="T109" fmla="*/ 100 h 157"/>
                <a:gd name="T110" fmla="*/ 145 w 224"/>
                <a:gd name="T111" fmla="*/ 10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24" h="157">
                  <a:moveTo>
                    <a:pt x="9" y="11"/>
                  </a:moveTo>
                  <a:cubicBezTo>
                    <a:pt x="12" y="16"/>
                    <a:pt x="19" y="4"/>
                    <a:pt x="22" y="9"/>
                  </a:cubicBezTo>
                  <a:cubicBezTo>
                    <a:pt x="24" y="9"/>
                    <a:pt x="23" y="5"/>
                    <a:pt x="24" y="5"/>
                  </a:cubicBezTo>
                  <a:cubicBezTo>
                    <a:pt x="26" y="4"/>
                    <a:pt x="27" y="7"/>
                    <a:pt x="29" y="7"/>
                  </a:cubicBezTo>
                  <a:cubicBezTo>
                    <a:pt x="32" y="7"/>
                    <a:pt x="32" y="0"/>
                    <a:pt x="37" y="5"/>
                  </a:cubicBezTo>
                  <a:cubicBezTo>
                    <a:pt x="36" y="13"/>
                    <a:pt x="32" y="7"/>
                    <a:pt x="29" y="11"/>
                  </a:cubicBezTo>
                  <a:cubicBezTo>
                    <a:pt x="28" y="12"/>
                    <a:pt x="33" y="12"/>
                    <a:pt x="33" y="12"/>
                  </a:cubicBezTo>
                  <a:cubicBezTo>
                    <a:pt x="32" y="15"/>
                    <a:pt x="30" y="15"/>
                    <a:pt x="29" y="18"/>
                  </a:cubicBezTo>
                  <a:cubicBezTo>
                    <a:pt x="29" y="21"/>
                    <a:pt x="31" y="22"/>
                    <a:pt x="31" y="24"/>
                  </a:cubicBezTo>
                  <a:cubicBezTo>
                    <a:pt x="32" y="27"/>
                    <a:pt x="30" y="33"/>
                    <a:pt x="35" y="33"/>
                  </a:cubicBezTo>
                  <a:cubicBezTo>
                    <a:pt x="39" y="32"/>
                    <a:pt x="35" y="22"/>
                    <a:pt x="37" y="18"/>
                  </a:cubicBezTo>
                  <a:cubicBezTo>
                    <a:pt x="46" y="20"/>
                    <a:pt x="45" y="13"/>
                    <a:pt x="48" y="9"/>
                  </a:cubicBezTo>
                  <a:cubicBezTo>
                    <a:pt x="50" y="13"/>
                    <a:pt x="55" y="5"/>
                    <a:pt x="57" y="11"/>
                  </a:cubicBezTo>
                  <a:cubicBezTo>
                    <a:pt x="61" y="11"/>
                    <a:pt x="59" y="5"/>
                    <a:pt x="65" y="7"/>
                  </a:cubicBezTo>
                  <a:cubicBezTo>
                    <a:pt x="64" y="14"/>
                    <a:pt x="69" y="15"/>
                    <a:pt x="74" y="16"/>
                  </a:cubicBezTo>
                  <a:cubicBezTo>
                    <a:pt x="72" y="22"/>
                    <a:pt x="73" y="21"/>
                    <a:pt x="76" y="25"/>
                  </a:cubicBezTo>
                  <a:cubicBezTo>
                    <a:pt x="78" y="23"/>
                    <a:pt x="80" y="23"/>
                    <a:pt x="83" y="25"/>
                  </a:cubicBezTo>
                  <a:cubicBezTo>
                    <a:pt x="87" y="27"/>
                    <a:pt x="87" y="23"/>
                    <a:pt x="89" y="22"/>
                  </a:cubicBezTo>
                  <a:cubicBezTo>
                    <a:pt x="91" y="21"/>
                    <a:pt x="94" y="23"/>
                    <a:pt x="94" y="20"/>
                  </a:cubicBezTo>
                  <a:cubicBezTo>
                    <a:pt x="100" y="22"/>
                    <a:pt x="102" y="22"/>
                    <a:pt x="107" y="20"/>
                  </a:cubicBezTo>
                  <a:cubicBezTo>
                    <a:pt x="107" y="24"/>
                    <a:pt x="112" y="22"/>
                    <a:pt x="111" y="22"/>
                  </a:cubicBezTo>
                  <a:cubicBezTo>
                    <a:pt x="113" y="23"/>
                    <a:pt x="113" y="26"/>
                    <a:pt x="115" y="27"/>
                  </a:cubicBezTo>
                  <a:cubicBezTo>
                    <a:pt x="116" y="28"/>
                    <a:pt x="119" y="29"/>
                    <a:pt x="120" y="29"/>
                  </a:cubicBezTo>
                  <a:cubicBezTo>
                    <a:pt x="121" y="30"/>
                    <a:pt x="120" y="31"/>
                    <a:pt x="122" y="31"/>
                  </a:cubicBezTo>
                  <a:cubicBezTo>
                    <a:pt x="126" y="31"/>
                    <a:pt x="121" y="34"/>
                    <a:pt x="124" y="37"/>
                  </a:cubicBezTo>
                  <a:cubicBezTo>
                    <a:pt x="125" y="38"/>
                    <a:pt x="126" y="34"/>
                    <a:pt x="126" y="33"/>
                  </a:cubicBezTo>
                  <a:cubicBezTo>
                    <a:pt x="129" y="35"/>
                    <a:pt x="129" y="38"/>
                    <a:pt x="133" y="39"/>
                  </a:cubicBezTo>
                  <a:cubicBezTo>
                    <a:pt x="137" y="39"/>
                    <a:pt x="139" y="37"/>
                    <a:pt x="143" y="37"/>
                  </a:cubicBezTo>
                  <a:cubicBezTo>
                    <a:pt x="142" y="44"/>
                    <a:pt x="154" y="40"/>
                    <a:pt x="154" y="46"/>
                  </a:cubicBezTo>
                  <a:cubicBezTo>
                    <a:pt x="156" y="46"/>
                    <a:pt x="157" y="46"/>
                    <a:pt x="158" y="44"/>
                  </a:cubicBezTo>
                  <a:cubicBezTo>
                    <a:pt x="160" y="45"/>
                    <a:pt x="161" y="48"/>
                    <a:pt x="161" y="52"/>
                  </a:cubicBezTo>
                  <a:cubicBezTo>
                    <a:pt x="163" y="52"/>
                    <a:pt x="163" y="51"/>
                    <a:pt x="163" y="50"/>
                  </a:cubicBezTo>
                  <a:cubicBezTo>
                    <a:pt x="166" y="52"/>
                    <a:pt x="168" y="56"/>
                    <a:pt x="174" y="55"/>
                  </a:cubicBezTo>
                  <a:cubicBezTo>
                    <a:pt x="173" y="57"/>
                    <a:pt x="172" y="59"/>
                    <a:pt x="174" y="59"/>
                  </a:cubicBezTo>
                  <a:cubicBezTo>
                    <a:pt x="176" y="62"/>
                    <a:pt x="169" y="65"/>
                    <a:pt x="174" y="66"/>
                  </a:cubicBezTo>
                  <a:cubicBezTo>
                    <a:pt x="172" y="69"/>
                    <a:pt x="167" y="69"/>
                    <a:pt x="167" y="74"/>
                  </a:cubicBezTo>
                  <a:cubicBezTo>
                    <a:pt x="171" y="81"/>
                    <a:pt x="180" y="72"/>
                    <a:pt x="182" y="80"/>
                  </a:cubicBezTo>
                  <a:cubicBezTo>
                    <a:pt x="184" y="79"/>
                    <a:pt x="183" y="77"/>
                    <a:pt x="184" y="76"/>
                  </a:cubicBezTo>
                  <a:cubicBezTo>
                    <a:pt x="186" y="76"/>
                    <a:pt x="185" y="80"/>
                    <a:pt x="186" y="81"/>
                  </a:cubicBezTo>
                  <a:cubicBezTo>
                    <a:pt x="186" y="81"/>
                    <a:pt x="188" y="85"/>
                    <a:pt x="188" y="85"/>
                  </a:cubicBezTo>
                  <a:cubicBezTo>
                    <a:pt x="190" y="85"/>
                    <a:pt x="192" y="81"/>
                    <a:pt x="191" y="89"/>
                  </a:cubicBezTo>
                  <a:cubicBezTo>
                    <a:pt x="196" y="89"/>
                    <a:pt x="197" y="86"/>
                    <a:pt x="202" y="87"/>
                  </a:cubicBezTo>
                  <a:cubicBezTo>
                    <a:pt x="203" y="88"/>
                    <a:pt x="204" y="90"/>
                    <a:pt x="204" y="93"/>
                  </a:cubicBezTo>
                  <a:cubicBezTo>
                    <a:pt x="208" y="93"/>
                    <a:pt x="214" y="91"/>
                    <a:pt x="212" y="96"/>
                  </a:cubicBezTo>
                  <a:cubicBezTo>
                    <a:pt x="219" y="93"/>
                    <a:pt x="215" y="97"/>
                    <a:pt x="221" y="98"/>
                  </a:cubicBezTo>
                  <a:cubicBezTo>
                    <a:pt x="224" y="102"/>
                    <a:pt x="215" y="104"/>
                    <a:pt x="216" y="104"/>
                  </a:cubicBezTo>
                  <a:cubicBezTo>
                    <a:pt x="214" y="105"/>
                    <a:pt x="217" y="106"/>
                    <a:pt x="217" y="106"/>
                  </a:cubicBezTo>
                  <a:cubicBezTo>
                    <a:pt x="213" y="111"/>
                    <a:pt x="209" y="110"/>
                    <a:pt x="206" y="117"/>
                  </a:cubicBezTo>
                  <a:cubicBezTo>
                    <a:pt x="204" y="117"/>
                    <a:pt x="203" y="117"/>
                    <a:pt x="202" y="119"/>
                  </a:cubicBezTo>
                  <a:cubicBezTo>
                    <a:pt x="201" y="118"/>
                    <a:pt x="193" y="118"/>
                    <a:pt x="193" y="115"/>
                  </a:cubicBezTo>
                  <a:cubicBezTo>
                    <a:pt x="193" y="111"/>
                    <a:pt x="184" y="115"/>
                    <a:pt x="186" y="107"/>
                  </a:cubicBezTo>
                  <a:cubicBezTo>
                    <a:pt x="182" y="108"/>
                    <a:pt x="182" y="106"/>
                    <a:pt x="182" y="104"/>
                  </a:cubicBezTo>
                  <a:cubicBezTo>
                    <a:pt x="179" y="104"/>
                    <a:pt x="177" y="104"/>
                    <a:pt x="174" y="104"/>
                  </a:cubicBezTo>
                  <a:cubicBezTo>
                    <a:pt x="170" y="103"/>
                    <a:pt x="174" y="110"/>
                    <a:pt x="173" y="113"/>
                  </a:cubicBezTo>
                  <a:cubicBezTo>
                    <a:pt x="173" y="117"/>
                    <a:pt x="178" y="117"/>
                    <a:pt x="178" y="121"/>
                  </a:cubicBezTo>
                  <a:cubicBezTo>
                    <a:pt x="182" y="118"/>
                    <a:pt x="185" y="125"/>
                    <a:pt x="186" y="121"/>
                  </a:cubicBezTo>
                  <a:cubicBezTo>
                    <a:pt x="188" y="123"/>
                    <a:pt x="189" y="127"/>
                    <a:pt x="189" y="132"/>
                  </a:cubicBezTo>
                  <a:cubicBezTo>
                    <a:pt x="189" y="134"/>
                    <a:pt x="193" y="133"/>
                    <a:pt x="193" y="134"/>
                  </a:cubicBezTo>
                  <a:cubicBezTo>
                    <a:pt x="196" y="138"/>
                    <a:pt x="191" y="147"/>
                    <a:pt x="191" y="150"/>
                  </a:cubicBezTo>
                  <a:cubicBezTo>
                    <a:pt x="187" y="152"/>
                    <a:pt x="189" y="148"/>
                    <a:pt x="188" y="147"/>
                  </a:cubicBezTo>
                  <a:cubicBezTo>
                    <a:pt x="185" y="145"/>
                    <a:pt x="179" y="146"/>
                    <a:pt x="178" y="141"/>
                  </a:cubicBezTo>
                  <a:cubicBezTo>
                    <a:pt x="171" y="142"/>
                    <a:pt x="172" y="135"/>
                    <a:pt x="163" y="137"/>
                  </a:cubicBezTo>
                  <a:cubicBezTo>
                    <a:pt x="164" y="141"/>
                    <a:pt x="170" y="138"/>
                    <a:pt x="171" y="141"/>
                  </a:cubicBezTo>
                  <a:cubicBezTo>
                    <a:pt x="164" y="147"/>
                    <a:pt x="177" y="144"/>
                    <a:pt x="171" y="147"/>
                  </a:cubicBezTo>
                  <a:cubicBezTo>
                    <a:pt x="171" y="149"/>
                    <a:pt x="176" y="149"/>
                    <a:pt x="178" y="150"/>
                  </a:cubicBezTo>
                  <a:cubicBezTo>
                    <a:pt x="179" y="151"/>
                    <a:pt x="178" y="152"/>
                    <a:pt x="180" y="152"/>
                  </a:cubicBezTo>
                  <a:cubicBezTo>
                    <a:pt x="183" y="152"/>
                    <a:pt x="184" y="153"/>
                    <a:pt x="184" y="156"/>
                  </a:cubicBezTo>
                  <a:cubicBezTo>
                    <a:pt x="178" y="157"/>
                    <a:pt x="175" y="155"/>
                    <a:pt x="171" y="152"/>
                  </a:cubicBezTo>
                  <a:cubicBezTo>
                    <a:pt x="168" y="151"/>
                    <a:pt x="163" y="151"/>
                    <a:pt x="160" y="148"/>
                  </a:cubicBezTo>
                  <a:cubicBezTo>
                    <a:pt x="157" y="147"/>
                    <a:pt x="153" y="145"/>
                    <a:pt x="150" y="145"/>
                  </a:cubicBezTo>
                  <a:cubicBezTo>
                    <a:pt x="148" y="145"/>
                    <a:pt x="148" y="142"/>
                    <a:pt x="147" y="141"/>
                  </a:cubicBezTo>
                  <a:cubicBezTo>
                    <a:pt x="144" y="140"/>
                    <a:pt x="141" y="141"/>
                    <a:pt x="139" y="139"/>
                  </a:cubicBezTo>
                  <a:cubicBezTo>
                    <a:pt x="137" y="138"/>
                    <a:pt x="139" y="135"/>
                    <a:pt x="137" y="134"/>
                  </a:cubicBezTo>
                  <a:cubicBezTo>
                    <a:pt x="136" y="132"/>
                    <a:pt x="132" y="134"/>
                    <a:pt x="133" y="130"/>
                  </a:cubicBezTo>
                  <a:cubicBezTo>
                    <a:pt x="125" y="130"/>
                    <a:pt x="125" y="122"/>
                    <a:pt x="120" y="119"/>
                  </a:cubicBezTo>
                  <a:cubicBezTo>
                    <a:pt x="122" y="118"/>
                    <a:pt x="120" y="112"/>
                    <a:pt x="122" y="109"/>
                  </a:cubicBezTo>
                  <a:cubicBezTo>
                    <a:pt x="123" y="109"/>
                    <a:pt x="126" y="110"/>
                    <a:pt x="126" y="109"/>
                  </a:cubicBezTo>
                  <a:cubicBezTo>
                    <a:pt x="126" y="108"/>
                    <a:pt x="123" y="106"/>
                    <a:pt x="124" y="104"/>
                  </a:cubicBezTo>
                  <a:cubicBezTo>
                    <a:pt x="124" y="103"/>
                    <a:pt x="128" y="104"/>
                    <a:pt x="128" y="104"/>
                  </a:cubicBezTo>
                  <a:cubicBezTo>
                    <a:pt x="129" y="103"/>
                    <a:pt x="127" y="98"/>
                    <a:pt x="128" y="96"/>
                  </a:cubicBezTo>
                  <a:cubicBezTo>
                    <a:pt x="128" y="96"/>
                    <a:pt x="131" y="97"/>
                    <a:pt x="132" y="96"/>
                  </a:cubicBezTo>
                  <a:cubicBezTo>
                    <a:pt x="134" y="94"/>
                    <a:pt x="131" y="89"/>
                    <a:pt x="133" y="87"/>
                  </a:cubicBezTo>
                  <a:cubicBezTo>
                    <a:pt x="133" y="85"/>
                    <a:pt x="130" y="85"/>
                    <a:pt x="128" y="85"/>
                  </a:cubicBezTo>
                  <a:cubicBezTo>
                    <a:pt x="128" y="82"/>
                    <a:pt x="128" y="79"/>
                    <a:pt x="128" y="76"/>
                  </a:cubicBezTo>
                  <a:cubicBezTo>
                    <a:pt x="126" y="76"/>
                    <a:pt x="125" y="76"/>
                    <a:pt x="124" y="78"/>
                  </a:cubicBezTo>
                  <a:cubicBezTo>
                    <a:pt x="121" y="76"/>
                    <a:pt x="123" y="72"/>
                    <a:pt x="120" y="70"/>
                  </a:cubicBezTo>
                  <a:cubicBezTo>
                    <a:pt x="120" y="70"/>
                    <a:pt x="118" y="72"/>
                    <a:pt x="117" y="72"/>
                  </a:cubicBezTo>
                  <a:cubicBezTo>
                    <a:pt x="117" y="72"/>
                    <a:pt x="115" y="70"/>
                    <a:pt x="115" y="70"/>
                  </a:cubicBezTo>
                  <a:cubicBezTo>
                    <a:pt x="114" y="70"/>
                    <a:pt x="112" y="67"/>
                    <a:pt x="111" y="66"/>
                  </a:cubicBezTo>
                  <a:cubicBezTo>
                    <a:pt x="110" y="66"/>
                    <a:pt x="109" y="69"/>
                    <a:pt x="107" y="68"/>
                  </a:cubicBezTo>
                  <a:cubicBezTo>
                    <a:pt x="107" y="68"/>
                    <a:pt x="104" y="64"/>
                    <a:pt x="100" y="65"/>
                  </a:cubicBezTo>
                  <a:cubicBezTo>
                    <a:pt x="108" y="56"/>
                    <a:pt x="90" y="61"/>
                    <a:pt x="92" y="52"/>
                  </a:cubicBezTo>
                  <a:cubicBezTo>
                    <a:pt x="88" y="52"/>
                    <a:pt x="83" y="52"/>
                    <a:pt x="83" y="57"/>
                  </a:cubicBezTo>
                  <a:cubicBezTo>
                    <a:pt x="80" y="59"/>
                    <a:pt x="78" y="55"/>
                    <a:pt x="78" y="55"/>
                  </a:cubicBezTo>
                  <a:cubicBezTo>
                    <a:pt x="76" y="55"/>
                    <a:pt x="75" y="57"/>
                    <a:pt x="72" y="57"/>
                  </a:cubicBezTo>
                  <a:cubicBezTo>
                    <a:pt x="69" y="57"/>
                    <a:pt x="68" y="55"/>
                    <a:pt x="65" y="55"/>
                  </a:cubicBezTo>
                  <a:cubicBezTo>
                    <a:pt x="61" y="55"/>
                    <a:pt x="61" y="57"/>
                    <a:pt x="57" y="57"/>
                  </a:cubicBezTo>
                  <a:cubicBezTo>
                    <a:pt x="53" y="57"/>
                    <a:pt x="52" y="56"/>
                    <a:pt x="50" y="55"/>
                  </a:cubicBezTo>
                  <a:cubicBezTo>
                    <a:pt x="41" y="55"/>
                    <a:pt x="34" y="56"/>
                    <a:pt x="25" y="53"/>
                  </a:cubicBezTo>
                  <a:cubicBezTo>
                    <a:pt x="24" y="53"/>
                    <a:pt x="22" y="50"/>
                    <a:pt x="22" y="50"/>
                  </a:cubicBezTo>
                  <a:cubicBezTo>
                    <a:pt x="18" y="49"/>
                    <a:pt x="15" y="51"/>
                    <a:pt x="16" y="46"/>
                  </a:cubicBezTo>
                  <a:cubicBezTo>
                    <a:pt x="13" y="46"/>
                    <a:pt x="7" y="48"/>
                    <a:pt x="9" y="42"/>
                  </a:cubicBezTo>
                  <a:cubicBezTo>
                    <a:pt x="15" y="44"/>
                    <a:pt x="16" y="40"/>
                    <a:pt x="20" y="39"/>
                  </a:cubicBezTo>
                  <a:cubicBezTo>
                    <a:pt x="17" y="35"/>
                    <a:pt x="7" y="38"/>
                    <a:pt x="5" y="33"/>
                  </a:cubicBezTo>
                  <a:cubicBezTo>
                    <a:pt x="3" y="33"/>
                    <a:pt x="3" y="34"/>
                    <a:pt x="3" y="35"/>
                  </a:cubicBezTo>
                  <a:cubicBezTo>
                    <a:pt x="0" y="34"/>
                    <a:pt x="5" y="27"/>
                    <a:pt x="7" y="25"/>
                  </a:cubicBezTo>
                  <a:cubicBezTo>
                    <a:pt x="5" y="19"/>
                    <a:pt x="10" y="17"/>
                    <a:pt x="9" y="11"/>
                  </a:cubicBezTo>
                  <a:close/>
                  <a:moveTo>
                    <a:pt x="145" y="107"/>
                  </a:moveTo>
                  <a:cubicBezTo>
                    <a:pt x="145" y="103"/>
                    <a:pt x="154" y="107"/>
                    <a:pt x="158" y="106"/>
                  </a:cubicBezTo>
                  <a:cubicBezTo>
                    <a:pt x="158" y="102"/>
                    <a:pt x="155" y="102"/>
                    <a:pt x="154" y="100"/>
                  </a:cubicBezTo>
                  <a:cubicBezTo>
                    <a:pt x="152" y="97"/>
                    <a:pt x="147" y="99"/>
                    <a:pt x="143" y="96"/>
                  </a:cubicBezTo>
                  <a:cubicBezTo>
                    <a:pt x="144" y="100"/>
                    <a:pt x="141" y="107"/>
                    <a:pt x="145" y="10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2" name="任意多边形: 形状 91"/>
            <p:cNvSpPr>
              <a:spLocks/>
            </p:cNvSpPr>
            <p:nvPr/>
          </p:nvSpPr>
          <p:spPr bwMode="auto">
            <a:xfrm>
              <a:off x="3778927" y="772085"/>
              <a:ext cx="287161" cy="145681"/>
            </a:xfrm>
            <a:custGeom>
              <a:avLst/>
              <a:gdLst>
                <a:gd name="T0" fmla="*/ 15 w 138"/>
                <a:gd name="T1" fmla="*/ 53 h 70"/>
                <a:gd name="T2" fmla="*/ 17 w 138"/>
                <a:gd name="T3" fmla="*/ 47 h 70"/>
                <a:gd name="T4" fmla="*/ 24 w 138"/>
                <a:gd name="T5" fmla="*/ 45 h 70"/>
                <a:gd name="T6" fmla="*/ 28 w 138"/>
                <a:gd name="T7" fmla="*/ 44 h 70"/>
                <a:gd name="T8" fmla="*/ 49 w 138"/>
                <a:gd name="T9" fmla="*/ 42 h 70"/>
                <a:gd name="T10" fmla="*/ 28 w 138"/>
                <a:gd name="T11" fmla="*/ 40 h 70"/>
                <a:gd name="T12" fmla="*/ 26 w 138"/>
                <a:gd name="T13" fmla="*/ 38 h 70"/>
                <a:gd name="T14" fmla="*/ 21 w 138"/>
                <a:gd name="T15" fmla="*/ 40 h 70"/>
                <a:gd name="T16" fmla="*/ 10 w 138"/>
                <a:gd name="T17" fmla="*/ 38 h 70"/>
                <a:gd name="T18" fmla="*/ 19 w 138"/>
                <a:gd name="T19" fmla="*/ 31 h 70"/>
                <a:gd name="T20" fmla="*/ 24 w 138"/>
                <a:gd name="T21" fmla="*/ 31 h 70"/>
                <a:gd name="T22" fmla="*/ 4 w 138"/>
                <a:gd name="T23" fmla="*/ 27 h 70"/>
                <a:gd name="T24" fmla="*/ 0 w 138"/>
                <a:gd name="T25" fmla="*/ 21 h 70"/>
                <a:gd name="T26" fmla="*/ 10 w 138"/>
                <a:gd name="T27" fmla="*/ 14 h 70"/>
                <a:gd name="T28" fmla="*/ 10 w 138"/>
                <a:gd name="T29" fmla="*/ 12 h 70"/>
                <a:gd name="T30" fmla="*/ 28 w 138"/>
                <a:gd name="T31" fmla="*/ 4 h 70"/>
                <a:gd name="T32" fmla="*/ 34 w 138"/>
                <a:gd name="T33" fmla="*/ 1 h 70"/>
                <a:gd name="T34" fmla="*/ 37 w 138"/>
                <a:gd name="T35" fmla="*/ 3 h 70"/>
                <a:gd name="T36" fmla="*/ 41 w 138"/>
                <a:gd name="T37" fmla="*/ 10 h 70"/>
                <a:gd name="T38" fmla="*/ 37 w 138"/>
                <a:gd name="T39" fmla="*/ 12 h 70"/>
                <a:gd name="T40" fmla="*/ 41 w 138"/>
                <a:gd name="T41" fmla="*/ 14 h 70"/>
                <a:gd name="T42" fmla="*/ 43 w 138"/>
                <a:gd name="T43" fmla="*/ 10 h 70"/>
                <a:gd name="T44" fmla="*/ 54 w 138"/>
                <a:gd name="T45" fmla="*/ 8 h 70"/>
                <a:gd name="T46" fmla="*/ 60 w 138"/>
                <a:gd name="T47" fmla="*/ 17 h 70"/>
                <a:gd name="T48" fmla="*/ 67 w 138"/>
                <a:gd name="T49" fmla="*/ 14 h 70"/>
                <a:gd name="T50" fmla="*/ 73 w 138"/>
                <a:gd name="T51" fmla="*/ 8 h 70"/>
                <a:gd name="T52" fmla="*/ 79 w 138"/>
                <a:gd name="T53" fmla="*/ 10 h 70"/>
                <a:gd name="T54" fmla="*/ 80 w 138"/>
                <a:gd name="T55" fmla="*/ 17 h 70"/>
                <a:gd name="T56" fmla="*/ 84 w 138"/>
                <a:gd name="T57" fmla="*/ 25 h 70"/>
                <a:gd name="T58" fmla="*/ 92 w 138"/>
                <a:gd name="T59" fmla="*/ 19 h 70"/>
                <a:gd name="T60" fmla="*/ 86 w 138"/>
                <a:gd name="T61" fmla="*/ 16 h 70"/>
                <a:gd name="T62" fmla="*/ 86 w 138"/>
                <a:gd name="T63" fmla="*/ 4 h 70"/>
                <a:gd name="T64" fmla="*/ 93 w 138"/>
                <a:gd name="T65" fmla="*/ 3 h 70"/>
                <a:gd name="T66" fmla="*/ 101 w 138"/>
                <a:gd name="T67" fmla="*/ 16 h 70"/>
                <a:gd name="T68" fmla="*/ 106 w 138"/>
                <a:gd name="T69" fmla="*/ 19 h 70"/>
                <a:gd name="T70" fmla="*/ 110 w 138"/>
                <a:gd name="T71" fmla="*/ 25 h 70"/>
                <a:gd name="T72" fmla="*/ 108 w 138"/>
                <a:gd name="T73" fmla="*/ 31 h 70"/>
                <a:gd name="T74" fmla="*/ 114 w 138"/>
                <a:gd name="T75" fmla="*/ 38 h 70"/>
                <a:gd name="T76" fmla="*/ 131 w 138"/>
                <a:gd name="T77" fmla="*/ 40 h 70"/>
                <a:gd name="T78" fmla="*/ 136 w 138"/>
                <a:gd name="T79" fmla="*/ 45 h 70"/>
                <a:gd name="T80" fmla="*/ 138 w 138"/>
                <a:gd name="T81" fmla="*/ 49 h 70"/>
                <a:gd name="T82" fmla="*/ 123 w 138"/>
                <a:gd name="T83" fmla="*/ 49 h 70"/>
                <a:gd name="T84" fmla="*/ 127 w 138"/>
                <a:gd name="T85" fmla="*/ 62 h 70"/>
                <a:gd name="T86" fmla="*/ 106 w 138"/>
                <a:gd name="T87" fmla="*/ 62 h 70"/>
                <a:gd name="T88" fmla="*/ 80 w 138"/>
                <a:gd name="T89" fmla="*/ 62 h 70"/>
                <a:gd name="T90" fmla="*/ 71 w 138"/>
                <a:gd name="T91" fmla="*/ 64 h 70"/>
                <a:gd name="T92" fmla="*/ 69 w 138"/>
                <a:gd name="T93" fmla="*/ 68 h 70"/>
                <a:gd name="T94" fmla="*/ 45 w 138"/>
                <a:gd name="T95" fmla="*/ 68 h 70"/>
                <a:gd name="T96" fmla="*/ 37 w 138"/>
                <a:gd name="T97" fmla="*/ 57 h 70"/>
                <a:gd name="T98" fmla="*/ 23 w 138"/>
                <a:gd name="T99" fmla="*/ 53 h 70"/>
                <a:gd name="T100" fmla="*/ 21 w 138"/>
                <a:gd name="T101" fmla="*/ 55 h 70"/>
                <a:gd name="T102" fmla="*/ 21 w 138"/>
                <a:gd name="T103" fmla="*/ 51 h 70"/>
                <a:gd name="T104" fmla="*/ 15 w 138"/>
                <a:gd name="T105" fmla="*/ 53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8" h="70">
                  <a:moveTo>
                    <a:pt x="15" y="53"/>
                  </a:moveTo>
                  <a:cubicBezTo>
                    <a:pt x="11" y="53"/>
                    <a:pt x="16" y="48"/>
                    <a:pt x="17" y="47"/>
                  </a:cubicBezTo>
                  <a:cubicBezTo>
                    <a:pt x="17" y="45"/>
                    <a:pt x="22" y="46"/>
                    <a:pt x="24" y="45"/>
                  </a:cubicBezTo>
                  <a:cubicBezTo>
                    <a:pt x="26" y="45"/>
                    <a:pt x="26" y="44"/>
                    <a:pt x="28" y="44"/>
                  </a:cubicBezTo>
                  <a:cubicBezTo>
                    <a:pt x="35" y="43"/>
                    <a:pt x="44" y="46"/>
                    <a:pt x="49" y="42"/>
                  </a:cubicBezTo>
                  <a:cubicBezTo>
                    <a:pt x="47" y="37"/>
                    <a:pt x="35" y="42"/>
                    <a:pt x="28" y="40"/>
                  </a:cubicBezTo>
                  <a:cubicBezTo>
                    <a:pt x="27" y="40"/>
                    <a:pt x="26" y="38"/>
                    <a:pt x="26" y="38"/>
                  </a:cubicBezTo>
                  <a:cubicBezTo>
                    <a:pt x="25" y="38"/>
                    <a:pt x="23" y="40"/>
                    <a:pt x="21" y="40"/>
                  </a:cubicBezTo>
                  <a:cubicBezTo>
                    <a:pt x="17" y="40"/>
                    <a:pt x="13" y="37"/>
                    <a:pt x="10" y="38"/>
                  </a:cubicBezTo>
                  <a:cubicBezTo>
                    <a:pt x="5" y="32"/>
                    <a:pt x="19" y="34"/>
                    <a:pt x="19" y="31"/>
                  </a:cubicBezTo>
                  <a:cubicBezTo>
                    <a:pt x="19" y="27"/>
                    <a:pt x="23" y="30"/>
                    <a:pt x="24" y="31"/>
                  </a:cubicBezTo>
                  <a:cubicBezTo>
                    <a:pt x="24" y="20"/>
                    <a:pt x="13" y="30"/>
                    <a:pt x="4" y="27"/>
                  </a:cubicBezTo>
                  <a:cubicBezTo>
                    <a:pt x="0" y="24"/>
                    <a:pt x="8" y="21"/>
                    <a:pt x="0" y="21"/>
                  </a:cubicBezTo>
                  <a:cubicBezTo>
                    <a:pt x="2" y="18"/>
                    <a:pt x="2" y="12"/>
                    <a:pt x="10" y="14"/>
                  </a:cubicBezTo>
                  <a:cubicBezTo>
                    <a:pt x="12" y="14"/>
                    <a:pt x="10" y="11"/>
                    <a:pt x="10" y="12"/>
                  </a:cubicBezTo>
                  <a:cubicBezTo>
                    <a:pt x="13" y="7"/>
                    <a:pt x="21" y="6"/>
                    <a:pt x="28" y="4"/>
                  </a:cubicBezTo>
                  <a:cubicBezTo>
                    <a:pt x="30" y="3"/>
                    <a:pt x="30" y="0"/>
                    <a:pt x="34" y="1"/>
                  </a:cubicBezTo>
                  <a:cubicBezTo>
                    <a:pt x="34" y="3"/>
                    <a:pt x="36" y="2"/>
                    <a:pt x="37" y="3"/>
                  </a:cubicBezTo>
                  <a:cubicBezTo>
                    <a:pt x="37" y="7"/>
                    <a:pt x="34" y="10"/>
                    <a:pt x="41" y="10"/>
                  </a:cubicBezTo>
                  <a:cubicBezTo>
                    <a:pt x="41" y="12"/>
                    <a:pt x="39" y="11"/>
                    <a:pt x="37" y="12"/>
                  </a:cubicBezTo>
                  <a:cubicBezTo>
                    <a:pt x="37" y="13"/>
                    <a:pt x="40" y="14"/>
                    <a:pt x="41" y="14"/>
                  </a:cubicBezTo>
                  <a:cubicBezTo>
                    <a:pt x="43" y="13"/>
                    <a:pt x="42" y="10"/>
                    <a:pt x="43" y="10"/>
                  </a:cubicBezTo>
                  <a:cubicBezTo>
                    <a:pt x="47" y="8"/>
                    <a:pt x="50" y="9"/>
                    <a:pt x="54" y="8"/>
                  </a:cubicBezTo>
                  <a:cubicBezTo>
                    <a:pt x="56" y="11"/>
                    <a:pt x="60" y="12"/>
                    <a:pt x="60" y="17"/>
                  </a:cubicBezTo>
                  <a:cubicBezTo>
                    <a:pt x="64" y="17"/>
                    <a:pt x="62" y="12"/>
                    <a:pt x="67" y="14"/>
                  </a:cubicBezTo>
                  <a:cubicBezTo>
                    <a:pt x="69" y="12"/>
                    <a:pt x="71" y="10"/>
                    <a:pt x="73" y="8"/>
                  </a:cubicBezTo>
                  <a:cubicBezTo>
                    <a:pt x="74" y="9"/>
                    <a:pt x="76" y="10"/>
                    <a:pt x="79" y="10"/>
                  </a:cubicBezTo>
                  <a:cubicBezTo>
                    <a:pt x="80" y="13"/>
                    <a:pt x="79" y="15"/>
                    <a:pt x="80" y="17"/>
                  </a:cubicBezTo>
                  <a:cubicBezTo>
                    <a:pt x="81" y="20"/>
                    <a:pt x="86" y="20"/>
                    <a:pt x="84" y="25"/>
                  </a:cubicBezTo>
                  <a:cubicBezTo>
                    <a:pt x="88" y="24"/>
                    <a:pt x="88" y="20"/>
                    <a:pt x="92" y="19"/>
                  </a:cubicBezTo>
                  <a:cubicBezTo>
                    <a:pt x="91" y="17"/>
                    <a:pt x="87" y="17"/>
                    <a:pt x="86" y="16"/>
                  </a:cubicBezTo>
                  <a:cubicBezTo>
                    <a:pt x="84" y="12"/>
                    <a:pt x="87" y="9"/>
                    <a:pt x="86" y="4"/>
                  </a:cubicBezTo>
                  <a:cubicBezTo>
                    <a:pt x="89" y="5"/>
                    <a:pt x="90" y="2"/>
                    <a:pt x="93" y="3"/>
                  </a:cubicBezTo>
                  <a:cubicBezTo>
                    <a:pt x="94" y="6"/>
                    <a:pt x="98" y="11"/>
                    <a:pt x="101" y="16"/>
                  </a:cubicBezTo>
                  <a:cubicBezTo>
                    <a:pt x="101" y="16"/>
                    <a:pt x="105" y="24"/>
                    <a:pt x="106" y="19"/>
                  </a:cubicBezTo>
                  <a:cubicBezTo>
                    <a:pt x="109" y="20"/>
                    <a:pt x="107" y="25"/>
                    <a:pt x="110" y="25"/>
                  </a:cubicBezTo>
                  <a:cubicBezTo>
                    <a:pt x="110" y="28"/>
                    <a:pt x="110" y="30"/>
                    <a:pt x="108" y="31"/>
                  </a:cubicBezTo>
                  <a:cubicBezTo>
                    <a:pt x="109" y="34"/>
                    <a:pt x="116" y="32"/>
                    <a:pt x="114" y="38"/>
                  </a:cubicBezTo>
                  <a:cubicBezTo>
                    <a:pt x="121" y="34"/>
                    <a:pt x="121" y="41"/>
                    <a:pt x="131" y="40"/>
                  </a:cubicBezTo>
                  <a:cubicBezTo>
                    <a:pt x="127" y="47"/>
                    <a:pt x="135" y="44"/>
                    <a:pt x="136" y="45"/>
                  </a:cubicBezTo>
                  <a:cubicBezTo>
                    <a:pt x="137" y="46"/>
                    <a:pt x="133" y="51"/>
                    <a:pt x="138" y="49"/>
                  </a:cubicBezTo>
                  <a:cubicBezTo>
                    <a:pt x="135" y="58"/>
                    <a:pt x="131" y="47"/>
                    <a:pt x="123" y="49"/>
                  </a:cubicBezTo>
                  <a:cubicBezTo>
                    <a:pt x="121" y="56"/>
                    <a:pt x="130" y="54"/>
                    <a:pt x="127" y="62"/>
                  </a:cubicBezTo>
                  <a:cubicBezTo>
                    <a:pt x="120" y="64"/>
                    <a:pt x="112" y="66"/>
                    <a:pt x="106" y="62"/>
                  </a:cubicBezTo>
                  <a:cubicBezTo>
                    <a:pt x="100" y="58"/>
                    <a:pt x="88" y="57"/>
                    <a:pt x="80" y="62"/>
                  </a:cubicBezTo>
                  <a:cubicBezTo>
                    <a:pt x="78" y="63"/>
                    <a:pt x="76" y="62"/>
                    <a:pt x="71" y="64"/>
                  </a:cubicBezTo>
                  <a:cubicBezTo>
                    <a:pt x="69" y="65"/>
                    <a:pt x="69" y="66"/>
                    <a:pt x="69" y="68"/>
                  </a:cubicBezTo>
                  <a:cubicBezTo>
                    <a:pt x="64" y="65"/>
                    <a:pt x="54" y="70"/>
                    <a:pt x="45" y="68"/>
                  </a:cubicBezTo>
                  <a:cubicBezTo>
                    <a:pt x="43" y="64"/>
                    <a:pt x="40" y="61"/>
                    <a:pt x="37" y="57"/>
                  </a:cubicBezTo>
                  <a:cubicBezTo>
                    <a:pt x="32" y="56"/>
                    <a:pt x="23" y="59"/>
                    <a:pt x="23" y="53"/>
                  </a:cubicBezTo>
                  <a:cubicBezTo>
                    <a:pt x="21" y="53"/>
                    <a:pt x="21" y="54"/>
                    <a:pt x="21" y="55"/>
                  </a:cubicBezTo>
                  <a:cubicBezTo>
                    <a:pt x="18" y="54"/>
                    <a:pt x="19" y="51"/>
                    <a:pt x="21" y="51"/>
                  </a:cubicBezTo>
                  <a:cubicBezTo>
                    <a:pt x="21" y="47"/>
                    <a:pt x="15" y="51"/>
                    <a:pt x="15" y="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3" name="任意多边形: 形状 92"/>
            <p:cNvSpPr>
              <a:spLocks/>
            </p:cNvSpPr>
            <p:nvPr/>
          </p:nvSpPr>
          <p:spPr bwMode="auto">
            <a:xfrm>
              <a:off x="3011298" y="807105"/>
              <a:ext cx="2054948" cy="2382731"/>
            </a:xfrm>
            <a:custGeom>
              <a:avLst/>
              <a:gdLst>
                <a:gd name="T0" fmla="*/ 647 w 988"/>
                <a:gd name="T1" fmla="*/ 75 h 1146"/>
                <a:gd name="T2" fmla="*/ 582 w 988"/>
                <a:gd name="T3" fmla="*/ 120 h 1146"/>
                <a:gd name="T4" fmla="*/ 574 w 988"/>
                <a:gd name="T5" fmla="*/ 187 h 1146"/>
                <a:gd name="T6" fmla="*/ 654 w 988"/>
                <a:gd name="T7" fmla="*/ 241 h 1146"/>
                <a:gd name="T8" fmla="*/ 680 w 988"/>
                <a:gd name="T9" fmla="*/ 168 h 1146"/>
                <a:gd name="T10" fmla="*/ 748 w 988"/>
                <a:gd name="T11" fmla="*/ 166 h 1146"/>
                <a:gd name="T12" fmla="*/ 809 w 988"/>
                <a:gd name="T13" fmla="*/ 183 h 1146"/>
                <a:gd name="T14" fmla="*/ 833 w 988"/>
                <a:gd name="T15" fmla="*/ 247 h 1146"/>
                <a:gd name="T16" fmla="*/ 757 w 988"/>
                <a:gd name="T17" fmla="*/ 274 h 1146"/>
                <a:gd name="T18" fmla="*/ 804 w 988"/>
                <a:gd name="T19" fmla="*/ 302 h 1146"/>
                <a:gd name="T20" fmla="*/ 785 w 988"/>
                <a:gd name="T21" fmla="*/ 312 h 1146"/>
                <a:gd name="T22" fmla="*/ 701 w 988"/>
                <a:gd name="T23" fmla="*/ 373 h 1146"/>
                <a:gd name="T24" fmla="*/ 666 w 988"/>
                <a:gd name="T25" fmla="*/ 478 h 1146"/>
                <a:gd name="T26" fmla="*/ 593 w 988"/>
                <a:gd name="T27" fmla="*/ 437 h 1146"/>
                <a:gd name="T28" fmla="*/ 535 w 988"/>
                <a:gd name="T29" fmla="*/ 515 h 1146"/>
                <a:gd name="T30" fmla="*/ 600 w 988"/>
                <a:gd name="T31" fmla="*/ 547 h 1146"/>
                <a:gd name="T32" fmla="*/ 692 w 988"/>
                <a:gd name="T33" fmla="*/ 608 h 1146"/>
                <a:gd name="T34" fmla="*/ 766 w 988"/>
                <a:gd name="T35" fmla="*/ 597 h 1146"/>
                <a:gd name="T36" fmla="*/ 884 w 988"/>
                <a:gd name="T37" fmla="*/ 647 h 1146"/>
                <a:gd name="T38" fmla="*/ 988 w 988"/>
                <a:gd name="T39" fmla="*/ 711 h 1146"/>
                <a:gd name="T40" fmla="*/ 943 w 988"/>
                <a:gd name="T41" fmla="*/ 854 h 1146"/>
                <a:gd name="T42" fmla="*/ 885 w 988"/>
                <a:gd name="T43" fmla="*/ 918 h 1146"/>
                <a:gd name="T44" fmla="*/ 830 w 988"/>
                <a:gd name="T45" fmla="*/ 979 h 1146"/>
                <a:gd name="T46" fmla="*/ 779 w 988"/>
                <a:gd name="T47" fmla="*/ 1037 h 1146"/>
                <a:gd name="T48" fmla="*/ 757 w 988"/>
                <a:gd name="T49" fmla="*/ 1082 h 1146"/>
                <a:gd name="T50" fmla="*/ 716 w 988"/>
                <a:gd name="T51" fmla="*/ 1126 h 1146"/>
                <a:gd name="T52" fmla="*/ 703 w 988"/>
                <a:gd name="T53" fmla="*/ 1065 h 1146"/>
                <a:gd name="T54" fmla="*/ 735 w 988"/>
                <a:gd name="T55" fmla="*/ 936 h 1146"/>
                <a:gd name="T56" fmla="*/ 731 w 988"/>
                <a:gd name="T57" fmla="*/ 813 h 1146"/>
                <a:gd name="T58" fmla="*/ 666 w 988"/>
                <a:gd name="T59" fmla="*/ 729 h 1146"/>
                <a:gd name="T60" fmla="*/ 679 w 988"/>
                <a:gd name="T61" fmla="*/ 660 h 1146"/>
                <a:gd name="T62" fmla="*/ 621 w 988"/>
                <a:gd name="T63" fmla="*/ 588 h 1146"/>
                <a:gd name="T64" fmla="*/ 559 w 988"/>
                <a:gd name="T65" fmla="*/ 550 h 1146"/>
                <a:gd name="T66" fmla="*/ 464 w 988"/>
                <a:gd name="T67" fmla="*/ 496 h 1146"/>
                <a:gd name="T68" fmla="*/ 410 w 988"/>
                <a:gd name="T69" fmla="*/ 440 h 1146"/>
                <a:gd name="T70" fmla="*/ 410 w 988"/>
                <a:gd name="T71" fmla="*/ 463 h 1146"/>
                <a:gd name="T72" fmla="*/ 354 w 988"/>
                <a:gd name="T73" fmla="*/ 392 h 1146"/>
                <a:gd name="T74" fmla="*/ 319 w 988"/>
                <a:gd name="T75" fmla="*/ 267 h 1146"/>
                <a:gd name="T76" fmla="*/ 298 w 988"/>
                <a:gd name="T77" fmla="*/ 233 h 1146"/>
                <a:gd name="T78" fmla="*/ 244 w 988"/>
                <a:gd name="T79" fmla="*/ 174 h 1146"/>
                <a:gd name="T80" fmla="*/ 151 w 988"/>
                <a:gd name="T81" fmla="*/ 144 h 1146"/>
                <a:gd name="T82" fmla="*/ 105 w 988"/>
                <a:gd name="T83" fmla="*/ 168 h 1146"/>
                <a:gd name="T84" fmla="*/ 58 w 988"/>
                <a:gd name="T85" fmla="*/ 198 h 1146"/>
                <a:gd name="T86" fmla="*/ 24 w 988"/>
                <a:gd name="T87" fmla="*/ 153 h 1146"/>
                <a:gd name="T88" fmla="*/ 9 w 988"/>
                <a:gd name="T89" fmla="*/ 97 h 1146"/>
                <a:gd name="T90" fmla="*/ 28 w 988"/>
                <a:gd name="T91" fmla="*/ 62 h 1146"/>
                <a:gd name="T92" fmla="*/ 95 w 988"/>
                <a:gd name="T93" fmla="*/ 21 h 1146"/>
                <a:gd name="T94" fmla="*/ 255 w 988"/>
                <a:gd name="T95" fmla="*/ 38 h 1146"/>
                <a:gd name="T96" fmla="*/ 332 w 988"/>
                <a:gd name="T97" fmla="*/ 41 h 1146"/>
                <a:gd name="T98" fmla="*/ 451 w 988"/>
                <a:gd name="T99" fmla="*/ 73 h 1146"/>
                <a:gd name="T100" fmla="*/ 537 w 988"/>
                <a:gd name="T101" fmla="*/ 53 h 1146"/>
                <a:gd name="T102" fmla="*/ 561 w 988"/>
                <a:gd name="T103" fmla="*/ 12 h 1146"/>
                <a:gd name="T104" fmla="*/ 606 w 988"/>
                <a:gd name="T105" fmla="*/ 51 h 1146"/>
                <a:gd name="T106" fmla="*/ 324 w 988"/>
                <a:gd name="T107" fmla="*/ 86 h 1146"/>
                <a:gd name="T108" fmla="*/ 418 w 988"/>
                <a:gd name="T109" fmla="*/ 135 h 1146"/>
                <a:gd name="T110" fmla="*/ 403 w 988"/>
                <a:gd name="T111" fmla="*/ 133 h 1146"/>
                <a:gd name="T112" fmla="*/ 533 w 988"/>
                <a:gd name="T113" fmla="*/ 250 h 1146"/>
                <a:gd name="T114" fmla="*/ 576 w 988"/>
                <a:gd name="T115" fmla="*/ 295 h 1146"/>
                <a:gd name="T116" fmla="*/ 613 w 988"/>
                <a:gd name="T117" fmla="*/ 271 h 1146"/>
                <a:gd name="T118" fmla="*/ 606 w 988"/>
                <a:gd name="T119" fmla="*/ 340 h 1146"/>
                <a:gd name="T120" fmla="*/ 671 w 988"/>
                <a:gd name="T121" fmla="*/ 317 h 1146"/>
                <a:gd name="T122" fmla="*/ 653 w 988"/>
                <a:gd name="T123" fmla="*/ 338 h 1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8" h="1146">
                  <a:moveTo>
                    <a:pt x="602" y="62"/>
                  </a:moveTo>
                  <a:cubicBezTo>
                    <a:pt x="603" y="66"/>
                    <a:pt x="608" y="59"/>
                    <a:pt x="606" y="68"/>
                  </a:cubicBezTo>
                  <a:cubicBezTo>
                    <a:pt x="608" y="68"/>
                    <a:pt x="610" y="68"/>
                    <a:pt x="612" y="68"/>
                  </a:cubicBezTo>
                  <a:cubicBezTo>
                    <a:pt x="614" y="66"/>
                    <a:pt x="616" y="63"/>
                    <a:pt x="615" y="58"/>
                  </a:cubicBezTo>
                  <a:cubicBezTo>
                    <a:pt x="618" y="57"/>
                    <a:pt x="619" y="56"/>
                    <a:pt x="619" y="53"/>
                  </a:cubicBezTo>
                  <a:cubicBezTo>
                    <a:pt x="625" y="55"/>
                    <a:pt x="620" y="47"/>
                    <a:pt x="626" y="49"/>
                  </a:cubicBezTo>
                  <a:cubicBezTo>
                    <a:pt x="626" y="45"/>
                    <a:pt x="626" y="40"/>
                    <a:pt x="626" y="36"/>
                  </a:cubicBezTo>
                  <a:cubicBezTo>
                    <a:pt x="633" y="35"/>
                    <a:pt x="636" y="34"/>
                    <a:pt x="641" y="36"/>
                  </a:cubicBezTo>
                  <a:cubicBezTo>
                    <a:pt x="643" y="37"/>
                    <a:pt x="642" y="40"/>
                    <a:pt x="643" y="41"/>
                  </a:cubicBezTo>
                  <a:cubicBezTo>
                    <a:pt x="644" y="42"/>
                    <a:pt x="646" y="41"/>
                    <a:pt x="647" y="41"/>
                  </a:cubicBezTo>
                  <a:cubicBezTo>
                    <a:pt x="649" y="42"/>
                    <a:pt x="650" y="45"/>
                    <a:pt x="653" y="45"/>
                  </a:cubicBezTo>
                  <a:cubicBezTo>
                    <a:pt x="653" y="51"/>
                    <a:pt x="650" y="53"/>
                    <a:pt x="647" y="55"/>
                  </a:cubicBezTo>
                  <a:cubicBezTo>
                    <a:pt x="651" y="57"/>
                    <a:pt x="649" y="64"/>
                    <a:pt x="654" y="66"/>
                  </a:cubicBezTo>
                  <a:cubicBezTo>
                    <a:pt x="653" y="70"/>
                    <a:pt x="648" y="71"/>
                    <a:pt x="647" y="75"/>
                  </a:cubicBezTo>
                  <a:cubicBezTo>
                    <a:pt x="644" y="75"/>
                    <a:pt x="642" y="78"/>
                    <a:pt x="641" y="75"/>
                  </a:cubicBezTo>
                  <a:cubicBezTo>
                    <a:pt x="638" y="77"/>
                    <a:pt x="638" y="82"/>
                    <a:pt x="636" y="84"/>
                  </a:cubicBezTo>
                  <a:cubicBezTo>
                    <a:pt x="634" y="83"/>
                    <a:pt x="637" y="79"/>
                    <a:pt x="628" y="81"/>
                  </a:cubicBezTo>
                  <a:cubicBezTo>
                    <a:pt x="628" y="79"/>
                    <a:pt x="631" y="79"/>
                    <a:pt x="632" y="79"/>
                  </a:cubicBezTo>
                  <a:cubicBezTo>
                    <a:pt x="628" y="73"/>
                    <a:pt x="621" y="81"/>
                    <a:pt x="615" y="79"/>
                  </a:cubicBezTo>
                  <a:cubicBezTo>
                    <a:pt x="617" y="85"/>
                    <a:pt x="615" y="83"/>
                    <a:pt x="615" y="90"/>
                  </a:cubicBezTo>
                  <a:cubicBezTo>
                    <a:pt x="613" y="90"/>
                    <a:pt x="614" y="88"/>
                    <a:pt x="613" y="86"/>
                  </a:cubicBezTo>
                  <a:cubicBezTo>
                    <a:pt x="609" y="87"/>
                    <a:pt x="610" y="93"/>
                    <a:pt x="604" y="92"/>
                  </a:cubicBezTo>
                  <a:cubicBezTo>
                    <a:pt x="605" y="94"/>
                    <a:pt x="608" y="93"/>
                    <a:pt x="608" y="96"/>
                  </a:cubicBezTo>
                  <a:cubicBezTo>
                    <a:pt x="608" y="99"/>
                    <a:pt x="606" y="100"/>
                    <a:pt x="606" y="103"/>
                  </a:cubicBezTo>
                  <a:cubicBezTo>
                    <a:pt x="602" y="99"/>
                    <a:pt x="596" y="110"/>
                    <a:pt x="595" y="109"/>
                  </a:cubicBezTo>
                  <a:cubicBezTo>
                    <a:pt x="594" y="108"/>
                    <a:pt x="591" y="106"/>
                    <a:pt x="591" y="112"/>
                  </a:cubicBezTo>
                  <a:cubicBezTo>
                    <a:pt x="589" y="112"/>
                    <a:pt x="586" y="112"/>
                    <a:pt x="584" y="112"/>
                  </a:cubicBezTo>
                  <a:cubicBezTo>
                    <a:pt x="581" y="113"/>
                    <a:pt x="582" y="117"/>
                    <a:pt x="582" y="120"/>
                  </a:cubicBezTo>
                  <a:cubicBezTo>
                    <a:pt x="579" y="118"/>
                    <a:pt x="578" y="118"/>
                    <a:pt x="578" y="122"/>
                  </a:cubicBezTo>
                  <a:cubicBezTo>
                    <a:pt x="574" y="118"/>
                    <a:pt x="573" y="121"/>
                    <a:pt x="569" y="122"/>
                  </a:cubicBezTo>
                  <a:cubicBezTo>
                    <a:pt x="570" y="123"/>
                    <a:pt x="571" y="126"/>
                    <a:pt x="571" y="129"/>
                  </a:cubicBezTo>
                  <a:cubicBezTo>
                    <a:pt x="566" y="125"/>
                    <a:pt x="568" y="130"/>
                    <a:pt x="565" y="135"/>
                  </a:cubicBezTo>
                  <a:cubicBezTo>
                    <a:pt x="563" y="139"/>
                    <a:pt x="558" y="143"/>
                    <a:pt x="557" y="151"/>
                  </a:cubicBezTo>
                  <a:cubicBezTo>
                    <a:pt x="553" y="154"/>
                    <a:pt x="551" y="159"/>
                    <a:pt x="548" y="163"/>
                  </a:cubicBezTo>
                  <a:cubicBezTo>
                    <a:pt x="548" y="166"/>
                    <a:pt x="550" y="163"/>
                    <a:pt x="550" y="163"/>
                  </a:cubicBezTo>
                  <a:cubicBezTo>
                    <a:pt x="552" y="163"/>
                    <a:pt x="551" y="164"/>
                    <a:pt x="552" y="165"/>
                  </a:cubicBezTo>
                  <a:cubicBezTo>
                    <a:pt x="553" y="165"/>
                    <a:pt x="555" y="168"/>
                    <a:pt x="556" y="168"/>
                  </a:cubicBezTo>
                  <a:cubicBezTo>
                    <a:pt x="557" y="169"/>
                    <a:pt x="559" y="164"/>
                    <a:pt x="563" y="168"/>
                  </a:cubicBezTo>
                  <a:cubicBezTo>
                    <a:pt x="564" y="169"/>
                    <a:pt x="565" y="170"/>
                    <a:pt x="567" y="170"/>
                  </a:cubicBezTo>
                  <a:cubicBezTo>
                    <a:pt x="567" y="173"/>
                    <a:pt x="567" y="175"/>
                    <a:pt x="567" y="178"/>
                  </a:cubicBezTo>
                  <a:cubicBezTo>
                    <a:pt x="567" y="180"/>
                    <a:pt x="570" y="179"/>
                    <a:pt x="571" y="181"/>
                  </a:cubicBezTo>
                  <a:cubicBezTo>
                    <a:pt x="572" y="183"/>
                    <a:pt x="575" y="183"/>
                    <a:pt x="574" y="187"/>
                  </a:cubicBezTo>
                  <a:cubicBezTo>
                    <a:pt x="584" y="186"/>
                    <a:pt x="591" y="189"/>
                    <a:pt x="597" y="187"/>
                  </a:cubicBezTo>
                  <a:cubicBezTo>
                    <a:pt x="598" y="194"/>
                    <a:pt x="606" y="192"/>
                    <a:pt x="610" y="196"/>
                  </a:cubicBezTo>
                  <a:cubicBezTo>
                    <a:pt x="611" y="197"/>
                    <a:pt x="611" y="196"/>
                    <a:pt x="612" y="198"/>
                  </a:cubicBezTo>
                  <a:cubicBezTo>
                    <a:pt x="612" y="201"/>
                    <a:pt x="614" y="198"/>
                    <a:pt x="613" y="198"/>
                  </a:cubicBezTo>
                  <a:cubicBezTo>
                    <a:pt x="616" y="198"/>
                    <a:pt x="616" y="201"/>
                    <a:pt x="617" y="202"/>
                  </a:cubicBezTo>
                  <a:cubicBezTo>
                    <a:pt x="620" y="203"/>
                    <a:pt x="624" y="201"/>
                    <a:pt x="623" y="206"/>
                  </a:cubicBezTo>
                  <a:cubicBezTo>
                    <a:pt x="633" y="205"/>
                    <a:pt x="638" y="209"/>
                    <a:pt x="647" y="209"/>
                  </a:cubicBezTo>
                  <a:cubicBezTo>
                    <a:pt x="647" y="215"/>
                    <a:pt x="646" y="221"/>
                    <a:pt x="649" y="224"/>
                  </a:cubicBezTo>
                  <a:cubicBezTo>
                    <a:pt x="649" y="224"/>
                    <a:pt x="651" y="227"/>
                    <a:pt x="651" y="226"/>
                  </a:cubicBezTo>
                  <a:cubicBezTo>
                    <a:pt x="651" y="228"/>
                    <a:pt x="649" y="230"/>
                    <a:pt x="649" y="230"/>
                  </a:cubicBezTo>
                  <a:cubicBezTo>
                    <a:pt x="650" y="232"/>
                    <a:pt x="651" y="230"/>
                    <a:pt x="653" y="232"/>
                  </a:cubicBezTo>
                  <a:cubicBezTo>
                    <a:pt x="653" y="232"/>
                    <a:pt x="649" y="237"/>
                    <a:pt x="654" y="235"/>
                  </a:cubicBezTo>
                  <a:cubicBezTo>
                    <a:pt x="653" y="237"/>
                    <a:pt x="652" y="238"/>
                    <a:pt x="653" y="241"/>
                  </a:cubicBezTo>
                  <a:cubicBezTo>
                    <a:pt x="653" y="243"/>
                    <a:pt x="654" y="242"/>
                    <a:pt x="654" y="241"/>
                  </a:cubicBezTo>
                  <a:cubicBezTo>
                    <a:pt x="657" y="241"/>
                    <a:pt x="655" y="244"/>
                    <a:pt x="656" y="245"/>
                  </a:cubicBezTo>
                  <a:cubicBezTo>
                    <a:pt x="657" y="245"/>
                    <a:pt x="659" y="244"/>
                    <a:pt x="660" y="245"/>
                  </a:cubicBezTo>
                  <a:cubicBezTo>
                    <a:pt x="662" y="247"/>
                    <a:pt x="669" y="247"/>
                    <a:pt x="675" y="245"/>
                  </a:cubicBezTo>
                  <a:cubicBezTo>
                    <a:pt x="677" y="237"/>
                    <a:pt x="677" y="233"/>
                    <a:pt x="675" y="226"/>
                  </a:cubicBezTo>
                  <a:cubicBezTo>
                    <a:pt x="676" y="224"/>
                    <a:pt x="672" y="225"/>
                    <a:pt x="671" y="224"/>
                  </a:cubicBezTo>
                  <a:cubicBezTo>
                    <a:pt x="669" y="221"/>
                    <a:pt x="674" y="215"/>
                    <a:pt x="667" y="217"/>
                  </a:cubicBezTo>
                  <a:cubicBezTo>
                    <a:pt x="669" y="215"/>
                    <a:pt x="672" y="215"/>
                    <a:pt x="671" y="211"/>
                  </a:cubicBezTo>
                  <a:cubicBezTo>
                    <a:pt x="679" y="213"/>
                    <a:pt x="678" y="207"/>
                    <a:pt x="684" y="207"/>
                  </a:cubicBezTo>
                  <a:cubicBezTo>
                    <a:pt x="687" y="208"/>
                    <a:pt x="685" y="203"/>
                    <a:pt x="686" y="202"/>
                  </a:cubicBezTo>
                  <a:cubicBezTo>
                    <a:pt x="686" y="202"/>
                    <a:pt x="691" y="204"/>
                    <a:pt x="692" y="202"/>
                  </a:cubicBezTo>
                  <a:cubicBezTo>
                    <a:pt x="687" y="194"/>
                    <a:pt x="694" y="186"/>
                    <a:pt x="690" y="181"/>
                  </a:cubicBezTo>
                  <a:cubicBezTo>
                    <a:pt x="690" y="179"/>
                    <a:pt x="687" y="181"/>
                    <a:pt x="688" y="181"/>
                  </a:cubicBezTo>
                  <a:cubicBezTo>
                    <a:pt x="685" y="179"/>
                    <a:pt x="688" y="175"/>
                    <a:pt x="682" y="176"/>
                  </a:cubicBezTo>
                  <a:cubicBezTo>
                    <a:pt x="683" y="172"/>
                    <a:pt x="680" y="172"/>
                    <a:pt x="680" y="168"/>
                  </a:cubicBezTo>
                  <a:cubicBezTo>
                    <a:pt x="680" y="164"/>
                    <a:pt x="682" y="162"/>
                    <a:pt x="686" y="163"/>
                  </a:cubicBezTo>
                  <a:cubicBezTo>
                    <a:pt x="683" y="161"/>
                    <a:pt x="688" y="150"/>
                    <a:pt x="680" y="150"/>
                  </a:cubicBezTo>
                  <a:cubicBezTo>
                    <a:pt x="682" y="148"/>
                    <a:pt x="682" y="147"/>
                    <a:pt x="682" y="144"/>
                  </a:cubicBezTo>
                  <a:cubicBezTo>
                    <a:pt x="682" y="144"/>
                    <a:pt x="680" y="143"/>
                    <a:pt x="680" y="142"/>
                  </a:cubicBezTo>
                  <a:cubicBezTo>
                    <a:pt x="681" y="142"/>
                    <a:pt x="683" y="142"/>
                    <a:pt x="682" y="140"/>
                  </a:cubicBezTo>
                  <a:cubicBezTo>
                    <a:pt x="682" y="139"/>
                    <a:pt x="680" y="138"/>
                    <a:pt x="680" y="137"/>
                  </a:cubicBezTo>
                  <a:cubicBezTo>
                    <a:pt x="680" y="134"/>
                    <a:pt x="684" y="130"/>
                    <a:pt x="680" y="129"/>
                  </a:cubicBezTo>
                  <a:cubicBezTo>
                    <a:pt x="681" y="126"/>
                    <a:pt x="696" y="125"/>
                    <a:pt x="694" y="131"/>
                  </a:cubicBezTo>
                  <a:cubicBezTo>
                    <a:pt x="701" y="131"/>
                    <a:pt x="711" y="133"/>
                    <a:pt x="714" y="127"/>
                  </a:cubicBezTo>
                  <a:cubicBezTo>
                    <a:pt x="718" y="132"/>
                    <a:pt x="728" y="132"/>
                    <a:pt x="727" y="142"/>
                  </a:cubicBezTo>
                  <a:cubicBezTo>
                    <a:pt x="732" y="142"/>
                    <a:pt x="737" y="142"/>
                    <a:pt x="742" y="142"/>
                  </a:cubicBezTo>
                  <a:cubicBezTo>
                    <a:pt x="741" y="145"/>
                    <a:pt x="743" y="146"/>
                    <a:pt x="746" y="146"/>
                  </a:cubicBezTo>
                  <a:cubicBezTo>
                    <a:pt x="746" y="150"/>
                    <a:pt x="745" y="153"/>
                    <a:pt x="746" y="157"/>
                  </a:cubicBezTo>
                  <a:cubicBezTo>
                    <a:pt x="746" y="161"/>
                    <a:pt x="751" y="165"/>
                    <a:pt x="748" y="166"/>
                  </a:cubicBezTo>
                  <a:cubicBezTo>
                    <a:pt x="748" y="169"/>
                    <a:pt x="751" y="168"/>
                    <a:pt x="753" y="168"/>
                  </a:cubicBezTo>
                  <a:cubicBezTo>
                    <a:pt x="752" y="174"/>
                    <a:pt x="760" y="171"/>
                    <a:pt x="755" y="176"/>
                  </a:cubicBezTo>
                  <a:cubicBezTo>
                    <a:pt x="763" y="177"/>
                    <a:pt x="765" y="173"/>
                    <a:pt x="772" y="174"/>
                  </a:cubicBezTo>
                  <a:cubicBezTo>
                    <a:pt x="772" y="172"/>
                    <a:pt x="771" y="171"/>
                    <a:pt x="770" y="170"/>
                  </a:cubicBezTo>
                  <a:cubicBezTo>
                    <a:pt x="771" y="166"/>
                    <a:pt x="773" y="166"/>
                    <a:pt x="776" y="168"/>
                  </a:cubicBezTo>
                  <a:cubicBezTo>
                    <a:pt x="773" y="162"/>
                    <a:pt x="780" y="163"/>
                    <a:pt x="781" y="161"/>
                  </a:cubicBezTo>
                  <a:cubicBezTo>
                    <a:pt x="782" y="159"/>
                    <a:pt x="779" y="159"/>
                    <a:pt x="779" y="159"/>
                  </a:cubicBezTo>
                  <a:cubicBezTo>
                    <a:pt x="779" y="157"/>
                    <a:pt x="783" y="156"/>
                    <a:pt x="787" y="155"/>
                  </a:cubicBezTo>
                  <a:cubicBezTo>
                    <a:pt x="783" y="159"/>
                    <a:pt x="786" y="159"/>
                    <a:pt x="790" y="165"/>
                  </a:cubicBezTo>
                  <a:cubicBezTo>
                    <a:pt x="793" y="167"/>
                    <a:pt x="795" y="172"/>
                    <a:pt x="802" y="172"/>
                  </a:cubicBezTo>
                  <a:cubicBezTo>
                    <a:pt x="801" y="174"/>
                    <a:pt x="798" y="173"/>
                    <a:pt x="798" y="176"/>
                  </a:cubicBezTo>
                  <a:cubicBezTo>
                    <a:pt x="799" y="178"/>
                    <a:pt x="802" y="178"/>
                    <a:pt x="802" y="181"/>
                  </a:cubicBezTo>
                  <a:cubicBezTo>
                    <a:pt x="804" y="182"/>
                    <a:pt x="803" y="178"/>
                    <a:pt x="804" y="178"/>
                  </a:cubicBezTo>
                  <a:cubicBezTo>
                    <a:pt x="808" y="176"/>
                    <a:pt x="802" y="185"/>
                    <a:pt x="809" y="183"/>
                  </a:cubicBezTo>
                  <a:cubicBezTo>
                    <a:pt x="806" y="188"/>
                    <a:pt x="810" y="190"/>
                    <a:pt x="805" y="194"/>
                  </a:cubicBezTo>
                  <a:cubicBezTo>
                    <a:pt x="806" y="198"/>
                    <a:pt x="811" y="196"/>
                    <a:pt x="813" y="198"/>
                  </a:cubicBezTo>
                  <a:cubicBezTo>
                    <a:pt x="813" y="199"/>
                    <a:pt x="810" y="201"/>
                    <a:pt x="811" y="202"/>
                  </a:cubicBezTo>
                  <a:cubicBezTo>
                    <a:pt x="812" y="203"/>
                    <a:pt x="815" y="203"/>
                    <a:pt x="817" y="204"/>
                  </a:cubicBezTo>
                  <a:cubicBezTo>
                    <a:pt x="818" y="204"/>
                    <a:pt x="819" y="207"/>
                    <a:pt x="820" y="207"/>
                  </a:cubicBezTo>
                  <a:cubicBezTo>
                    <a:pt x="823" y="209"/>
                    <a:pt x="827" y="210"/>
                    <a:pt x="830" y="213"/>
                  </a:cubicBezTo>
                  <a:cubicBezTo>
                    <a:pt x="832" y="214"/>
                    <a:pt x="834" y="206"/>
                    <a:pt x="835" y="211"/>
                  </a:cubicBezTo>
                  <a:cubicBezTo>
                    <a:pt x="835" y="216"/>
                    <a:pt x="831" y="216"/>
                    <a:pt x="826" y="217"/>
                  </a:cubicBezTo>
                  <a:cubicBezTo>
                    <a:pt x="829" y="220"/>
                    <a:pt x="835" y="222"/>
                    <a:pt x="841" y="222"/>
                  </a:cubicBezTo>
                  <a:cubicBezTo>
                    <a:pt x="840" y="225"/>
                    <a:pt x="842" y="226"/>
                    <a:pt x="845" y="226"/>
                  </a:cubicBezTo>
                  <a:cubicBezTo>
                    <a:pt x="844" y="230"/>
                    <a:pt x="845" y="232"/>
                    <a:pt x="848" y="232"/>
                  </a:cubicBezTo>
                  <a:cubicBezTo>
                    <a:pt x="847" y="234"/>
                    <a:pt x="846" y="237"/>
                    <a:pt x="846" y="241"/>
                  </a:cubicBezTo>
                  <a:cubicBezTo>
                    <a:pt x="843" y="242"/>
                    <a:pt x="839" y="242"/>
                    <a:pt x="835" y="245"/>
                  </a:cubicBezTo>
                  <a:cubicBezTo>
                    <a:pt x="834" y="245"/>
                    <a:pt x="835" y="246"/>
                    <a:pt x="833" y="247"/>
                  </a:cubicBezTo>
                  <a:cubicBezTo>
                    <a:pt x="831" y="247"/>
                    <a:pt x="830" y="247"/>
                    <a:pt x="830" y="248"/>
                  </a:cubicBezTo>
                  <a:cubicBezTo>
                    <a:pt x="829" y="252"/>
                    <a:pt x="825" y="249"/>
                    <a:pt x="826" y="248"/>
                  </a:cubicBezTo>
                  <a:cubicBezTo>
                    <a:pt x="825" y="249"/>
                    <a:pt x="823" y="251"/>
                    <a:pt x="822" y="252"/>
                  </a:cubicBezTo>
                  <a:cubicBezTo>
                    <a:pt x="822" y="253"/>
                    <a:pt x="821" y="257"/>
                    <a:pt x="820" y="258"/>
                  </a:cubicBezTo>
                  <a:cubicBezTo>
                    <a:pt x="819" y="259"/>
                    <a:pt x="812" y="257"/>
                    <a:pt x="817" y="260"/>
                  </a:cubicBezTo>
                  <a:cubicBezTo>
                    <a:pt x="814" y="263"/>
                    <a:pt x="808" y="261"/>
                    <a:pt x="805" y="261"/>
                  </a:cubicBezTo>
                  <a:cubicBezTo>
                    <a:pt x="801" y="262"/>
                    <a:pt x="798" y="262"/>
                    <a:pt x="794" y="261"/>
                  </a:cubicBezTo>
                  <a:cubicBezTo>
                    <a:pt x="791" y="261"/>
                    <a:pt x="791" y="260"/>
                    <a:pt x="789" y="260"/>
                  </a:cubicBezTo>
                  <a:cubicBezTo>
                    <a:pt x="780" y="258"/>
                    <a:pt x="772" y="260"/>
                    <a:pt x="764" y="261"/>
                  </a:cubicBezTo>
                  <a:cubicBezTo>
                    <a:pt x="758" y="264"/>
                    <a:pt x="756" y="271"/>
                    <a:pt x="748" y="273"/>
                  </a:cubicBezTo>
                  <a:cubicBezTo>
                    <a:pt x="752" y="277"/>
                    <a:pt x="744" y="277"/>
                    <a:pt x="742" y="280"/>
                  </a:cubicBezTo>
                  <a:cubicBezTo>
                    <a:pt x="743" y="282"/>
                    <a:pt x="744" y="283"/>
                    <a:pt x="744" y="286"/>
                  </a:cubicBezTo>
                  <a:cubicBezTo>
                    <a:pt x="747" y="284"/>
                    <a:pt x="747" y="280"/>
                    <a:pt x="749" y="278"/>
                  </a:cubicBezTo>
                  <a:cubicBezTo>
                    <a:pt x="751" y="277"/>
                    <a:pt x="757" y="278"/>
                    <a:pt x="757" y="274"/>
                  </a:cubicBezTo>
                  <a:cubicBezTo>
                    <a:pt x="757" y="268"/>
                    <a:pt x="760" y="279"/>
                    <a:pt x="761" y="271"/>
                  </a:cubicBezTo>
                  <a:cubicBezTo>
                    <a:pt x="763" y="269"/>
                    <a:pt x="764" y="273"/>
                    <a:pt x="764" y="273"/>
                  </a:cubicBezTo>
                  <a:cubicBezTo>
                    <a:pt x="766" y="272"/>
                    <a:pt x="765" y="269"/>
                    <a:pt x="766" y="269"/>
                  </a:cubicBezTo>
                  <a:cubicBezTo>
                    <a:pt x="770" y="268"/>
                    <a:pt x="773" y="269"/>
                    <a:pt x="779" y="269"/>
                  </a:cubicBezTo>
                  <a:cubicBezTo>
                    <a:pt x="780" y="271"/>
                    <a:pt x="781" y="270"/>
                    <a:pt x="781" y="269"/>
                  </a:cubicBezTo>
                  <a:cubicBezTo>
                    <a:pt x="784" y="268"/>
                    <a:pt x="784" y="279"/>
                    <a:pt x="779" y="276"/>
                  </a:cubicBezTo>
                  <a:cubicBezTo>
                    <a:pt x="784" y="281"/>
                    <a:pt x="776" y="282"/>
                    <a:pt x="777" y="289"/>
                  </a:cubicBezTo>
                  <a:cubicBezTo>
                    <a:pt x="778" y="291"/>
                    <a:pt x="779" y="292"/>
                    <a:pt x="779" y="295"/>
                  </a:cubicBezTo>
                  <a:cubicBezTo>
                    <a:pt x="781" y="294"/>
                    <a:pt x="783" y="293"/>
                    <a:pt x="783" y="295"/>
                  </a:cubicBezTo>
                  <a:cubicBezTo>
                    <a:pt x="783" y="297"/>
                    <a:pt x="785" y="296"/>
                    <a:pt x="787" y="297"/>
                  </a:cubicBezTo>
                  <a:cubicBezTo>
                    <a:pt x="788" y="297"/>
                    <a:pt x="790" y="300"/>
                    <a:pt x="790" y="301"/>
                  </a:cubicBezTo>
                  <a:cubicBezTo>
                    <a:pt x="791" y="301"/>
                    <a:pt x="793" y="300"/>
                    <a:pt x="794" y="301"/>
                  </a:cubicBezTo>
                  <a:cubicBezTo>
                    <a:pt x="795" y="301"/>
                    <a:pt x="796" y="302"/>
                    <a:pt x="796" y="302"/>
                  </a:cubicBezTo>
                  <a:cubicBezTo>
                    <a:pt x="799" y="303"/>
                    <a:pt x="801" y="298"/>
                    <a:pt x="804" y="302"/>
                  </a:cubicBezTo>
                  <a:cubicBezTo>
                    <a:pt x="806" y="303"/>
                    <a:pt x="804" y="299"/>
                    <a:pt x="805" y="299"/>
                  </a:cubicBezTo>
                  <a:cubicBezTo>
                    <a:pt x="806" y="298"/>
                    <a:pt x="809" y="299"/>
                    <a:pt x="809" y="299"/>
                  </a:cubicBezTo>
                  <a:cubicBezTo>
                    <a:pt x="810" y="297"/>
                    <a:pt x="808" y="295"/>
                    <a:pt x="809" y="293"/>
                  </a:cubicBezTo>
                  <a:cubicBezTo>
                    <a:pt x="812" y="292"/>
                    <a:pt x="813" y="295"/>
                    <a:pt x="813" y="297"/>
                  </a:cubicBezTo>
                  <a:cubicBezTo>
                    <a:pt x="814" y="300"/>
                    <a:pt x="819" y="298"/>
                    <a:pt x="817" y="304"/>
                  </a:cubicBezTo>
                  <a:cubicBezTo>
                    <a:pt x="814" y="305"/>
                    <a:pt x="813" y="302"/>
                    <a:pt x="811" y="302"/>
                  </a:cubicBezTo>
                  <a:cubicBezTo>
                    <a:pt x="808" y="303"/>
                    <a:pt x="808" y="307"/>
                    <a:pt x="805" y="308"/>
                  </a:cubicBezTo>
                  <a:cubicBezTo>
                    <a:pt x="804" y="309"/>
                    <a:pt x="801" y="308"/>
                    <a:pt x="800" y="308"/>
                  </a:cubicBezTo>
                  <a:cubicBezTo>
                    <a:pt x="796" y="309"/>
                    <a:pt x="797" y="313"/>
                    <a:pt x="790" y="312"/>
                  </a:cubicBezTo>
                  <a:cubicBezTo>
                    <a:pt x="787" y="311"/>
                    <a:pt x="788" y="316"/>
                    <a:pt x="787" y="317"/>
                  </a:cubicBezTo>
                  <a:cubicBezTo>
                    <a:pt x="786" y="318"/>
                    <a:pt x="784" y="316"/>
                    <a:pt x="785" y="315"/>
                  </a:cubicBezTo>
                  <a:cubicBezTo>
                    <a:pt x="781" y="318"/>
                    <a:pt x="782" y="322"/>
                    <a:pt x="776" y="321"/>
                  </a:cubicBezTo>
                  <a:cubicBezTo>
                    <a:pt x="779" y="317"/>
                    <a:pt x="775" y="319"/>
                    <a:pt x="776" y="314"/>
                  </a:cubicBezTo>
                  <a:cubicBezTo>
                    <a:pt x="779" y="312"/>
                    <a:pt x="781" y="308"/>
                    <a:pt x="785" y="312"/>
                  </a:cubicBezTo>
                  <a:cubicBezTo>
                    <a:pt x="786" y="306"/>
                    <a:pt x="782" y="306"/>
                    <a:pt x="779" y="304"/>
                  </a:cubicBezTo>
                  <a:cubicBezTo>
                    <a:pt x="775" y="303"/>
                    <a:pt x="772" y="310"/>
                    <a:pt x="768" y="310"/>
                  </a:cubicBezTo>
                  <a:cubicBezTo>
                    <a:pt x="768" y="310"/>
                    <a:pt x="763" y="311"/>
                    <a:pt x="762" y="312"/>
                  </a:cubicBezTo>
                  <a:cubicBezTo>
                    <a:pt x="761" y="313"/>
                    <a:pt x="761" y="313"/>
                    <a:pt x="761" y="315"/>
                  </a:cubicBezTo>
                  <a:cubicBezTo>
                    <a:pt x="750" y="314"/>
                    <a:pt x="751" y="321"/>
                    <a:pt x="742" y="317"/>
                  </a:cubicBezTo>
                  <a:cubicBezTo>
                    <a:pt x="745" y="320"/>
                    <a:pt x="747" y="321"/>
                    <a:pt x="738" y="321"/>
                  </a:cubicBezTo>
                  <a:cubicBezTo>
                    <a:pt x="734" y="324"/>
                    <a:pt x="733" y="334"/>
                    <a:pt x="738" y="336"/>
                  </a:cubicBezTo>
                  <a:cubicBezTo>
                    <a:pt x="738" y="340"/>
                    <a:pt x="733" y="338"/>
                    <a:pt x="735" y="343"/>
                  </a:cubicBezTo>
                  <a:cubicBezTo>
                    <a:pt x="733" y="344"/>
                    <a:pt x="731" y="343"/>
                    <a:pt x="729" y="343"/>
                  </a:cubicBezTo>
                  <a:cubicBezTo>
                    <a:pt x="727" y="344"/>
                    <a:pt x="727" y="346"/>
                    <a:pt x="725" y="347"/>
                  </a:cubicBezTo>
                  <a:cubicBezTo>
                    <a:pt x="722" y="349"/>
                    <a:pt x="717" y="348"/>
                    <a:pt x="714" y="351"/>
                  </a:cubicBezTo>
                  <a:cubicBezTo>
                    <a:pt x="713" y="352"/>
                    <a:pt x="711" y="353"/>
                    <a:pt x="710" y="355"/>
                  </a:cubicBezTo>
                  <a:cubicBezTo>
                    <a:pt x="708" y="357"/>
                    <a:pt x="708" y="361"/>
                    <a:pt x="705" y="364"/>
                  </a:cubicBezTo>
                  <a:cubicBezTo>
                    <a:pt x="703" y="366"/>
                    <a:pt x="699" y="366"/>
                    <a:pt x="701" y="373"/>
                  </a:cubicBezTo>
                  <a:cubicBezTo>
                    <a:pt x="697" y="373"/>
                    <a:pt x="697" y="368"/>
                    <a:pt x="694" y="368"/>
                  </a:cubicBezTo>
                  <a:cubicBezTo>
                    <a:pt x="692" y="368"/>
                    <a:pt x="692" y="371"/>
                    <a:pt x="690" y="371"/>
                  </a:cubicBezTo>
                  <a:cubicBezTo>
                    <a:pt x="697" y="379"/>
                    <a:pt x="696" y="385"/>
                    <a:pt x="697" y="396"/>
                  </a:cubicBezTo>
                  <a:cubicBezTo>
                    <a:pt x="693" y="394"/>
                    <a:pt x="695" y="398"/>
                    <a:pt x="694" y="399"/>
                  </a:cubicBezTo>
                  <a:cubicBezTo>
                    <a:pt x="693" y="400"/>
                    <a:pt x="690" y="399"/>
                    <a:pt x="690" y="399"/>
                  </a:cubicBezTo>
                  <a:cubicBezTo>
                    <a:pt x="688" y="401"/>
                    <a:pt x="688" y="402"/>
                    <a:pt x="686" y="403"/>
                  </a:cubicBezTo>
                  <a:cubicBezTo>
                    <a:pt x="684" y="405"/>
                    <a:pt x="682" y="408"/>
                    <a:pt x="680" y="409"/>
                  </a:cubicBezTo>
                  <a:cubicBezTo>
                    <a:pt x="678" y="410"/>
                    <a:pt x="675" y="408"/>
                    <a:pt x="673" y="411"/>
                  </a:cubicBezTo>
                  <a:cubicBezTo>
                    <a:pt x="669" y="412"/>
                    <a:pt x="667" y="416"/>
                    <a:pt x="666" y="420"/>
                  </a:cubicBezTo>
                  <a:cubicBezTo>
                    <a:pt x="661" y="420"/>
                    <a:pt x="662" y="426"/>
                    <a:pt x="656" y="425"/>
                  </a:cubicBezTo>
                  <a:cubicBezTo>
                    <a:pt x="658" y="432"/>
                    <a:pt x="652" y="446"/>
                    <a:pt x="660" y="446"/>
                  </a:cubicBezTo>
                  <a:cubicBezTo>
                    <a:pt x="656" y="453"/>
                    <a:pt x="663" y="453"/>
                    <a:pt x="662" y="463"/>
                  </a:cubicBezTo>
                  <a:cubicBezTo>
                    <a:pt x="662" y="465"/>
                    <a:pt x="664" y="464"/>
                    <a:pt x="666" y="465"/>
                  </a:cubicBezTo>
                  <a:cubicBezTo>
                    <a:pt x="663" y="470"/>
                    <a:pt x="666" y="470"/>
                    <a:pt x="666" y="478"/>
                  </a:cubicBezTo>
                  <a:cubicBezTo>
                    <a:pt x="662" y="478"/>
                    <a:pt x="659" y="479"/>
                    <a:pt x="658" y="481"/>
                  </a:cubicBezTo>
                  <a:cubicBezTo>
                    <a:pt x="655" y="481"/>
                    <a:pt x="657" y="478"/>
                    <a:pt x="656" y="476"/>
                  </a:cubicBezTo>
                  <a:cubicBezTo>
                    <a:pt x="655" y="474"/>
                    <a:pt x="652" y="475"/>
                    <a:pt x="651" y="474"/>
                  </a:cubicBezTo>
                  <a:cubicBezTo>
                    <a:pt x="650" y="473"/>
                    <a:pt x="651" y="469"/>
                    <a:pt x="647" y="470"/>
                  </a:cubicBezTo>
                  <a:cubicBezTo>
                    <a:pt x="648" y="466"/>
                    <a:pt x="650" y="462"/>
                    <a:pt x="643" y="461"/>
                  </a:cubicBezTo>
                  <a:cubicBezTo>
                    <a:pt x="646" y="452"/>
                    <a:pt x="642" y="453"/>
                    <a:pt x="641" y="444"/>
                  </a:cubicBezTo>
                  <a:cubicBezTo>
                    <a:pt x="640" y="444"/>
                    <a:pt x="639" y="446"/>
                    <a:pt x="638" y="446"/>
                  </a:cubicBezTo>
                  <a:cubicBezTo>
                    <a:pt x="638" y="445"/>
                    <a:pt x="638" y="443"/>
                    <a:pt x="638" y="442"/>
                  </a:cubicBezTo>
                  <a:cubicBezTo>
                    <a:pt x="635" y="443"/>
                    <a:pt x="625" y="445"/>
                    <a:pt x="623" y="442"/>
                  </a:cubicBezTo>
                  <a:cubicBezTo>
                    <a:pt x="621" y="441"/>
                    <a:pt x="621" y="439"/>
                    <a:pt x="619" y="439"/>
                  </a:cubicBezTo>
                  <a:cubicBezTo>
                    <a:pt x="618" y="438"/>
                    <a:pt x="615" y="441"/>
                    <a:pt x="612" y="440"/>
                  </a:cubicBezTo>
                  <a:cubicBezTo>
                    <a:pt x="612" y="440"/>
                    <a:pt x="619" y="434"/>
                    <a:pt x="612" y="437"/>
                  </a:cubicBezTo>
                  <a:cubicBezTo>
                    <a:pt x="611" y="437"/>
                    <a:pt x="612" y="438"/>
                    <a:pt x="610" y="439"/>
                  </a:cubicBezTo>
                  <a:cubicBezTo>
                    <a:pt x="605" y="439"/>
                    <a:pt x="597" y="439"/>
                    <a:pt x="593" y="437"/>
                  </a:cubicBezTo>
                  <a:cubicBezTo>
                    <a:pt x="589" y="436"/>
                    <a:pt x="592" y="443"/>
                    <a:pt x="591" y="446"/>
                  </a:cubicBezTo>
                  <a:cubicBezTo>
                    <a:pt x="581" y="444"/>
                    <a:pt x="569" y="444"/>
                    <a:pt x="557" y="442"/>
                  </a:cubicBezTo>
                  <a:cubicBezTo>
                    <a:pt x="556" y="443"/>
                    <a:pt x="556" y="444"/>
                    <a:pt x="554" y="444"/>
                  </a:cubicBezTo>
                  <a:cubicBezTo>
                    <a:pt x="552" y="445"/>
                    <a:pt x="552" y="448"/>
                    <a:pt x="550" y="448"/>
                  </a:cubicBezTo>
                  <a:cubicBezTo>
                    <a:pt x="548" y="448"/>
                    <a:pt x="549" y="450"/>
                    <a:pt x="548" y="452"/>
                  </a:cubicBezTo>
                  <a:cubicBezTo>
                    <a:pt x="546" y="452"/>
                    <a:pt x="543" y="451"/>
                    <a:pt x="541" y="452"/>
                  </a:cubicBezTo>
                  <a:cubicBezTo>
                    <a:pt x="539" y="452"/>
                    <a:pt x="539" y="456"/>
                    <a:pt x="535" y="455"/>
                  </a:cubicBezTo>
                  <a:cubicBezTo>
                    <a:pt x="536" y="459"/>
                    <a:pt x="533" y="468"/>
                    <a:pt x="537" y="468"/>
                  </a:cubicBezTo>
                  <a:cubicBezTo>
                    <a:pt x="535" y="471"/>
                    <a:pt x="534" y="474"/>
                    <a:pt x="531" y="476"/>
                  </a:cubicBezTo>
                  <a:cubicBezTo>
                    <a:pt x="532" y="481"/>
                    <a:pt x="531" y="486"/>
                    <a:pt x="531" y="491"/>
                  </a:cubicBezTo>
                  <a:cubicBezTo>
                    <a:pt x="532" y="493"/>
                    <a:pt x="533" y="494"/>
                    <a:pt x="533" y="496"/>
                  </a:cubicBezTo>
                  <a:cubicBezTo>
                    <a:pt x="533" y="501"/>
                    <a:pt x="535" y="506"/>
                    <a:pt x="531" y="509"/>
                  </a:cubicBezTo>
                  <a:cubicBezTo>
                    <a:pt x="531" y="512"/>
                    <a:pt x="536" y="510"/>
                    <a:pt x="537" y="511"/>
                  </a:cubicBezTo>
                  <a:cubicBezTo>
                    <a:pt x="537" y="512"/>
                    <a:pt x="535" y="514"/>
                    <a:pt x="535" y="515"/>
                  </a:cubicBezTo>
                  <a:cubicBezTo>
                    <a:pt x="535" y="514"/>
                    <a:pt x="537" y="517"/>
                    <a:pt x="537" y="517"/>
                  </a:cubicBezTo>
                  <a:cubicBezTo>
                    <a:pt x="538" y="519"/>
                    <a:pt x="540" y="517"/>
                    <a:pt x="541" y="519"/>
                  </a:cubicBezTo>
                  <a:cubicBezTo>
                    <a:pt x="541" y="519"/>
                    <a:pt x="540" y="522"/>
                    <a:pt x="541" y="522"/>
                  </a:cubicBezTo>
                  <a:cubicBezTo>
                    <a:pt x="541" y="523"/>
                    <a:pt x="542" y="522"/>
                    <a:pt x="543" y="522"/>
                  </a:cubicBezTo>
                  <a:cubicBezTo>
                    <a:pt x="543" y="523"/>
                    <a:pt x="542" y="526"/>
                    <a:pt x="543" y="526"/>
                  </a:cubicBezTo>
                  <a:cubicBezTo>
                    <a:pt x="544" y="527"/>
                    <a:pt x="548" y="530"/>
                    <a:pt x="548" y="534"/>
                  </a:cubicBezTo>
                  <a:cubicBezTo>
                    <a:pt x="563" y="535"/>
                    <a:pt x="571" y="531"/>
                    <a:pt x="578" y="534"/>
                  </a:cubicBezTo>
                  <a:cubicBezTo>
                    <a:pt x="580" y="533"/>
                    <a:pt x="580" y="531"/>
                    <a:pt x="582" y="530"/>
                  </a:cubicBezTo>
                  <a:cubicBezTo>
                    <a:pt x="583" y="528"/>
                    <a:pt x="586" y="525"/>
                    <a:pt x="587" y="521"/>
                  </a:cubicBezTo>
                  <a:cubicBezTo>
                    <a:pt x="588" y="519"/>
                    <a:pt x="590" y="517"/>
                    <a:pt x="587" y="517"/>
                  </a:cubicBezTo>
                  <a:cubicBezTo>
                    <a:pt x="592" y="511"/>
                    <a:pt x="605" y="507"/>
                    <a:pt x="615" y="511"/>
                  </a:cubicBezTo>
                  <a:cubicBezTo>
                    <a:pt x="611" y="516"/>
                    <a:pt x="610" y="523"/>
                    <a:pt x="606" y="528"/>
                  </a:cubicBezTo>
                  <a:cubicBezTo>
                    <a:pt x="604" y="533"/>
                    <a:pt x="609" y="533"/>
                    <a:pt x="608" y="537"/>
                  </a:cubicBezTo>
                  <a:cubicBezTo>
                    <a:pt x="604" y="538"/>
                    <a:pt x="602" y="542"/>
                    <a:pt x="600" y="547"/>
                  </a:cubicBezTo>
                  <a:cubicBezTo>
                    <a:pt x="600" y="548"/>
                    <a:pt x="600" y="549"/>
                    <a:pt x="598" y="548"/>
                  </a:cubicBezTo>
                  <a:cubicBezTo>
                    <a:pt x="598" y="553"/>
                    <a:pt x="607" y="547"/>
                    <a:pt x="604" y="554"/>
                  </a:cubicBezTo>
                  <a:cubicBezTo>
                    <a:pt x="608" y="554"/>
                    <a:pt x="610" y="551"/>
                    <a:pt x="615" y="552"/>
                  </a:cubicBezTo>
                  <a:cubicBezTo>
                    <a:pt x="614" y="556"/>
                    <a:pt x="619" y="555"/>
                    <a:pt x="619" y="558"/>
                  </a:cubicBezTo>
                  <a:cubicBezTo>
                    <a:pt x="629" y="554"/>
                    <a:pt x="630" y="561"/>
                    <a:pt x="641" y="560"/>
                  </a:cubicBezTo>
                  <a:cubicBezTo>
                    <a:pt x="637" y="564"/>
                    <a:pt x="644" y="570"/>
                    <a:pt x="638" y="573"/>
                  </a:cubicBezTo>
                  <a:cubicBezTo>
                    <a:pt x="641" y="577"/>
                    <a:pt x="639" y="588"/>
                    <a:pt x="638" y="593"/>
                  </a:cubicBezTo>
                  <a:cubicBezTo>
                    <a:pt x="638" y="596"/>
                    <a:pt x="641" y="597"/>
                    <a:pt x="645" y="597"/>
                  </a:cubicBezTo>
                  <a:cubicBezTo>
                    <a:pt x="644" y="601"/>
                    <a:pt x="649" y="600"/>
                    <a:pt x="649" y="603"/>
                  </a:cubicBezTo>
                  <a:cubicBezTo>
                    <a:pt x="649" y="605"/>
                    <a:pt x="655" y="603"/>
                    <a:pt x="654" y="606"/>
                  </a:cubicBezTo>
                  <a:cubicBezTo>
                    <a:pt x="661" y="601"/>
                    <a:pt x="672" y="607"/>
                    <a:pt x="677" y="604"/>
                  </a:cubicBezTo>
                  <a:cubicBezTo>
                    <a:pt x="677" y="606"/>
                    <a:pt x="677" y="607"/>
                    <a:pt x="677" y="608"/>
                  </a:cubicBezTo>
                  <a:cubicBezTo>
                    <a:pt x="680" y="608"/>
                    <a:pt x="686" y="604"/>
                    <a:pt x="686" y="610"/>
                  </a:cubicBezTo>
                  <a:cubicBezTo>
                    <a:pt x="688" y="609"/>
                    <a:pt x="689" y="608"/>
                    <a:pt x="692" y="608"/>
                  </a:cubicBezTo>
                  <a:cubicBezTo>
                    <a:pt x="693" y="607"/>
                    <a:pt x="694" y="606"/>
                    <a:pt x="695" y="604"/>
                  </a:cubicBezTo>
                  <a:cubicBezTo>
                    <a:pt x="696" y="603"/>
                    <a:pt x="697" y="605"/>
                    <a:pt x="697" y="603"/>
                  </a:cubicBezTo>
                  <a:cubicBezTo>
                    <a:pt x="697" y="600"/>
                    <a:pt x="700" y="604"/>
                    <a:pt x="701" y="601"/>
                  </a:cubicBezTo>
                  <a:cubicBezTo>
                    <a:pt x="701" y="600"/>
                    <a:pt x="701" y="597"/>
                    <a:pt x="701" y="597"/>
                  </a:cubicBezTo>
                  <a:cubicBezTo>
                    <a:pt x="702" y="596"/>
                    <a:pt x="703" y="599"/>
                    <a:pt x="703" y="599"/>
                  </a:cubicBezTo>
                  <a:cubicBezTo>
                    <a:pt x="704" y="598"/>
                    <a:pt x="705" y="596"/>
                    <a:pt x="707" y="595"/>
                  </a:cubicBezTo>
                  <a:cubicBezTo>
                    <a:pt x="708" y="594"/>
                    <a:pt x="711" y="592"/>
                    <a:pt x="714" y="589"/>
                  </a:cubicBezTo>
                  <a:cubicBezTo>
                    <a:pt x="715" y="589"/>
                    <a:pt x="716" y="588"/>
                    <a:pt x="716" y="586"/>
                  </a:cubicBezTo>
                  <a:cubicBezTo>
                    <a:pt x="718" y="588"/>
                    <a:pt x="737" y="589"/>
                    <a:pt x="727" y="591"/>
                  </a:cubicBezTo>
                  <a:cubicBezTo>
                    <a:pt x="728" y="594"/>
                    <a:pt x="732" y="593"/>
                    <a:pt x="735" y="593"/>
                  </a:cubicBezTo>
                  <a:cubicBezTo>
                    <a:pt x="736" y="593"/>
                    <a:pt x="736" y="591"/>
                    <a:pt x="736" y="589"/>
                  </a:cubicBezTo>
                  <a:cubicBezTo>
                    <a:pt x="741" y="589"/>
                    <a:pt x="746" y="589"/>
                    <a:pt x="751" y="589"/>
                  </a:cubicBezTo>
                  <a:cubicBezTo>
                    <a:pt x="749" y="595"/>
                    <a:pt x="759" y="593"/>
                    <a:pt x="764" y="595"/>
                  </a:cubicBezTo>
                  <a:cubicBezTo>
                    <a:pt x="765" y="595"/>
                    <a:pt x="764" y="597"/>
                    <a:pt x="766" y="597"/>
                  </a:cubicBezTo>
                  <a:cubicBezTo>
                    <a:pt x="768" y="597"/>
                    <a:pt x="768" y="599"/>
                    <a:pt x="770" y="599"/>
                  </a:cubicBezTo>
                  <a:cubicBezTo>
                    <a:pt x="774" y="599"/>
                    <a:pt x="775" y="597"/>
                    <a:pt x="777" y="597"/>
                  </a:cubicBezTo>
                  <a:cubicBezTo>
                    <a:pt x="787" y="596"/>
                    <a:pt x="796" y="598"/>
                    <a:pt x="805" y="599"/>
                  </a:cubicBezTo>
                  <a:cubicBezTo>
                    <a:pt x="805" y="602"/>
                    <a:pt x="807" y="606"/>
                    <a:pt x="807" y="603"/>
                  </a:cubicBezTo>
                  <a:cubicBezTo>
                    <a:pt x="809" y="603"/>
                    <a:pt x="808" y="604"/>
                    <a:pt x="807" y="604"/>
                  </a:cubicBezTo>
                  <a:cubicBezTo>
                    <a:pt x="807" y="609"/>
                    <a:pt x="812" y="605"/>
                    <a:pt x="815" y="608"/>
                  </a:cubicBezTo>
                  <a:cubicBezTo>
                    <a:pt x="815" y="609"/>
                    <a:pt x="814" y="612"/>
                    <a:pt x="815" y="612"/>
                  </a:cubicBezTo>
                  <a:cubicBezTo>
                    <a:pt x="817" y="613"/>
                    <a:pt x="820" y="611"/>
                    <a:pt x="822" y="612"/>
                  </a:cubicBezTo>
                  <a:cubicBezTo>
                    <a:pt x="821" y="616"/>
                    <a:pt x="823" y="617"/>
                    <a:pt x="826" y="619"/>
                  </a:cubicBezTo>
                  <a:cubicBezTo>
                    <a:pt x="829" y="622"/>
                    <a:pt x="832" y="624"/>
                    <a:pt x="833" y="629"/>
                  </a:cubicBezTo>
                  <a:cubicBezTo>
                    <a:pt x="845" y="628"/>
                    <a:pt x="850" y="634"/>
                    <a:pt x="859" y="630"/>
                  </a:cubicBezTo>
                  <a:cubicBezTo>
                    <a:pt x="857" y="638"/>
                    <a:pt x="870" y="630"/>
                    <a:pt x="867" y="638"/>
                  </a:cubicBezTo>
                  <a:cubicBezTo>
                    <a:pt x="873" y="635"/>
                    <a:pt x="873" y="643"/>
                    <a:pt x="878" y="644"/>
                  </a:cubicBezTo>
                  <a:cubicBezTo>
                    <a:pt x="880" y="644"/>
                    <a:pt x="880" y="649"/>
                    <a:pt x="884" y="647"/>
                  </a:cubicBezTo>
                  <a:cubicBezTo>
                    <a:pt x="878" y="652"/>
                    <a:pt x="886" y="651"/>
                    <a:pt x="885" y="657"/>
                  </a:cubicBezTo>
                  <a:cubicBezTo>
                    <a:pt x="885" y="660"/>
                    <a:pt x="889" y="659"/>
                    <a:pt x="891" y="660"/>
                  </a:cubicBezTo>
                  <a:cubicBezTo>
                    <a:pt x="892" y="661"/>
                    <a:pt x="891" y="666"/>
                    <a:pt x="895" y="664"/>
                  </a:cubicBezTo>
                  <a:cubicBezTo>
                    <a:pt x="888" y="671"/>
                    <a:pt x="904" y="673"/>
                    <a:pt x="899" y="679"/>
                  </a:cubicBezTo>
                  <a:cubicBezTo>
                    <a:pt x="902" y="678"/>
                    <a:pt x="904" y="679"/>
                    <a:pt x="904" y="683"/>
                  </a:cubicBezTo>
                  <a:cubicBezTo>
                    <a:pt x="914" y="681"/>
                    <a:pt x="926" y="684"/>
                    <a:pt x="930" y="692"/>
                  </a:cubicBezTo>
                  <a:cubicBezTo>
                    <a:pt x="939" y="692"/>
                    <a:pt x="944" y="695"/>
                    <a:pt x="954" y="694"/>
                  </a:cubicBezTo>
                  <a:cubicBezTo>
                    <a:pt x="955" y="695"/>
                    <a:pt x="951" y="696"/>
                    <a:pt x="951" y="696"/>
                  </a:cubicBezTo>
                  <a:cubicBezTo>
                    <a:pt x="953" y="699"/>
                    <a:pt x="965" y="697"/>
                    <a:pt x="971" y="698"/>
                  </a:cubicBezTo>
                  <a:cubicBezTo>
                    <a:pt x="971" y="699"/>
                    <a:pt x="974" y="699"/>
                    <a:pt x="975" y="699"/>
                  </a:cubicBezTo>
                  <a:cubicBezTo>
                    <a:pt x="975" y="703"/>
                    <a:pt x="979" y="702"/>
                    <a:pt x="981" y="703"/>
                  </a:cubicBezTo>
                  <a:cubicBezTo>
                    <a:pt x="981" y="704"/>
                    <a:pt x="980" y="706"/>
                    <a:pt x="981" y="707"/>
                  </a:cubicBezTo>
                  <a:cubicBezTo>
                    <a:pt x="981" y="708"/>
                    <a:pt x="984" y="706"/>
                    <a:pt x="984" y="707"/>
                  </a:cubicBezTo>
                  <a:cubicBezTo>
                    <a:pt x="986" y="708"/>
                    <a:pt x="984" y="712"/>
                    <a:pt x="988" y="711"/>
                  </a:cubicBezTo>
                  <a:cubicBezTo>
                    <a:pt x="988" y="730"/>
                    <a:pt x="988" y="749"/>
                    <a:pt x="988" y="768"/>
                  </a:cubicBezTo>
                  <a:cubicBezTo>
                    <a:pt x="980" y="766"/>
                    <a:pt x="988" y="779"/>
                    <a:pt x="981" y="776"/>
                  </a:cubicBezTo>
                  <a:cubicBezTo>
                    <a:pt x="980" y="782"/>
                    <a:pt x="979" y="788"/>
                    <a:pt x="979" y="795"/>
                  </a:cubicBezTo>
                  <a:cubicBezTo>
                    <a:pt x="979" y="798"/>
                    <a:pt x="982" y="805"/>
                    <a:pt x="981" y="813"/>
                  </a:cubicBezTo>
                  <a:cubicBezTo>
                    <a:pt x="981" y="813"/>
                    <a:pt x="979" y="814"/>
                    <a:pt x="979" y="815"/>
                  </a:cubicBezTo>
                  <a:cubicBezTo>
                    <a:pt x="978" y="816"/>
                    <a:pt x="979" y="818"/>
                    <a:pt x="979" y="819"/>
                  </a:cubicBezTo>
                  <a:cubicBezTo>
                    <a:pt x="978" y="820"/>
                    <a:pt x="973" y="821"/>
                    <a:pt x="975" y="828"/>
                  </a:cubicBezTo>
                  <a:cubicBezTo>
                    <a:pt x="971" y="829"/>
                    <a:pt x="969" y="832"/>
                    <a:pt x="966" y="834"/>
                  </a:cubicBezTo>
                  <a:cubicBezTo>
                    <a:pt x="965" y="835"/>
                    <a:pt x="967" y="838"/>
                    <a:pt x="966" y="839"/>
                  </a:cubicBezTo>
                  <a:cubicBezTo>
                    <a:pt x="965" y="840"/>
                    <a:pt x="962" y="839"/>
                    <a:pt x="962" y="839"/>
                  </a:cubicBezTo>
                  <a:cubicBezTo>
                    <a:pt x="961" y="840"/>
                    <a:pt x="963" y="843"/>
                    <a:pt x="962" y="843"/>
                  </a:cubicBezTo>
                  <a:cubicBezTo>
                    <a:pt x="960" y="844"/>
                    <a:pt x="955" y="843"/>
                    <a:pt x="954" y="847"/>
                  </a:cubicBezTo>
                  <a:cubicBezTo>
                    <a:pt x="954" y="849"/>
                    <a:pt x="951" y="848"/>
                    <a:pt x="947" y="850"/>
                  </a:cubicBezTo>
                  <a:cubicBezTo>
                    <a:pt x="946" y="851"/>
                    <a:pt x="944" y="854"/>
                    <a:pt x="943" y="854"/>
                  </a:cubicBezTo>
                  <a:cubicBezTo>
                    <a:pt x="942" y="854"/>
                    <a:pt x="941" y="852"/>
                    <a:pt x="940" y="852"/>
                  </a:cubicBezTo>
                  <a:cubicBezTo>
                    <a:pt x="940" y="852"/>
                    <a:pt x="939" y="854"/>
                    <a:pt x="938" y="854"/>
                  </a:cubicBezTo>
                  <a:cubicBezTo>
                    <a:pt x="935" y="854"/>
                    <a:pt x="934" y="855"/>
                    <a:pt x="934" y="858"/>
                  </a:cubicBezTo>
                  <a:cubicBezTo>
                    <a:pt x="927" y="855"/>
                    <a:pt x="923" y="863"/>
                    <a:pt x="919" y="865"/>
                  </a:cubicBezTo>
                  <a:cubicBezTo>
                    <a:pt x="918" y="866"/>
                    <a:pt x="916" y="865"/>
                    <a:pt x="915" y="865"/>
                  </a:cubicBezTo>
                  <a:cubicBezTo>
                    <a:pt x="914" y="866"/>
                    <a:pt x="912" y="868"/>
                    <a:pt x="912" y="869"/>
                  </a:cubicBezTo>
                  <a:cubicBezTo>
                    <a:pt x="911" y="870"/>
                    <a:pt x="908" y="872"/>
                    <a:pt x="908" y="873"/>
                  </a:cubicBezTo>
                  <a:cubicBezTo>
                    <a:pt x="907" y="874"/>
                    <a:pt x="911" y="878"/>
                    <a:pt x="906" y="877"/>
                  </a:cubicBezTo>
                  <a:cubicBezTo>
                    <a:pt x="907" y="885"/>
                    <a:pt x="903" y="889"/>
                    <a:pt x="904" y="897"/>
                  </a:cubicBezTo>
                  <a:cubicBezTo>
                    <a:pt x="899" y="895"/>
                    <a:pt x="902" y="901"/>
                    <a:pt x="900" y="903"/>
                  </a:cubicBezTo>
                  <a:cubicBezTo>
                    <a:pt x="900" y="903"/>
                    <a:pt x="897" y="902"/>
                    <a:pt x="897" y="903"/>
                  </a:cubicBezTo>
                  <a:cubicBezTo>
                    <a:pt x="896" y="904"/>
                    <a:pt x="900" y="906"/>
                    <a:pt x="897" y="906"/>
                  </a:cubicBezTo>
                  <a:cubicBezTo>
                    <a:pt x="894" y="906"/>
                    <a:pt x="894" y="914"/>
                    <a:pt x="889" y="914"/>
                  </a:cubicBezTo>
                  <a:cubicBezTo>
                    <a:pt x="889" y="914"/>
                    <a:pt x="886" y="917"/>
                    <a:pt x="885" y="918"/>
                  </a:cubicBezTo>
                  <a:cubicBezTo>
                    <a:pt x="883" y="920"/>
                    <a:pt x="881" y="926"/>
                    <a:pt x="876" y="929"/>
                  </a:cubicBezTo>
                  <a:cubicBezTo>
                    <a:pt x="876" y="931"/>
                    <a:pt x="876" y="934"/>
                    <a:pt x="876" y="936"/>
                  </a:cubicBezTo>
                  <a:cubicBezTo>
                    <a:pt x="873" y="938"/>
                    <a:pt x="870" y="939"/>
                    <a:pt x="871" y="944"/>
                  </a:cubicBezTo>
                  <a:cubicBezTo>
                    <a:pt x="867" y="944"/>
                    <a:pt x="864" y="944"/>
                    <a:pt x="861" y="944"/>
                  </a:cubicBezTo>
                  <a:cubicBezTo>
                    <a:pt x="861" y="945"/>
                    <a:pt x="864" y="945"/>
                    <a:pt x="865" y="946"/>
                  </a:cubicBezTo>
                  <a:cubicBezTo>
                    <a:pt x="865" y="948"/>
                    <a:pt x="862" y="947"/>
                    <a:pt x="859" y="947"/>
                  </a:cubicBezTo>
                  <a:cubicBezTo>
                    <a:pt x="857" y="949"/>
                    <a:pt x="856" y="951"/>
                    <a:pt x="856" y="955"/>
                  </a:cubicBezTo>
                  <a:cubicBezTo>
                    <a:pt x="853" y="953"/>
                    <a:pt x="852" y="953"/>
                    <a:pt x="852" y="957"/>
                  </a:cubicBezTo>
                  <a:cubicBezTo>
                    <a:pt x="850" y="957"/>
                    <a:pt x="851" y="954"/>
                    <a:pt x="850" y="953"/>
                  </a:cubicBezTo>
                  <a:cubicBezTo>
                    <a:pt x="847" y="953"/>
                    <a:pt x="845" y="953"/>
                    <a:pt x="845" y="951"/>
                  </a:cubicBezTo>
                  <a:cubicBezTo>
                    <a:pt x="843" y="952"/>
                    <a:pt x="843" y="955"/>
                    <a:pt x="839" y="955"/>
                  </a:cubicBezTo>
                  <a:cubicBezTo>
                    <a:pt x="838" y="959"/>
                    <a:pt x="842" y="960"/>
                    <a:pt x="843" y="964"/>
                  </a:cubicBezTo>
                  <a:cubicBezTo>
                    <a:pt x="843" y="969"/>
                    <a:pt x="836" y="972"/>
                    <a:pt x="841" y="975"/>
                  </a:cubicBezTo>
                  <a:cubicBezTo>
                    <a:pt x="840" y="980"/>
                    <a:pt x="831" y="975"/>
                    <a:pt x="830" y="979"/>
                  </a:cubicBezTo>
                  <a:cubicBezTo>
                    <a:pt x="827" y="979"/>
                    <a:pt x="829" y="982"/>
                    <a:pt x="828" y="983"/>
                  </a:cubicBezTo>
                  <a:cubicBezTo>
                    <a:pt x="826" y="984"/>
                    <a:pt x="819" y="983"/>
                    <a:pt x="820" y="988"/>
                  </a:cubicBezTo>
                  <a:cubicBezTo>
                    <a:pt x="816" y="985"/>
                    <a:pt x="803" y="985"/>
                    <a:pt x="802" y="990"/>
                  </a:cubicBezTo>
                  <a:cubicBezTo>
                    <a:pt x="802" y="992"/>
                    <a:pt x="804" y="991"/>
                    <a:pt x="804" y="990"/>
                  </a:cubicBezTo>
                  <a:cubicBezTo>
                    <a:pt x="808" y="990"/>
                    <a:pt x="803" y="995"/>
                    <a:pt x="800" y="994"/>
                  </a:cubicBezTo>
                  <a:cubicBezTo>
                    <a:pt x="801" y="998"/>
                    <a:pt x="794" y="1004"/>
                    <a:pt x="798" y="1005"/>
                  </a:cubicBezTo>
                  <a:cubicBezTo>
                    <a:pt x="798" y="1006"/>
                    <a:pt x="795" y="1007"/>
                    <a:pt x="794" y="1007"/>
                  </a:cubicBezTo>
                  <a:cubicBezTo>
                    <a:pt x="794" y="1007"/>
                    <a:pt x="792" y="1005"/>
                    <a:pt x="792" y="1005"/>
                  </a:cubicBezTo>
                  <a:cubicBezTo>
                    <a:pt x="791" y="1005"/>
                    <a:pt x="786" y="1010"/>
                    <a:pt x="787" y="1003"/>
                  </a:cubicBezTo>
                  <a:cubicBezTo>
                    <a:pt x="785" y="1004"/>
                    <a:pt x="784" y="1008"/>
                    <a:pt x="783" y="1005"/>
                  </a:cubicBezTo>
                  <a:cubicBezTo>
                    <a:pt x="780" y="1006"/>
                    <a:pt x="784" y="1016"/>
                    <a:pt x="785" y="1020"/>
                  </a:cubicBezTo>
                  <a:cubicBezTo>
                    <a:pt x="786" y="1025"/>
                    <a:pt x="782" y="1023"/>
                    <a:pt x="781" y="1028"/>
                  </a:cubicBezTo>
                  <a:cubicBezTo>
                    <a:pt x="781" y="1030"/>
                    <a:pt x="781" y="1034"/>
                    <a:pt x="776" y="1033"/>
                  </a:cubicBezTo>
                  <a:cubicBezTo>
                    <a:pt x="775" y="1035"/>
                    <a:pt x="779" y="1036"/>
                    <a:pt x="779" y="1037"/>
                  </a:cubicBezTo>
                  <a:cubicBezTo>
                    <a:pt x="780" y="1040"/>
                    <a:pt x="776" y="1036"/>
                    <a:pt x="776" y="1037"/>
                  </a:cubicBezTo>
                  <a:cubicBezTo>
                    <a:pt x="774" y="1038"/>
                    <a:pt x="774" y="1043"/>
                    <a:pt x="776" y="1042"/>
                  </a:cubicBezTo>
                  <a:cubicBezTo>
                    <a:pt x="775" y="1045"/>
                    <a:pt x="774" y="1043"/>
                    <a:pt x="772" y="1042"/>
                  </a:cubicBezTo>
                  <a:cubicBezTo>
                    <a:pt x="772" y="1042"/>
                    <a:pt x="771" y="1045"/>
                    <a:pt x="770" y="1044"/>
                  </a:cubicBezTo>
                  <a:cubicBezTo>
                    <a:pt x="767" y="1040"/>
                    <a:pt x="771" y="1045"/>
                    <a:pt x="768" y="1048"/>
                  </a:cubicBezTo>
                  <a:cubicBezTo>
                    <a:pt x="765" y="1051"/>
                    <a:pt x="764" y="1047"/>
                    <a:pt x="761" y="1050"/>
                  </a:cubicBezTo>
                  <a:cubicBezTo>
                    <a:pt x="758" y="1055"/>
                    <a:pt x="769" y="1054"/>
                    <a:pt x="762" y="1057"/>
                  </a:cubicBezTo>
                  <a:cubicBezTo>
                    <a:pt x="763" y="1059"/>
                    <a:pt x="766" y="1059"/>
                    <a:pt x="768" y="1059"/>
                  </a:cubicBezTo>
                  <a:cubicBezTo>
                    <a:pt x="767" y="1063"/>
                    <a:pt x="768" y="1065"/>
                    <a:pt x="772" y="1065"/>
                  </a:cubicBezTo>
                  <a:cubicBezTo>
                    <a:pt x="775" y="1069"/>
                    <a:pt x="768" y="1071"/>
                    <a:pt x="768" y="1072"/>
                  </a:cubicBezTo>
                  <a:cubicBezTo>
                    <a:pt x="768" y="1073"/>
                    <a:pt x="769" y="1075"/>
                    <a:pt x="770" y="1074"/>
                  </a:cubicBezTo>
                  <a:cubicBezTo>
                    <a:pt x="768" y="1077"/>
                    <a:pt x="769" y="1074"/>
                    <a:pt x="768" y="1074"/>
                  </a:cubicBezTo>
                  <a:cubicBezTo>
                    <a:pt x="765" y="1074"/>
                    <a:pt x="766" y="1078"/>
                    <a:pt x="761" y="1078"/>
                  </a:cubicBezTo>
                  <a:cubicBezTo>
                    <a:pt x="763" y="1081"/>
                    <a:pt x="762" y="1082"/>
                    <a:pt x="757" y="1082"/>
                  </a:cubicBezTo>
                  <a:cubicBezTo>
                    <a:pt x="758" y="1087"/>
                    <a:pt x="754" y="1086"/>
                    <a:pt x="755" y="1091"/>
                  </a:cubicBezTo>
                  <a:cubicBezTo>
                    <a:pt x="748" y="1092"/>
                    <a:pt x="756" y="1099"/>
                    <a:pt x="749" y="1095"/>
                  </a:cubicBezTo>
                  <a:cubicBezTo>
                    <a:pt x="750" y="1099"/>
                    <a:pt x="748" y="1103"/>
                    <a:pt x="749" y="1108"/>
                  </a:cubicBezTo>
                  <a:cubicBezTo>
                    <a:pt x="750" y="1109"/>
                    <a:pt x="751" y="1110"/>
                    <a:pt x="751" y="1110"/>
                  </a:cubicBezTo>
                  <a:cubicBezTo>
                    <a:pt x="751" y="1112"/>
                    <a:pt x="748" y="1113"/>
                    <a:pt x="751" y="1117"/>
                  </a:cubicBezTo>
                  <a:cubicBezTo>
                    <a:pt x="754" y="1119"/>
                    <a:pt x="751" y="1121"/>
                    <a:pt x="753" y="1126"/>
                  </a:cubicBezTo>
                  <a:cubicBezTo>
                    <a:pt x="755" y="1130"/>
                    <a:pt x="759" y="1132"/>
                    <a:pt x="761" y="1136"/>
                  </a:cubicBezTo>
                  <a:cubicBezTo>
                    <a:pt x="765" y="1139"/>
                    <a:pt x="768" y="1133"/>
                    <a:pt x="772" y="1137"/>
                  </a:cubicBezTo>
                  <a:cubicBezTo>
                    <a:pt x="773" y="1144"/>
                    <a:pt x="766" y="1140"/>
                    <a:pt x="762" y="1141"/>
                  </a:cubicBezTo>
                  <a:cubicBezTo>
                    <a:pt x="755" y="1143"/>
                    <a:pt x="746" y="1146"/>
                    <a:pt x="740" y="1145"/>
                  </a:cubicBezTo>
                  <a:cubicBezTo>
                    <a:pt x="740" y="1145"/>
                    <a:pt x="740" y="1142"/>
                    <a:pt x="740" y="1141"/>
                  </a:cubicBezTo>
                  <a:cubicBezTo>
                    <a:pt x="732" y="1143"/>
                    <a:pt x="730" y="1138"/>
                    <a:pt x="723" y="1137"/>
                  </a:cubicBezTo>
                  <a:cubicBezTo>
                    <a:pt x="723" y="1136"/>
                    <a:pt x="723" y="1134"/>
                    <a:pt x="723" y="1132"/>
                  </a:cubicBezTo>
                  <a:cubicBezTo>
                    <a:pt x="722" y="1127"/>
                    <a:pt x="716" y="1131"/>
                    <a:pt x="716" y="1126"/>
                  </a:cubicBezTo>
                  <a:cubicBezTo>
                    <a:pt x="716" y="1125"/>
                    <a:pt x="714" y="1124"/>
                    <a:pt x="714" y="1123"/>
                  </a:cubicBezTo>
                  <a:cubicBezTo>
                    <a:pt x="714" y="1121"/>
                    <a:pt x="712" y="1121"/>
                    <a:pt x="712" y="1121"/>
                  </a:cubicBezTo>
                  <a:cubicBezTo>
                    <a:pt x="712" y="1119"/>
                    <a:pt x="716" y="1115"/>
                    <a:pt x="712" y="1115"/>
                  </a:cubicBezTo>
                  <a:cubicBezTo>
                    <a:pt x="709" y="1115"/>
                    <a:pt x="712" y="1113"/>
                    <a:pt x="712" y="1111"/>
                  </a:cubicBezTo>
                  <a:cubicBezTo>
                    <a:pt x="712" y="1109"/>
                    <a:pt x="709" y="1109"/>
                    <a:pt x="708" y="1108"/>
                  </a:cubicBezTo>
                  <a:cubicBezTo>
                    <a:pt x="708" y="1106"/>
                    <a:pt x="711" y="1106"/>
                    <a:pt x="710" y="1104"/>
                  </a:cubicBezTo>
                  <a:cubicBezTo>
                    <a:pt x="710" y="1104"/>
                    <a:pt x="709" y="1103"/>
                    <a:pt x="708" y="1102"/>
                  </a:cubicBezTo>
                  <a:cubicBezTo>
                    <a:pt x="708" y="1100"/>
                    <a:pt x="707" y="1097"/>
                    <a:pt x="705" y="1096"/>
                  </a:cubicBezTo>
                  <a:cubicBezTo>
                    <a:pt x="704" y="1094"/>
                    <a:pt x="707" y="1093"/>
                    <a:pt x="707" y="1091"/>
                  </a:cubicBezTo>
                  <a:cubicBezTo>
                    <a:pt x="706" y="1090"/>
                    <a:pt x="703" y="1088"/>
                    <a:pt x="703" y="1089"/>
                  </a:cubicBezTo>
                  <a:cubicBezTo>
                    <a:pt x="703" y="1088"/>
                    <a:pt x="710" y="1085"/>
                    <a:pt x="705" y="1083"/>
                  </a:cubicBezTo>
                  <a:cubicBezTo>
                    <a:pt x="705" y="1082"/>
                    <a:pt x="707" y="1082"/>
                    <a:pt x="708" y="1082"/>
                  </a:cubicBezTo>
                  <a:cubicBezTo>
                    <a:pt x="708" y="1077"/>
                    <a:pt x="708" y="1073"/>
                    <a:pt x="708" y="1068"/>
                  </a:cubicBezTo>
                  <a:cubicBezTo>
                    <a:pt x="707" y="1067"/>
                    <a:pt x="705" y="1066"/>
                    <a:pt x="703" y="1065"/>
                  </a:cubicBezTo>
                  <a:cubicBezTo>
                    <a:pt x="705" y="1059"/>
                    <a:pt x="709" y="1054"/>
                    <a:pt x="707" y="1048"/>
                  </a:cubicBezTo>
                  <a:cubicBezTo>
                    <a:pt x="712" y="1050"/>
                    <a:pt x="711" y="1045"/>
                    <a:pt x="716" y="1046"/>
                  </a:cubicBezTo>
                  <a:cubicBezTo>
                    <a:pt x="716" y="1041"/>
                    <a:pt x="716" y="1035"/>
                    <a:pt x="716" y="1029"/>
                  </a:cubicBezTo>
                  <a:cubicBezTo>
                    <a:pt x="725" y="1030"/>
                    <a:pt x="721" y="1017"/>
                    <a:pt x="725" y="1013"/>
                  </a:cubicBezTo>
                  <a:cubicBezTo>
                    <a:pt x="724" y="1014"/>
                    <a:pt x="722" y="1015"/>
                    <a:pt x="721" y="1013"/>
                  </a:cubicBezTo>
                  <a:cubicBezTo>
                    <a:pt x="718" y="1014"/>
                    <a:pt x="716" y="1018"/>
                    <a:pt x="716" y="1024"/>
                  </a:cubicBezTo>
                  <a:cubicBezTo>
                    <a:pt x="713" y="1022"/>
                    <a:pt x="710" y="1021"/>
                    <a:pt x="710" y="1016"/>
                  </a:cubicBezTo>
                  <a:cubicBezTo>
                    <a:pt x="707" y="1014"/>
                    <a:pt x="716" y="1010"/>
                    <a:pt x="714" y="1009"/>
                  </a:cubicBezTo>
                  <a:cubicBezTo>
                    <a:pt x="710" y="1006"/>
                    <a:pt x="715" y="1010"/>
                    <a:pt x="718" y="1007"/>
                  </a:cubicBezTo>
                  <a:cubicBezTo>
                    <a:pt x="719" y="997"/>
                    <a:pt x="715" y="989"/>
                    <a:pt x="716" y="981"/>
                  </a:cubicBezTo>
                  <a:cubicBezTo>
                    <a:pt x="716" y="981"/>
                    <a:pt x="719" y="981"/>
                    <a:pt x="720" y="981"/>
                  </a:cubicBezTo>
                  <a:cubicBezTo>
                    <a:pt x="718" y="972"/>
                    <a:pt x="720" y="971"/>
                    <a:pt x="720" y="960"/>
                  </a:cubicBezTo>
                  <a:cubicBezTo>
                    <a:pt x="724" y="955"/>
                    <a:pt x="730" y="949"/>
                    <a:pt x="727" y="942"/>
                  </a:cubicBezTo>
                  <a:cubicBezTo>
                    <a:pt x="734" y="950"/>
                    <a:pt x="728" y="928"/>
                    <a:pt x="735" y="936"/>
                  </a:cubicBezTo>
                  <a:cubicBezTo>
                    <a:pt x="734" y="932"/>
                    <a:pt x="734" y="928"/>
                    <a:pt x="733" y="923"/>
                  </a:cubicBezTo>
                  <a:cubicBezTo>
                    <a:pt x="732" y="921"/>
                    <a:pt x="729" y="918"/>
                    <a:pt x="729" y="916"/>
                  </a:cubicBezTo>
                  <a:cubicBezTo>
                    <a:pt x="729" y="913"/>
                    <a:pt x="730" y="912"/>
                    <a:pt x="731" y="910"/>
                  </a:cubicBezTo>
                  <a:cubicBezTo>
                    <a:pt x="731" y="906"/>
                    <a:pt x="729" y="900"/>
                    <a:pt x="735" y="904"/>
                  </a:cubicBezTo>
                  <a:cubicBezTo>
                    <a:pt x="734" y="899"/>
                    <a:pt x="735" y="894"/>
                    <a:pt x="736" y="890"/>
                  </a:cubicBezTo>
                  <a:cubicBezTo>
                    <a:pt x="738" y="886"/>
                    <a:pt x="737" y="888"/>
                    <a:pt x="736" y="884"/>
                  </a:cubicBezTo>
                  <a:cubicBezTo>
                    <a:pt x="736" y="882"/>
                    <a:pt x="741" y="877"/>
                    <a:pt x="738" y="875"/>
                  </a:cubicBezTo>
                  <a:cubicBezTo>
                    <a:pt x="737" y="873"/>
                    <a:pt x="738" y="873"/>
                    <a:pt x="738" y="869"/>
                  </a:cubicBezTo>
                  <a:cubicBezTo>
                    <a:pt x="739" y="867"/>
                    <a:pt x="738" y="864"/>
                    <a:pt x="738" y="862"/>
                  </a:cubicBezTo>
                  <a:cubicBezTo>
                    <a:pt x="739" y="859"/>
                    <a:pt x="740" y="858"/>
                    <a:pt x="740" y="856"/>
                  </a:cubicBezTo>
                  <a:cubicBezTo>
                    <a:pt x="741" y="849"/>
                    <a:pt x="739" y="842"/>
                    <a:pt x="740" y="836"/>
                  </a:cubicBezTo>
                  <a:cubicBezTo>
                    <a:pt x="740" y="833"/>
                    <a:pt x="742" y="832"/>
                    <a:pt x="742" y="830"/>
                  </a:cubicBezTo>
                  <a:cubicBezTo>
                    <a:pt x="741" y="824"/>
                    <a:pt x="736" y="819"/>
                    <a:pt x="736" y="813"/>
                  </a:cubicBezTo>
                  <a:cubicBezTo>
                    <a:pt x="736" y="810"/>
                    <a:pt x="734" y="814"/>
                    <a:pt x="731" y="813"/>
                  </a:cubicBezTo>
                  <a:cubicBezTo>
                    <a:pt x="728" y="809"/>
                    <a:pt x="723" y="804"/>
                    <a:pt x="718" y="804"/>
                  </a:cubicBezTo>
                  <a:cubicBezTo>
                    <a:pt x="717" y="804"/>
                    <a:pt x="715" y="799"/>
                    <a:pt x="714" y="800"/>
                  </a:cubicBezTo>
                  <a:cubicBezTo>
                    <a:pt x="711" y="803"/>
                    <a:pt x="714" y="799"/>
                    <a:pt x="712" y="798"/>
                  </a:cubicBezTo>
                  <a:cubicBezTo>
                    <a:pt x="709" y="796"/>
                    <a:pt x="704" y="800"/>
                    <a:pt x="708" y="795"/>
                  </a:cubicBezTo>
                  <a:cubicBezTo>
                    <a:pt x="708" y="791"/>
                    <a:pt x="703" y="794"/>
                    <a:pt x="701" y="793"/>
                  </a:cubicBezTo>
                  <a:cubicBezTo>
                    <a:pt x="700" y="792"/>
                    <a:pt x="702" y="789"/>
                    <a:pt x="701" y="789"/>
                  </a:cubicBezTo>
                  <a:cubicBezTo>
                    <a:pt x="700" y="788"/>
                    <a:pt x="698" y="788"/>
                    <a:pt x="697" y="787"/>
                  </a:cubicBezTo>
                  <a:cubicBezTo>
                    <a:pt x="695" y="785"/>
                    <a:pt x="692" y="780"/>
                    <a:pt x="692" y="774"/>
                  </a:cubicBezTo>
                  <a:cubicBezTo>
                    <a:pt x="692" y="772"/>
                    <a:pt x="689" y="773"/>
                    <a:pt x="688" y="772"/>
                  </a:cubicBezTo>
                  <a:cubicBezTo>
                    <a:pt x="686" y="771"/>
                    <a:pt x="688" y="763"/>
                    <a:pt x="684" y="763"/>
                  </a:cubicBezTo>
                  <a:cubicBezTo>
                    <a:pt x="681" y="763"/>
                    <a:pt x="679" y="752"/>
                    <a:pt x="677" y="748"/>
                  </a:cubicBezTo>
                  <a:cubicBezTo>
                    <a:pt x="675" y="745"/>
                    <a:pt x="672" y="741"/>
                    <a:pt x="669" y="737"/>
                  </a:cubicBezTo>
                  <a:cubicBezTo>
                    <a:pt x="668" y="735"/>
                    <a:pt x="666" y="734"/>
                    <a:pt x="666" y="733"/>
                  </a:cubicBezTo>
                  <a:cubicBezTo>
                    <a:pt x="665" y="732"/>
                    <a:pt x="666" y="730"/>
                    <a:pt x="666" y="729"/>
                  </a:cubicBezTo>
                  <a:cubicBezTo>
                    <a:pt x="665" y="727"/>
                    <a:pt x="663" y="729"/>
                    <a:pt x="662" y="727"/>
                  </a:cubicBezTo>
                  <a:cubicBezTo>
                    <a:pt x="662" y="727"/>
                    <a:pt x="659" y="713"/>
                    <a:pt x="658" y="724"/>
                  </a:cubicBezTo>
                  <a:cubicBezTo>
                    <a:pt x="654" y="722"/>
                    <a:pt x="657" y="712"/>
                    <a:pt x="656" y="707"/>
                  </a:cubicBezTo>
                  <a:cubicBezTo>
                    <a:pt x="661" y="707"/>
                    <a:pt x="661" y="702"/>
                    <a:pt x="664" y="699"/>
                  </a:cubicBezTo>
                  <a:cubicBezTo>
                    <a:pt x="665" y="694"/>
                    <a:pt x="660" y="696"/>
                    <a:pt x="658" y="694"/>
                  </a:cubicBezTo>
                  <a:cubicBezTo>
                    <a:pt x="658" y="688"/>
                    <a:pt x="661" y="686"/>
                    <a:pt x="660" y="679"/>
                  </a:cubicBezTo>
                  <a:cubicBezTo>
                    <a:pt x="661" y="678"/>
                    <a:pt x="663" y="677"/>
                    <a:pt x="666" y="677"/>
                  </a:cubicBezTo>
                  <a:cubicBezTo>
                    <a:pt x="666" y="676"/>
                    <a:pt x="665" y="673"/>
                    <a:pt x="666" y="672"/>
                  </a:cubicBezTo>
                  <a:cubicBezTo>
                    <a:pt x="666" y="671"/>
                    <a:pt x="669" y="672"/>
                    <a:pt x="669" y="672"/>
                  </a:cubicBezTo>
                  <a:cubicBezTo>
                    <a:pt x="670" y="671"/>
                    <a:pt x="669" y="670"/>
                    <a:pt x="669" y="670"/>
                  </a:cubicBezTo>
                  <a:cubicBezTo>
                    <a:pt x="670" y="669"/>
                    <a:pt x="674" y="666"/>
                    <a:pt x="673" y="666"/>
                  </a:cubicBezTo>
                  <a:cubicBezTo>
                    <a:pt x="673" y="666"/>
                    <a:pt x="671" y="666"/>
                    <a:pt x="671" y="666"/>
                  </a:cubicBezTo>
                  <a:cubicBezTo>
                    <a:pt x="671" y="666"/>
                    <a:pt x="672" y="663"/>
                    <a:pt x="673" y="664"/>
                  </a:cubicBezTo>
                  <a:cubicBezTo>
                    <a:pt x="677" y="669"/>
                    <a:pt x="674" y="661"/>
                    <a:pt x="679" y="660"/>
                  </a:cubicBezTo>
                  <a:cubicBezTo>
                    <a:pt x="682" y="660"/>
                    <a:pt x="680" y="656"/>
                    <a:pt x="682" y="653"/>
                  </a:cubicBezTo>
                  <a:cubicBezTo>
                    <a:pt x="682" y="653"/>
                    <a:pt x="691" y="646"/>
                    <a:pt x="686" y="642"/>
                  </a:cubicBezTo>
                  <a:cubicBezTo>
                    <a:pt x="684" y="639"/>
                    <a:pt x="686" y="641"/>
                    <a:pt x="686" y="638"/>
                  </a:cubicBezTo>
                  <a:cubicBezTo>
                    <a:pt x="686" y="634"/>
                    <a:pt x="682" y="620"/>
                    <a:pt x="684" y="616"/>
                  </a:cubicBezTo>
                  <a:cubicBezTo>
                    <a:pt x="675" y="617"/>
                    <a:pt x="675" y="609"/>
                    <a:pt x="666" y="612"/>
                  </a:cubicBezTo>
                  <a:cubicBezTo>
                    <a:pt x="663" y="613"/>
                    <a:pt x="666" y="615"/>
                    <a:pt x="664" y="619"/>
                  </a:cubicBezTo>
                  <a:cubicBezTo>
                    <a:pt x="654" y="620"/>
                    <a:pt x="650" y="614"/>
                    <a:pt x="641" y="614"/>
                  </a:cubicBezTo>
                  <a:cubicBezTo>
                    <a:pt x="641" y="610"/>
                    <a:pt x="636" y="611"/>
                    <a:pt x="638" y="606"/>
                  </a:cubicBezTo>
                  <a:cubicBezTo>
                    <a:pt x="635" y="605"/>
                    <a:pt x="632" y="606"/>
                    <a:pt x="630" y="604"/>
                  </a:cubicBezTo>
                  <a:cubicBezTo>
                    <a:pt x="630" y="604"/>
                    <a:pt x="631" y="601"/>
                    <a:pt x="630" y="601"/>
                  </a:cubicBezTo>
                  <a:cubicBezTo>
                    <a:pt x="630" y="600"/>
                    <a:pt x="627" y="601"/>
                    <a:pt x="626" y="601"/>
                  </a:cubicBezTo>
                  <a:cubicBezTo>
                    <a:pt x="625" y="599"/>
                    <a:pt x="626" y="595"/>
                    <a:pt x="623" y="595"/>
                  </a:cubicBezTo>
                  <a:cubicBezTo>
                    <a:pt x="623" y="590"/>
                    <a:pt x="626" y="591"/>
                    <a:pt x="623" y="588"/>
                  </a:cubicBezTo>
                  <a:cubicBezTo>
                    <a:pt x="622" y="586"/>
                    <a:pt x="621" y="587"/>
                    <a:pt x="621" y="588"/>
                  </a:cubicBezTo>
                  <a:cubicBezTo>
                    <a:pt x="618" y="586"/>
                    <a:pt x="617" y="582"/>
                    <a:pt x="612" y="582"/>
                  </a:cubicBezTo>
                  <a:cubicBezTo>
                    <a:pt x="614" y="576"/>
                    <a:pt x="605" y="581"/>
                    <a:pt x="608" y="575"/>
                  </a:cubicBezTo>
                  <a:cubicBezTo>
                    <a:pt x="606" y="574"/>
                    <a:pt x="596" y="574"/>
                    <a:pt x="598" y="575"/>
                  </a:cubicBezTo>
                  <a:cubicBezTo>
                    <a:pt x="596" y="574"/>
                    <a:pt x="598" y="572"/>
                    <a:pt x="597" y="571"/>
                  </a:cubicBezTo>
                  <a:cubicBezTo>
                    <a:pt x="596" y="570"/>
                    <a:pt x="594" y="571"/>
                    <a:pt x="593" y="571"/>
                  </a:cubicBezTo>
                  <a:cubicBezTo>
                    <a:pt x="591" y="570"/>
                    <a:pt x="587" y="568"/>
                    <a:pt x="582" y="569"/>
                  </a:cubicBezTo>
                  <a:cubicBezTo>
                    <a:pt x="584" y="562"/>
                    <a:pt x="578" y="566"/>
                    <a:pt x="574" y="563"/>
                  </a:cubicBezTo>
                  <a:cubicBezTo>
                    <a:pt x="574" y="563"/>
                    <a:pt x="575" y="560"/>
                    <a:pt x="574" y="560"/>
                  </a:cubicBezTo>
                  <a:cubicBezTo>
                    <a:pt x="574" y="559"/>
                    <a:pt x="571" y="560"/>
                    <a:pt x="571" y="560"/>
                  </a:cubicBezTo>
                  <a:cubicBezTo>
                    <a:pt x="570" y="559"/>
                    <a:pt x="571" y="557"/>
                    <a:pt x="571" y="556"/>
                  </a:cubicBezTo>
                  <a:cubicBezTo>
                    <a:pt x="570" y="555"/>
                    <a:pt x="567" y="556"/>
                    <a:pt x="567" y="556"/>
                  </a:cubicBezTo>
                  <a:cubicBezTo>
                    <a:pt x="566" y="555"/>
                    <a:pt x="567" y="553"/>
                    <a:pt x="567" y="552"/>
                  </a:cubicBezTo>
                  <a:cubicBezTo>
                    <a:pt x="565" y="551"/>
                    <a:pt x="565" y="554"/>
                    <a:pt x="565" y="554"/>
                  </a:cubicBezTo>
                  <a:cubicBezTo>
                    <a:pt x="564" y="554"/>
                    <a:pt x="560" y="552"/>
                    <a:pt x="559" y="550"/>
                  </a:cubicBezTo>
                  <a:cubicBezTo>
                    <a:pt x="557" y="553"/>
                    <a:pt x="556" y="550"/>
                    <a:pt x="554" y="550"/>
                  </a:cubicBezTo>
                  <a:cubicBezTo>
                    <a:pt x="551" y="551"/>
                    <a:pt x="548" y="554"/>
                    <a:pt x="544" y="554"/>
                  </a:cubicBezTo>
                  <a:cubicBezTo>
                    <a:pt x="540" y="554"/>
                    <a:pt x="540" y="552"/>
                    <a:pt x="537" y="552"/>
                  </a:cubicBezTo>
                  <a:cubicBezTo>
                    <a:pt x="532" y="552"/>
                    <a:pt x="534" y="555"/>
                    <a:pt x="530" y="552"/>
                  </a:cubicBezTo>
                  <a:cubicBezTo>
                    <a:pt x="527" y="551"/>
                    <a:pt x="525" y="552"/>
                    <a:pt x="520" y="550"/>
                  </a:cubicBezTo>
                  <a:cubicBezTo>
                    <a:pt x="519" y="550"/>
                    <a:pt x="519" y="547"/>
                    <a:pt x="518" y="547"/>
                  </a:cubicBezTo>
                  <a:cubicBezTo>
                    <a:pt x="517" y="546"/>
                    <a:pt x="516" y="547"/>
                    <a:pt x="515" y="547"/>
                  </a:cubicBezTo>
                  <a:cubicBezTo>
                    <a:pt x="512" y="546"/>
                    <a:pt x="504" y="545"/>
                    <a:pt x="509" y="541"/>
                  </a:cubicBezTo>
                  <a:cubicBezTo>
                    <a:pt x="504" y="541"/>
                    <a:pt x="503" y="537"/>
                    <a:pt x="498" y="537"/>
                  </a:cubicBezTo>
                  <a:cubicBezTo>
                    <a:pt x="497" y="536"/>
                    <a:pt x="496" y="534"/>
                    <a:pt x="496" y="532"/>
                  </a:cubicBezTo>
                  <a:cubicBezTo>
                    <a:pt x="488" y="531"/>
                    <a:pt x="486" y="525"/>
                    <a:pt x="477" y="524"/>
                  </a:cubicBezTo>
                  <a:cubicBezTo>
                    <a:pt x="476" y="518"/>
                    <a:pt x="472" y="515"/>
                    <a:pt x="474" y="506"/>
                  </a:cubicBezTo>
                  <a:cubicBezTo>
                    <a:pt x="473" y="498"/>
                    <a:pt x="463" y="502"/>
                    <a:pt x="468" y="494"/>
                  </a:cubicBezTo>
                  <a:cubicBezTo>
                    <a:pt x="466" y="494"/>
                    <a:pt x="465" y="495"/>
                    <a:pt x="464" y="496"/>
                  </a:cubicBezTo>
                  <a:cubicBezTo>
                    <a:pt x="462" y="496"/>
                    <a:pt x="463" y="494"/>
                    <a:pt x="462" y="493"/>
                  </a:cubicBezTo>
                  <a:cubicBezTo>
                    <a:pt x="461" y="491"/>
                    <a:pt x="457" y="491"/>
                    <a:pt x="457" y="487"/>
                  </a:cubicBezTo>
                  <a:cubicBezTo>
                    <a:pt x="457" y="485"/>
                    <a:pt x="453" y="485"/>
                    <a:pt x="451" y="485"/>
                  </a:cubicBezTo>
                  <a:cubicBezTo>
                    <a:pt x="451" y="484"/>
                    <a:pt x="454" y="483"/>
                    <a:pt x="453" y="481"/>
                  </a:cubicBezTo>
                  <a:cubicBezTo>
                    <a:pt x="453" y="481"/>
                    <a:pt x="451" y="478"/>
                    <a:pt x="451" y="478"/>
                  </a:cubicBezTo>
                  <a:cubicBezTo>
                    <a:pt x="450" y="477"/>
                    <a:pt x="448" y="478"/>
                    <a:pt x="448" y="478"/>
                  </a:cubicBezTo>
                  <a:cubicBezTo>
                    <a:pt x="446" y="476"/>
                    <a:pt x="447" y="473"/>
                    <a:pt x="446" y="472"/>
                  </a:cubicBezTo>
                  <a:cubicBezTo>
                    <a:pt x="441" y="468"/>
                    <a:pt x="436" y="467"/>
                    <a:pt x="434" y="459"/>
                  </a:cubicBezTo>
                  <a:cubicBezTo>
                    <a:pt x="431" y="456"/>
                    <a:pt x="431" y="460"/>
                    <a:pt x="427" y="457"/>
                  </a:cubicBezTo>
                  <a:cubicBezTo>
                    <a:pt x="428" y="453"/>
                    <a:pt x="424" y="453"/>
                    <a:pt x="423" y="452"/>
                  </a:cubicBezTo>
                  <a:cubicBezTo>
                    <a:pt x="422" y="449"/>
                    <a:pt x="424" y="442"/>
                    <a:pt x="418" y="442"/>
                  </a:cubicBezTo>
                  <a:cubicBezTo>
                    <a:pt x="419" y="433"/>
                    <a:pt x="414" y="429"/>
                    <a:pt x="408" y="427"/>
                  </a:cubicBezTo>
                  <a:cubicBezTo>
                    <a:pt x="407" y="429"/>
                    <a:pt x="406" y="431"/>
                    <a:pt x="405" y="433"/>
                  </a:cubicBezTo>
                  <a:cubicBezTo>
                    <a:pt x="403" y="437"/>
                    <a:pt x="409" y="438"/>
                    <a:pt x="410" y="440"/>
                  </a:cubicBezTo>
                  <a:cubicBezTo>
                    <a:pt x="411" y="441"/>
                    <a:pt x="410" y="444"/>
                    <a:pt x="410" y="444"/>
                  </a:cubicBezTo>
                  <a:cubicBezTo>
                    <a:pt x="410" y="444"/>
                    <a:pt x="412" y="444"/>
                    <a:pt x="412" y="444"/>
                  </a:cubicBezTo>
                  <a:cubicBezTo>
                    <a:pt x="413" y="447"/>
                    <a:pt x="410" y="451"/>
                    <a:pt x="414" y="452"/>
                  </a:cubicBezTo>
                  <a:cubicBezTo>
                    <a:pt x="417" y="452"/>
                    <a:pt x="415" y="457"/>
                    <a:pt x="418" y="461"/>
                  </a:cubicBezTo>
                  <a:cubicBezTo>
                    <a:pt x="418" y="462"/>
                    <a:pt x="419" y="461"/>
                    <a:pt x="420" y="463"/>
                  </a:cubicBezTo>
                  <a:cubicBezTo>
                    <a:pt x="420" y="466"/>
                    <a:pt x="425" y="465"/>
                    <a:pt x="423" y="472"/>
                  </a:cubicBezTo>
                  <a:cubicBezTo>
                    <a:pt x="424" y="474"/>
                    <a:pt x="427" y="474"/>
                    <a:pt x="429" y="474"/>
                  </a:cubicBezTo>
                  <a:cubicBezTo>
                    <a:pt x="427" y="476"/>
                    <a:pt x="431" y="477"/>
                    <a:pt x="431" y="478"/>
                  </a:cubicBezTo>
                  <a:cubicBezTo>
                    <a:pt x="431" y="479"/>
                    <a:pt x="429" y="482"/>
                    <a:pt x="429" y="481"/>
                  </a:cubicBezTo>
                  <a:cubicBezTo>
                    <a:pt x="430" y="484"/>
                    <a:pt x="435" y="483"/>
                    <a:pt x="433" y="489"/>
                  </a:cubicBezTo>
                  <a:cubicBezTo>
                    <a:pt x="430" y="487"/>
                    <a:pt x="429" y="484"/>
                    <a:pt x="423" y="485"/>
                  </a:cubicBezTo>
                  <a:cubicBezTo>
                    <a:pt x="426" y="478"/>
                    <a:pt x="419" y="479"/>
                    <a:pt x="420" y="474"/>
                  </a:cubicBezTo>
                  <a:cubicBezTo>
                    <a:pt x="419" y="471"/>
                    <a:pt x="416" y="470"/>
                    <a:pt x="414" y="468"/>
                  </a:cubicBezTo>
                  <a:cubicBezTo>
                    <a:pt x="412" y="467"/>
                    <a:pt x="411" y="465"/>
                    <a:pt x="410" y="463"/>
                  </a:cubicBezTo>
                  <a:cubicBezTo>
                    <a:pt x="407" y="462"/>
                    <a:pt x="404" y="462"/>
                    <a:pt x="403" y="459"/>
                  </a:cubicBezTo>
                  <a:cubicBezTo>
                    <a:pt x="403" y="454"/>
                    <a:pt x="404" y="457"/>
                    <a:pt x="406" y="457"/>
                  </a:cubicBezTo>
                  <a:cubicBezTo>
                    <a:pt x="408" y="449"/>
                    <a:pt x="400" y="451"/>
                    <a:pt x="401" y="444"/>
                  </a:cubicBezTo>
                  <a:cubicBezTo>
                    <a:pt x="397" y="443"/>
                    <a:pt x="396" y="440"/>
                    <a:pt x="392" y="440"/>
                  </a:cubicBezTo>
                  <a:cubicBezTo>
                    <a:pt x="392" y="436"/>
                    <a:pt x="395" y="436"/>
                    <a:pt x="392" y="431"/>
                  </a:cubicBezTo>
                  <a:cubicBezTo>
                    <a:pt x="391" y="430"/>
                    <a:pt x="390" y="429"/>
                    <a:pt x="390" y="429"/>
                  </a:cubicBezTo>
                  <a:cubicBezTo>
                    <a:pt x="388" y="425"/>
                    <a:pt x="389" y="419"/>
                    <a:pt x="380" y="420"/>
                  </a:cubicBezTo>
                  <a:cubicBezTo>
                    <a:pt x="382" y="418"/>
                    <a:pt x="382" y="417"/>
                    <a:pt x="380" y="414"/>
                  </a:cubicBezTo>
                  <a:cubicBezTo>
                    <a:pt x="380" y="414"/>
                    <a:pt x="379" y="411"/>
                    <a:pt x="379" y="411"/>
                  </a:cubicBezTo>
                  <a:cubicBezTo>
                    <a:pt x="378" y="410"/>
                    <a:pt x="374" y="411"/>
                    <a:pt x="373" y="411"/>
                  </a:cubicBezTo>
                  <a:cubicBezTo>
                    <a:pt x="372" y="409"/>
                    <a:pt x="377" y="409"/>
                    <a:pt x="377" y="409"/>
                  </a:cubicBezTo>
                  <a:cubicBezTo>
                    <a:pt x="376" y="405"/>
                    <a:pt x="365" y="403"/>
                    <a:pt x="360" y="401"/>
                  </a:cubicBezTo>
                  <a:cubicBezTo>
                    <a:pt x="359" y="400"/>
                    <a:pt x="359" y="399"/>
                    <a:pt x="358" y="398"/>
                  </a:cubicBezTo>
                  <a:cubicBezTo>
                    <a:pt x="357" y="395"/>
                    <a:pt x="356" y="394"/>
                    <a:pt x="354" y="392"/>
                  </a:cubicBezTo>
                  <a:cubicBezTo>
                    <a:pt x="353" y="390"/>
                    <a:pt x="353" y="385"/>
                    <a:pt x="351" y="381"/>
                  </a:cubicBezTo>
                  <a:cubicBezTo>
                    <a:pt x="350" y="380"/>
                    <a:pt x="347" y="380"/>
                    <a:pt x="347" y="379"/>
                  </a:cubicBezTo>
                  <a:cubicBezTo>
                    <a:pt x="346" y="376"/>
                    <a:pt x="348" y="372"/>
                    <a:pt x="343" y="373"/>
                  </a:cubicBezTo>
                  <a:cubicBezTo>
                    <a:pt x="344" y="366"/>
                    <a:pt x="340" y="362"/>
                    <a:pt x="336" y="357"/>
                  </a:cubicBezTo>
                  <a:cubicBezTo>
                    <a:pt x="334" y="354"/>
                    <a:pt x="334" y="349"/>
                    <a:pt x="330" y="351"/>
                  </a:cubicBezTo>
                  <a:cubicBezTo>
                    <a:pt x="333" y="329"/>
                    <a:pt x="329" y="316"/>
                    <a:pt x="330" y="289"/>
                  </a:cubicBezTo>
                  <a:cubicBezTo>
                    <a:pt x="330" y="288"/>
                    <a:pt x="328" y="288"/>
                    <a:pt x="328" y="286"/>
                  </a:cubicBezTo>
                  <a:cubicBezTo>
                    <a:pt x="327" y="285"/>
                    <a:pt x="326" y="283"/>
                    <a:pt x="324" y="282"/>
                  </a:cubicBezTo>
                  <a:cubicBezTo>
                    <a:pt x="324" y="281"/>
                    <a:pt x="323" y="280"/>
                    <a:pt x="321" y="280"/>
                  </a:cubicBezTo>
                  <a:cubicBezTo>
                    <a:pt x="320" y="271"/>
                    <a:pt x="312" y="266"/>
                    <a:pt x="306" y="260"/>
                  </a:cubicBezTo>
                  <a:cubicBezTo>
                    <a:pt x="305" y="259"/>
                    <a:pt x="304" y="258"/>
                    <a:pt x="304" y="256"/>
                  </a:cubicBezTo>
                  <a:cubicBezTo>
                    <a:pt x="305" y="257"/>
                    <a:pt x="309" y="259"/>
                    <a:pt x="310" y="256"/>
                  </a:cubicBezTo>
                  <a:cubicBezTo>
                    <a:pt x="313" y="256"/>
                    <a:pt x="312" y="261"/>
                    <a:pt x="317" y="260"/>
                  </a:cubicBezTo>
                  <a:cubicBezTo>
                    <a:pt x="318" y="261"/>
                    <a:pt x="319" y="264"/>
                    <a:pt x="319" y="267"/>
                  </a:cubicBezTo>
                  <a:cubicBezTo>
                    <a:pt x="328" y="266"/>
                    <a:pt x="330" y="272"/>
                    <a:pt x="336" y="274"/>
                  </a:cubicBezTo>
                  <a:cubicBezTo>
                    <a:pt x="335" y="281"/>
                    <a:pt x="339" y="283"/>
                    <a:pt x="341" y="286"/>
                  </a:cubicBezTo>
                  <a:cubicBezTo>
                    <a:pt x="343" y="285"/>
                    <a:pt x="344" y="282"/>
                    <a:pt x="343" y="280"/>
                  </a:cubicBezTo>
                  <a:cubicBezTo>
                    <a:pt x="343" y="278"/>
                    <a:pt x="340" y="278"/>
                    <a:pt x="339" y="276"/>
                  </a:cubicBezTo>
                  <a:cubicBezTo>
                    <a:pt x="338" y="273"/>
                    <a:pt x="338" y="271"/>
                    <a:pt x="338" y="269"/>
                  </a:cubicBezTo>
                  <a:cubicBezTo>
                    <a:pt x="337" y="268"/>
                    <a:pt x="336" y="267"/>
                    <a:pt x="336" y="267"/>
                  </a:cubicBezTo>
                  <a:cubicBezTo>
                    <a:pt x="335" y="266"/>
                    <a:pt x="337" y="264"/>
                    <a:pt x="338" y="265"/>
                  </a:cubicBezTo>
                  <a:cubicBezTo>
                    <a:pt x="335" y="261"/>
                    <a:pt x="331" y="262"/>
                    <a:pt x="332" y="258"/>
                  </a:cubicBezTo>
                  <a:cubicBezTo>
                    <a:pt x="323" y="259"/>
                    <a:pt x="322" y="252"/>
                    <a:pt x="313" y="252"/>
                  </a:cubicBezTo>
                  <a:cubicBezTo>
                    <a:pt x="316" y="246"/>
                    <a:pt x="307" y="251"/>
                    <a:pt x="310" y="245"/>
                  </a:cubicBezTo>
                  <a:cubicBezTo>
                    <a:pt x="308" y="243"/>
                    <a:pt x="305" y="245"/>
                    <a:pt x="302" y="241"/>
                  </a:cubicBezTo>
                  <a:cubicBezTo>
                    <a:pt x="302" y="239"/>
                    <a:pt x="304" y="239"/>
                    <a:pt x="306" y="239"/>
                  </a:cubicBezTo>
                  <a:cubicBezTo>
                    <a:pt x="308" y="234"/>
                    <a:pt x="299" y="237"/>
                    <a:pt x="300" y="237"/>
                  </a:cubicBezTo>
                  <a:cubicBezTo>
                    <a:pt x="298" y="236"/>
                    <a:pt x="300" y="234"/>
                    <a:pt x="298" y="233"/>
                  </a:cubicBezTo>
                  <a:cubicBezTo>
                    <a:pt x="298" y="233"/>
                    <a:pt x="295" y="234"/>
                    <a:pt x="295" y="233"/>
                  </a:cubicBezTo>
                  <a:cubicBezTo>
                    <a:pt x="294" y="232"/>
                    <a:pt x="297" y="231"/>
                    <a:pt x="297" y="230"/>
                  </a:cubicBezTo>
                  <a:cubicBezTo>
                    <a:pt x="296" y="227"/>
                    <a:pt x="294" y="230"/>
                    <a:pt x="291" y="230"/>
                  </a:cubicBezTo>
                  <a:cubicBezTo>
                    <a:pt x="287" y="227"/>
                    <a:pt x="289" y="223"/>
                    <a:pt x="287" y="220"/>
                  </a:cubicBezTo>
                  <a:cubicBezTo>
                    <a:pt x="286" y="219"/>
                    <a:pt x="284" y="218"/>
                    <a:pt x="282" y="219"/>
                  </a:cubicBezTo>
                  <a:cubicBezTo>
                    <a:pt x="288" y="208"/>
                    <a:pt x="267" y="215"/>
                    <a:pt x="269" y="204"/>
                  </a:cubicBezTo>
                  <a:cubicBezTo>
                    <a:pt x="270" y="204"/>
                    <a:pt x="272" y="204"/>
                    <a:pt x="274" y="204"/>
                  </a:cubicBezTo>
                  <a:cubicBezTo>
                    <a:pt x="275" y="199"/>
                    <a:pt x="266" y="205"/>
                    <a:pt x="269" y="198"/>
                  </a:cubicBezTo>
                  <a:cubicBezTo>
                    <a:pt x="265" y="198"/>
                    <a:pt x="261" y="198"/>
                    <a:pt x="257" y="198"/>
                  </a:cubicBezTo>
                  <a:cubicBezTo>
                    <a:pt x="262" y="195"/>
                    <a:pt x="255" y="194"/>
                    <a:pt x="259" y="192"/>
                  </a:cubicBezTo>
                  <a:cubicBezTo>
                    <a:pt x="260" y="189"/>
                    <a:pt x="254" y="189"/>
                    <a:pt x="255" y="191"/>
                  </a:cubicBezTo>
                  <a:cubicBezTo>
                    <a:pt x="252" y="187"/>
                    <a:pt x="255" y="186"/>
                    <a:pt x="252" y="181"/>
                  </a:cubicBezTo>
                  <a:cubicBezTo>
                    <a:pt x="248" y="181"/>
                    <a:pt x="244" y="181"/>
                    <a:pt x="241" y="181"/>
                  </a:cubicBezTo>
                  <a:cubicBezTo>
                    <a:pt x="242" y="179"/>
                    <a:pt x="243" y="177"/>
                    <a:pt x="244" y="174"/>
                  </a:cubicBezTo>
                  <a:cubicBezTo>
                    <a:pt x="243" y="170"/>
                    <a:pt x="239" y="173"/>
                    <a:pt x="242" y="168"/>
                  </a:cubicBezTo>
                  <a:cubicBezTo>
                    <a:pt x="236" y="169"/>
                    <a:pt x="232" y="171"/>
                    <a:pt x="224" y="170"/>
                  </a:cubicBezTo>
                  <a:cubicBezTo>
                    <a:pt x="224" y="165"/>
                    <a:pt x="219" y="163"/>
                    <a:pt x="214" y="161"/>
                  </a:cubicBezTo>
                  <a:cubicBezTo>
                    <a:pt x="213" y="160"/>
                    <a:pt x="210" y="160"/>
                    <a:pt x="209" y="159"/>
                  </a:cubicBezTo>
                  <a:cubicBezTo>
                    <a:pt x="208" y="159"/>
                    <a:pt x="209" y="156"/>
                    <a:pt x="209" y="155"/>
                  </a:cubicBezTo>
                  <a:cubicBezTo>
                    <a:pt x="208" y="154"/>
                    <a:pt x="204" y="156"/>
                    <a:pt x="205" y="153"/>
                  </a:cubicBezTo>
                  <a:cubicBezTo>
                    <a:pt x="199" y="151"/>
                    <a:pt x="186" y="157"/>
                    <a:pt x="183" y="153"/>
                  </a:cubicBezTo>
                  <a:cubicBezTo>
                    <a:pt x="183" y="153"/>
                    <a:pt x="183" y="151"/>
                    <a:pt x="183" y="151"/>
                  </a:cubicBezTo>
                  <a:cubicBezTo>
                    <a:pt x="181" y="151"/>
                    <a:pt x="179" y="153"/>
                    <a:pt x="179" y="153"/>
                  </a:cubicBezTo>
                  <a:cubicBezTo>
                    <a:pt x="177" y="153"/>
                    <a:pt x="177" y="147"/>
                    <a:pt x="170" y="150"/>
                  </a:cubicBezTo>
                  <a:cubicBezTo>
                    <a:pt x="170" y="145"/>
                    <a:pt x="161" y="147"/>
                    <a:pt x="166" y="142"/>
                  </a:cubicBezTo>
                  <a:cubicBezTo>
                    <a:pt x="165" y="142"/>
                    <a:pt x="164" y="144"/>
                    <a:pt x="162" y="144"/>
                  </a:cubicBezTo>
                  <a:cubicBezTo>
                    <a:pt x="161" y="144"/>
                    <a:pt x="160" y="142"/>
                    <a:pt x="160" y="142"/>
                  </a:cubicBezTo>
                  <a:cubicBezTo>
                    <a:pt x="157" y="143"/>
                    <a:pt x="154" y="147"/>
                    <a:pt x="151" y="144"/>
                  </a:cubicBezTo>
                  <a:cubicBezTo>
                    <a:pt x="147" y="144"/>
                    <a:pt x="150" y="151"/>
                    <a:pt x="149" y="153"/>
                  </a:cubicBezTo>
                  <a:cubicBezTo>
                    <a:pt x="148" y="153"/>
                    <a:pt x="146" y="151"/>
                    <a:pt x="144" y="151"/>
                  </a:cubicBezTo>
                  <a:cubicBezTo>
                    <a:pt x="141" y="152"/>
                    <a:pt x="143" y="155"/>
                    <a:pt x="142" y="155"/>
                  </a:cubicBezTo>
                  <a:cubicBezTo>
                    <a:pt x="140" y="156"/>
                    <a:pt x="133" y="155"/>
                    <a:pt x="131" y="157"/>
                  </a:cubicBezTo>
                  <a:cubicBezTo>
                    <a:pt x="129" y="158"/>
                    <a:pt x="129" y="160"/>
                    <a:pt x="127" y="161"/>
                  </a:cubicBezTo>
                  <a:cubicBezTo>
                    <a:pt x="124" y="161"/>
                    <a:pt x="123" y="159"/>
                    <a:pt x="119" y="159"/>
                  </a:cubicBezTo>
                  <a:cubicBezTo>
                    <a:pt x="122" y="156"/>
                    <a:pt x="127" y="155"/>
                    <a:pt x="125" y="148"/>
                  </a:cubicBezTo>
                  <a:cubicBezTo>
                    <a:pt x="128" y="148"/>
                    <a:pt x="129" y="146"/>
                    <a:pt x="129" y="144"/>
                  </a:cubicBezTo>
                  <a:cubicBezTo>
                    <a:pt x="128" y="142"/>
                    <a:pt x="125" y="142"/>
                    <a:pt x="123" y="142"/>
                  </a:cubicBezTo>
                  <a:cubicBezTo>
                    <a:pt x="121" y="144"/>
                    <a:pt x="121" y="147"/>
                    <a:pt x="118" y="150"/>
                  </a:cubicBezTo>
                  <a:cubicBezTo>
                    <a:pt x="116" y="151"/>
                    <a:pt x="116" y="153"/>
                    <a:pt x="114" y="153"/>
                  </a:cubicBezTo>
                  <a:cubicBezTo>
                    <a:pt x="112" y="153"/>
                    <a:pt x="112" y="158"/>
                    <a:pt x="108" y="157"/>
                  </a:cubicBezTo>
                  <a:cubicBezTo>
                    <a:pt x="109" y="160"/>
                    <a:pt x="107" y="161"/>
                    <a:pt x="105" y="161"/>
                  </a:cubicBezTo>
                  <a:cubicBezTo>
                    <a:pt x="105" y="163"/>
                    <a:pt x="105" y="166"/>
                    <a:pt x="105" y="168"/>
                  </a:cubicBezTo>
                  <a:cubicBezTo>
                    <a:pt x="99" y="170"/>
                    <a:pt x="98" y="176"/>
                    <a:pt x="93" y="179"/>
                  </a:cubicBezTo>
                  <a:cubicBezTo>
                    <a:pt x="93" y="180"/>
                    <a:pt x="90" y="179"/>
                    <a:pt x="90" y="179"/>
                  </a:cubicBezTo>
                  <a:cubicBezTo>
                    <a:pt x="89" y="180"/>
                    <a:pt x="90" y="183"/>
                    <a:pt x="90" y="183"/>
                  </a:cubicBezTo>
                  <a:cubicBezTo>
                    <a:pt x="89" y="183"/>
                    <a:pt x="82" y="183"/>
                    <a:pt x="84" y="185"/>
                  </a:cubicBezTo>
                  <a:cubicBezTo>
                    <a:pt x="88" y="188"/>
                    <a:pt x="79" y="187"/>
                    <a:pt x="77" y="191"/>
                  </a:cubicBezTo>
                  <a:cubicBezTo>
                    <a:pt x="76" y="191"/>
                    <a:pt x="74" y="197"/>
                    <a:pt x="73" y="196"/>
                  </a:cubicBezTo>
                  <a:cubicBezTo>
                    <a:pt x="71" y="194"/>
                    <a:pt x="72" y="195"/>
                    <a:pt x="71" y="198"/>
                  </a:cubicBezTo>
                  <a:cubicBezTo>
                    <a:pt x="68" y="198"/>
                    <a:pt x="66" y="198"/>
                    <a:pt x="64" y="198"/>
                  </a:cubicBezTo>
                  <a:cubicBezTo>
                    <a:pt x="60" y="200"/>
                    <a:pt x="67" y="201"/>
                    <a:pt x="58" y="202"/>
                  </a:cubicBezTo>
                  <a:cubicBezTo>
                    <a:pt x="54" y="202"/>
                    <a:pt x="51" y="202"/>
                    <a:pt x="47" y="204"/>
                  </a:cubicBezTo>
                  <a:cubicBezTo>
                    <a:pt x="44" y="205"/>
                    <a:pt x="44" y="210"/>
                    <a:pt x="39" y="207"/>
                  </a:cubicBezTo>
                  <a:cubicBezTo>
                    <a:pt x="39" y="202"/>
                    <a:pt x="45" y="204"/>
                    <a:pt x="49" y="202"/>
                  </a:cubicBezTo>
                  <a:cubicBezTo>
                    <a:pt x="50" y="201"/>
                    <a:pt x="50" y="202"/>
                    <a:pt x="50" y="200"/>
                  </a:cubicBezTo>
                  <a:cubicBezTo>
                    <a:pt x="51" y="197"/>
                    <a:pt x="55" y="198"/>
                    <a:pt x="58" y="198"/>
                  </a:cubicBezTo>
                  <a:cubicBezTo>
                    <a:pt x="61" y="198"/>
                    <a:pt x="59" y="194"/>
                    <a:pt x="60" y="192"/>
                  </a:cubicBezTo>
                  <a:cubicBezTo>
                    <a:pt x="61" y="191"/>
                    <a:pt x="62" y="196"/>
                    <a:pt x="65" y="191"/>
                  </a:cubicBezTo>
                  <a:cubicBezTo>
                    <a:pt x="66" y="190"/>
                    <a:pt x="67" y="191"/>
                    <a:pt x="67" y="189"/>
                  </a:cubicBezTo>
                  <a:cubicBezTo>
                    <a:pt x="67" y="186"/>
                    <a:pt x="72" y="187"/>
                    <a:pt x="75" y="185"/>
                  </a:cubicBezTo>
                  <a:cubicBezTo>
                    <a:pt x="75" y="182"/>
                    <a:pt x="75" y="179"/>
                    <a:pt x="75" y="176"/>
                  </a:cubicBezTo>
                  <a:cubicBezTo>
                    <a:pt x="81" y="182"/>
                    <a:pt x="75" y="170"/>
                    <a:pt x="82" y="172"/>
                  </a:cubicBezTo>
                  <a:cubicBezTo>
                    <a:pt x="83" y="167"/>
                    <a:pt x="74" y="173"/>
                    <a:pt x="77" y="166"/>
                  </a:cubicBezTo>
                  <a:cubicBezTo>
                    <a:pt x="75" y="171"/>
                    <a:pt x="63" y="165"/>
                    <a:pt x="62" y="170"/>
                  </a:cubicBezTo>
                  <a:cubicBezTo>
                    <a:pt x="59" y="171"/>
                    <a:pt x="61" y="167"/>
                    <a:pt x="60" y="166"/>
                  </a:cubicBezTo>
                  <a:cubicBezTo>
                    <a:pt x="57" y="165"/>
                    <a:pt x="52" y="168"/>
                    <a:pt x="49" y="166"/>
                  </a:cubicBezTo>
                  <a:cubicBezTo>
                    <a:pt x="51" y="162"/>
                    <a:pt x="46" y="164"/>
                    <a:pt x="45" y="163"/>
                  </a:cubicBezTo>
                  <a:cubicBezTo>
                    <a:pt x="44" y="161"/>
                    <a:pt x="46" y="160"/>
                    <a:pt x="47" y="161"/>
                  </a:cubicBezTo>
                  <a:cubicBezTo>
                    <a:pt x="43" y="156"/>
                    <a:pt x="40" y="157"/>
                    <a:pt x="37" y="151"/>
                  </a:cubicBezTo>
                  <a:cubicBezTo>
                    <a:pt x="35" y="154"/>
                    <a:pt x="29" y="153"/>
                    <a:pt x="24" y="153"/>
                  </a:cubicBezTo>
                  <a:cubicBezTo>
                    <a:pt x="24" y="151"/>
                    <a:pt x="25" y="150"/>
                    <a:pt x="26" y="150"/>
                  </a:cubicBezTo>
                  <a:cubicBezTo>
                    <a:pt x="25" y="146"/>
                    <a:pt x="19" y="147"/>
                    <a:pt x="21" y="140"/>
                  </a:cubicBezTo>
                  <a:cubicBezTo>
                    <a:pt x="20" y="138"/>
                    <a:pt x="17" y="136"/>
                    <a:pt x="17" y="138"/>
                  </a:cubicBezTo>
                  <a:cubicBezTo>
                    <a:pt x="12" y="138"/>
                    <a:pt x="16" y="133"/>
                    <a:pt x="17" y="131"/>
                  </a:cubicBezTo>
                  <a:cubicBezTo>
                    <a:pt x="17" y="130"/>
                    <a:pt x="16" y="128"/>
                    <a:pt x="17" y="127"/>
                  </a:cubicBezTo>
                  <a:cubicBezTo>
                    <a:pt x="17" y="127"/>
                    <a:pt x="20" y="128"/>
                    <a:pt x="21" y="127"/>
                  </a:cubicBezTo>
                  <a:cubicBezTo>
                    <a:pt x="22" y="126"/>
                    <a:pt x="21" y="123"/>
                    <a:pt x="22" y="122"/>
                  </a:cubicBezTo>
                  <a:cubicBezTo>
                    <a:pt x="27" y="121"/>
                    <a:pt x="34" y="120"/>
                    <a:pt x="37" y="118"/>
                  </a:cubicBezTo>
                  <a:cubicBezTo>
                    <a:pt x="40" y="116"/>
                    <a:pt x="42" y="117"/>
                    <a:pt x="45" y="116"/>
                  </a:cubicBezTo>
                  <a:cubicBezTo>
                    <a:pt x="48" y="115"/>
                    <a:pt x="42" y="111"/>
                    <a:pt x="52" y="112"/>
                  </a:cubicBezTo>
                  <a:cubicBezTo>
                    <a:pt x="51" y="108"/>
                    <a:pt x="51" y="104"/>
                    <a:pt x="49" y="97"/>
                  </a:cubicBezTo>
                  <a:cubicBezTo>
                    <a:pt x="45" y="93"/>
                    <a:pt x="34" y="104"/>
                    <a:pt x="30" y="99"/>
                  </a:cubicBezTo>
                  <a:cubicBezTo>
                    <a:pt x="27" y="96"/>
                    <a:pt x="29" y="101"/>
                    <a:pt x="22" y="101"/>
                  </a:cubicBezTo>
                  <a:cubicBezTo>
                    <a:pt x="21" y="98"/>
                    <a:pt x="14" y="100"/>
                    <a:pt x="9" y="97"/>
                  </a:cubicBezTo>
                  <a:cubicBezTo>
                    <a:pt x="9" y="97"/>
                    <a:pt x="13" y="94"/>
                    <a:pt x="9" y="94"/>
                  </a:cubicBezTo>
                  <a:cubicBezTo>
                    <a:pt x="6" y="93"/>
                    <a:pt x="3" y="92"/>
                    <a:pt x="2" y="86"/>
                  </a:cubicBezTo>
                  <a:cubicBezTo>
                    <a:pt x="13" y="87"/>
                    <a:pt x="0" y="81"/>
                    <a:pt x="13" y="82"/>
                  </a:cubicBezTo>
                  <a:cubicBezTo>
                    <a:pt x="15" y="82"/>
                    <a:pt x="14" y="81"/>
                    <a:pt x="13" y="81"/>
                  </a:cubicBezTo>
                  <a:cubicBezTo>
                    <a:pt x="14" y="77"/>
                    <a:pt x="17" y="81"/>
                    <a:pt x="17" y="81"/>
                  </a:cubicBezTo>
                  <a:cubicBezTo>
                    <a:pt x="20" y="81"/>
                    <a:pt x="21" y="78"/>
                    <a:pt x="24" y="79"/>
                  </a:cubicBezTo>
                  <a:cubicBezTo>
                    <a:pt x="25" y="79"/>
                    <a:pt x="26" y="82"/>
                    <a:pt x="28" y="82"/>
                  </a:cubicBezTo>
                  <a:cubicBezTo>
                    <a:pt x="32" y="83"/>
                    <a:pt x="36" y="81"/>
                    <a:pt x="41" y="82"/>
                  </a:cubicBezTo>
                  <a:cubicBezTo>
                    <a:pt x="44" y="83"/>
                    <a:pt x="44" y="84"/>
                    <a:pt x="47" y="82"/>
                  </a:cubicBezTo>
                  <a:cubicBezTo>
                    <a:pt x="49" y="82"/>
                    <a:pt x="47" y="81"/>
                    <a:pt x="47" y="79"/>
                  </a:cubicBezTo>
                  <a:cubicBezTo>
                    <a:pt x="49" y="79"/>
                    <a:pt x="50" y="78"/>
                    <a:pt x="50" y="77"/>
                  </a:cubicBezTo>
                  <a:cubicBezTo>
                    <a:pt x="51" y="72"/>
                    <a:pt x="42" y="78"/>
                    <a:pt x="45" y="71"/>
                  </a:cubicBezTo>
                  <a:cubicBezTo>
                    <a:pt x="40" y="70"/>
                    <a:pt x="35" y="69"/>
                    <a:pt x="30" y="68"/>
                  </a:cubicBezTo>
                  <a:cubicBezTo>
                    <a:pt x="32" y="64"/>
                    <a:pt x="32" y="65"/>
                    <a:pt x="28" y="62"/>
                  </a:cubicBezTo>
                  <a:cubicBezTo>
                    <a:pt x="27" y="62"/>
                    <a:pt x="27" y="60"/>
                    <a:pt x="26" y="60"/>
                  </a:cubicBezTo>
                  <a:cubicBezTo>
                    <a:pt x="25" y="59"/>
                    <a:pt x="21" y="60"/>
                    <a:pt x="19" y="58"/>
                  </a:cubicBezTo>
                  <a:cubicBezTo>
                    <a:pt x="19" y="58"/>
                    <a:pt x="22" y="52"/>
                    <a:pt x="19" y="53"/>
                  </a:cubicBezTo>
                  <a:cubicBezTo>
                    <a:pt x="18" y="53"/>
                    <a:pt x="19" y="55"/>
                    <a:pt x="17" y="55"/>
                  </a:cubicBezTo>
                  <a:cubicBezTo>
                    <a:pt x="15" y="54"/>
                    <a:pt x="14" y="52"/>
                    <a:pt x="11" y="53"/>
                  </a:cubicBezTo>
                  <a:cubicBezTo>
                    <a:pt x="15" y="47"/>
                    <a:pt x="23" y="46"/>
                    <a:pt x="30" y="43"/>
                  </a:cubicBezTo>
                  <a:cubicBezTo>
                    <a:pt x="28" y="37"/>
                    <a:pt x="35" y="37"/>
                    <a:pt x="37" y="34"/>
                  </a:cubicBezTo>
                  <a:cubicBezTo>
                    <a:pt x="39" y="32"/>
                    <a:pt x="37" y="28"/>
                    <a:pt x="39" y="27"/>
                  </a:cubicBezTo>
                  <a:cubicBezTo>
                    <a:pt x="44" y="31"/>
                    <a:pt x="44" y="28"/>
                    <a:pt x="52" y="28"/>
                  </a:cubicBezTo>
                  <a:cubicBezTo>
                    <a:pt x="56" y="23"/>
                    <a:pt x="62" y="19"/>
                    <a:pt x="73" y="21"/>
                  </a:cubicBezTo>
                  <a:cubicBezTo>
                    <a:pt x="75" y="22"/>
                    <a:pt x="74" y="18"/>
                    <a:pt x="75" y="17"/>
                  </a:cubicBezTo>
                  <a:cubicBezTo>
                    <a:pt x="78" y="15"/>
                    <a:pt x="85" y="19"/>
                    <a:pt x="86" y="14"/>
                  </a:cubicBezTo>
                  <a:cubicBezTo>
                    <a:pt x="88" y="13"/>
                    <a:pt x="89" y="17"/>
                    <a:pt x="90" y="17"/>
                  </a:cubicBezTo>
                  <a:cubicBezTo>
                    <a:pt x="93" y="18"/>
                    <a:pt x="96" y="16"/>
                    <a:pt x="95" y="21"/>
                  </a:cubicBezTo>
                  <a:cubicBezTo>
                    <a:pt x="103" y="21"/>
                    <a:pt x="111" y="21"/>
                    <a:pt x="119" y="21"/>
                  </a:cubicBezTo>
                  <a:cubicBezTo>
                    <a:pt x="111" y="29"/>
                    <a:pt x="132" y="18"/>
                    <a:pt x="125" y="27"/>
                  </a:cubicBezTo>
                  <a:cubicBezTo>
                    <a:pt x="129" y="27"/>
                    <a:pt x="132" y="26"/>
                    <a:pt x="132" y="23"/>
                  </a:cubicBezTo>
                  <a:cubicBezTo>
                    <a:pt x="136" y="27"/>
                    <a:pt x="144" y="25"/>
                    <a:pt x="149" y="27"/>
                  </a:cubicBezTo>
                  <a:cubicBezTo>
                    <a:pt x="150" y="27"/>
                    <a:pt x="149" y="28"/>
                    <a:pt x="151" y="28"/>
                  </a:cubicBezTo>
                  <a:cubicBezTo>
                    <a:pt x="153" y="28"/>
                    <a:pt x="153" y="30"/>
                    <a:pt x="155" y="30"/>
                  </a:cubicBezTo>
                  <a:cubicBezTo>
                    <a:pt x="160" y="31"/>
                    <a:pt x="161" y="27"/>
                    <a:pt x="164" y="30"/>
                  </a:cubicBezTo>
                  <a:cubicBezTo>
                    <a:pt x="165" y="31"/>
                    <a:pt x="186" y="31"/>
                    <a:pt x="188" y="32"/>
                  </a:cubicBezTo>
                  <a:cubicBezTo>
                    <a:pt x="191" y="34"/>
                    <a:pt x="202" y="35"/>
                    <a:pt x="209" y="36"/>
                  </a:cubicBezTo>
                  <a:cubicBezTo>
                    <a:pt x="211" y="38"/>
                    <a:pt x="214" y="40"/>
                    <a:pt x="214" y="43"/>
                  </a:cubicBezTo>
                  <a:cubicBezTo>
                    <a:pt x="221" y="44"/>
                    <a:pt x="224" y="48"/>
                    <a:pt x="229" y="45"/>
                  </a:cubicBezTo>
                  <a:cubicBezTo>
                    <a:pt x="230" y="51"/>
                    <a:pt x="239" y="48"/>
                    <a:pt x="244" y="49"/>
                  </a:cubicBezTo>
                  <a:cubicBezTo>
                    <a:pt x="244" y="47"/>
                    <a:pt x="242" y="47"/>
                    <a:pt x="241" y="47"/>
                  </a:cubicBezTo>
                  <a:cubicBezTo>
                    <a:pt x="244" y="43"/>
                    <a:pt x="249" y="39"/>
                    <a:pt x="255" y="38"/>
                  </a:cubicBezTo>
                  <a:cubicBezTo>
                    <a:pt x="255" y="41"/>
                    <a:pt x="257" y="42"/>
                    <a:pt x="257" y="40"/>
                  </a:cubicBezTo>
                  <a:cubicBezTo>
                    <a:pt x="259" y="40"/>
                    <a:pt x="259" y="43"/>
                    <a:pt x="261" y="43"/>
                  </a:cubicBezTo>
                  <a:cubicBezTo>
                    <a:pt x="265" y="44"/>
                    <a:pt x="265" y="41"/>
                    <a:pt x="265" y="38"/>
                  </a:cubicBezTo>
                  <a:cubicBezTo>
                    <a:pt x="269" y="37"/>
                    <a:pt x="270" y="39"/>
                    <a:pt x="272" y="40"/>
                  </a:cubicBezTo>
                  <a:cubicBezTo>
                    <a:pt x="274" y="38"/>
                    <a:pt x="272" y="35"/>
                    <a:pt x="276" y="32"/>
                  </a:cubicBezTo>
                  <a:cubicBezTo>
                    <a:pt x="279" y="32"/>
                    <a:pt x="281" y="35"/>
                    <a:pt x="282" y="32"/>
                  </a:cubicBezTo>
                  <a:cubicBezTo>
                    <a:pt x="285" y="33"/>
                    <a:pt x="283" y="36"/>
                    <a:pt x="280" y="36"/>
                  </a:cubicBezTo>
                  <a:cubicBezTo>
                    <a:pt x="282" y="41"/>
                    <a:pt x="295" y="31"/>
                    <a:pt x="298" y="38"/>
                  </a:cubicBezTo>
                  <a:cubicBezTo>
                    <a:pt x="304" y="38"/>
                    <a:pt x="294" y="32"/>
                    <a:pt x="300" y="32"/>
                  </a:cubicBezTo>
                  <a:cubicBezTo>
                    <a:pt x="301" y="30"/>
                    <a:pt x="303" y="28"/>
                    <a:pt x="306" y="28"/>
                  </a:cubicBezTo>
                  <a:cubicBezTo>
                    <a:pt x="306" y="30"/>
                    <a:pt x="306" y="32"/>
                    <a:pt x="306" y="34"/>
                  </a:cubicBezTo>
                  <a:cubicBezTo>
                    <a:pt x="310" y="30"/>
                    <a:pt x="311" y="37"/>
                    <a:pt x="315" y="38"/>
                  </a:cubicBezTo>
                  <a:cubicBezTo>
                    <a:pt x="321" y="38"/>
                    <a:pt x="325" y="37"/>
                    <a:pt x="326" y="34"/>
                  </a:cubicBezTo>
                  <a:cubicBezTo>
                    <a:pt x="329" y="36"/>
                    <a:pt x="334" y="36"/>
                    <a:pt x="332" y="41"/>
                  </a:cubicBezTo>
                  <a:cubicBezTo>
                    <a:pt x="336" y="40"/>
                    <a:pt x="341" y="39"/>
                    <a:pt x="341" y="34"/>
                  </a:cubicBezTo>
                  <a:cubicBezTo>
                    <a:pt x="346" y="37"/>
                    <a:pt x="348" y="33"/>
                    <a:pt x="352" y="38"/>
                  </a:cubicBezTo>
                  <a:cubicBezTo>
                    <a:pt x="357" y="38"/>
                    <a:pt x="361" y="38"/>
                    <a:pt x="365" y="38"/>
                  </a:cubicBezTo>
                  <a:cubicBezTo>
                    <a:pt x="366" y="38"/>
                    <a:pt x="363" y="41"/>
                    <a:pt x="364" y="41"/>
                  </a:cubicBezTo>
                  <a:cubicBezTo>
                    <a:pt x="363" y="41"/>
                    <a:pt x="369" y="43"/>
                    <a:pt x="367" y="43"/>
                  </a:cubicBezTo>
                  <a:cubicBezTo>
                    <a:pt x="369" y="44"/>
                    <a:pt x="370" y="41"/>
                    <a:pt x="373" y="41"/>
                  </a:cubicBezTo>
                  <a:cubicBezTo>
                    <a:pt x="373" y="42"/>
                    <a:pt x="373" y="45"/>
                    <a:pt x="373" y="45"/>
                  </a:cubicBezTo>
                  <a:cubicBezTo>
                    <a:pt x="378" y="48"/>
                    <a:pt x="386" y="44"/>
                    <a:pt x="392" y="45"/>
                  </a:cubicBezTo>
                  <a:cubicBezTo>
                    <a:pt x="392" y="47"/>
                    <a:pt x="395" y="47"/>
                    <a:pt x="397" y="47"/>
                  </a:cubicBezTo>
                  <a:cubicBezTo>
                    <a:pt x="394" y="54"/>
                    <a:pt x="404" y="48"/>
                    <a:pt x="403" y="53"/>
                  </a:cubicBezTo>
                  <a:cubicBezTo>
                    <a:pt x="404" y="57"/>
                    <a:pt x="399" y="55"/>
                    <a:pt x="399" y="58"/>
                  </a:cubicBezTo>
                  <a:cubicBezTo>
                    <a:pt x="398" y="61"/>
                    <a:pt x="401" y="62"/>
                    <a:pt x="401" y="64"/>
                  </a:cubicBezTo>
                  <a:cubicBezTo>
                    <a:pt x="421" y="62"/>
                    <a:pt x="438" y="61"/>
                    <a:pt x="453" y="68"/>
                  </a:cubicBezTo>
                  <a:cubicBezTo>
                    <a:pt x="452" y="69"/>
                    <a:pt x="451" y="71"/>
                    <a:pt x="451" y="73"/>
                  </a:cubicBezTo>
                  <a:cubicBezTo>
                    <a:pt x="455" y="73"/>
                    <a:pt x="455" y="71"/>
                    <a:pt x="459" y="71"/>
                  </a:cubicBezTo>
                  <a:cubicBezTo>
                    <a:pt x="457" y="65"/>
                    <a:pt x="458" y="67"/>
                    <a:pt x="457" y="60"/>
                  </a:cubicBezTo>
                  <a:cubicBezTo>
                    <a:pt x="458" y="57"/>
                    <a:pt x="472" y="57"/>
                    <a:pt x="468" y="55"/>
                  </a:cubicBezTo>
                  <a:cubicBezTo>
                    <a:pt x="469" y="51"/>
                    <a:pt x="471" y="54"/>
                    <a:pt x="474" y="55"/>
                  </a:cubicBezTo>
                  <a:cubicBezTo>
                    <a:pt x="474" y="57"/>
                    <a:pt x="477" y="56"/>
                    <a:pt x="477" y="58"/>
                  </a:cubicBezTo>
                  <a:cubicBezTo>
                    <a:pt x="485" y="60"/>
                    <a:pt x="490" y="57"/>
                    <a:pt x="496" y="58"/>
                  </a:cubicBezTo>
                  <a:cubicBezTo>
                    <a:pt x="496" y="58"/>
                    <a:pt x="496" y="60"/>
                    <a:pt x="498" y="60"/>
                  </a:cubicBezTo>
                  <a:cubicBezTo>
                    <a:pt x="499" y="60"/>
                    <a:pt x="500" y="62"/>
                    <a:pt x="502" y="62"/>
                  </a:cubicBezTo>
                  <a:cubicBezTo>
                    <a:pt x="508" y="62"/>
                    <a:pt x="514" y="58"/>
                    <a:pt x="524" y="60"/>
                  </a:cubicBezTo>
                  <a:cubicBezTo>
                    <a:pt x="529" y="56"/>
                    <a:pt x="528" y="53"/>
                    <a:pt x="530" y="49"/>
                  </a:cubicBezTo>
                  <a:cubicBezTo>
                    <a:pt x="528" y="43"/>
                    <a:pt x="523" y="45"/>
                    <a:pt x="522" y="43"/>
                  </a:cubicBezTo>
                  <a:cubicBezTo>
                    <a:pt x="523" y="34"/>
                    <a:pt x="540" y="39"/>
                    <a:pt x="544" y="41"/>
                  </a:cubicBezTo>
                  <a:cubicBezTo>
                    <a:pt x="544" y="44"/>
                    <a:pt x="542" y="45"/>
                    <a:pt x="539" y="45"/>
                  </a:cubicBezTo>
                  <a:cubicBezTo>
                    <a:pt x="543" y="49"/>
                    <a:pt x="539" y="50"/>
                    <a:pt x="537" y="53"/>
                  </a:cubicBezTo>
                  <a:cubicBezTo>
                    <a:pt x="536" y="57"/>
                    <a:pt x="540" y="56"/>
                    <a:pt x="543" y="56"/>
                  </a:cubicBezTo>
                  <a:cubicBezTo>
                    <a:pt x="540" y="62"/>
                    <a:pt x="544" y="63"/>
                    <a:pt x="541" y="68"/>
                  </a:cubicBezTo>
                  <a:cubicBezTo>
                    <a:pt x="546" y="71"/>
                    <a:pt x="550" y="59"/>
                    <a:pt x="548" y="60"/>
                  </a:cubicBezTo>
                  <a:cubicBezTo>
                    <a:pt x="549" y="59"/>
                    <a:pt x="554" y="65"/>
                    <a:pt x="552" y="56"/>
                  </a:cubicBezTo>
                  <a:cubicBezTo>
                    <a:pt x="560" y="58"/>
                    <a:pt x="558" y="49"/>
                    <a:pt x="563" y="47"/>
                  </a:cubicBezTo>
                  <a:cubicBezTo>
                    <a:pt x="561" y="42"/>
                    <a:pt x="558" y="38"/>
                    <a:pt x="550" y="38"/>
                  </a:cubicBezTo>
                  <a:cubicBezTo>
                    <a:pt x="554" y="35"/>
                    <a:pt x="546" y="30"/>
                    <a:pt x="541" y="28"/>
                  </a:cubicBezTo>
                  <a:cubicBezTo>
                    <a:pt x="541" y="26"/>
                    <a:pt x="541" y="23"/>
                    <a:pt x="539" y="23"/>
                  </a:cubicBezTo>
                  <a:cubicBezTo>
                    <a:pt x="539" y="19"/>
                    <a:pt x="544" y="17"/>
                    <a:pt x="544" y="14"/>
                  </a:cubicBezTo>
                  <a:cubicBezTo>
                    <a:pt x="544" y="13"/>
                    <a:pt x="549" y="11"/>
                    <a:pt x="548" y="10"/>
                  </a:cubicBezTo>
                  <a:cubicBezTo>
                    <a:pt x="543" y="5"/>
                    <a:pt x="555" y="11"/>
                    <a:pt x="550" y="6"/>
                  </a:cubicBezTo>
                  <a:cubicBezTo>
                    <a:pt x="550" y="0"/>
                    <a:pt x="555" y="8"/>
                    <a:pt x="556" y="8"/>
                  </a:cubicBezTo>
                  <a:cubicBezTo>
                    <a:pt x="558" y="9"/>
                    <a:pt x="561" y="7"/>
                    <a:pt x="563" y="8"/>
                  </a:cubicBezTo>
                  <a:cubicBezTo>
                    <a:pt x="564" y="8"/>
                    <a:pt x="560" y="11"/>
                    <a:pt x="561" y="12"/>
                  </a:cubicBezTo>
                  <a:cubicBezTo>
                    <a:pt x="562" y="12"/>
                    <a:pt x="566" y="11"/>
                    <a:pt x="567" y="12"/>
                  </a:cubicBezTo>
                  <a:cubicBezTo>
                    <a:pt x="568" y="13"/>
                    <a:pt x="566" y="16"/>
                    <a:pt x="567" y="17"/>
                  </a:cubicBezTo>
                  <a:cubicBezTo>
                    <a:pt x="567" y="18"/>
                    <a:pt x="570" y="17"/>
                    <a:pt x="571" y="17"/>
                  </a:cubicBezTo>
                  <a:cubicBezTo>
                    <a:pt x="572" y="22"/>
                    <a:pt x="567" y="20"/>
                    <a:pt x="571" y="25"/>
                  </a:cubicBezTo>
                  <a:cubicBezTo>
                    <a:pt x="571" y="26"/>
                    <a:pt x="573" y="26"/>
                    <a:pt x="572" y="28"/>
                  </a:cubicBezTo>
                  <a:cubicBezTo>
                    <a:pt x="572" y="28"/>
                    <a:pt x="571" y="29"/>
                    <a:pt x="571" y="30"/>
                  </a:cubicBezTo>
                  <a:cubicBezTo>
                    <a:pt x="570" y="33"/>
                    <a:pt x="569" y="34"/>
                    <a:pt x="569" y="36"/>
                  </a:cubicBezTo>
                  <a:cubicBezTo>
                    <a:pt x="568" y="39"/>
                    <a:pt x="581" y="40"/>
                    <a:pt x="578" y="34"/>
                  </a:cubicBezTo>
                  <a:cubicBezTo>
                    <a:pt x="582" y="34"/>
                    <a:pt x="580" y="39"/>
                    <a:pt x="585" y="38"/>
                  </a:cubicBezTo>
                  <a:cubicBezTo>
                    <a:pt x="582" y="41"/>
                    <a:pt x="587" y="41"/>
                    <a:pt x="585" y="47"/>
                  </a:cubicBezTo>
                  <a:cubicBezTo>
                    <a:pt x="594" y="48"/>
                    <a:pt x="592" y="41"/>
                    <a:pt x="598" y="45"/>
                  </a:cubicBezTo>
                  <a:cubicBezTo>
                    <a:pt x="600" y="46"/>
                    <a:pt x="600" y="44"/>
                    <a:pt x="600" y="43"/>
                  </a:cubicBezTo>
                  <a:cubicBezTo>
                    <a:pt x="605" y="45"/>
                    <a:pt x="598" y="45"/>
                    <a:pt x="602" y="49"/>
                  </a:cubicBezTo>
                  <a:cubicBezTo>
                    <a:pt x="602" y="49"/>
                    <a:pt x="606" y="51"/>
                    <a:pt x="606" y="51"/>
                  </a:cubicBezTo>
                  <a:cubicBezTo>
                    <a:pt x="606" y="54"/>
                    <a:pt x="599" y="56"/>
                    <a:pt x="602" y="62"/>
                  </a:cubicBezTo>
                  <a:close/>
                  <a:moveTo>
                    <a:pt x="380" y="82"/>
                  </a:moveTo>
                  <a:cubicBezTo>
                    <a:pt x="380" y="79"/>
                    <a:pt x="383" y="78"/>
                    <a:pt x="380" y="77"/>
                  </a:cubicBezTo>
                  <a:cubicBezTo>
                    <a:pt x="380" y="78"/>
                    <a:pt x="380" y="79"/>
                    <a:pt x="379" y="79"/>
                  </a:cubicBezTo>
                  <a:cubicBezTo>
                    <a:pt x="378" y="77"/>
                    <a:pt x="379" y="73"/>
                    <a:pt x="377" y="73"/>
                  </a:cubicBezTo>
                  <a:cubicBezTo>
                    <a:pt x="374" y="76"/>
                    <a:pt x="366" y="82"/>
                    <a:pt x="362" y="77"/>
                  </a:cubicBezTo>
                  <a:cubicBezTo>
                    <a:pt x="361" y="72"/>
                    <a:pt x="370" y="78"/>
                    <a:pt x="367" y="71"/>
                  </a:cubicBezTo>
                  <a:cubicBezTo>
                    <a:pt x="366" y="71"/>
                    <a:pt x="364" y="71"/>
                    <a:pt x="364" y="69"/>
                  </a:cubicBezTo>
                  <a:cubicBezTo>
                    <a:pt x="360" y="68"/>
                    <a:pt x="359" y="72"/>
                    <a:pt x="356" y="73"/>
                  </a:cubicBezTo>
                  <a:cubicBezTo>
                    <a:pt x="352" y="74"/>
                    <a:pt x="348" y="74"/>
                    <a:pt x="343" y="75"/>
                  </a:cubicBezTo>
                  <a:cubicBezTo>
                    <a:pt x="343" y="75"/>
                    <a:pt x="343" y="77"/>
                    <a:pt x="341" y="77"/>
                  </a:cubicBezTo>
                  <a:cubicBezTo>
                    <a:pt x="335" y="79"/>
                    <a:pt x="329" y="79"/>
                    <a:pt x="323" y="79"/>
                  </a:cubicBezTo>
                  <a:cubicBezTo>
                    <a:pt x="323" y="82"/>
                    <a:pt x="320" y="84"/>
                    <a:pt x="323" y="84"/>
                  </a:cubicBezTo>
                  <a:cubicBezTo>
                    <a:pt x="323" y="82"/>
                    <a:pt x="325" y="83"/>
                    <a:pt x="324" y="86"/>
                  </a:cubicBezTo>
                  <a:cubicBezTo>
                    <a:pt x="333" y="87"/>
                    <a:pt x="344" y="79"/>
                    <a:pt x="347" y="86"/>
                  </a:cubicBezTo>
                  <a:cubicBezTo>
                    <a:pt x="343" y="82"/>
                    <a:pt x="345" y="87"/>
                    <a:pt x="341" y="88"/>
                  </a:cubicBezTo>
                  <a:cubicBezTo>
                    <a:pt x="338" y="88"/>
                    <a:pt x="335" y="89"/>
                    <a:pt x="334" y="92"/>
                  </a:cubicBezTo>
                  <a:cubicBezTo>
                    <a:pt x="344" y="93"/>
                    <a:pt x="349" y="90"/>
                    <a:pt x="358" y="90"/>
                  </a:cubicBezTo>
                  <a:cubicBezTo>
                    <a:pt x="358" y="92"/>
                    <a:pt x="358" y="95"/>
                    <a:pt x="360" y="96"/>
                  </a:cubicBezTo>
                  <a:cubicBezTo>
                    <a:pt x="360" y="93"/>
                    <a:pt x="363" y="94"/>
                    <a:pt x="365" y="94"/>
                  </a:cubicBezTo>
                  <a:cubicBezTo>
                    <a:pt x="366" y="90"/>
                    <a:pt x="367" y="87"/>
                    <a:pt x="369" y="86"/>
                  </a:cubicBezTo>
                  <a:cubicBezTo>
                    <a:pt x="373" y="83"/>
                    <a:pt x="372" y="86"/>
                    <a:pt x="377" y="86"/>
                  </a:cubicBezTo>
                  <a:cubicBezTo>
                    <a:pt x="377" y="84"/>
                    <a:pt x="377" y="82"/>
                    <a:pt x="380" y="82"/>
                  </a:cubicBezTo>
                  <a:close/>
                  <a:moveTo>
                    <a:pt x="393" y="146"/>
                  </a:moveTo>
                  <a:cubicBezTo>
                    <a:pt x="395" y="141"/>
                    <a:pt x="401" y="143"/>
                    <a:pt x="403" y="140"/>
                  </a:cubicBezTo>
                  <a:cubicBezTo>
                    <a:pt x="403" y="140"/>
                    <a:pt x="406" y="141"/>
                    <a:pt x="406" y="140"/>
                  </a:cubicBezTo>
                  <a:cubicBezTo>
                    <a:pt x="409" y="139"/>
                    <a:pt x="413" y="140"/>
                    <a:pt x="416" y="138"/>
                  </a:cubicBezTo>
                  <a:cubicBezTo>
                    <a:pt x="416" y="138"/>
                    <a:pt x="417" y="135"/>
                    <a:pt x="418" y="135"/>
                  </a:cubicBezTo>
                  <a:cubicBezTo>
                    <a:pt x="422" y="131"/>
                    <a:pt x="426" y="136"/>
                    <a:pt x="427" y="133"/>
                  </a:cubicBezTo>
                  <a:cubicBezTo>
                    <a:pt x="426" y="133"/>
                    <a:pt x="425" y="131"/>
                    <a:pt x="427" y="131"/>
                  </a:cubicBezTo>
                  <a:cubicBezTo>
                    <a:pt x="431" y="131"/>
                    <a:pt x="431" y="129"/>
                    <a:pt x="433" y="131"/>
                  </a:cubicBezTo>
                  <a:cubicBezTo>
                    <a:pt x="434" y="132"/>
                    <a:pt x="435" y="129"/>
                    <a:pt x="434" y="129"/>
                  </a:cubicBezTo>
                  <a:cubicBezTo>
                    <a:pt x="431" y="130"/>
                    <a:pt x="435" y="125"/>
                    <a:pt x="438" y="129"/>
                  </a:cubicBezTo>
                  <a:cubicBezTo>
                    <a:pt x="439" y="126"/>
                    <a:pt x="442" y="124"/>
                    <a:pt x="442" y="120"/>
                  </a:cubicBezTo>
                  <a:cubicBezTo>
                    <a:pt x="435" y="118"/>
                    <a:pt x="434" y="123"/>
                    <a:pt x="427" y="122"/>
                  </a:cubicBezTo>
                  <a:cubicBezTo>
                    <a:pt x="427" y="125"/>
                    <a:pt x="425" y="126"/>
                    <a:pt x="423" y="127"/>
                  </a:cubicBezTo>
                  <a:cubicBezTo>
                    <a:pt x="417" y="130"/>
                    <a:pt x="419" y="126"/>
                    <a:pt x="414" y="127"/>
                  </a:cubicBezTo>
                  <a:cubicBezTo>
                    <a:pt x="413" y="127"/>
                    <a:pt x="413" y="129"/>
                    <a:pt x="410" y="129"/>
                  </a:cubicBezTo>
                  <a:cubicBezTo>
                    <a:pt x="408" y="129"/>
                    <a:pt x="407" y="126"/>
                    <a:pt x="403" y="127"/>
                  </a:cubicBezTo>
                  <a:cubicBezTo>
                    <a:pt x="402" y="126"/>
                    <a:pt x="403" y="124"/>
                    <a:pt x="401" y="123"/>
                  </a:cubicBezTo>
                  <a:cubicBezTo>
                    <a:pt x="401" y="126"/>
                    <a:pt x="400" y="128"/>
                    <a:pt x="399" y="129"/>
                  </a:cubicBezTo>
                  <a:cubicBezTo>
                    <a:pt x="399" y="132"/>
                    <a:pt x="402" y="131"/>
                    <a:pt x="403" y="133"/>
                  </a:cubicBezTo>
                  <a:cubicBezTo>
                    <a:pt x="397" y="131"/>
                    <a:pt x="397" y="135"/>
                    <a:pt x="395" y="137"/>
                  </a:cubicBezTo>
                  <a:cubicBezTo>
                    <a:pt x="393" y="139"/>
                    <a:pt x="388" y="137"/>
                    <a:pt x="388" y="140"/>
                  </a:cubicBezTo>
                  <a:cubicBezTo>
                    <a:pt x="388" y="145"/>
                    <a:pt x="379" y="139"/>
                    <a:pt x="382" y="146"/>
                  </a:cubicBezTo>
                  <a:cubicBezTo>
                    <a:pt x="386" y="146"/>
                    <a:pt x="390" y="146"/>
                    <a:pt x="393" y="146"/>
                  </a:cubicBezTo>
                  <a:close/>
                  <a:moveTo>
                    <a:pt x="530" y="219"/>
                  </a:moveTo>
                  <a:cubicBezTo>
                    <a:pt x="528" y="219"/>
                    <a:pt x="528" y="220"/>
                    <a:pt x="528" y="220"/>
                  </a:cubicBezTo>
                  <a:cubicBezTo>
                    <a:pt x="527" y="221"/>
                    <a:pt x="522" y="222"/>
                    <a:pt x="522" y="222"/>
                  </a:cubicBezTo>
                  <a:cubicBezTo>
                    <a:pt x="521" y="224"/>
                    <a:pt x="524" y="230"/>
                    <a:pt x="520" y="230"/>
                  </a:cubicBezTo>
                  <a:cubicBezTo>
                    <a:pt x="520" y="228"/>
                    <a:pt x="521" y="224"/>
                    <a:pt x="518" y="224"/>
                  </a:cubicBezTo>
                  <a:cubicBezTo>
                    <a:pt x="518" y="227"/>
                    <a:pt x="518" y="229"/>
                    <a:pt x="518" y="232"/>
                  </a:cubicBezTo>
                  <a:cubicBezTo>
                    <a:pt x="521" y="232"/>
                    <a:pt x="525" y="232"/>
                    <a:pt x="528" y="232"/>
                  </a:cubicBezTo>
                  <a:cubicBezTo>
                    <a:pt x="526" y="234"/>
                    <a:pt x="531" y="237"/>
                    <a:pt x="531" y="239"/>
                  </a:cubicBezTo>
                  <a:cubicBezTo>
                    <a:pt x="533" y="245"/>
                    <a:pt x="534" y="243"/>
                    <a:pt x="537" y="247"/>
                  </a:cubicBezTo>
                  <a:cubicBezTo>
                    <a:pt x="535" y="247"/>
                    <a:pt x="533" y="247"/>
                    <a:pt x="533" y="250"/>
                  </a:cubicBezTo>
                  <a:cubicBezTo>
                    <a:pt x="533" y="253"/>
                    <a:pt x="536" y="253"/>
                    <a:pt x="535" y="256"/>
                  </a:cubicBezTo>
                  <a:cubicBezTo>
                    <a:pt x="538" y="256"/>
                    <a:pt x="540" y="256"/>
                    <a:pt x="543" y="256"/>
                  </a:cubicBezTo>
                  <a:cubicBezTo>
                    <a:pt x="545" y="254"/>
                    <a:pt x="545" y="249"/>
                    <a:pt x="544" y="245"/>
                  </a:cubicBezTo>
                  <a:cubicBezTo>
                    <a:pt x="542" y="244"/>
                    <a:pt x="540" y="243"/>
                    <a:pt x="539" y="241"/>
                  </a:cubicBezTo>
                  <a:cubicBezTo>
                    <a:pt x="542" y="231"/>
                    <a:pt x="539" y="236"/>
                    <a:pt x="537" y="233"/>
                  </a:cubicBezTo>
                  <a:cubicBezTo>
                    <a:pt x="534" y="230"/>
                    <a:pt x="535" y="223"/>
                    <a:pt x="533" y="219"/>
                  </a:cubicBezTo>
                  <a:cubicBezTo>
                    <a:pt x="532" y="219"/>
                    <a:pt x="531" y="218"/>
                    <a:pt x="530" y="219"/>
                  </a:cubicBezTo>
                  <a:close/>
                  <a:moveTo>
                    <a:pt x="602" y="276"/>
                  </a:moveTo>
                  <a:cubicBezTo>
                    <a:pt x="596" y="274"/>
                    <a:pt x="598" y="279"/>
                    <a:pt x="595" y="280"/>
                  </a:cubicBezTo>
                  <a:cubicBezTo>
                    <a:pt x="594" y="279"/>
                    <a:pt x="593" y="278"/>
                    <a:pt x="591" y="278"/>
                  </a:cubicBezTo>
                  <a:cubicBezTo>
                    <a:pt x="591" y="285"/>
                    <a:pt x="584" y="281"/>
                    <a:pt x="582" y="284"/>
                  </a:cubicBezTo>
                  <a:cubicBezTo>
                    <a:pt x="580" y="285"/>
                    <a:pt x="582" y="286"/>
                    <a:pt x="580" y="288"/>
                  </a:cubicBezTo>
                  <a:cubicBezTo>
                    <a:pt x="579" y="288"/>
                    <a:pt x="576" y="287"/>
                    <a:pt x="576" y="289"/>
                  </a:cubicBezTo>
                  <a:cubicBezTo>
                    <a:pt x="579" y="290"/>
                    <a:pt x="576" y="292"/>
                    <a:pt x="576" y="295"/>
                  </a:cubicBezTo>
                  <a:cubicBezTo>
                    <a:pt x="580" y="298"/>
                    <a:pt x="581" y="292"/>
                    <a:pt x="584" y="291"/>
                  </a:cubicBezTo>
                  <a:cubicBezTo>
                    <a:pt x="587" y="290"/>
                    <a:pt x="591" y="292"/>
                    <a:pt x="595" y="291"/>
                  </a:cubicBezTo>
                  <a:cubicBezTo>
                    <a:pt x="597" y="291"/>
                    <a:pt x="597" y="290"/>
                    <a:pt x="600" y="289"/>
                  </a:cubicBezTo>
                  <a:cubicBezTo>
                    <a:pt x="605" y="289"/>
                    <a:pt x="610" y="291"/>
                    <a:pt x="612" y="293"/>
                  </a:cubicBezTo>
                  <a:cubicBezTo>
                    <a:pt x="610" y="294"/>
                    <a:pt x="608" y="293"/>
                    <a:pt x="608" y="295"/>
                  </a:cubicBezTo>
                  <a:cubicBezTo>
                    <a:pt x="609" y="294"/>
                    <a:pt x="610" y="297"/>
                    <a:pt x="610" y="297"/>
                  </a:cubicBezTo>
                  <a:cubicBezTo>
                    <a:pt x="611" y="297"/>
                    <a:pt x="612" y="295"/>
                    <a:pt x="612" y="295"/>
                  </a:cubicBezTo>
                  <a:cubicBezTo>
                    <a:pt x="619" y="296"/>
                    <a:pt x="616" y="296"/>
                    <a:pt x="621" y="293"/>
                  </a:cubicBezTo>
                  <a:cubicBezTo>
                    <a:pt x="627" y="290"/>
                    <a:pt x="630" y="295"/>
                    <a:pt x="634" y="291"/>
                  </a:cubicBezTo>
                  <a:cubicBezTo>
                    <a:pt x="629" y="290"/>
                    <a:pt x="635" y="283"/>
                    <a:pt x="630" y="288"/>
                  </a:cubicBezTo>
                  <a:cubicBezTo>
                    <a:pt x="627" y="291"/>
                    <a:pt x="626" y="280"/>
                    <a:pt x="626" y="280"/>
                  </a:cubicBezTo>
                  <a:cubicBezTo>
                    <a:pt x="626" y="279"/>
                    <a:pt x="621" y="280"/>
                    <a:pt x="623" y="276"/>
                  </a:cubicBezTo>
                  <a:cubicBezTo>
                    <a:pt x="620" y="276"/>
                    <a:pt x="616" y="276"/>
                    <a:pt x="613" y="276"/>
                  </a:cubicBezTo>
                  <a:cubicBezTo>
                    <a:pt x="614" y="274"/>
                    <a:pt x="616" y="273"/>
                    <a:pt x="613" y="271"/>
                  </a:cubicBezTo>
                  <a:cubicBezTo>
                    <a:pt x="607" y="273"/>
                    <a:pt x="609" y="271"/>
                    <a:pt x="602" y="271"/>
                  </a:cubicBezTo>
                  <a:cubicBezTo>
                    <a:pt x="601" y="273"/>
                    <a:pt x="600" y="274"/>
                    <a:pt x="602" y="276"/>
                  </a:cubicBezTo>
                  <a:close/>
                  <a:moveTo>
                    <a:pt x="653" y="323"/>
                  </a:moveTo>
                  <a:cubicBezTo>
                    <a:pt x="651" y="323"/>
                    <a:pt x="650" y="323"/>
                    <a:pt x="651" y="321"/>
                  </a:cubicBezTo>
                  <a:cubicBezTo>
                    <a:pt x="659" y="323"/>
                    <a:pt x="651" y="309"/>
                    <a:pt x="658" y="310"/>
                  </a:cubicBezTo>
                  <a:cubicBezTo>
                    <a:pt x="662" y="314"/>
                    <a:pt x="663" y="309"/>
                    <a:pt x="669" y="310"/>
                  </a:cubicBezTo>
                  <a:cubicBezTo>
                    <a:pt x="666" y="299"/>
                    <a:pt x="653" y="297"/>
                    <a:pt x="641" y="299"/>
                  </a:cubicBezTo>
                  <a:cubicBezTo>
                    <a:pt x="640" y="298"/>
                    <a:pt x="639" y="297"/>
                    <a:pt x="639" y="295"/>
                  </a:cubicBezTo>
                  <a:cubicBezTo>
                    <a:pt x="635" y="294"/>
                    <a:pt x="634" y="299"/>
                    <a:pt x="630" y="299"/>
                  </a:cubicBezTo>
                  <a:cubicBezTo>
                    <a:pt x="628" y="299"/>
                    <a:pt x="627" y="296"/>
                    <a:pt x="625" y="297"/>
                  </a:cubicBezTo>
                  <a:cubicBezTo>
                    <a:pt x="622" y="298"/>
                    <a:pt x="621" y="300"/>
                    <a:pt x="619" y="301"/>
                  </a:cubicBezTo>
                  <a:cubicBezTo>
                    <a:pt x="616" y="302"/>
                    <a:pt x="614" y="301"/>
                    <a:pt x="612" y="302"/>
                  </a:cubicBezTo>
                  <a:cubicBezTo>
                    <a:pt x="612" y="306"/>
                    <a:pt x="610" y="307"/>
                    <a:pt x="608" y="308"/>
                  </a:cubicBezTo>
                  <a:cubicBezTo>
                    <a:pt x="608" y="323"/>
                    <a:pt x="605" y="324"/>
                    <a:pt x="606" y="340"/>
                  </a:cubicBezTo>
                  <a:cubicBezTo>
                    <a:pt x="613" y="342"/>
                    <a:pt x="609" y="335"/>
                    <a:pt x="615" y="336"/>
                  </a:cubicBezTo>
                  <a:cubicBezTo>
                    <a:pt x="615" y="333"/>
                    <a:pt x="616" y="330"/>
                    <a:pt x="617" y="329"/>
                  </a:cubicBezTo>
                  <a:cubicBezTo>
                    <a:pt x="620" y="324"/>
                    <a:pt x="618" y="319"/>
                    <a:pt x="619" y="314"/>
                  </a:cubicBezTo>
                  <a:cubicBezTo>
                    <a:pt x="619" y="313"/>
                    <a:pt x="622" y="311"/>
                    <a:pt x="623" y="310"/>
                  </a:cubicBezTo>
                  <a:cubicBezTo>
                    <a:pt x="624" y="308"/>
                    <a:pt x="622" y="304"/>
                    <a:pt x="625" y="304"/>
                  </a:cubicBezTo>
                  <a:cubicBezTo>
                    <a:pt x="628" y="304"/>
                    <a:pt x="630" y="304"/>
                    <a:pt x="632" y="302"/>
                  </a:cubicBezTo>
                  <a:cubicBezTo>
                    <a:pt x="629" y="309"/>
                    <a:pt x="638" y="304"/>
                    <a:pt x="638" y="308"/>
                  </a:cubicBezTo>
                  <a:cubicBezTo>
                    <a:pt x="639" y="314"/>
                    <a:pt x="639" y="312"/>
                    <a:pt x="638" y="317"/>
                  </a:cubicBezTo>
                  <a:cubicBezTo>
                    <a:pt x="639" y="318"/>
                    <a:pt x="641" y="317"/>
                    <a:pt x="641" y="319"/>
                  </a:cubicBezTo>
                  <a:cubicBezTo>
                    <a:pt x="640" y="320"/>
                    <a:pt x="638" y="319"/>
                    <a:pt x="638" y="321"/>
                  </a:cubicBezTo>
                  <a:cubicBezTo>
                    <a:pt x="644" y="319"/>
                    <a:pt x="650" y="327"/>
                    <a:pt x="653" y="323"/>
                  </a:cubicBezTo>
                  <a:close/>
                  <a:moveTo>
                    <a:pt x="686" y="315"/>
                  </a:moveTo>
                  <a:cubicBezTo>
                    <a:pt x="686" y="315"/>
                    <a:pt x="686" y="319"/>
                    <a:pt x="686" y="319"/>
                  </a:cubicBezTo>
                  <a:cubicBezTo>
                    <a:pt x="683" y="322"/>
                    <a:pt x="675" y="314"/>
                    <a:pt x="671" y="317"/>
                  </a:cubicBezTo>
                  <a:cubicBezTo>
                    <a:pt x="672" y="321"/>
                    <a:pt x="669" y="321"/>
                    <a:pt x="667" y="323"/>
                  </a:cubicBezTo>
                  <a:cubicBezTo>
                    <a:pt x="672" y="328"/>
                    <a:pt x="673" y="325"/>
                    <a:pt x="679" y="325"/>
                  </a:cubicBezTo>
                  <a:cubicBezTo>
                    <a:pt x="683" y="325"/>
                    <a:pt x="689" y="326"/>
                    <a:pt x="692" y="323"/>
                  </a:cubicBezTo>
                  <a:cubicBezTo>
                    <a:pt x="691" y="323"/>
                    <a:pt x="690" y="321"/>
                    <a:pt x="692" y="321"/>
                  </a:cubicBezTo>
                  <a:cubicBezTo>
                    <a:pt x="693" y="321"/>
                    <a:pt x="695" y="321"/>
                    <a:pt x="695" y="319"/>
                  </a:cubicBezTo>
                  <a:cubicBezTo>
                    <a:pt x="691" y="319"/>
                    <a:pt x="689" y="316"/>
                    <a:pt x="686" y="315"/>
                  </a:cubicBezTo>
                  <a:close/>
                  <a:moveTo>
                    <a:pt x="660" y="330"/>
                  </a:moveTo>
                  <a:cubicBezTo>
                    <a:pt x="659" y="330"/>
                    <a:pt x="659" y="327"/>
                    <a:pt x="656" y="329"/>
                  </a:cubicBezTo>
                  <a:cubicBezTo>
                    <a:pt x="656" y="329"/>
                    <a:pt x="657" y="332"/>
                    <a:pt x="656" y="332"/>
                  </a:cubicBezTo>
                  <a:cubicBezTo>
                    <a:pt x="653" y="332"/>
                    <a:pt x="650" y="332"/>
                    <a:pt x="647" y="332"/>
                  </a:cubicBezTo>
                  <a:cubicBezTo>
                    <a:pt x="650" y="339"/>
                    <a:pt x="641" y="333"/>
                    <a:pt x="641" y="338"/>
                  </a:cubicBezTo>
                  <a:cubicBezTo>
                    <a:pt x="643" y="338"/>
                    <a:pt x="645" y="338"/>
                    <a:pt x="647" y="338"/>
                  </a:cubicBezTo>
                  <a:cubicBezTo>
                    <a:pt x="647" y="340"/>
                    <a:pt x="645" y="340"/>
                    <a:pt x="645" y="342"/>
                  </a:cubicBezTo>
                  <a:cubicBezTo>
                    <a:pt x="650" y="343"/>
                    <a:pt x="649" y="338"/>
                    <a:pt x="653" y="338"/>
                  </a:cubicBezTo>
                  <a:cubicBezTo>
                    <a:pt x="655" y="339"/>
                    <a:pt x="658" y="340"/>
                    <a:pt x="662" y="340"/>
                  </a:cubicBezTo>
                  <a:cubicBezTo>
                    <a:pt x="661" y="332"/>
                    <a:pt x="674" y="338"/>
                    <a:pt x="671" y="329"/>
                  </a:cubicBezTo>
                  <a:cubicBezTo>
                    <a:pt x="665" y="327"/>
                    <a:pt x="662" y="331"/>
                    <a:pt x="660" y="33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4" name="任意多边形: 形状 93"/>
            <p:cNvSpPr>
              <a:spLocks/>
            </p:cNvSpPr>
            <p:nvPr/>
          </p:nvSpPr>
          <p:spPr bwMode="auto">
            <a:xfrm>
              <a:off x="5559320" y="1164304"/>
              <a:ext cx="126070" cy="191908"/>
            </a:xfrm>
            <a:custGeom>
              <a:avLst/>
              <a:gdLst>
                <a:gd name="T0" fmla="*/ 16 w 60"/>
                <a:gd name="T1" fmla="*/ 9 h 92"/>
                <a:gd name="T2" fmla="*/ 30 w 60"/>
                <a:gd name="T3" fmla="*/ 7 h 92"/>
                <a:gd name="T4" fmla="*/ 31 w 60"/>
                <a:gd name="T5" fmla="*/ 19 h 92"/>
                <a:gd name="T6" fmla="*/ 22 w 60"/>
                <a:gd name="T7" fmla="*/ 24 h 92"/>
                <a:gd name="T8" fmla="*/ 33 w 60"/>
                <a:gd name="T9" fmla="*/ 30 h 92"/>
                <a:gd name="T10" fmla="*/ 39 w 60"/>
                <a:gd name="T11" fmla="*/ 43 h 92"/>
                <a:gd name="T12" fmla="*/ 43 w 60"/>
                <a:gd name="T13" fmla="*/ 47 h 92"/>
                <a:gd name="T14" fmla="*/ 50 w 60"/>
                <a:gd name="T15" fmla="*/ 50 h 92"/>
                <a:gd name="T16" fmla="*/ 46 w 60"/>
                <a:gd name="T17" fmla="*/ 58 h 92"/>
                <a:gd name="T18" fmla="*/ 58 w 60"/>
                <a:gd name="T19" fmla="*/ 60 h 92"/>
                <a:gd name="T20" fmla="*/ 58 w 60"/>
                <a:gd name="T21" fmla="*/ 71 h 92"/>
                <a:gd name="T22" fmla="*/ 54 w 60"/>
                <a:gd name="T23" fmla="*/ 71 h 92"/>
                <a:gd name="T24" fmla="*/ 58 w 60"/>
                <a:gd name="T25" fmla="*/ 73 h 92"/>
                <a:gd name="T26" fmla="*/ 54 w 60"/>
                <a:gd name="T27" fmla="*/ 78 h 92"/>
                <a:gd name="T28" fmla="*/ 48 w 60"/>
                <a:gd name="T29" fmla="*/ 82 h 92"/>
                <a:gd name="T30" fmla="*/ 30 w 60"/>
                <a:gd name="T31" fmla="*/ 80 h 92"/>
                <a:gd name="T32" fmla="*/ 22 w 60"/>
                <a:gd name="T33" fmla="*/ 82 h 92"/>
                <a:gd name="T34" fmla="*/ 9 w 60"/>
                <a:gd name="T35" fmla="*/ 82 h 92"/>
                <a:gd name="T36" fmla="*/ 13 w 60"/>
                <a:gd name="T37" fmla="*/ 80 h 92"/>
                <a:gd name="T38" fmla="*/ 15 w 60"/>
                <a:gd name="T39" fmla="*/ 82 h 92"/>
                <a:gd name="T40" fmla="*/ 16 w 60"/>
                <a:gd name="T41" fmla="*/ 78 h 92"/>
                <a:gd name="T42" fmla="*/ 28 w 60"/>
                <a:gd name="T43" fmla="*/ 76 h 92"/>
                <a:gd name="T44" fmla="*/ 13 w 60"/>
                <a:gd name="T45" fmla="*/ 71 h 92"/>
                <a:gd name="T46" fmla="*/ 13 w 60"/>
                <a:gd name="T47" fmla="*/ 60 h 92"/>
                <a:gd name="T48" fmla="*/ 16 w 60"/>
                <a:gd name="T49" fmla="*/ 58 h 92"/>
                <a:gd name="T50" fmla="*/ 24 w 60"/>
                <a:gd name="T51" fmla="*/ 58 h 92"/>
                <a:gd name="T52" fmla="*/ 26 w 60"/>
                <a:gd name="T53" fmla="*/ 47 h 92"/>
                <a:gd name="T54" fmla="*/ 20 w 60"/>
                <a:gd name="T55" fmla="*/ 39 h 92"/>
                <a:gd name="T56" fmla="*/ 13 w 60"/>
                <a:gd name="T57" fmla="*/ 41 h 92"/>
                <a:gd name="T58" fmla="*/ 13 w 60"/>
                <a:gd name="T59" fmla="*/ 32 h 92"/>
                <a:gd name="T60" fmla="*/ 5 w 60"/>
                <a:gd name="T61" fmla="*/ 28 h 92"/>
                <a:gd name="T62" fmla="*/ 0 w 60"/>
                <a:gd name="T63" fmla="*/ 9 h 92"/>
                <a:gd name="T64" fmla="*/ 9 w 60"/>
                <a:gd name="T65" fmla="*/ 0 h 92"/>
                <a:gd name="T66" fmla="*/ 26 w 60"/>
                <a:gd name="T67" fmla="*/ 0 h 92"/>
                <a:gd name="T68" fmla="*/ 16 w 60"/>
                <a:gd name="T69" fmla="*/ 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0" h="92">
                  <a:moveTo>
                    <a:pt x="16" y="9"/>
                  </a:moveTo>
                  <a:cubicBezTo>
                    <a:pt x="18" y="13"/>
                    <a:pt x="26" y="7"/>
                    <a:pt x="30" y="7"/>
                  </a:cubicBezTo>
                  <a:cubicBezTo>
                    <a:pt x="32" y="10"/>
                    <a:pt x="32" y="14"/>
                    <a:pt x="31" y="19"/>
                  </a:cubicBezTo>
                  <a:cubicBezTo>
                    <a:pt x="27" y="19"/>
                    <a:pt x="23" y="21"/>
                    <a:pt x="22" y="24"/>
                  </a:cubicBezTo>
                  <a:cubicBezTo>
                    <a:pt x="24" y="28"/>
                    <a:pt x="28" y="30"/>
                    <a:pt x="33" y="30"/>
                  </a:cubicBezTo>
                  <a:cubicBezTo>
                    <a:pt x="33" y="37"/>
                    <a:pt x="41" y="35"/>
                    <a:pt x="39" y="43"/>
                  </a:cubicBezTo>
                  <a:cubicBezTo>
                    <a:pt x="39" y="45"/>
                    <a:pt x="43" y="44"/>
                    <a:pt x="43" y="47"/>
                  </a:cubicBezTo>
                  <a:cubicBezTo>
                    <a:pt x="43" y="50"/>
                    <a:pt x="49" y="48"/>
                    <a:pt x="50" y="50"/>
                  </a:cubicBezTo>
                  <a:cubicBezTo>
                    <a:pt x="49" y="53"/>
                    <a:pt x="47" y="55"/>
                    <a:pt x="46" y="58"/>
                  </a:cubicBezTo>
                  <a:cubicBezTo>
                    <a:pt x="51" y="57"/>
                    <a:pt x="55" y="57"/>
                    <a:pt x="58" y="60"/>
                  </a:cubicBezTo>
                  <a:cubicBezTo>
                    <a:pt x="55" y="62"/>
                    <a:pt x="60" y="68"/>
                    <a:pt x="58" y="71"/>
                  </a:cubicBezTo>
                  <a:cubicBezTo>
                    <a:pt x="57" y="71"/>
                    <a:pt x="54" y="70"/>
                    <a:pt x="54" y="71"/>
                  </a:cubicBezTo>
                  <a:cubicBezTo>
                    <a:pt x="53" y="73"/>
                    <a:pt x="56" y="72"/>
                    <a:pt x="58" y="73"/>
                  </a:cubicBezTo>
                  <a:cubicBezTo>
                    <a:pt x="56" y="75"/>
                    <a:pt x="53" y="75"/>
                    <a:pt x="54" y="78"/>
                  </a:cubicBezTo>
                  <a:cubicBezTo>
                    <a:pt x="51" y="79"/>
                    <a:pt x="51" y="82"/>
                    <a:pt x="48" y="82"/>
                  </a:cubicBezTo>
                  <a:cubicBezTo>
                    <a:pt x="42" y="81"/>
                    <a:pt x="38" y="79"/>
                    <a:pt x="30" y="80"/>
                  </a:cubicBezTo>
                  <a:cubicBezTo>
                    <a:pt x="26" y="84"/>
                    <a:pt x="28" y="84"/>
                    <a:pt x="22" y="82"/>
                  </a:cubicBezTo>
                  <a:cubicBezTo>
                    <a:pt x="20" y="86"/>
                    <a:pt x="9" y="92"/>
                    <a:pt x="9" y="82"/>
                  </a:cubicBezTo>
                  <a:cubicBezTo>
                    <a:pt x="11" y="83"/>
                    <a:pt x="12" y="80"/>
                    <a:pt x="13" y="80"/>
                  </a:cubicBezTo>
                  <a:cubicBezTo>
                    <a:pt x="14" y="80"/>
                    <a:pt x="15" y="82"/>
                    <a:pt x="15" y="82"/>
                  </a:cubicBezTo>
                  <a:cubicBezTo>
                    <a:pt x="17" y="81"/>
                    <a:pt x="15" y="79"/>
                    <a:pt x="16" y="78"/>
                  </a:cubicBezTo>
                  <a:cubicBezTo>
                    <a:pt x="19" y="76"/>
                    <a:pt x="23" y="78"/>
                    <a:pt x="28" y="76"/>
                  </a:cubicBezTo>
                  <a:cubicBezTo>
                    <a:pt x="26" y="67"/>
                    <a:pt x="18" y="74"/>
                    <a:pt x="13" y="71"/>
                  </a:cubicBezTo>
                  <a:cubicBezTo>
                    <a:pt x="13" y="67"/>
                    <a:pt x="13" y="63"/>
                    <a:pt x="13" y="60"/>
                  </a:cubicBezTo>
                  <a:cubicBezTo>
                    <a:pt x="16" y="60"/>
                    <a:pt x="20" y="58"/>
                    <a:pt x="16" y="58"/>
                  </a:cubicBezTo>
                  <a:cubicBezTo>
                    <a:pt x="18" y="52"/>
                    <a:pt x="21" y="60"/>
                    <a:pt x="24" y="58"/>
                  </a:cubicBezTo>
                  <a:cubicBezTo>
                    <a:pt x="28" y="58"/>
                    <a:pt x="21" y="50"/>
                    <a:pt x="26" y="47"/>
                  </a:cubicBezTo>
                  <a:cubicBezTo>
                    <a:pt x="25" y="43"/>
                    <a:pt x="19" y="45"/>
                    <a:pt x="20" y="39"/>
                  </a:cubicBezTo>
                  <a:cubicBezTo>
                    <a:pt x="19" y="41"/>
                    <a:pt x="16" y="41"/>
                    <a:pt x="13" y="41"/>
                  </a:cubicBezTo>
                  <a:cubicBezTo>
                    <a:pt x="13" y="38"/>
                    <a:pt x="13" y="35"/>
                    <a:pt x="13" y="32"/>
                  </a:cubicBezTo>
                  <a:cubicBezTo>
                    <a:pt x="13" y="28"/>
                    <a:pt x="6" y="31"/>
                    <a:pt x="5" y="28"/>
                  </a:cubicBezTo>
                  <a:cubicBezTo>
                    <a:pt x="9" y="21"/>
                    <a:pt x="8" y="10"/>
                    <a:pt x="0" y="9"/>
                  </a:cubicBezTo>
                  <a:cubicBezTo>
                    <a:pt x="3" y="6"/>
                    <a:pt x="8" y="5"/>
                    <a:pt x="9" y="0"/>
                  </a:cubicBezTo>
                  <a:cubicBezTo>
                    <a:pt x="15" y="0"/>
                    <a:pt x="20" y="0"/>
                    <a:pt x="26" y="0"/>
                  </a:cubicBezTo>
                  <a:cubicBezTo>
                    <a:pt x="22" y="3"/>
                    <a:pt x="19" y="6"/>
                    <a:pt x="16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5" name="任意多边形: 形状 94"/>
            <p:cNvSpPr>
              <a:spLocks/>
            </p:cNvSpPr>
            <p:nvPr/>
          </p:nvSpPr>
          <p:spPr bwMode="auto">
            <a:xfrm>
              <a:off x="3213011" y="1172709"/>
              <a:ext cx="35020" cy="28016"/>
            </a:xfrm>
            <a:custGeom>
              <a:avLst/>
              <a:gdLst>
                <a:gd name="T0" fmla="*/ 15 w 17"/>
                <a:gd name="T1" fmla="*/ 2 h 13"/>
                <a:gd name="T2" fmla="*/ 17 w 17"/>
                <a:gd name="T3" fmla="*/ 9 h 13"/>
                <a:gd name="T4" fmla="*/ 8 w 17"/>
                <a:gd name="T5" fmla="*/ 13 h 13"/>
                <a:gd name="T6" fmla="*/ 8 w 17"/>
                <a:gd name="T7" fmla="*/ 9 h 13"/>
                <a:gd name="T8" fmla="*/ 4 w 17"/>
                <a:gd name="T9" fmla="*/ 11 h 13"/>
                <a:gd name="T10" fmla="*/ 6 w 17"/>
                <a:gd name="T11" fmla="*/ 9 h 13"/>
                <a:gd name="T12" fmla="*/ 15 w 17"/>
                <a:gd name="T13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3">
                  <a:moveTo>
                    <a:pt x="15" y="2"/>
                  </a:moveTo>
                  <a:cubicBezTo>
                    <a:pt x="13" y="4"/>
                    <a:pt x="14" y="7"/>
                    <a:pt x="17" y="9"/>
                  </a:cubicBezTo>
                  <a:cubicBezTo>
                    <a:pt x="15" y="12"/>
                    <a:pt x="11" y="12"/>
                    <a:pt x="8" y="13"/>
                  </a:cubicBezTo>
                  <a:cubicBezTo>
                    <a:pt x="8" y="12"/>
                    <a:pt x="8" y="10"/>
                    <a:pt x="8" y="9"/>
                  </a:cubicBezTo>
                  <a:cubicBezTo>
                    <a:pt x="6" y="9"/>
                    <a:pt x="6" y="11"/>
                    <a:pt x="4" y="11"/>
                  </a:cubicBezTo>
                  <a:cubicBezTo>
                    <a:pt x="0" y="9"/>
                    <a:pt x="5" y="10"/>
                    <a:pt x="6" y="9"/>
                  </a:cubicBezTo>
                  <a:cubicBezTo>
                    <a:pt x="7" y="8"/>
                    <a:pt x="11" y="0"/>
                    <a:pt x="15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6" name="任意多边形: 形状 95"/>
            <p:cNvSpPr>
              <a:spLocks/>
            </p:cNvSpPr>
            <p:nvPr/>
          </p:nvSpPr>
          <p:spPr bwMode="auto">
            <a:xfrm>
              <a:off x="7869210" y="1485084"/>
              <a:ext cx="21012" cy="22413"/>
            </a:xfrm>
            <a:custGeom>
              <a:avLst/>
              <a:gdLst>
                <a:gd name="T0" fmla="*/ 3 w 10"/>
                <a:gd name="T1" fmla="*/ 3 h 11"/>
                <a:gd name="T2" fmla="*/ 10 w 10"/>
                <a:gd name="T3" fmla="*/ 1 h 11"/>
                <a:gd name="T4" fmla="*/ 1 w 10"/>
                <a:gd name="T5" fmla="*/ 10 h 11"/>
                <a:gd name="T6" fmla="*/ 3 w 10"/>
                <a:gd name="T7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1">
                  <a:moveTo>
                    <a:pt x="3" y="3"/>
                  </a:moveTo>
                  <a:cubicBezTo>
                    <a:pt x="4" y="0"/>
                    <a:pt x="5" y="3"/>
                    <a:pt x="10" y="1"/>
                  </a:cubicBezTo>
                  <a:cubicBezTo>
                    <a:pt x="8" y="5"/>
                    <a:pt x="8" y="11"/>
                    <a:pt x="1" y="10"/>
                  </a:cubicBezTo>
                  <a:cubicBezTo>
                    <a:pt x="0" y="8"/>
                    <a:pt x="8" y="4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7" name="任意多边形: 形状 96"/>
            <p:cNvSpPr>
              <a:spLocks/>
            </p:cNvSpPr>
            <p:nvPr/>
          </p:nvSpPr>
          <p:spPr bwMode="auto">
            <a:xfrm>
              <a:off x="7380337" y="2095825"/>
              <a:ext cx="155487" cy="180701"/>
            </a:xfrm>
            <a:custGeom>
              <a:avLst/>
              <a:gdLst>
                <a:gd name="T0" fmla="*/ 60 w 75"/>
                <a:gd name="T1" fmla="*/ 5 h 87"/>
                <a:gd name="T2" fmla="*/ 68 w 75"/>
                <a:gd name="T3" fmla="*/ 9 h 87"/>
                <a:gd name="T4" fmla="*/ 75 w 75"/>
                <a:gd name="T5" fmla="*/ 14 h 87"/>
                <a:gd name="T6" fmla="*/ 68 w 75"/>
                <a:gd name="T7" fmla="*/ 24 h 87"/>
                <a:gd name="T8" fmla="*/ 66 w 75"/>
                <a:gd name="T9" fmla="*/ 35 h 87"/>
                <a:gd name="T10" fmla="*/ 70 w 75"/>
                <a:gd name="T11" fmla="*/ 38 h 87"/>
                <a:gd name="T12" fmla="*/ 70 w 75"/>
                <a:gd name="T13" fmla="*/ 44 h 87"/>
                <a:gd name="T14" fmla="*/ 73 w 75"/>
                <a:gd name="T15" fmla="*/ 48 h 87"/>
                <a:gd name="T16" fmla="*/ 64 w 75"/>
                <a:gd name="T17" fmla="*/ 53 h 87"/>
                <a:gd name="T18" fmla="*/ 62 w 75"/>
                <a:gd name="T19" fmla="*/ 63 h 87"/>
                <a:gd name="T20" fmla="*/ 62 w 75"/>
                <a:gd name="T21" fmla="*/ 66 h 87"/>
                <a:gd name="T22" fmla="*/ 59 w 75"/>
                <a:gd name="T23" fmla="*/ 66 h 87"/>
                <a:gd name="T24" fmla="*/ 53 w 75"/>
                <a:gd name="T25" fmla="*/ 74 h 87"/>
                <a:gd name="T26" fmla="*/ 53 w 75"/>
                <a:gd name="T27" fmla="*/ 85 h 87"/>
                <a:gd name="T28" fmla="*/ 34 w 75"/>
                <a:gd name="T29" fmla="*/ 79 h 87"/>
                <a:gd name="T30" fmla="*/ 32 w 75"/>
                <a:gd name="T31" fmla="*/ 83 h 87"/>
                <a:gd name="T32" fmla="*/ 27 w 75"/>
                <a:gd name="T33" fmla="*/ 79 h 87"/>
                <a:gd name="T34" fmla="*/ 18 w 75"/>
                <a:gd name="T35" fmla="*/ 79 h 87"/>
                <a:gd name="T36" fmla="*/ 12 w 75"/>
                <a:gd name="T37" fmla="*/ 78 h 87"/>
                <a:gd name="T38" fmla="*/ 4 w 75"/>
                <a:gd name="T39" fmla="*/ 66 h 87"/>
                <a:gd name="T40" fmla="*/ 6 w 75"/>
                <a:gd name="T41" fmla="*/ 59 h 87"/>
                <a:gd name="T42" fmla="*/ 4 w 75"/>
                <a:gd name="T43" fmla="*/ 59 h 87"/>
                <a:gd name="T44" fmla="*/ 3 w 75"/>
                <a:gd name="T45" fmla="*/ 44 h 87"/>
                <a:gd name="T46" fmla="*/ 21 w 75"/>
                <a:gd name="T47" fmla="*/ 42 h 87"/>
                <a:gd name="T48" fmla="*/ 21 w 75"/>
                <a:gd name="T49" fmla="*/ 37 h 87"/>
                <a:gd name="T50" fmla="*/ 34 w 75"/>
                <a:gd name="T51" fmla="*/ 27 h 87"/>
                <a:gd name="T52" fmla="*/ 46 w 75"/>
                <a:gd name="T53" fmla="*/ 24 h 87"/>
                <a:gd name="T54" fmla="*/ 47 w 75"/>
                <a:gd name="T55" fmla="*/ 18 h 87"/>
                <a:gd name="T56" fmla="*/ 51 w 75"/>
                <a:gd name="T57" fmla="*/ 18 h 87"/>
                <a:gd name="T58" fmla="*/ 55 w 75"/>
                <a:gd name="T59" fmla="*/ 14 h 87"/>
                <a:gd name="T60" fmla="*/ 62 w 75"/>
                <a:gd name="T61" fmla="*/ 5 h 87"/>
                <a:gd name="T62" fmla="*/ 60 w 75"/>
                <a:gd name="T63" fmla="*/ 5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5" h="87">
                  <a:moveTo>
                    <a:pt x="60" y="5"/>
                  </a:moveTo>
                  <a:cubicBezTo>
                    <a:pt x="62" y="0"/>
                    <a:pt x="65" y="9"/>
                    <a:pt x="68" y="9"/>
                  </a:cubicBezTo>
                  <a:cubicBezTo>
                    <a:pt x="70" y="10"/>
                    <a:pt x="72" y="14"/>
                    <a:pt x="75" y="14"/>
                  </a:cubicBezTo>
                  <a:cubicBezTo>
                    <a:pt x="74" y="19"/>
                    <a:pt x="74" y="24"/>
                    <a:pt x="68" y="24"/>
                  </a:cubicBezTo>
                  <a:cubicBezTo>
                    <a:pt x="67" y="27"/>
                    <a:pt x="70" y="35"/>
                    <a:pt x="66" y="35"/>
                  </a:cubicBezTo>
                  <a:cubicBezTo>
                    <a:pt x="66" y="37"/>
                    <a:pt x="69" y="37"/>
                    <a:pt x="70" y="38"/>
                  </a:cubicBezTo>
                  <a:cubicBezTo>
                    <a:pt x="70" y="40"/>
                    <a:pt x="69" y="43"/>
                    <a:pt x="70" y="44"/>
                  </a:cubicBezTo>
                  <a:cubicBezTo>
                    <a:pt x="71" y="46"/>
                    <a:pt x="73" y="46"/>
                    <a:pt x="73" y="48"/>
                  </a:cubicBezTo>
                  <a:cubicBezTo>
                    <a:pt x="73" y="52"/>
                    <a:pt x="67" y="56"/>
                    <a:pt x="64" y="53"/>
                  </a:cubicBezTo>
                  <a:cubicBezTo>
                    <a:pt x="65" y="58"/>
                    <a:pt x="67" y="59"/>
                    <a:pt x="62" y="63"/>
                  </a:cubicBezTo>
                  <a:cubicBezTo>
                    <a:pt x="62" y="63"/>
                    <a:pt x="63" y="66"/>
                    <a:pt x="62" y="66"/>
                  </a:cubicBezTo>
                  <a:cubicBezTo>
                    <a:pt x="62" y="67"/>
                    <a:pt x="59" y="66"/>
                    <a:pt x="59" y="66"/>
                  </a:cubicBezTo>
                  <a:cubicBezTo>
                    <a:pt x="57" y="69"/>
                    <a:pt x="58" y="76"/>
                    <a:pt x="53" y="74"/>
                  </a:cubicBezTo>
                  <a:cubicBezTo>
                    <a:pt x="56" y="77"/>
                    <a:pt x="51" y="79"/>
                    <a:pt x="53" y="85"/>
                  </a:cubicBezTo>
                  <a:cubicBezTo>
                    <a:pt x="43" y="87"/>
                    <a:pt x="41" y="81"/>
                    <a:pt x="34" y="79"/>
                  </a:cubicBezTo>
                  <a:cubicBezTo>
                    <a:pt x="33" y="79"/>
                    <a:pt x="33" y="82"/>
                    <a:pt x="32" y="83"/>
                  </a:cubicBezTo>
                  <a:cubicBezTo>
                    <a:pt x="29" y="85"/>
                    <a:pt x="28" y="80"/>
                    <a:pt x="27" y="79"/>
                  </a:cubicBezTo>
                  <a:cubicBezTo>
                    <a:pt x="24" y="79"/>
                    <a:pt x="20" y="81"/>
                    <a:pt x="18" y="79"/>
                  </a:cubicBezTo>
                  <a:cubicBezTo>
                    <a:pt x="16" y="79"/>
                    <a:pt x="18" y="74"/>
                    <a:pt x="12" y="78"/>
                  </a:cubicBezTo>
                  <a:cubicBezTo>
                    <a:pt x="10" y="73"/>
                    <a:pt x="10" y="67"/>
                    <a:pt x="4" y="66"/>
                  </a:cubicBezTo>
                  <a:cubicBezTo>
                    <a:pt x="4" y="63"/>
                    <a:pt x="7" y="62"/>
                    <a:pt x="6" y="59"/>
                  </a:cubicBezTo>
                  <a:cubicBezTo>
                    <a:pt x="6" y="56"/>
                    <a:pt x="4" y="59"/>
                    <a:pt x="4" y="59"/>
                  </a:cubicBezTo>
                  <a:cubicBezTo>
                    <a:pt x="0" y="56"/>
                    <a:pt x="4" y="51"/>
                    <a:pt x="3" y="44"/>
                  </a:cubicBezTo>
                  <a:cubicBezTo>
                    <a:pt x="10" y="44"/>
                    <a:pt x="16" y="44"/>
                    <a:pt x="21" y="42"/>
                  </a:cubicBezTo>
                  <a:cubicBezTo>
                    <a:pt x="21" y="39"/>
                    <a:pt x="24" y="37"/>
                    <a:pt x="21" y="37"/>
                  </a:cubicBezTo>
                  <a:cubicBezTo>
                    <a:pt x="23" y="34"/>
                    <a:pt x="38" y="30"/>
                    <a:pt x="34" y="27"/>
                  </a:cubicBezTo>
                  <a:cubicBezTo>
                    <a:pt x="37" y="25"/>
                    <a:pt x="41" y="24"/>
                    <a:pt x="46" y="24"/>
                  </a:cubicBezTo>
                  <a:cubicBezTo>
                    <a:pt x="48" y="24"/>
                    <a:pt x="46" y="20"/>
                    <a:pt x="47" y="18"/>
                  </a:cubicBezTo>
                  <a:cubicBezTo>
                    <a:pt x="48" y="17"/>
                    <a:pt x="51" y="18"/>
                    <a:pt x="51" y="18"/>
                  </a:cubicBezTo>
                  <a:cubicBezTo>
                    <a:pt x="52" y="16"/>
                    <a:pt x="51" y="13"/>
                    <a:pt x="55" y="14"/>
                  </a:cubicBezTo>
                  <a:cubicBezTo>
                    <a:pt x="52" y="6"/>
                    <a:pt x="60" y="8"/>
                    <a:pt x="62" y="5"/>
                  </a:cubicBezTo>
                  <a:cubicBezTo>
                    <a:pt x="62" y="5"/>
                    <a:pt x="61" y="5"/>
                    <a:pt x="60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8" name="任意多边形: 形状 97"/>
            <p:cNvSpPr>
              <a:spLocks/>
            </p:cNvSpPr>
            <p:nvPr/>
          </p:nvSpPr>
          <p:spPr bwMode="auto">
            <a:xfrm>
              <a:off x="7540026" y="2224697"/>
              <a:ext cx="71440" cy="81245"/>
            </a:xfrm>
            <a:custGeom>
              <a:avLst/>
              <a:gdLst>
                <a:gd name="T0" fmla="*/ 30 w 34"/>
                <a:gd name="T1" fmla="*/ 1 h 39"/>
                <a:gd name="T2" fmla="*/ 24 w 34"/>
                <a:gd name="T3" fmla="*/ 8 h 39"/>
                <a:gd name="T4" fmla="*/ 23 w 34"/>
                <a:gd name="T5" fmla="*/ 8 h 39"/>
                <a:gd name="T6" fmla="*/ 24 w 34"/>
                <a:gd name="T7" fmla="*/ 14 h 39"/>
                <a:gd name="T8" fmla="*/ 28 w 34"/>
                <a:gd name="T9" fmla="*/ 17 h 39"/>
                <a:gd name="T10" fmla="*/ 30 w 34"/>
                <a:gd name="T11" fmla="*/ 34 h 39"/>
                <a:gd name="T12" fmla="*/ 23 w 34"/>
                <a:gd name="T13" fmla="*/ 34 h 39"/>
                <a:gd name="T14" fmla="*/ 17 w 34"/>
                <a:gd name="T15" fmla="*/ 16 h 39"/>
                <a:gd name="T16" fmla="*/ 10 w 34"/>
                <a:gd name="T17" fmla="*/ 21 h 39"/>
                <a:gd name="T18" fmla="*/ 10 w 34"/>
                <a:gd name="T19" fmla="*/ 32 h 39"/>
                <a:gd name="T20" fmla="*/ 4 w 34"/>
                <a:gd name="T21" fmla="*/ 38 h 39"/>
                <a:gd name="T22" fmla="*/ 2 w 34"/>
                <a:gd name="T23" fmla="*/ 29 h 39"/>
                <a:gd name="T24" fmla="*/ 4 w 34"/>
                <a:gd name="T25" fmla="*/ 27 h 39"/>
                <a:gd name="T26" fmla="*/ 2 w 34"/>
                <a:gd name="T27" fmla="*/ 25 h 39"/>
                <a:gd name="T28" fmla="*/ 4 w 34"/>
                <a:gd name="T29" fmla="*/ 17 h 39"/>
                <a:gd name="T30" fmla="*/ 0 w 34"/>
                <a:gd name="T31" fmla="*/ 14 h 39"/>
                <a:gd name="T32" fmla="*/ 15 w 34"/>
                <a:gd name="T33" fmla="*/ 1 h 39"/>
                <a:gd name="T34" fmla="*/ 30 w 34"/>
                <a:gd name="T3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4" h="39">
                  <a:moveTo>
                    <a:pt x="30" y="1"/>
                  </a:moveTo>
                  <a:cubicBezTo>
                    <a:pt x="34" y="9"/>
                    <a:pt x="21" y="5"/>
                    <a:pt x="24" y="8"/>
                  </a:cubicBezTo>
                  <a:cubicBezTo>
                    <a:pt x="27" y="11"/>
                    <a:pt x="25" y="9"/>
                    <a:pt x="23" y="8"/>
                  </a:cubicBezTo>
                  <a:cubicBezTo>
                    <a:pt x="23" y="11"/>
                    <a:pt x="23" y="12"/>
                    <a:pt x="24" y="14"/>
                  </a:cubicBezTo>
                  <a:cubicBezTo>
                    <a:pt x="25" y="15"/>
                    <a:pt x="28" y="17"/>
                    <a:pt x="28" y="17"/>
                  </a:cubicBezTo>
                  <a:cubicBezTo>
                    <a:pt x="30" y="22"/>
                    <a:pt x="28" y="28"/>
                    <a:pt x="30" y="34"/>
                  </a:cubicBezTo>
                  <a:cubicBezTo>
                    <a:pt x="28" y="34"/>
                    <a:pt x="25" y="34"/>
                    <a:pt x="23" y="34"/>
                  </a:cubicBezTo>
                  <a:cubicBezTo>
                    <a:pt x="20" y="28"/>
                    <a:pt x="17" y="23"/>
                    <a:pt x="17" y="16"/>
                  </a:cubicBezTo>
                  <a:cubicBezTo>
                    <a:pt x="13" y="16"/>
                    <a:pt x="16" y="23"/>
                    <a:pt x="10" y="21"/>
                  </a:cubicBezTo>
                  <a:cubicBezTo>
                    <a:pt x="10" y="25"/>
                    <a:pt x="10" y="29"/>
                    <a:pt x="10" y="32"/>
                  </a:cubicBezTo>
                  <a:cubicBezTo>
                    <a:pt x="10" y="37"/>
                    <a:pt x="4" y="34"/>
                    <a:pt x="4" y="38"/>
                  </a:cubicBezTo>
                  <a:cubicBezTo>
                    <a:pt x="1" y="39"/>
                    <a:pt x="1" y="32"/>
                    <a:pt x="2" y="29"/>
                  </a:cubicBezTo>
                  <a:cubicBezTo>
                    <a:pt x="2" y="28"/>
                    <a:pt x="4" y="27"/>
                    <a:pt x="4" y="27"/>
                  </a:cubicBezTo>
                  <a:cubicBezTo>
                    <a:pt x="4" y="25"/>
                    <a:pt x="2" y="26"/>
                    <a:pt x="2" y="25"/>
                  </a:cubicBezTo>
                  <a:cubicBezTo>
                    <a:pt x="2" y="24"/>
                    <a:pt x="5" y="20"/>
                    <a:pt x="4" y="17"/>
                  </a:cubicBezTo>
                  <a:cubicBezTo>
                    <a:pt x="5" y="14"/>
                    <a:pt x="2" y="14"/>
                    <a:pt x="0" y="14"/>
                  </a:cubicBezTo>
                  <a:cubicBezTo>
                    <a:pt x="2" y="7"/>
                    <a:pt x="5" y="0"/>
                    <a:pt x="15" y="1"/>
                  </a:cubicBezTo>
                  <a:cubicBezTo>
                    <a:pt x="9" y="7"/>
                    <a:pt x="26" y="1"/>
                    <a:pt x="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9" name="任意多边形: 形状 98"/>
            <p:cNvSpPr>
              <a:spLocks/>
            </p:cNvSpPr>
            <p:nvPr/>
          </p:nvSpPr>
          <p:spPr bwMode="auto">
            <a:xfrm>
              <a:off x="7328508" y="2304541"/>
              <a:ext cx="163892" cy="47627"/>
            </a:xfrm>
            <a:custGeom>
              <a:avLst/>
              <a:gdLst>
                <a:gd name="T0" fmla="*/ 2 w 79"/>
                <a:gd name="T1" fmla="*/ 7 h 23"/>
                <a:gd name="T2" fmla="*/ 9 w 79"/>
                <a:gd name="T3" fmla="*/ 2 h 23"/>
                <a:gd name="T4" fmla="*/ 13 w 79"/>
                <a:gd name="T5" fmla="*/ 6 h 23"/>
                <a:gd name="T6" fmla="*/ 16 w 79"/>
                <a:gd name="T7" fmla="*/ 7 h 23"/>
                <a:gd name="T8" fmla="*/ 35 w 79"/>
                <a:gd name="T9" fmla="*/ 11 h 23"/>
                <a:gd name="T10" fmla="*/ 54 w 79"/>
                <a:gd name="T11" fmla="*/ 9 h 23"/>
                <a:gd name="T12" fmla="*/ 57 w 79"/>
                <a:gd name="T13" fmla="*/ 13 h 23"/>
                <a:gd name="T14" fmla="*/ 63 w 79"/>
                <a:gd name="T15" fmla="*/ 15 h 23"/>
                <a:gd name="T16" fmla="*/ 72 w 79"/>
                <a:gd name="T17" fmla="*/ 15 h 23"/>
                <a:gd name="T18" fmla="*/ 74 w 79"/>
                <a:gd name="T19" fmla="*/ 20 h 23"/>
                <a:gd name="T20" fmla="*/ 71 w 79"/>
                <a:gd name="T21" fmla="*/ 20 h 23"/>
                <a:gd name="T22" fmla="*/ 33 w 79"/>
                <a:gd name="T23" fmla="*/ 15 h 23"/>
                <a:gd name="T24" fmla="*/ 24 w 79"/>
                <a:gd name="T25" fmla="*/ 15 h 23"/>
                <a:gd name="T26" fmla="*/ 11 w 79"/>
                <a:gd name="T27" fmla="*/ 11 h 23"/>
                <a:gd name="T28" fmla="*/ 2 w 79"/>
                <a:gd name="T29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23">
                  <a:moveTo>
                    <a:pt x="2" y="7"/>
                  </a:moveTo>
                  <a:cubicBezTo>
                    <a:pt x="0" y="1"/>
                    <a:pt x="8" y="5"/>
                    <a:pt x="9" y="2"/>
                  </a:cubicBezTo>
                  <a:cubicBezTo>
                    <a:pt x="13" y="0"/>
                    <a:pt x="11" y="4"/>
                    <a:pt x="13" y="6"/>
                  </a:cubicBezTo>
                  <a:cubicBezTo>
                    <a:pt x="14" y="6"/>
                    <a:pt x="17" y="5"/>
                    <a:pt x="16" y="7"/>
                  </a:cubicBezTo>
                  <a:cubicBezTo>
                    <a:pt x="25" y="5"/>
                    <a:pt x="28" y="6"/>
                    <a:pt x="35" y="11"/>
                  </a:cubicBezTo>
                  <a:cubicBezTo>
                    <a:pt x="42" y="7"/>
                    <a:pt x="44" y="9"/>
                    <a:pt x="54" y="9"/>
                  </a:cubicBezTo>
                  <a:cubicBezTo>
                    <a:pt x="57" y="9"/>
                    <a:pt x="57" y="11"/>
                    <a:pt x="57" y="13"/>
                  </a:cubicBezTo>
                  <a:cubicBezTo>
                    <a:pt x="60" y="13"/>
                    <a:pt x="63" y="13"/>
                    <a:pt x="63" y="15"/>
                  </a:cubicBezTo>
                  <a:cubicBezTo>
                    <a:pt x="68" y="12"/>
                    <a:pt x="72" y="19"/>
                    <a:pt x="72" y="15"/>
                  </a:cubicBezTo>
                  <a:cubicBezTo>
                    <a:pt x="79" y="15"/>
                    <a:pt x="68" y="21"/>
                    <a:pt x="74" y="20"/>
                  </a:cubicBezTo>
                  <a:cubicBezTo>
                    <a:pt x="73" y="23"/>
                    <a:pt x="73" y="20"/>
                    <a:pt x="71" y="20"/>
                  </a:cubicBezTo>
                  <a:cubicBezTo>
                    <a:pt x="56" y="23"/>
                    <a:pt x="45" y="17"/>
                    <a:pt x="33" y="15"/>
                  </a:cubicBezTo>
                  <a:cubicBezTo>
                    <a:pt x="30" y="14"/>
                    <a:pt x="27" y="15"/>
                    <a:pt x="24" y="15"/>
                  </a:cubicBezTo>
                  <a:cubicBezTo>
                    <a:pt x="19" y="14"/>
                    <a:pt x="15" y="12"/>
                    <a:pt x="11" y="11"/>
                  </a:cubicBezTo>
                  <a:cubicBezTo>
                    <a:pt x="7" y="10"/>
                    <a:pt x="2" y="12"/>
                    <a:pt x="2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0" name="任意多边形: 形状 99"/>
            <p:cNvSpPr>
              <a:spLocks/>
            </p:cNvSpPr>
            <p:nvPr/>
          </p:nvSpPr>
          <p:spPr bwMode="auto">
            <a:xfrm>
              <a:off x="7547030" y="2360572"/>
              <a:ext cx="25214" cy="9806"/>
            </a:xfrm>
            <a:custGeom>
              <a:avLst/>
              <a:gdLst>
                <a:gd name="T0" fmla="*/ 5 w 12"/>
                <a:gd name="T1" fmla="*/ 3 h 5"/>
                <a:gd name="T2" fmla="*/ 12 w 12"/>
                <a:gd name="T3" fmla="*/ 5 h 5"/>
                <a:gd name="T4" fmla="*/ 5 w 12"/>
                <a:gd name="T5" fmla="*/ 5 h 5"/>
                <a:gd name="T6" fmla="*/ 3 w 12"/>
                <a:gd name="T7" fmla="*/ 3 h 5"/>
                <a:gd name="T8" fmla="*/ 5 w 12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5">
                  <a:moveTo>
                    <a:pt x="5" y="3"/>
                  </a:moveTo>
                  <a:cubicBezTo>
                    <a:pt x="8" y="3"/>
                    <a:pt x="12" y="2"/>
                    <a:pt x="12" y="5"/>
                  </a:cubicBezTo>
                  <a:cubicBezTo>
                    <a:pt x="10" y="5"/>
                    <a:pt x="7" y="5"/>
                    <a:pt x="5" y="5"/>
                  </a:cubicBezTo>
                  <a:cubicBezTo>
                    <a:pt x="5" y="3"/>
                    <a:pt x="3" y="3"/>
                    <a:pt x="3" y="3"/>
                  </a:cubicBezTo>
                  <a:cubicBezTo>
                    <a:pt x="0" y="0"/>
                    <a:pt x="4" y="1"/>
                    <a:pt x="5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1" name="任意多边形: 形状 100"/>
            <p:cNvSpPr>
              <a:spLocks/>
            </p:cNvSpPr>
            <p:nvPr/>
          </p:nvSpPr>
          <p:spPr bwMode="auto">
            <a:xfrm>
              <a:off x="8288044" y="2892869"/>
              <a:ext cx="120467" cy="121868"/>
            </a:xfrm>
            <a:custGeom>
              <a:avLst/>
              <a:gdLst>
                <a:gd name="T0" fmla="*/ 1 w 58"/>
                <a:gd name="T1" fmla="*/ 51 h 59"/>
                <a:gd name="T2" fmla="*/ 5 w 58"/>
                <a:gd name="T3" fmla="*/ 43 h 59"/>
                <a:gd name="T4" fmla="*/ 8 w 58"/>
                <a:gd name="T5" fmla="*/ 41 h 59"/>
                <a:gd name="T6" fmla="*/ 8 w 58"/>
                <a:gd name="T7" fmla="*/ 38 h 59"/>
                <a:gd name="T8" fmla="*/ 12 w 58"/>
                <a:gd name="T9" fmla="*/ 38 h 59"/>
                <a:gd name="T10" fmla="*/ 14 w 58"/>
                <a:gd name="T11" fmla="*/ 34 h 59"/>
                <a:gd name="T12" fmla="*/ 21 w 58"/>
                <a:gd name="T13" fmla="*/ 32 h 59"/>
                <a:gd name="T14" fmla="*/ 25 w 58"/>
                <a:gd name="T15" fmla="*/ 28 h 59"/>
                <a:gd name="T16" fmla="*/ 29 w 58"/>
                <a:gd name="T17" fmla="*/ 23 h 59"/>
                <a:gd name="T18" fmla="*/ 33 w 58"/>
                <a:gd name="T19" fmla="*/ 19 h 59"/>
                <a:gd name="T20" fmla="*/ 38 w 58"/>
                <a:gd name="T21" fmla="*/ 21 h 59"/>
                <a:gd name="T22" fmla="*/ 36 w 58"/>
                <a:gd name="T23" fmla="*/ 13 h 59"/>
                <a:gd name="T24" fmla="*/ 44 w 58"/>
                <a:gd name="T25" fmla="*/ 4 h 59"/>
                <a:gd name="T26" fmla="*/ 49 w 58"/>
                <a:gd name="T27" fmla="*/ 0 h 59"/>
                <a:gd name="T28" fmla="*/ 55 w 58"/>
                <a:gd name="T29" fmla="*/ 4 h 59"/>
                <a:gd name="T30" fmla="*/ 57 w 58"/>
                <a:gd name="T31" fmla="*/ 13 h 59"/>
                <a:gd name="T32" fmla="*/ 55 w 58"/>
                <a:gd name="T33" fmla="*/ 19 h 59"/>
                <a:gd name="T34" fmla="*/ 51 w 58"/>
                <a:gd name="T35" fmla="*/ 19 h 59"/>
                <a:gd name="T36" fmla="*/ 49 w 58"/>
                <a:gd name="T37" fmla="*/ 28 h 59"/>
                <a:gd name="T38" fmla="*/ 42 w 58"/>
                <a:gd name="T39" fmla="*/ 30 h 59"/>
                <a:gd name="T40" fmla="*/ 36 w 58"/>
                <a:gd name="T41" fmla="*/ 43 h 59"/>
                <a:gd name="T42" fmla="*/ 33 w 58"/>
                <a:gd name="T43" fmla="*/ 51 h 59"/>
                <a:gd name="T44" fmla="*/ 29 w 58"/>
                <a:gd name="T45" fmla="*/ 54 h 59"/>
                <a:gd name="T46" fmla="*/ 14 w 58"/>
                <a:gd name="T47" fmla="*/ 49 h 59"/>
                <a:gd name="T48" fmla="*/ 7 w 58"/>
                <a:gd name="T49" fmla="*/ 51 h 59"/>
                <a:gd name="T50" fmla="*/ 5 w 58"/>
                <a:gd name="T51" fmla="*/ 47 h 59"/>
                <a:gd name="T52" fmla="*/ 1 w 58"/>
                <a:gd name="T53" fmla="*/ 51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59">
                  <a:moveTo>
                    <a:pt x="1" y="51"/>
                  </a:moveTo>
                  <a:cubicBezTo>
                    <a:pt x="0" y="48"/>
                    <a:pt x="3" y="45"/>
                    <a:pt x="5" y="43"/>
                  </a:cubicBezTo>
                  <a:cubicBezTo>
                    <a:pt x="5" y="43"/>
                    <a:pt x="8" y="42"/>
                    <a:pt x="8" y="41"/>
                  </a:cubicBezTo>
                  <a:cubicBezTo>
                    <a:pt x="9" y="41"/>
                    <a:pt x="8" y="38"/>
                    <a:pt x="8" y="38"/>
                  </a:cubicBezTo>
                  <a:cubicBezTo>
                    <a:pt x="9" y="37"/>
                    <a:pt x="12" y="38"/>
                    <a:pt x="12" y="38"/>
                  </a:cubicBezTo>
                  <a:cubicBezTo>
                    <a:pt x="13" y="37"/>
                    <a:pt x="13" y="34"/>
                    <a:pt x="14" y="34"/>
                  </a:cubicBezTo>
                  <a:cubicBezTo>
                    <a:pt x="16" y="33"/>
                    <a:pt x="20" y="34"/>
                    <a:pt x="21" y="32"/>
                  </a:cubicBezTo>
                  <a:cubicBezTo>
                    <a:pt x="23" y="29"/>
                    <a:pt x="21" y="29"/>
                    <a:pt x="25" y="28"/>
                  </a:cubicBezTo>
                  <a:cubicBezTo>
                    <a:pt x="29" y="28"/>
                    <a:pt x="27" y="25"/>
                    <a:pt x="29" y="23"/>
                  </a:cubicBezTo>
                  <a:cubicBezTo>
                    <a:pt x="29" y="22"/>
                    <a:pt x="35" y="27"/>
                    <a:pt x="33" y="19"/>
                  </a:cubicBezTo>
                  <a:cubicBezTo>
                    <a:pt x="36" y="18"/>
                    <a:pt x="36" y="21"/>
                    <a:pt x="38" y="21"/>
                  </a:cubicBezTo>
                  <a:cubicBezTo>
                    <a:pt x="38" y="17"/>
                    <a:pt x="36" y="17"/>
                    <a:pt x="36" y="13"/>
                  </a:cubicBezTo>
                  <a:cubicBezTo>
                    <a:pt x="43" y="15"/>
                    <a:pt x="42" y="7"/>
                    <a:pt x="44" y="4"/>
                  </a:cubicBezTo>
                  <a:cubicBezTo>
                    <a:pt x="45" y="2"/>
                    <a:pt x="50" y="4"/>
                    <a:pt x="49" y="0"/>
                  </a:cubicBezTo>
                  <a:cubicBezTo>
                    <a:pt x="51" y="1"/>
                    <a:pt x="51" y="5"/>
                    <a:pt x="55" y="4"/>
                  </a:cubicBezTo>
                  <a:cubicBezTo>
                    <a:pt x="53" y="9"/>
                    <a:pt x="58" y="9"/>
                    <a:pt x="57" y="13"/>
                  </a:cubicBezTo>
                  <a:cubicBezTo>
                    <a:pt x="54" y="13"/>
                    <a:pt x="56" y="17"/>
                    <a:pt x="55" y="19"/>
                  </a:cubicBezTo>
                  <a:cubicBezTo>
                    <a:pt x="55" y="19"/>
                    <a:pt x="52" y="18"/>
                    <a:pt x="51" y="19"/>
                  </a:cubicBezTo>
                  <a:cubicBezTo>
                    <a:pt x="50" y="20"/>
                    <a:pt x="50" y="24"/>
                    <a:pt x="49" y="28"/>
                  </a:cubicBezTo>
                  <a:cubicBezTo>
                    <a:pt x="46" y="31"/>
                    <a:pt x="46" y="27"/>
                    <a:pt x="42" y="30"/>
                  </a:cubicBezTo>
                  <a:cubicBezTo>
                    <a:pt x="37" y="33"/>
                    <a:pt x="38" y="39"/>
                    <a:pt x="36" y="43"/>
                  </a:cubicBezTo>
                  <a:cubicBezTo>
                    <a:pt x="36" y="44"/>
                    <a:pt x="31" y="45"/>
                    <a:pt x="33" y="51"/>
                  </a:cubicBezTo>
                  <a:cubicBezTo>
                    <a:pt x="29" y="50"/>
                    <a:pt x="29" y="52"/>
                    <a:pt x="29" y="54"/>
                  </a:cubicBezTo>
                  <a:cubicBezTo>
                    <a:pt x="24" y="49"/>
                    <a:pt x="15" y="59"/>
                    <a:pt x="14" y="49"/>
                  </a:cubicBezTo>
                  <a:cubicBezTo>
                    <a:pt x="13" y="49"/>
                    <a:pt x="9" y="52"/>
                    <a:pt x="7" y="51"/>
                  </a:cubicBezTo>
                  <a:cubicBezTo>
                    <a:pt x="6" y="51"/>
                    <a:pt x="4" y="47"/>
                    <a:pt x="5" y="47"/>
                  </a:cubicBezTo>
                  <a:cubicBezTo>
                    <a:pt x="1" y="47"/>
                    <a:pt x="9" y="54"/>
                    <a:pt x="1" y="5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2" name="任意多边形: 形状 101"/>
            <p:cNvSpPr>
              <a:spLocks/>
            </p:cNvSpPr>
            <p:nvPr/>
          </p:nvSpPr>
          <p:spPr bwMode="auto">
            <a:xfrm>
              <a:off x="4137527" y="505936"/>
              <a:ext cx="169495" cy="126070"/>
            </a:xfrm>
            <a:custGeom>
              <a:avLst/>
              <a:gdLst>
                <a:gd name="T0" fmla="*/ 22 w 82"/>
                <a:gd name="T1" fmla="*/ 0 h 61"/>
                <a:gd name="T2" fmla="*/ 31 w 82"/>
                <a:gd name="T3" fmla="*/ 8 h 61"/>
                <a:gd name="T4" fmla="*/ 37 w 82"/>
                <a:gd name="T5" fmla="*/ 9 h 61"/>
                <a:gd name="T6" fmla="*/ 41 w 82"/>
                <a:gd name="T7" fmla="*/ 9 h 61"/>
                <a:gd name="T8" fmla="*/ 43 w 82"/>
                <a:gd name="T9" fmla="*/ 11 h 61"/>
                <a:gd name="T10" fmla="*/ 48 w 82"/>
                <a:gd name="T11" fmla="*/ 15 h 61"/>
                <a:gd name="T12" fmla="*/ 54 w 82"/>
                <a:gd name="T13" fmla="*/ 15 h 61"/>
                <a:gd name="T14" fmla="*/ 65 w 82"/>
                <a:gd name="T15" fmla="*/ 19 h 61"/>
                <a:gd name="T16" fmla="*/ 65 w 82"/>
                <a:gd name="T17" fmla="*/ 24 h 61"/>
                <a:gd name="T18" fmla="*/ 71 w 82"/>
                <a:gd name="T19" fmla="*/ 24 h 61"/>
                <a:gd name="T20" fmla="*/ 71 w 82"/>
                <a:gd name="T21" fmla="*/ 28 h 61"/>
                <a:gd name="T22" fmla="*/ 82 w 82"/>
                <a:gd name="T23" fmla="*/ 36 h 61"/>
                <a:gd name="T24" fmla="*/ 80 w 82"/>
                <a:gd name="T25" fmla="*/ 41 h 61"/>
                <a:gd name="T26" fmla="*/ 76 w 82"/>
                <a:gd name="T27" fmla="*/ 39 h 61"/>
                <a:gd name="T28" fmla="*/ 67 w 82"/>
                <a:gd name="T29" fmla="*/ 45 h 61"/>
                <a:gd name="T30" fmla="*/ 65 w 82"/>
                <a:gd name="T31" fmla="*/ 49 h 61"/>
                <a:gd name="T32" fmla="*/ 61 w 82"/>
                <a:gd name="T33" fmla="*/ 52 h 61"/>
                <a:gd name="T34" fmla="*/ 50 w 82"/>
                <a:gd name="T35" fmla="*/ 52 h 61"/>
                <a:gd name="T36" fmla="*/ 50 w 82"/>
                <a:gd name="T37" fmla="*/ 54 h 61"/>
                <a:gd name="T38" fmla="*/ 43 w 82"/>
                <a:gd name="T39" fmla="*/ 56 h 61"/>
                <a:gd name="T40" fmla="*/ 41 w 82"/>
                <a:gd name="T41" fmla="*/ 52 h 61"/>
                <a:gd name="T42" fmla="*/ 30 w 82"/>
                <a:gd name="T43" fmla="*/ 52 h 61"/>
                <a:gd name="T44" fmla="*/ 26 w 82"/>
                <a:gd name="T45" fmla="*/ 49 h 61"/>
                <a:gd name="T46" fmla="*/ 31 w 82"/>
                <a:gd name="T47" fmla="*/ 45 h 61"/>
                <a:gd name="T48" fmla="*/ 22 w 82"/>
                <a:gd name="T49" fmla="*/ 43 h 61"/>
                <a:gd name="T50" fmla="*/ 28 w 82"/>
                <a:gd name="T51" fmla="*/ 39 h 61"/>
                <a:gd name="T52" fmla="*/ 31 w 82"/>
                <a:gd name="T53" fmla="*/ 36 h 61"/>
                <a:gd name="T54" fmla="*/ 37 w 82"/>
                <a:gd name="T55" fmla="*/ 37 h 61"/>
                <a:gd name="T56" fmla="*/ 35 w 82"/>
                <a:gd name="T57" fmla="*/ 32 h 61"/>
                <a:gd name="T58" fmla="*/ 18 w 82"/>
                <a:gd name="T59" fmla="*/ 36 h 61"/>
                <a:gd name="T60" fmla="*/ 13 w 82"/>
                <a:gd name="T61" fmla="*/ 34 h 61"/>
                <a:gd name="T62" fmla="*/ 9 w 82"/>
                <a:gd name="T63" fmla="*/ 30 h 61"/>
                <a:gd name="T64" fmla="*/ 2 w 82"/>
                <a:gd name="T65" fmla="*/ 26 h 61"/>
                <a:gd name="T66" fmla="*/ 0 w 82"/>
                <a:gd name="T67" fmla="*/ 21 h 61"/>
                <a:gd name="T68" fmla="*/ 5 w 82"/>
                <a:gd name="T69" fmla="*/ 17 h 61"/>
                <a:gd name="T70" fmla="*/ 9 w 82"/>
                <a:gd name="T71" fmla="*/ 13 h 61"/>
                <a:gd name="T72" fmla="*/ 11 w 82"/>
                <a:gd name="T73" fmla="*/ 8 h 61"/>
                <a:gd name="T74" fmla="*/ 15 w 82"/>
                <a:gd name="T75" fmla="*/ 8 h 61"/>
                <a:gd name="T76" fmla="*/ 18 w 82"/>
                <a:gd name="T77" fmla="*/ 4 h 61"/>
                <a:gd name="T78" fmla="*/ 22 w 82"/>
                <a:gd name="T7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2" h="61">
                  <a:moveTo>
                    <a:pt x="22" y="0"/>
                  </a:moveTo>
                  <a:cubicBezTo>
                    <a:pt x="25" y="3"/>
                    <a:pt x="30" y="3"/>
                    <a:pt x="31" y="8"/>
                  </a:cubicBezTo>
                  <a:cubicBezTo>
                    <a:pt x="35" y="6"/>
                    <a:pt x="36" y="9"/>
                    <a:pt x="37" y="9"/>
                  </a:cubicBezTo>
                  <a:cubicBezTo>
                    <a:pt x="38" y="10"/>
                    <a:pt x="40" y="9"/>
                    <a:pt x="41" y="9"/>
                  </a:cubicBezTo>
                  <a:cubicBezTo>
                    <a:pt x="41" y="10"/>
                    <a:pt x="41" y="13"/>
                    <a:pt x="43" y="11"/>
                  </a:cubicBezTo>
                  <a:cubicBezTo>
                    <a:pt x="46" y="8"/>
                    <a:pt x="45" y="13"/>
                    <a:pt x="48" y="15"/>
                  </a:cubicBezTo>
                  <a:cubicBezTo>
                    <a:pt x="49" y="16"/>
                    <a:pt x="52" y="14"/>
                    <a:pt x="54" y="15"/>
                  </a:cubicBezTo>
                  <a:cubicBezTo>
                    <a:pt x="55" y="16"/>
                    <a:pt x="58" y="21"/>
                    <a:pt x="65" y="19"/>
                  </a:cubicBezTo>
                  <a:cubicBezTo>
                    <a:pt x="65" y="21"/>
                    <a:pt x="65" y="22"/>
                    <a:pt x="65" y="24"/>
                  </a:cubicBezTo>
                  <a:cubicBezTo>
                    <a:pt x="66" y="25"/>
                    <a:pt x="69" y="23"/>
                    <a:pt x="71" y="24"/>
                  </a:cubicBezTo>
                  <a:cubicBezTo>
                    <a:pt x="71" y="25"/>
                    <a:pt x="70" y="28"/>
                    <a:pt x="71" y="28"/>
                  </a:cubicBezTo>
                  <a:cubicBezTo>
                    <a:pt x="73" y="30"/>
                    <a:pt x="78" y="32"/>
                    <a:pt x="82" y="36"/>
                  </a:cubicBezTo>
                  <a:cubicBezTo>
                    <a:pt x="82" y="37"/>
                    <a:pt x="81" y="41"/>
                    <a:pt x="80" y="41"/>
                  </a:cubicBezTo>
                  <a:cubicBezTo>
                    <a:pt x="78" y="42"/>
                    <a:pt x="76" y="39"/>
                    <a:pt x="76" y="39"/>
                  </a:cubicBezTo>
                  <a:cubicBezTo>
                    <a:pt x="73" y="41"/>
                    <a:pt x="71" y="44"/>
                    <a:pt x="67" y="45"/>
                  </a:cubicBezTo>
                  <a:cubicBezTo>
                    <a:pt x="65" y="45"/>
                    <a:pt x="65" y="47"/>
                    <a:pt x="65" y="49"/>
                  </a:cubicBezTo>
                  <a:cubicBezTo>
                    <a:pt x="62" y="48"/>
                    <a:pt x="61" y="50"/>
                    <a:pt x="61" y="52"/>
                  </a:cubicBezTo>
                  <a:cubicBezTo>
                    <a:pt x="55" y="53"/>
                    <a:pt x="54" y="48"/>
                    <a:pt x="50" y="52"/>
                  </a:cubicBezTo>
                  <a:cubicBezTo>
                    <a:pt x="48" y="53"/>
                    <a:pt x="49" y="54"/>
                    <a:pt x="50" y="54"/>
                  </a:cubicBezTo>
                  <a:cubicBezTo>
                    <a:pt x="49" y="61"/>
                    <a:pt x="43" y="49"/>
                    <a:pt x="43" y="56"/>
                  </a:cubicBezTo>
                  <a:cubicBezTo>
                    <a:pt x="41" y="56"/>
                    <a:pt x="41" y="54"/>
                    <a:pt x="41" y="52"/>
                  </a:cubicBezTo>
                  <a:cubicBezTo>
                    <a:pt x="37" y="56"/>
                    <a:pt x="35" y="51"/>
                    <a:pt x="30" y="52"/>
                  </a:cubicBezTo>
                  <a:cubicBezTo>
                    <a:pt x="30" y="49"/>
                    <a:pt x="28" y="49"/>
                    <a:pt x="26" y="49"/>
                  </a:cubicBezTo>
                  <a:cubicBezTo>
                    <a:pt x="26" y="46"/>
                    <a:pt x="31" y="48"/>
                    <a:pt x="31" y="45"/>
                  </a:cubicBezTo>
                  <a:cubicBezTo>
                    <a:pt x="32" y="41"/>
                    <a:pt x="25" y="44"/>
                    <a:pt x="22" y="43"/>
                  </a:cubicBezTo>
                  <a:cubicBezTo>
                    <a:pt x="21" y="38"/>
                    <a:pt x="25" y="40"/>
                    <a:pt x="28" y="39"/>
                  </a:cubicBezTo>
                  <a:cubicBezTo>
                    <a:pt x="28" y="39"/>
                    <a:pt x="31" y="36"/>
                    <a:pt x="31" y="36"/>
                  </a:cubicBezTo>
                  <a:cubicBezTo>
                    <a:pt x="33" y="35"/>
                    <a:pt x="34" y="38"/>
                    <a:pt x="37" y="37"/>
                  </a:cubicBezTo>
                  <a:cubicBezTo>
                    <a:pt x="37" y="34"/>
                    <a:pt x="35" y="34"/>
                    <a:pt x="35" y="32"/>
                  </a:cubicBezTo>
                  <a:cubicBezTo>
                    <a:pt x="33" y="33"/>
                    <a:pt x="22" y="32"/>
                    <a:pt x="18" y="36"/>
                  </a:cubicBezTo>
                  <a:cubicBezTo>
                    <a:pt x="15" y="39"/>
                    <a:pt x="18" y="35"/>
                    <a:pt x="13" y="34"/>
                  </a:cubicBezTo>
                  <a:cubicBezTo>
                    <a:pt x="7" y="32"/>
                    <a:pt x="3" y="35"/>
                    <a:pt x="9" y="30"/>
                  </a:cubicBezTo>
                  <a:cubicBezTo>
                    <a:pt x="9" y="26"/>
                    <a:pt x="3" y="29"/>
                    <a:pt x="2" y="26"/>
                  </a:cubicBezTo>
                  <a:cubicBezTo>
                    <a:pt x="4" y="22"/>
                    <a:pt x="8" y="17"/>
                    <a:pt x="0" y="21"/>
                  </a:cubicBezTo>
                  <a:cubicBezTo>
                    <a:pt x="0" y="18"/>
                    <a:pt x="2" y="17"/>
                    <a:pt x="5" y="17"/>
                  </a:cubicBezTo>
                  <a:cubicBezTo>
                    <a:pt x="7" y="16"/>
                    <a:pt x="7" y="13"/>
                    <a:pt x="9" y="13"/>
                  </a:cubicBezTo>
                  <a:cubicBezTo>
                    <a:pt x="12" y="13"/>
                    <a:pt x="9" y="9"/>
                    <a:pt x="11" y="8"/>
                  </a:cubicBezTo>
                  <a:cubicBezTo>
                    <a:pt x="11" y="7"/>
                    <a:pt x="14" y="8"/>
                    <a:pt x="15" y="8"/>
                  </a:cubicBezTo>
                  <a:cubicBezTo>
                    <a:pt x="17" y="7"/>
                    <a:pt x="16" y="4"/>
                    <a:pt x="18" y="4"/>
                  </a:cubicBezTo>
                  <a:cubicBezTo>
                    <a:pt x="19" y="2"/>
                    <a:pt x="22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3" name="任意多边形: 形状 102"/>
            <p:cNvSpPr>
              <a:spLocks/>
            </p:cNvSpPr>
            <p:nvPr/>
          </p:nvSpPr>
          <p:spPr bwMode="auto">
            <a:xfrm>
              <a:off x="5831072" y="552163"/>
              <a:ext cx="225526" cy="113464"/>
            </a:xfrm>
            <a:custGeom>
              <a:avLst/>
              <a:gdLst>
                <a:gd name="T0" fmla="*/ 37 w 109"/>
                <a:gd name="T1" fmla="*/ 38 h 55"/>
                <a:gd name="T2" fmla="*/ 34 w 109"/>
                <a:gd name="T3" fmla="*/ 40 h 55"/>
                <a:gd name="T4" fmla="*/ 24 w 109"/>
                <a:gd name="T5" fmla="*/ 38 h 55"/>
                <a:gd name="T6" fmla="*/ 30 w 109"/>
                <a:gd name="T7" fmla="*/ 34 h 55"/>
                <a:gd name="T8" fmla="*/ 41 w 109"/>
                <a:gd name="T9" fmla="*/ 27 h 55"/>
                <a:gd name="T10" fmla="*/ 37 w 109"/>
                <a:gd name="T11" fmla="*/ 21 h 55"/>
                <a:gd name="T12" fmla="*/ 28 w 109"/>
                <a:gd name="T13" fmla="*/ 21 h 55"/>
                <a:gd name="T14" fmla="*/ 19 w 109"/>
                <a:gd name="T15" fmla="*/ 28 h 55"/>
                <a:gd name="T16" fmla="*/ 6 w 109"/>
                <a:gd name="T17" fmla="*/ 27 h 55"/>
                <a:gd name="T18" fmla="*/ 8 w 109"/>
                <a:gd name="T19" fmla="*/ 14 h 55"/>
                <a:gd name="T20" fmla="*/ 4 w 109"/>
                <a:gd name="T21" fmla="*/ 15 h 55"/>
                <a:gd name="T22" fmla="*/ 2 w 109"/>
                <a:gd name="T23" fmla="*/ 6 h 55"/>
                <a:gd name="T24" fmla="*/ 6 w 109"/>
                <a:gd name="T25" fmla="*/ 8 h 55"/>
                <a:gd name="T26" fmla="*/ 17 w 109"/>
                <a:gd name="T27" fmla="*/ 4 h 55"/>
                <a:gd name="T28" fmla="*/ 19 w 109"/>
                <a:gd name="T29" fmla="*/ 10 h 55"/>
                <a:gd name="T30" fmla="*/ 34 w 109"/>
                <a:gd name="T31" fmla="*/ 12 h 55"/>
                <a:gd name="T32" fmla="*/ 39 w 109"/>
                <a:gd name="T33" fmla="*/ 4 h 55"/>
                <a:gd name="T34" fmla="*/ 58 w 109"/>
                <a:gd name="T35" fmla="*/ 6 h 55"/>
                <a:gd name="T36" fmla="*/ 60 w 109"/>
                <a:gd name="T37" fmla="*/ 6 h 55"/>
                <a:gd name="T38" fmla="*/ 67 w 109"/>
                <a:gd name="T39" fmla="*/ 12 h 55"/>
                <a:gd name="T40" fmla="*/ 65 w 109"/>
                <a:gd name="T41" fmla="*/ 15 h 55"/>
                <a:gd name="T42" fmla="*/ 75 w 109"/>
                <a:gd name="T43" fmla="*/ 14 h 55"/>
                <a:gd name="T44" fmla="*/ 86 w 109"/>
                <a:gd name="T45" fmla="*/ 17 h 55"/>
                <a:gd name="T46" fmla="*/ 88 w 109"/>
                <a:gd name="T47" fmla="*/ 21 h 55"/>
                <a:gd name="T48" fmla="*/ 90 w 109"/>
                <a:gd name="T49" fmla="*/ 23 h 55"/>
                <a:gd name="T50" fmla="*/ 92 w 109"/>
                <a:gd name="T51" fmla="*/ 27 h 55"/>
                <a:gd name="T52" fmla="*/ 95 w 109"/>
                <a:gd name="T53" fmla="*/ 27 h 55"/>
                <a:gd name="T54" fmla="*/ 95 w 109"/>
                <a:gd name="T55" fmla="*/ 30 h 55"/>
                <a:gd name="T56" fmla="*/ 99 w 109"/>
                <a:gd name="T57" fmla="*/ 30 h 55"/>
                <a:gd name="T58" fmla="*/ 101 w 109"/>
                <a:gd name="T59" fmla="*/ 36 h 55"/>
                <a:gd name="T60" fmla="*/ 106 w 109"/>
                <a:gd name="T61" fmla="*/ 36 h 55"/>
                <a:gd name="T62" fmla="*/ 101 w 109"/>
                <a:gd name="T63" fmla="*/ 40 h 55"/>
                <a:gd name="T64" fmla="*/ 101 w 109"/>
                <a:gd name="T65" fmla="*/ 41 h 55"/>
                <a:gd name="T66" fmla="*/ 82 w 109"/>
                <a:gd name="T67" fmla="*/ 41 h 55"/>
                <a:gd name="T68" fmla="*/ 82 w 109"/>
                <a:gd name="T69" fmla="*/ 30 h 55"/>
                <a:gd name="T70" fmla="*/ 64 w 109"/>
                <a:gd name="T71" fmla="*/ 28 h 55"/>
                <a:gd name="T72" fmla="*/ 62 w 109"/>
                <a:gd name="T73" fmla="*/ 34 h 55"/>
                <a:gd name="T74" fmla="*/ 58 w 109"/>
                <a:gd name="T75" fmla="*/ 34 h 55"/>
                <a:gd name="T76" fmla="*/ 54 w 109"/>
                <a:gd name="T77" fmla="*/ 38 h 55"/>
                <a:gd name="T78" fmla="*/ 56 w 109"/>
                <a:gd name="T79" fmla="*/ 40 h 55"/>
                <a:gd name="T80" fmla="*/ 51 w 109"/>
                <a:gd name="T81" fmla="*/ 41 h 55"/>
                <a:gd name="T82" fmla="*/ 51 w 109"/>
                <a:gd name="T83" fmla="*/ 53 h 55"/>
                <a:gd name="T84" fmla="*/ 26 w 109"/>
                <a:gd name="T85" fmla="*/ 45 h 55"/>
                <a:gd name="T86" fmla="*/ 32 w 109"/>
                <a:gd name="T87" fmla="*/ 41 h 55"/>
                <a:gd name="T88" fmla="*/ 39 w 109"/>
                <a:gd name="T89" fmla="*/ 41 h 55"/>
                <a:gd name="T90" fmla="*/ 37 w 109"/>
                <a:gd name="T91" fmla="*/ 3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9" h="55">
                  <a:moveTo>
                    <a:pt x="37" y="38"/>
                  </a:moveTo>
                  <a:cubicBezTo>
                    <a:pt x="37" y="34"/>
                    <a:pt x="34" y="40"/>
                    <a:pt x="34" y="40"/>
                  </a:cubicBezTo>
                  <a:cubicBezTo>
                    <a:pt x="31" y="40"/>
                    <a:pt x="29" y="36"/>
                    <a:pt x="24" y="38"/>
                  </a:cubicBezTo>
                  <a:cubicBezTo>
                    <a:pt x="25" y="34"/>
                    <a:pt x="28" y="35"/>
                    <a:pt x="30" y="34"/>
                  </a:cubicBezTo>
                  <a:cubicBezTo>
                    <a:pt x="34" y="32"/>
                    <a:pt x="36" y="27"/>
                    <a:pt x="41" y="27"/>
                  </a:cubicBezTo>
                  <a:cubicBezTo>
                    <a:pt x="40" y="25"/>
                    <a:pt x="37" y="25"/>
                    <a:pt x="37" y="21"/>
                  </a:cubicBezTo>
                  <a:cubicBezTo>
                    <a:pt x="34" y="20"/>
                    <a:pt x="30" y="26"/>
                    <a:pt x="28" y="21"/>
                  </a:cubicBezTo>
                  <a:cubicBezTo>
                    <a:pt x="25" y="24"/>
                    <a:pt x="23" y="27"/>
                    <a:pt x="19" y="28"/>
                  </a:cubicBezTo>
                  <a:cubicBezTo>
                    <a:pt x="13" y="29"/>
                    <a:pt x="12" y="25"/>
                    <a:pt x="6" y="27"/>
                  </a:cubicBezTo>
                  <a:cubicBezTo>
                    <a:pt x="10" y="23"/>
                    <a:pt x="10" y="19"/>
                    <a:pt x="8" y="14"/>
                  </a:cubicBezTo>
                  <a:cubicBezTo>
                    <a:pt x="5" y="13"/>
                    <a:pt x="4" y="14"/>
                    <a:pt x="4" y="15"/>
                  </a:cubicBezTo>
                  <a:cubicBezTo>
                    <a:pt x="0" y="16"/>
                    <a:pt x="3" y="9"/>
                    <a:pt x="2" y="6"/>
                  </a:cubicBezTo>
                  <a:cubicBezTo>
                    <a:pt x="4" y="6"/>
                    <a:pt x="5" y="6"/>
                    <a:pt x="6" y="8"/>
                  </a:cubicBezTo>
                  <a:cubicBezTo>
                    <a:pt x="7" y="4"/>
                    <a:pt x="16" y="8"/>
                    <a:pt x="17" y="4"/>
                  </a:cubicBezTo>
                  <a:cubicBezTo>
                    <a:pt x="19" y="4"/>
                    <a:pt x="19" y="8"/>
                    <a:pt x="19" y="10"/>
                  </a:cubicBezTo>
                  <a:cubicBezTo>
                    <a:pt x="26" y="11"/>
                    <a:pt x="33" y="0"/>
                    <a:pt x="34" y="12"/>
                  </a:cubicBezTo>
                  <a:cubicBezTo>
                    <a:pt x="39" y="12"/>
                    <a:pt x="40" y="9"/>
                    <a:pt x="39" y="4"/>
                  </a:cubicBezTo>
                  <a:cubicBezTo>
                    <a:pt x="44" y="6"/>
                    <a:pt x="51" y="5"/>
                    <a:pt x="58" y="6"/>
                  </a:cubicBezTo>
                  <a:cubicBezTo>
                    <a:pt x="59" y="6"/>
                    <a:pt x="60" y="9"/>
                    <a:pt x="60" y="6"/>
                  </a:cubicBezTo>
                  <a:cubicBezTo>
                    <a:pt x="63" y="7"/>
                    <a:pt x="60" y="15"/>
                    <a:pt x="67" y="12"/>
                  </a:cubicBezTo>
                  <a:cubicBezTo>
                    <a:pt x="67" y="13"/>
                    <a:pt x="65" y="13"/>
                    <a:pt x="65" y="15"/>
                  </a:cubicBezTo>
                  <a:cubicBezTo>
                    <a:pt x="68" y="14"/>
                    <a:pt x="75" y="18"/>
                    <a:pt x="75" y="14"/>
                  </a:cubicBezTo>
                  <a:cubicBezTo>
                    <a:pt x="76" y="15"/>
                    <a:pt x="78" y="19"/>
                    <a:pt x="86" y="17"/>
                  </a:cubicBezTo>
                  <a:cubicBezTo>
                    <a:pt x="83" y="21"/>
                    <a:pt x="85" y="20"/>
                    <a:pt x="88" y="21"/>
                  </a:cubicBezTo>
                  <a:cubicBezTo>
                    <a:pt x="89" y="21"/>
                    <a:pt x="88" y="23"/>
                    <a:pt x="90" y="23"/>
                  </a:cubicBezTo>
                  <a:cubicBezTo>
                    <a:pt x="92" y="23"/>
                    <a:pt x="90" y="25"/>
                    <a:pt x="92" y="27"/>
                  </a:cubicBezTo>
                  <a:cubicBezTo>
                    <a:pt x="92" y="27"/>
                    <a:pt x="95" y="26"/>
                    <a:pt x="95" y="27"/>
                  </a:cubicBezTo>
                  <a:cubicBezTo>
                    <a:pt x="96" y="27"/>
                    <a:pt x="95" y="30"/>
                    <a:pt x="95" y="30"/>
                  </a:cubicBezTo>
                  <a:cubicBezTo>
                    <a:pt x="96" y="31"/>
                    <a:pt x="99" y="30"/>
                    <a:pt x="99" y="30"/>
                  </a:cubicBezTo>
                  <a:cubicBezTo>
                    <a:pt x="100" y="32"/>
                    <a:pt x="99" y="35"/>
                    <a:pt x="101" y="36"/>
                  </a:cubicBezTo>
                  <a:cubicBezTo>
                    <a:pt x="104" y="36"/>
                    <a:pt x="106" y="33"/>
                    <a:pt x="106" y="36"/>
                  </a:cubicBezTo>
                  <a:cubicBezTo>
                    <a:pt x="109" y="41"/>
                    <a:pt x="102" y="38"/>
                    <a:pt x="101" y="40"/>
                  </a:cubicBezTo>
                  <a:cubicBezTo>
                    <a:pt x="101" y="40"/>
                    <a:pt x="101" y="41"/>
                    <a:pt x="101" y="41"/>
                  </a:cubicBezTo>
                  <a:cubicBezTo>
                    <a:pt x="96" y="43"/>
                    <a:pt x="88" y="40"/>
                    <a:pt x="82" y="41"/>
                  </a:cubicBezTo>
                  <a:cubicBezTo>
                    <a:pt x="80" y="36"/>
                    <a:pt x="82" y="37"/>
                    <a:pt x="82" y="30"/>
                  </a:cubicBezTo>
                  <a:cubicBezTo>
                    <a:pt x="80" y="25"/>
                    <a:pt x="68" y="25"/>
                    <a:pt x="64" y="28"/>
                  </a:cubicBezTo>
                  <a:cubicBezTo>
                    <a:pt x="61" y="28"/>
                    <a:pt x="63" y="32"/>
                    <a:pt x="62" y="34"/>
                  </a:cubicBezTo>
                  <a:cubicBezTo>
                    <a:pt x="61" y="35"/>
                    <a:pt x="58" y="33"/>
                    <a:pt x="58" y="34"/>
                  </a:cubicBezTo>
                  <a:cubicBezTo>
                    <a:pt x="57" y="36"/>
                    <a:pt x="58" y="39"/>
                    <a:pt x="54" y="38"/>
                  </a:cubicBezTo>
                  <a:cubicBezTo>
                    <a:pt x="54" y="39"/>
                    <a:pt x="55" y="40"/>
                    <a:pt x="56" y="40"/>
                  </a:cubicBezTo>
                  <a:cubicBezTo>
                    <a:pt x="56" y="42"/>
                    <a:pt x="53" y="41"/>
                    <a:pt x="51" y="41"/>
                  </a:cubicBezTo>
                  <a:cubicBezTo>
                    <a:pt x="48" y="47"/>
                    <a:pt x="50" y="46"/>
                    <a:pt x="51" y="53"/>
                  </a:cubicBezTo>
                  <a:cubicBezTo>
                    <a:pt x="44" y="54"/>
                    <a:pt x="27" y="55"/>
                    <a:pt x="26" y="45"/>
                  </a:cubicBezTo>
                  <a:cubicBezTo>
                    <a:pt x="30" y="45"/>
                    <a:pt x="31" y="44"/>
                    <a:pt x="32" y="41"/>
                  </a:cubicBezTo>
                  <a:cubicBezTo>
                    <a:pt x="37" y="41"/>
                    <a:pt x="36" y="45"/>
                    <a:pt x="39" y="41"/>
                  </a:cubicBezTo>
                  <a:cubicBezTo>
                    <a:pt x="38" y="40"/>
                    <a:pt x="34" y="39"/>
                    <a:pt x="37" y="3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4" name="任意多边形: 形状 103"/>
            <p:cNvSpPr>
              <a:spLocks/>
            </p:cNvSpPr>
            <p:nvPr/>
          </p:nvSpPr>
          <p:spPr bwMode="auto">
            <a:xfrm>
              <a:off x="3721494" y="640411"/>
              <a:ext cx="105059" cy="56031"/>
            </a:xfrm>
            <a:custGeom>
              <a:avLst/>
              <a:gdLst>
                <a:gd name="T0" fmla="*/ 51 w 51"/>
                <a:gd name="T1" fmla="*/ 4 h 27"/>
                <a:gd name="T2" fmla="*/ 51 w 51"/>
                <a:gd name="T3" fmla="*/ 10 h 27"/>
                <a:gd name="T4" fmla="*/ 47 w 51"/>
                <a:gd name="T5" fmla="*/ 10 h 27"/>
                <a:gd name="T6" fmla="*/ 47 w 51"/>
                <a:gd name="T7" fmla="*/ 15 h 27"/>
                <a:gd name="T8" fmla="*/ 41 w 51"/>
                <a:gd name="T9" fmla="*/ 19 h 27"/>
                <a:gd name="T10" fmla="*/ 36 w 51"/>
                <a:gd name="T11" fmla="*/ 13 h 27"/>
                <a:gd name="T12" fmla="*/ 30 w 51"/>
                <a:gd name="T13" fmla="*/ 17 h 27"/>
                <a:gd name="T14" fmla="*/ 23 w 51"/>
                <a:gd name="T15" fmla="*/ 25 h 27"/>
                <a:gd name="T16" fmla="*/ 2 w 51"/>
                <a:gd name="T17" fmla="*/ 25 h 27"/>
                <a:gd name="T18" fmla="*/ 0 w 51"/>
                <a:gd name="T19" fmla="*/ 17 h 27"/>
                <a:gd name="T20" fmla="*/ 8 w 51"/>
                <a:gd name="T21" fmla="*/ 19 h 27"/>
                <a:gd name="T22" fmla="*/ 15 w 51"/>
                <a:gd name="T23" fmla="*/ 13 h 27"/>
                <a:gd name="T24" fmla="*/ 19 w 51"/>
                <a:gd name="T25" fmla="*/ 10 h 27"/>
                <a:gd name="T26" fmla="*/ 24 w 51"/>
                <a:gd name="T27" fmla="*/ 8 h 27"/>
                <a:gd name="T28" fmla="*/ 26 w 51"/>
                <a:gd name="T29" fmla="*/ 8 h 27"/>
                <a:gd name="T30" fmla="*/ 30 w 51"/>
                <a:gd name="T31" fmla="*/ 4 h 27"/>
                <a:gd name="T32" fmla="*/ 38 w 51"/>
                <a:gd name="T33" fmla="*/ 4 h 27"/>
                <a:gd name="T34" fmla="*/ 51 w 51"/>
                <a:gd name="T35" fmla="*/ 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27">
                  <a:moveTo>
                    <a:pt x="51" y="4"/>
                  </a:moveTo>
                  <a:cubicBezTo>
                    <a:pt x="50" y="5"/>
                    <a:pt x="51" y="9"/>
                    <a:pt x="51" y="10"/>
                  </a:cubicBezTo>
                  <a:cubicBezTo>
                    <a:pt x="50" y="10"/>
                    <a:pt x="47" y="9"/>
                    <a:pt x="47" y="10"/>
                  </a:cubicBezTo>
                  <a:cubicBezTo>
                    <a:pt x="47" y="10"/>
                    <a:pt x="49" y="15"/>
                    <a:pt x="47" y="15"/>
                  </a:cubicBezTo>
                  <a:cubicBezTo>
                    <a:pt x="45" y="16"/>
                    <a:pt x="42" y="12"/>
                    <a:pt x="41" y="19"/>
                  </a:cubicBezTo>
                  <a:cubicBezTo>
                    <a:pt x="38" y="19"/>
                    <a:pt x="40" y="13"/>
                    <a:pt x="36" y="13"/>
                  </a:cubicBezTo>
                  <a:cubicBezTo>
                    <a:pt x="32" y="12"/>
                    <a:pt x="33" y="17"/>
                    <a:pt x="30" y="17"/>
                  </a:cubicBezTo>
                  <a:cubicBezTo>
                    <a:pt x="28" y="20"/>
                    <a:pt x="22" y="19"/>
                    <a:pt x="23" y="25"/>
                  </a:cubicBezTo>
                  <a:cubicBezTo>
                    <a:pt x="15" y="27"/>
                    <a:pt x="11" y="25"/>
                    <a:pt x="2" y="25"/>
                  </a:cubicBezTo>
                  <a:cubicBezTo>
                    <a:pt x="2" y="21"/>
                    <a:pt x="0" y="21"/>
                    <a:pt x="0" y="17"/>
                  </a:cubicBezTo>
                  <a:cubicBezTo>
                    <a:pt x="2" y="19"/>
                    <a:pt x="4" y="19"/>
                    <a:pt x="8" y="19"/>
                  </a:cubicBezTo>
                  <a:cubicBezTo>
                    <a:pt x="11" y="19"/>
                    <a:pt x="11" y="14"/>
                    <a:pt x="15" y="13"/>
                  </a:cubicBezTo>
                  <a:cubicBezTo>
                    <a:pt x="16" y="13"/>
                    <a:pt x="18" y="9"/>
                    <a:pt x="19" y="10"/>
                  </a:cubicBezTo>
                  <a:cubicBezTo>
                    <a:pt x="23" y="13"/>
                    <a:pt x="19" y="8"/>
                    <a:pt x="24" y="8"/>
                  </a:cubicBezTo>
                  <a:cubicBezTo>
                    <a:pt x="25" y="8"/>
                    <a:pt x="26" y="8"/>
                    <a:pt x="26" y="8"/>
                  </a:cubicBezTo>
                  <a:cubicBezTo>
                    <a:pt x="27" y="7"/>
                    <a:pt x="30" y="4"/>
                    <a:pt x="30" y="4"/>
                  </a:cubicBezTo>
                  <a:cubicBezTo>
                    <a:pt x="32" y="3"/>
                    <a:pt x="35" y="5"/>
                    <a:pt x="38" y="4"/>
                  </a:cubicBezTo>
                  <a:cubicBezTo>
                    <a:pt x="39" y="4"/>
                    <a:pt x="46" y="0"/>
                    <a:pt x="51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5" name="任意多边形: 形状 104"/>
            <p:cNvSpPr>
              <a:spLocks/>
            </p:cNvSpPr>
            <p:nvPr/>
          </p:nvSpPr>
          <p:spPr bwMode="auto">
            <a:xfrm>
              <a:off x="4011456" y="664225"/>
              <a:ext cx="109261" cy="56031"/>
            </a:xfrm>
            <a:custGeom>
              <a:avLst/>
              <a:gdLst>
                <a:gd name="T0" fmla="*/ 47 w 52"/>
                <a:gd name="T1" fmla="*/ 2 h 27"/>
                <a:gd name="T2" fmla="*/ 52 w 52"/>
                <a:gd name="T3" fmla="*/ 19 h 27"/>
                <a:gd name="T4" fmla="*/ 49 w 52"/>
                <a:gd name="T5" fmla="*/ 17 h 27"/>
                <a:gd name="T6" fmla="*/ 49 w 52"/>
                <a:gd name="T7" fmla="*/ 23 h 27"/>
                <a:gd name="T8" fmla="*/ 41 w 52"/>
                <a:gd name="T9" fmla="*/ 25 h 27"/>
                <a:gd name="T10" fmla="*/ 39 w 52"/>
                <a:gd name="T11" fmla="*/ 27 h 27"/>
                <a:gd name="T12" fmla="*/ 34 w 52"/>
                <a:gd name="T13" fmla="*/ 27 h 27"/>
                <a:gd name="T14" fmla="*/ 34 w 52"/>
                <a:gd name="T15" fmla="*/ 19 h 27"/>
                <a:gd name="T16" fmla="*/ 15 w 52"/>
                <a:gd name="T17" fmla="*/ 17 h 27"/>
                <a:gd name="T18" fmla="*/ 0 w 52"/>
                <a:gd name="T19" fmla="*/ 8 h 27"/>
                <a:gd name="T20" fmla="*/ 2 w 52"/>
                <a:gd name="T21" fmla="*/ 4 h 27"/>
                <a:gd name="T22" fmla="*/ 6 w 52"/>
                <a:gd name="T23" fmla="*/ 6 h 27"/>
                <a:gd name="T24" fmla="*/ 15 w 52"/>
                <a:gd name="T25" fmla="*/ 10 h 27"/>
                <a:gd name="T26" fmla="*/ 19 w 52"/>
                <a:gd name="T27" fmla="*/ 10 h 27"/>
                <a:gd name="T28" fmla="*/ 21 w 52"/>
                <a:gd name="T29" fmla="*/ 14 h 27"/>
                <a:gd name="T30" fmla="*/ 22 w 52"/>
                <a:gd name="T31" fmla="*/ 6 h 27"/>
                <a:gd name="T32" fmla="*/ 26 w 52"/>
                <a:gd name="T33" fmla="*/ 10 h 27"/>
                <a:gd name="T34" fmla="*/ 47 w 52"/>
                <a:gd name="T3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2" h="27">
                  <a:moveTo>
                    <a:pt x="47" y="2"/>
                  </a:moveTo>
                  <a:cubicBezTo>
                    <a:pt x="44" y="12"/>
                    <a:pt x="52" y="12"/>
                    <a:pt x="52" y="19"/>
                  </a:cubicBezTo>
                  <a:cubicBezTo>
                    <a:pt x="51" y="20"/>
                    <a:pt x="49" y="16"/>
                    <a:pt x="49" y="17"/>
                  </a:cubicBezTo>
                  <a:cubicBezTo>
                    <a:pt x="48" y="18"/>
                    <a:pt x="49" y="22"/>
                    <a:pt x="49" y="23"/>
                  </a:cubicBezTo>
                  <a:cubicBezTo>
                    <a:pt x="47" y="24"/>
                    <a:pt x="44" y="24"/>
                    <a:pt x="41" y="25"/>
                  </a:cubicBezTo>
                  <a:cubicBezTo>
                    <a:pt x="40" y="25"/>
                    <a:pt x="41" y="27"/>
                    <a:pt x="39" y="27"/>
                  </a:cubicBezTo>
                  <a:cubicBezTo>
                    <a:pt x="37" y="27"/>
                    <a:pt x="35" y="27"/>
                    <a:pt x="34" y="27"/>
                  </a:cubicBezTo>
                  <a:cubicBezTo>
                    <a:pt x="31" y="24"/>
                    <a:pt x="31" y="22"/>
                    <a:pt x="34" y="19"/>
                  </a:cubicBezTo>
                  <a:cubicBezTo>
                    <a:pt x="27" y="22"/>
                    <a:pt x="23" y="17"/>
                    <a:pt x="15" y="17"/>
                  </a:cubicBezTo>
                  <a:cubicBezTo>
                    <a:pt x="13" y="11"/>
                    <a:pt x="4" y="12"/>
                    <a:pt x="0" y="8"/>
                  </a:cubicBezTo>
                  <a:cubicBezTo>
                    <a:pt x="1" y="8"/>
                    <a:pt x="1" y="4"/>
                    <a:pt x="2" y="4"/>
                  </a:cubicBezTo>
                  <a:cubicBezTo>
                    <a:pt x="5" y="3"/>
                    <a:pt x="5" y="6"/>
                    <a:pt x="6" y="6"/>
                  </a:cubicBezTo>
                  <a:cubicBezTo>
                    <a:pt x="8" y="6"/>
                    <a:pt x="13" y="8"/>
                    <a:pt x="15" y="10"/>
                  </a:cubicBezTo>
                  <a:cubicBezTo>
                    <a:pt x="15" y="10"/>
                    <a:pt x="18" y="9"/>
                    <a:pt x="19" y="10"/>
                  </a:cubicBezTo>
                  <a:cubicBezTo>
                    <a:pt x="20" y="11"/>
                    <a:pt x="18" y="14"/>
                    <a:pt x="21" y="14"/>
                  </a:cubicBezTo>
                  <a:cubicBezTo>
                    <a:pt x="26" y="12"/>
                    <a:pt x="18" y="9"/>
                    <a:pt x="22" y="6"/>
                  </a:cubicBezTo>
                  <a:cubicBezTo>
                    <a:pt x="26" y="4"/>
                    <a:pt x="26" y="10"/>
                    <a:pt x="26" y="10"/>
                  </a:cubicBezTo>
                  <a:cubicBezTo>
                    <a:pt x="33" y="10"/>
                    <a:pt x="36" y="0"/>
                    <a:pt x="47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6" name="任意多边形: 形状 105"/>
            <p:cNvSpPr>
              <a:spLocks/>
            </p:cNvSpPr>
            <p:nvPr/>
          </p:nvSpPr>
          <p:spPr bwMode="auto">
            <a:xfrm>
              <a:off x="3805541" y="665625"/>
              <a:ext cx="191908" cy="72841"/>
            </a:xfrm>
            <a:custGeom>
              <a:avLst/>
              <a:gdLst>
                <a:gd name="T0" fmla="*/ 41 w 92"/>
                <a:gd name="T1" fmla="*/ 13 h 35"/>
                <a:gd name="T2" fmla="*/ 60 w 92"/>
                <a:gd name="T3" fmla="*/ 20 h 35"/>
                <a:gd name="T4" fmla="*/ 60 w 92"/>
                <a:gd name="T5" fmla="*/ 11 h 35"/>
                <a:gd name="T6" fmla="*/ 54 w 92"/>
                <a:gd name="T7" fmla="*/ 3 h 35"/>
                <a:gd name="T8" fmla="*/ 67 w 92"/>
                <a:gd name="T9" fmla="*/ 1 h 35"/>
                <a:gd name="T10" fmla="*/ 71 w 92"/>
                <a:gd name="T11" fmla="*/ 5 h 35"/>
                <a:gd name="T12" fmla="*/ 71 w 92"/>
                <a:gd name="T13" fmla="*/ 9 h 35"/>
                <a:gd name="T14" fmla="*/ 79 w 92"/>
                <a:gd name="T15" fmla="*/ 14 h 35"/>
                <a:gd name="T16" fmla="*/ 84 w 92"/>
                <a:gd name="T17" fmla="*/ 11 h 35"/>
                <a:gd name="T18" fmla="*/ 90 w 92"/>
                <a:gd name="T19" fmla="*/ 14 h 35"/>
                <a:gd name="T20" fmla="*/ 92 w 92"/>
                <a:gd name="T21" fmla="*/ 18 h 35"/>
                <a:gd name="T22" fmla="*/ 90 w 92"/>
                <a:gd name="T23" fmla="*/ 26 h 35"/>
                <a:gd name="T24" fmla="*/ 79 w 92"/>
                <a:gd name="T25" fmla="*/ 27 h 35"/>
                <a:gd name="T26" fmla="*/ 71 w 92"/>
                <a:gd name="T27" fmla="*/ 26 h 35"/>
                <a:gd name="T28" fmla="*/ 54 w 92"/>
                <a:gd name="T29" fmla="*/ 29 h 35"/>
                <a:gd name="T30" fmla="*/ 51 w 92"/>
                <a:gd name="T31" fmla="*/ 29 h 35"/>
                <a:gd name="T32" fmla="*/ 45 w 92"/>
                <a:gd name="T33" fmla="*/ 31 h 35"/>
                <a:gd name="T34" fmla="*/ 26 w 92"/>
                <a:gd name="T35" fmla="*/ 35 h 35"/>
                <a:gd name="T36" fmla="*/ 43 w 92"/>
                <a:gd name="T37" fmla="*/ 29 h 35"/>
                <a:gd name="T38" fmla="*/ 34 w 92"/>
                <a:gd name="T39" fmla="*/ 26 h 35"/>
                <a:gd name="T40" fmla="*/ 26 w 92"/>
                <a:gd name="T41" fmla="*/ 22 h 35"/>
                <a:gd name="T42" fmla="*/ 19 w 92"/>
                <a:gd name="T43" fmla="*/ 26 h 35"/>
                <a:gd name="T44" fmla="*/ 13 w 92"/>
                <a:gd name="T45" fmla="*/ 24 h 35"/>
                <a:gd name="T46" fmla="*/ 0 w 92"/>
                <a:gd name="T47" fmla="*/ 22 h 35"/>
                <a:gd name="T48" fmla="*/ 4 w 92"/>
                <a:gd name="T49" fmla="*/ 18 h 35"/>
                <a:gd name="T50" fmla="*/ 6 w 92"/>
                <a:gd name="T51" fmla="*/ 13 h 35"/>
                <a:gd name="T52" fmla="*/ 13 w 92"/>
                <a:gd name="T53" fmla="*/ 11 h 35"/>
                <a:gd name="T54" fmla="*/ 11 w 92"/>
                <a:gd name="T55" fmla="*/ 7 h 35"/>
                <a:gd name="T56" fmla="*/ 15 w 92"/>
                <a:gd name="T57" fmla="*/ 7 h 35"/>
                <a:gd name="T58" fmla="*/ 21 w 92"/>
                <a:gd name="T59" fmla="*/ 5 h 35"/>
                <a:gd name="T60" fmla="*/ 30 w 92"/>
                <a:gd name="T61" fmla="*/ 7 h 35"/>
                <a:gd name="T62" fmla="*/ 32 w 92"/>
                <a:gd name="T63" fmla="*/ 11 h 35"/>
                <a:gd name="T64" fmla="*/ 36 w 92"/>
                <a:gd name="T65" fmla="*/ 11 h 35"/>
                <a:gd name="T66" fmla="*/ 36 w 92"/>
                <a:gd name="T67" fmla="*/ 16 h 35"/>
                <a:gd name="T68" fmla="*/ 41 w 92"/>
                <a:gd name="T69" fmla="*/ 1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2" h="35">
                  <a:moveTo>
                    <a:pt x="41" y="13"/>
                  </a:moveTo>
                  <a:cubicBezTo>
                    <a:pt x="39" y="19"/>
                    <a:pt x="56" y="16"/>
                    <a:pt x="60" y="20"/>
                  </a:cubicBezTo>
                  <a:cubicBezTo>
                    <a:pt x="63" y="12"/>
                    <a:pt x="47" y="11"/>
                    <a:pt x="60" y="11"/>
                  </a:cubicBezTo>
                  <a:cubicBezTo>
                    <a:pt x="63" y="4"/>
                    <a:pt x="52" y="10"/>
                    <a:pt x="54" y="3"/>
                  </a:cubicBezTo>
                  <a:cubicBezTo>
                    <a:pt x="60" y="4"/>
                    <a:pt x="61" y="0"/>
                    <a:pt x="67" y="1"/>
                  </a:cubicBezTo>
                  <a:cubicBezTo>
                    <a:pt x="66" y="5"/>
                    <a:pt x="70" y="4"/>
                    <a:pt x="71" y="5"/>
                  </a:cubicBezTo>
                  <a:cubicBezTo>
                    <a:pt x="72" y="6"/>
                    <a:pt x="70" y="8"/>
                    <a:pt x="71" y="9"/>
                  </a:cubicBezTo>
                  <a:cubicBezTo>
                    <a:pt x="73" y="10"/>
                    <a:pt x="76" y="11"/>
                    <a:pt x="79" y="14"/>
                  </a:cubicBezTo>
                  <a:cubicBezTo>
                    <a:pt x="80" y="13"/>
                    <a:pt x="80" y="10"/>
                    <a:pt x="84" y="11"/>
                  </a:cubicBezTo>
                  <a:cubicBezTo>
                    <a:pt x="87" y="11"/>
                    <a:pt x="89" y="13"/>
                    <a:pt x="90" y="14"/>
                  </a:cubicBezTo>
                  <a:cubicBezTo>
                    <a:pt x="90" y="15"/>
                    <a:pt x="92" y="18"/>
                    <a:pt x="92" y="18"/>
                  </a:cubicBezTo>
                  <a:cubicBezTo>
                    <a:pt x="89" y="21"/>
                    <a:pt x="92" y="20"/>
                    <a:pt x="90" y="26"/>
                  </a:cubicBezTo>
                  <a:cubicBezTo>
                    <a:pt x="86" y="21"/>
                    <a:pt x="82" y="27"/>
                    <a:pt x="79" y="27"/>
                  </a:cubicBezTo>
                  <a:cubicBezTo>
                    <a:pt x="75" y="28"/>
                    <a:pt x="75" y="26"/>
                    <a:pt x="71" y="26"/>
                  </a:cubicBezTo>
                  <a:cubicBezTo>
                    <a:pt x="66" y="26"/>
                    <a:pt x="58" y="28"/>
                    <a:pt x="54" y="29"/>
                  </a:cubicBezTo>
                  <a:cubicBezTo>
                    <a:pt x="54" y="30"/>
                    <a:pt x="51" y="29"/>
                    <a:pt x="51" y="29"/>
                  </a:cubicBezTo>
                  <a:cubicBezTo>
                    <a:pt x="49" y="31"/>
                    <a:pt x="48" y="30"/>
                    <a:pt x="45" y="31"/>
                  </a:cubicBezTo>
                  <a:cubicBezTo>
                    <a:pt x="43" y="32"/>
                    <a:pt x="33" y="34"/>
                    <a:pt x="26" y="35"/>
                  </a:cubicBezTo>
                  <a:cubicBezTo>
                    <a:pt x="27" y="28"/>
                    <a:pt x="36" y="30"/>
                    <a:pt x="43" y="29"/>
                  </a:cubicBezTo>
                  <a:cubicBezTo>
                    <a:pt x="44" y="21"/>
                    <a:pt x="37" y="26"/>
                    <a:pt x="34" y="26"/>
                  </a:cubicBezTo>
                  <a:cubicBezTo>
                    <a:pt x="30" y="25"/>
                    <a:pt x="30" y="24"/>
                    <a:pt x="26" y="22"/>
                  </a:cubicBezTo>
                  <a:cubicBezTo>
                    <a:pt x="23" y="21"/>
                    <a:pt x="22" y="25"/>
                    <a:pt x="19" y="26"/>
                  </a:cubicBezTo>
                  <a:cubicBezTo>
                    <a:pt x="16" y="26"/>
                    <a:pt x="16" y="24"/>
                    <a:pt x="13" y="24"/>
                  </a:cubicBezTo>
                  <a:cubicBezTo>
                    <a:pt x="9" y="23"/>
                    <a:pt x="3" y="25"/>
                    <a:pt x="0" y="22"/>
                  </a:cubicBezTo>
                  <a:cubicBezTo>
                    <a:pt x="0" y="20"/>
                    <a:pt x="3" y="19"/>
                    <a:pt x="4" y="18"/>
                  </a:cubicBezTo>
                  <a:cubicBezTo>
                    <a:pt x="4" y="17"/>
                    <a:pt x="5" y="13"/>
                    <a:pt x="6" y="13"/>
                  </a:cubicBezTo>
                  <a:cubicBezTo>
                    <a:pt x="8" y="11"/>
                    <a:pt x="11" y="13"/>
                    <a:pt x="13" y="11"/>
                  </a:cubicBezTo>
                  <a:cubicBezTo>
                    <a:pt x="14" y="10"/>
                    <a:pt x="7" y="8"/>
                    <a:pt x="11" y="7"/>
                  </a:cubicBezTo>
                  <a:cubicBezTo>
                    <a:pt x="13" y="7"/>
                    <a:pt x="14" y="7"/>
                    <a:pt x="15" y="7"/>
                  </a:cubicBezTo>
                  <a:cubicBezTo>
                    <a:pt x="17" y="6"/>
                    <a:pt x="19" y="5"/>
                    <a:pt x="21" y="5"/>
                  </a:cubicBezTo>
                  <a:cubicBezTo>
                    <a:pt x="22" y="5"/>
                    <a:pt x="29" y="6"/>
                    <a:pt x="30" y="7"/>
                  </a:cubicBezTo>
                  <a:cubicBezTo>
                    <a:pt x="31" y="8"/>
                    <a:pt x="30" y="10"/>
                    <a:pt x="32" y="11"/>
                  </a:cubicBezTo>
                  <a:cubicBezTo>
                    <a:pt x="33" y="11"/>
                    <a:pt x="35" y="10"/>
                    <a:pt x="36" y="11"/>
                  </a:cubicBezTo>
                  <a:cubicBezTo>
                    <a:pt x="37" y="12"/>
                    <a:pt x="32" y="17"/>
                    <a:pt x="36" y="16"/>
                  </a:cubicBezTo>
                  <a:cubicBezTo>
                    <a:pt x="37" y="16"/>
                    <a:pt x="38" y="11"/>
                    <a:pt x="41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7" name="任意多边形: 形状 106"/>
            <p:cNvSpPr>
              <a:spLocks/>
            </p:cNvSpPr>
            <p:nvPr/>
          </p:nvSpPr>
          <p:spPr bwMode="auto">
            <a:xfrm>
              <a:off x="3675269" y="741268"/>
              <a:ext cx="151284" cy="100856"/>
            </a:xfrm>
            <a:custGeom>
              <a:avLst/>
              <a:gdLst>
                <a:gd name="T0" fmla="*/ 9 w 73"/>
                <a:gd name="T1" fmla="*/ 1 h 49"/>
                <a:gd name="T2" fmla="*/ 41 w 73"/>
                <a:gd name="T3" fmla="*/ 3 h 49"/>
                <a:gd name="T4" fmla="*/ 45 w 73"/>
                <a:gd name="T5" fmla="*/ 3 h 49"/>
                <a:gd name="T6" fmla="*/ 52 w 73"/>
                <a:gd name="T7" fmla="*/ 5 h 49"/>
                <a:gd name="T8" fmla="*/ 60 w 73"/>
                <a:gd name="T9" fmla="*/ 5 h 49"/>
                <a:gd name="T10" fmla="*/ 61 w 73"/>
                <a:gd name="T11" fmla="*/ 6 h 49"/>
                <a:gd name="T12" fmla="*/ 73 w 73"/>
                <a:gd name="T13" fmla="*/ 14 h 49"/>
                <a:gd name="T14" fmla="*/ 56 w 73"/>
                <a:gd name="T15" fmla="*/ 18 h 49"/>
                <a:gd name="T16" fmla="*/ 54 w 73"/>
                <a:gd name="T17" fmla="*/ 21 h 49"/>
                <a:gd name="T18" fmla="*/ 50 w 73"/>
                <a:gd name="T19" fmla="*/ 19 h 49"/>
                <a:gd name="T20" fmla="*/ 48 w 73"/>
                <a:gd name="T21" fmla="*/ 21 h 49"/>
                <a:gd name="T22" fmla="*/ 50 w 73"/>
                <a:gd name="T23" fmla="*/ 23 h 49"/>
                <a:gd name="T24" fmla="*/ 46 w 73"/>
                <a:gd name="T25" fmla="*/ 25 h 49"/>
                <a:gd name="T26" fmla="*/ 46 w 73"/>
                <a:gd name="T27" fmla="*/ 29 h 49"/>
                <a:gd name="T28" fmla="*/ 43 w 73"/>
                <a:gd name="T29" fmla="*/ 29 h 49"/>
                <a:gd name="T30" fmla="*/ 39 w 73"/>
                <a:gd name="T31" fmla="*/ 32 h 49"/>
                <a:gd name="T32" fmla="*/ 39 w 73"/>
                <a:gd name="T33" fmla="*/ 40 h 49"/>
                <a:gd name="T34" fmla="*/ 17 w 73"/>
                <a:gd name="T35" fmla="*/ 46 h 49"/>
                <a:gd name="T36" fmla="*/ 0 w 73"/>
                <a:gd name="T37" fmla="*/ 34 h 49"/>
                <a:gd name="T38" fmla="*/ 5 w 73"/>
                <a:gd name="T39" fmla="*/ 31 h 49"/>
                <a:gd name="T40" fmla="*/ 7 w 73"/>
                <a:gd name="T41" fmla="*/ 27 h 49"/>
                <a:gd name="T42" fmla="*/ 5 w 73"/>
                <a:gd name="T43" fmla="*/ 19 h 49"/>
                <a:gd name="T44" fmla="*/ 9 w 73"/>
                <a:gd name="T45" fmla="*/ 18 h 49"/>
                <a:gd name="T46" fmla="*/ 13 w 73"/>
                <a:gd name="T47" fmla="*/ 10 h 49"/>
                <a:gd name="T48" fmla="*/ 9 w 73"/>
                <a:gd name="T49" fmla="*/ 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3" h="49">
                  <a:moveTo>
                    <a:pt x="9" y="1"/>
                  </a:moveTo>
                  <a:cubicBezTo>
                    <a:pt x="21" y="1"/>
                    <a:pt x="33" y="0"/>
                    <a:pt x="41" y="3"/>
                  </a:cubicBezTo>
                  <a:cubicBezTo>
                    <a:pt x="42" y="3"/>
                    <a:pt x="44" y="2"/>
                    <a:pt x="45" y="3"/>
                  </a:cubicBezTo>
                  <a:cubicBezTo>
                    <a:pt x="46" y="5"/>
                    <a:pt x="50" y="3"/>
                    <a:pt x="52" y="5"/>
                  </a:cubicBezTo>
                  <a:cubicBezTo>
                    <a:pt x="55" y="8"/>
                    <a:pt x="52" y="2"/>
                    <a:pt x="60" y="5"/>
                  </a:cubicBezTo>
                  <a:cubicBezTo>
                    <a:pt x="60" y="5"/>
                    <a:pt x="60" y="6"/>
                    <a:pt x="61" y="6"/>
                  </a:cubicBezTo>
                  <a:cubicBezTo>
                    <a:pt x="63" y="6"/>
                    <a:pt x="73" y="9"/>
                    <a:pt x="73" y="14"/>
                  </a:cubicBezTo>
                  <a:cubicBezTo>
                    <a:pt x="66" y="15"/>
                    <a:pt x="60" y="16"/>
                    <a:pt x="56" y="18"/>
                  </a:cubicBezTo>
                  <a:cubicBezTo>
                    <a:pt x="54" y="18"/>
                    <a:pt x="55" y="21"/>
                    <a:pt x="54" y="21"/>
                  </a:cubicBezTo>
                  <a:cubicBezTo>
                    <a:pt x="53" y="22"/>
                    <a:pt x="51" y="19"/>
                    <a:pt x="50" y="19"/>
                  </a:cubicBezTo>
                  <a:cubicBezTo>
                    <a:pt x="51" y="19"/>
                    <a:pt x="48" y="23"/>
                    <a:pt x="48" y="21"/>
                  </a:cubicBezTo>
                  <a:cubicBezTo>
                    <a:pt x="48" y="22"/>
                    <a:pt x="50" y="24"/>
                    <a:pt x="50" y="23"/>
                  </a:cubicBezTo>
                  <a:cubicBezTo>
                    <a:pt x="49" y="25"/>
                    <a:pt x="47" y="24"/>
                    <a:pt x="46" y="25"/>
                  </a:cubicBezTo>
                  <a:cubicBezTo>
                    <a:pt x="46" y="26"/>
                    <a:pt x="47" y="28"/>
                    <a:pt x="46" y="29"/>
                  </a:cubicBezTo>
                  <a:cubicBezTo>
                    <a:pt x="46" y="29"/>
                    <a:pt x="43" y="28"/>
                    <a:pt x="43" y="29"/>
                  </a:cubicBezTo>
                  <a:cubicBezTo>
                    <a:pt x="42" y="30"/>
                    <a:pt x="41" y="32"/>
                    <a:pt x="39" y="32"/>
                  </a:cubicBezTo>
                  <a:cubicBezTo>
                    <a:pt x="39" y="35"/>
                    <a:pt x="39" y="37"/>
                    <a:pt x="39" y="40"/>
                  </a:cubicBezTo>
                  <a:cubicBezTo>
                    <a:pt x="30" y="40"/>
                    <a:pt x="31" y="49"/>
                    <a:pt x="17" y="46"/>
                  </a:cubicBezTo>
                  <a:cubicBezTo>
                    <a:pt x="18" y="34"/>
                    <a:pt x="7" y="37"/>
                    <a:pt x="0" y="34"/>
                  </a:cubicBezTo>
                  <a:cubicBezTo>
                    <a:pt x="1" y="32"/>
                    <a:pt x="4" y="32"/>
                    <a:pt x="5" y="31"/>
                  </a:cubicBezTo>
                  <a:cubicBezTo>
                    <a:pt x="6" y="30"/>
                    <a:pt x="2" y="25"/>
                    <a:pt x="7" y="27"/>
                  </a:cubicBezTo>
                  <a:cubicBezTo>
                    <a:pt x="8" y="24"/>
                    <a:pt x="5" y="23"/>
                    <a:pt x="5" y="19"/>
                  </a:cubicBezTo>
                  <a:cubicBezTo>
                    <a:pt x="8" y="22"/>
                    <a:pt x="8" y="21"/>
                    <a:pt x="9" y="18"/>
                  </a:cubicBezTo>
                  <a:cubicBezTo>
                    <a:pt x="10" y="15"/>
                    <a:pt x="13" y="16"/>
                    <a:pt x="13" y="10"/>
                  </a:cubicBezTo>
                  <a:cubicBezTo>
                    <a:pt x="14" y="4"/>
                    <a:pt x="7" y="8"/>
                    <a:pt x="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8" name="任意多边形: 形状 107"/>
            <p:cNvSpPr>
              <a:spLocks/>
            </p:cNvSpPr>
            <p:nvPr/>
          </p:nvSpPr>
          <p:spPr bwMode="auto">
            <a:xfrm>
              <a:off x="3980639" y="760879"/>
              <a:ext cx="30817" cy="23814"/>
            </a:xfrm>
            <a:custGeom>
              <a:avLst/>
              <a:gdLst>
                <a:gd name="T0" fmla="*/ 2 w 15"/>
                <a:gd name="T1" fmla="*/ 0 h 11"/>
                <a:gd name="T2" fmla="*/ 13 w 15"/>
                <a:gd name="T3" fmla="*/ 0 h 11"/>
                <a:gd name="T4" fmla="*/ 15 w 15"/>
                <a:gd name="T5" fmla="*/ 8 h 11"/>
                <a:gd name="T6" fmla="*/ 11 w 15"/>
                <a:gd name="T7" fmla="*/ 11 h 11"/>
                <a:gd name="T8" fmla="*/ 0 w 15"/>
                <a:gd name="T9" fmla="*/ 6 h 11"/>
                <a:gd name="T10" fmla="*/ 2 w 15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1">
                  <a:moveTo>
                    <a:pt x="2" y="0"/>
                  </a:moveTo>
                  <a:cubicBezTo>
                    <a:pt x="6" y="0"/>
                    <a:pt x="9" y="0"/>
                    <a:pt x="13" y="0"/>
                  </a:cubicBezTo>
                  <a:cubicBezTo>
                    <a:pt x="13" y="3"/>
                    <a:pt x="15" y="4"/>
                    <a:pt x="15" y="8"/>
                  </a:cubicBezTo>
                  <a:cubicBezTo>
                    <a:pt x="12" y="7"/>
                    <a:pt x="11" y="9"/>
                    <a:pt x="11" y="11"/>
                  </a:cubicBezTo>
                  <a:cubicBezTo>
                    <a:pt x="8" y="9"/>
                    <a:pt x="7" y="5"/>
                    <a:pt x="0" y="6"/>
                  </a:cubicBezTo>
                  <a:cubicBezTo>
                    <a:pt x="1" y="4"/>
                    <a:pt x="2" y="3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9" name="任意多边形: 形状 108"/>
            <p:cNvSpPr>
              <a:spLocks/>
            </p:cNvSpPr>
            <p:nvPr/>
          </p:nvSpPr>
          <p:spPr bwMode="auto">
            <a:xfrm>
              <a:off x="4148733" y="751074"/>
              <a:ext cx="77043" cy="54631"/>
            </a:xfrm>
            <a:custGeom>
              <a:avLst/>
              <a:gdLst>
                <a:gd name="T0" fmla="*/ 33 w 37"/>
                <a:gd name="T1" fmla="*/ 1 h 26"/>
                <a:gd name="T2" fmla="*/ 35 w 37"/>
                <a:gd name="T3" fmla="*/ 11 h 26"/>
                <a:gd name="T4" fmla="*/ 31 w 37"/>
                <a:gd name="T5" fmla="*/ 14 h 26"/>
                <a:gd name="T6" fmla="*/ 22 w 37"/>
                <a:gd name="T7" fmla="*/ 16 h 26"/>
                <a:gd name="T8" fmla="*/ 7 w 37"/>
                <a:gd name="T9" fmla="*/ 26 h 26"/>
                <a:gd name="T10" fmla="*/ 5 w 37"/>
                <a:gd name="T11" fmla="*/ 18 h 26"/>
                <a:gd name="T12" fmla="*/ 1 w 37"/>
                <a:gd name="T13" fmla="*/ 14 h 26"/>
                <a:gd name="T14" fmla="*/ 1 w 37"/>
                <a:gd name="T15" fmla="*/ 5 h 26"/>
                <a:gd name="T16" fmla="*/ 5 w 37"/>
                <a:gd name="T17" fmla="*/ 1 h 26"/>
                <a:gd name="T18" fmla="*/ 10 w 37"/>
                <a:gd name="T19" fmla="*/ 0 h 26"/>
                <a:gd name="T20" fmla="*/ 25 w 37"/>
                <a:gd name="T21" fmla="*/ 3 h 26"/>
                <a:gd name="T22" fmla="*/ 33 w 37"/>
                <a:gd name="T23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" h="26">
                  <a:moveTo>
                    <a:pt x="33" y="1"/>
                  </a:moveTo>
                  <a:cubicBezTo>
                    <a:pt x="37" y="1"/>
                    <a:pt x="34" y="8"/>
                    <a:pt x="35" y="11"/>
                  </a:cubicBezTo>
                  <a:cubicBezTo>
                    <a:pt x="32" y="10"/>
                    <a:pt x="31" y="12"/>
                    <a:pt x="31" y="14"/>
                  </a:cubicBezTo>
                  <a:cubicBezTo>
                    <a:pt x="25" y="11"/>
                    <a:pt x="23" y="21"/>
                    <a:pt x="22" y="16"/>
                  </a:cubicBezTo>
                  <a:cubicBezTo>
                    <a:pt x="17" y="20"/>
                    <a:pt x="14" y="25"/>
                    <a:pt x="7" y="26"/>
                  </a:cubicBezTo>
                  <a:cubicBezTo>
                    <a:pt x="5" y="24"/>
                    <a:pt x="5" y="21"/>
                    <a:pt x="5" y="18"/>
                  </a:cubicBezTo>
                  <a:cubicBezTo>
                    <a:pt x="4" y="16"/>
                    <a:pt x="2" y="17"/>
                    <a:pt x="1" y="14"/>
                  </a:cubicBezTo>
                  <a:cubicBezTo>
                    <a:pt x="0" y="12"/>
                    <a:pt x="2" y="8"/>
                    <a:pt x="1" y="5"/>
                  </a:cubicBezTo>
                  <a:cubicBezTo>
                    <a:pt x="4" y="6"/>
                    <a:pt x="5" y="4"/>
                    <a:pt x="5" y="1"/>
                  </a:cubicBezTo>
                  <a:cubicBezTo>
                    <a:pt x="7" y="2"/>
                    <a:pt x="10" y="2"/>
                    <a:pt x="10" y="0"/>
                  </a:cubicBezTo>
                  <a:cubicBezTo>
                    <a:pt x="13" y="3"/>
                    <a:pt x="23" y="0"/>
                    <a:pt x="25" y="3"/>
                  </a:cubicBezTo>
                  <a:cubicBezTo>
                    <a:pt x="28" y="3"/>
                    <a:pt x="32" y="4"/>
                    <a:pt x="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0" name="任意多边形: 形状 109"/>
            <p:cNvSpPr>
              <a:spLocks/>
            </p:cNvSpPr>
            <p:nvPr/>
          </p:nvSpPr>
          <p:spPr bwMode="auto">
            <a:xfrm>
              <a:off x="5279164" y="962591"/>
              <a:ext cx="166694" cy="81245"/>
            </a:xfrm>
            <a:custGeom>
              <a:avLst/>
              <a:gdLst>
                <a:gd name="T0" fmla="*/ 58 w 80"/>
                <a:gd name="T1" fmla="*/ 0 h 39"/>
                <a:gd name="T2" fmla="*/ 66 w 80"/>
                <a:gd name="T3" fmla="*/ 4 h 39"/>
                <a:gd name="T4" fmla="*/ 71 w 80"/>
                <a:gd name="T5" fmla="*/ 6 h 39"/>
                <a:gd name="T6" fmla="*/ 69 w 80"/>
                <a:gd name="T7" fmla="*/ 9 h 39"/>
                <a:gd name="T8" fmla="*/ 79 w 80"/>
                <a:gd name="T9" fmla="*/ 15 h 39"/>
                <a:gd name="T10" fmla="*/ 73 w 80"/>
                <a:gd name="T11" fmla="*/ 26 h 39"/>
                <a:gd name="T12" fmla="*/ 68 w 80"/>
                <a:gd name="T13" fmla="*/ 28 h 39"/>
                <a:gd name="T14" fmla="*/ 60 w 80"/>
                <a:gd name="T15" fmla="*/ 32 h 39"/>
                <a:gd name="T16" fmla="*/ 55 w 80"/>
                <a:gd name="T17" fmla="*/ 34 h 39"/>
                <a:gd name="T18" fmla="*/ 51 w 80"/>
                <a:gd name="T19" fmla="*/ 35 h 39"/>
                <a:gd name="T20" fmla="*/ 28 w 80"/>
                <a:gd name="T21" fmla="*/ 37 h 39"/>
                <a:gd name="T22" fmla="*/ 27 w 80"/>
                <a:gd name="T23" fmla="*/ 35 h 39"/>
                <a:gd name="T24" fmla="*/ 19 w 80"/>
                <a:gd name="T25" fmla="*/ 32 h 39"/>
                <a:gd name="T26" fmla="*/ 15 w 80"/>
                <a:gd name="T27" fmla="*/ 30 h 39"/>
                <a:gd name="T28" fmla="*/ 19 w 80"/>
                <a:gd name="T29" fmla="*/ 28 h 39"/>
                <a:gd name="T30" fmla="*/ 14 w 80"/>
                <a:gd name="T31" fmla="*/ 24 h 39"/>
                <a:gd name="T32" fmla="*/ 14 w 80"/>
                <a:gd name="T33" fmla="*/ 13 h 39"/>
                <a:gd name="T34" fmla="*/ 2 w 80"/>
                <a:gd name="T35" fmla="*/ 15 h 39"/>
                <a:gd name="T36" fmla="*/ 6 w 80"/>
                <a:gd name="T37" fmla="*/ 7 h 39"/>
                <a:gd name="T38" fmla="*/ 21 w 80"/>
                <a:gd name="T39" fmla="*/ 7 h 39"/>
                <a:gd name="T40" fmla="*/ 23 w 80"/>
                <a:gd name="T41" fmla="*/ 15 h 39"/>
                <a:gd name="T42" fmla="*/ 28 w 80"/>
                <a:gd name="T43" fmla="*/ 7 h 39"/>
                <a:gd name="T44" fmla="*/ 40 w 80"/>
                <a:gd name="T45" fmla="*/ 11 h 39"/>
                <a:gd name="T46" fmla="*/ 43 w 80"/>
                <a:gd name="T47" fmla="*/ 7 h 39"/>
                <a:gd name="T48" fmla="*/ 55 w 80"/>
                <a:gd name="T49" fmla="*/ 6 h 39"/>
                <a:gd name="T50" fmla="*/ 58 w 80"/>
                <a:gd name="T5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0" h="39">
                  <a:moveTo>
                    <a:pt x="58" y="0"/>
                  </a:moveTo>
                  <a:cubicBezTo>
                    <a:pt x="60" y="1"/>
                    <a:pt x="63" y="2"/>
                    <a:pt x="66" y="4"/>
                  </a:cubicBezTo>
                  <a:cubicBezTo>
                    <a:pt x="66" y="4"/>
                    <a:pt x="71" y="5"/>
                    <a:pt x="71" y="6"/>
                  </a:cubicBezTo>
                  <a:cubicBezTo>
                    <a:pt x="72" y="6"/>
                    <a:pt x="69" y="9"/>
                    <a:pt x="69" y="9"/>
                  </a:cubicBezTo>
                  <a:cubicBezTo>
                    <a:pt x="70" y="13"/>
                    <a:pt x="74" y="16"/>
                    <a:pt x="79" y="15"/>
                  </a:cubicBezTo>
                  <a:cubicBezTo>
                    <a:pt x="80" y="20"/>
                    <a:pt x="78" y="22"/>
                    <a:pt x="73" y="26"/>
                  </a:cubicBezTo>
                  <a:cubicBezTo>
                    <a:pt x="72" y="27"/>
                    <a:pt x="69" y="27"/>
                    <a:pt x="68" y="28"/>
                  </a:cubicBezTo>
                  <a:cubicBezTo>
                    <a:pt x="64" y="30"/>
                    <a:pt x="65" y="30"/>
                    <a:pt x="60" y="32"/>
                  </a:cubicBezTo>
                  <a:cubicBezTo>
                    <a:pt x="60" y="32"/>
                    <a:pt x="55" y="33"/>
                    <a:pt x="55" y="34"/>
                  </a:cubicBezTo>
                  <a:cubicBezTo>
                    <a:pt x="53" y="35"/>
                    <a:pt x="53" y="35"/>
                    <a:pt x="51" y="35"/>
                  </a:cubicBezTo>
                  <a:cubicBezTo>
                    <a:pt x="49" y="36"/>
                    <a:pt x="35" y="39"/>
                    <a:pt x="28" y="37"/>
                  </a:cubicBezTo>
                  <a:cubicBezTo>
                    <a:pt x="28" y="37"/>
                    <a:pt x="28" y="36"/>
                    <a:pt x="27" y="35"/>
                  </a:cubicBezTo>
                  <a:cubicBezTo>
                    <a:pt x="24" y="35"/>
                    <a:pt x="23" y="32"/>
                    <a:pt x="19" y="32"/>
                  </a:cubicBezTo>
                  <a:cubicBezTo>
                    <a:pt x="18" y="32"/>
                    <a:pt x="17" y="30"/>
                    <a:pt x="15" y="30"/>
                  </a:cubicBezTo>
                  <a:cubicBezTo>
                    <a:pt x="15" y="28"/>
                    <a:pt x="18" y="28"/>
                    <a:pt x="19" y="28"/>
                  </a:cubicBezTo>
                  <a:cubicBezTo>
                    <a:pt x="19" y="26"/>
                    <a:pt x="14" y="26"/>
                    <a:pt x="14" y="24"/>
                  </a:cubicBezTo>
                  <a:cubicBezTo>
                    <a:pt x="12" y="21"/>
                    <a:pt x="15" y="18"/>
                    <a:pt x="14" y="13"/>
                  </a:cubicBezTo>
                  <a:cubicBezTo>
                    <a:pt x="6" y="11"/>
                    <a:pt x="7" y="20"/>
                    <a:pt x="2" y="15"/>
                  </a:cubicBezTo>
                  <a:cubicBezTo>
                    <a:pt x="0" y="9"/>
                    <a:pt x="8" y="14"/>
                    <a:pt x="6" y="7"/>
                  </a:cubicBezTo>
                  <a:cubicBezTo>
                    <a:pt x="14" y="9"/>
                    <a:pt x="13" y="8"/>
                    <a:pt x="21" y="7"/>
                  </a:cubicBezTo>
                  <a:cubicBezTo>
                    <a:pt x="22" y="11"/>
                    <a:pt x="27" y="11"/>
                    <a:pt x="23" y="15"/>
                  </a:cubicBezTo>
                  <a:cubicBezTo>
                    <a:pt x="28" y="15"/>
                    <a:pt x="29" y="12"/>
                    <a:pt x="28" y="7"/>
                  </a:cubicBezTo>
                  <a:cubicBezTo>
                    <a:pt x="29" y="11"/>
                    <a:pt x="45" y="3"/>
                    <a:pt x="40" y="11"/>
                  </a:cubicBezTo>
                  <a:cubicBezTo>
                    <a:pt x="44" y="13"/>
                    <a:pt x="42" y="8"/>
                    <a:pt x="43" y="7"/>
                  </a:cubicBezTo>
                  <a:cubicBezTo>
                    <a:pt x="46" y="6"/>
                    <a:pt x="51" y="7"/>
                    <a:pt x="55" y="6"/>
                  </a:cubicBezTo>
                  <a:cubicBezTo>
                    <a:pt x="57" y="5"/>
                    <a:pt x="58" y="3"/>
                    <a:pt x="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1" name="任意多边形: 形状 110"/>
            <p:cNvSpPr>
              <a:spLocks/>
            </p:cNvSpPr>
            <p:nvPr/>
          </p:nvSpPr>
          <p:spPr bwMode="auto">
            <a:xfrm>
              <a:off x="4284608" y="982202"/>
              <a:ext cx="99456" cy="70039"/>
            </a:xfrm>
            <a:custGeom>
              <a:avLst/>
              <a:gdLst>
                <a:gd name="T0" fmla="*/ 13 w 48"/>
                <a:gd name="T1" fmla="*/ 0 h 34"/>
                <a:gd name="T2" fmla="*/ 24 w 48"/>
                <a:gd name="T3" fmla="*/ 12 h 34"/>
                <a:gd name="T4" fmla="*/ 27 w 48"/>
                <a:gd name="T5" fmla="*/ 10 h 34"/>
                <a:gd name="T6" fmla="*/ 33 w 48"/>
                <a:gd name="T7" fmla="*/ 15 h 34"/>
                <a:gd name="T8" fmla="*/ 41 w 48"/>
                <a:gd name="T9" fmla="*/ 25 h 34"/>
                <a:gd name="T10" fmla="*/ 48 w 48"/>
                <a:gd name="T11" fmla="*/ 26 h 34"/>
                <a:gd name="T12" fmla="*/ 24 w 48"/>
                <a:gd name="T13" fmla="*/ 28 h 34"/>
                <a:gd name="T14" fmla="*/ 14 w 48"/>
                <a:gd name="T15" fmla="*/ 34 h 34"/>
                <a:gd name="T16" fmla="*/ 0 w 48"/>
                <a:gd name="T17" fmla="*/ 28 h 34"/>
                <a:gd name="T18" fmla="*/ 3 w 48"/>
                <a:gd name="T19" fmla="*/ 26 h 34"/>
                <a:gd name="T20" fmla="*/ 5 w 48"/>
                <a:gd name="T21" fmla="*/ 23 h 34"/>
                <a:gd name="T22" fmla="*/ 5 w 48"/>
                <a:gd name="T23" fmla="*/ 6 h 34"/>
                <a:gd name="T24" fmla="*/ 13 w 48"/>
                <a:gd name="T2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" h="34">
                  <a:moveTo>
                    <a:pt x="13" y="0"/>
                  </a:moveTo>
                  <a:cubicBezTo>
                    <a:pt x="15" y="5"/>
                    <a:pt x="25" y="3"/>
                    <a:pt x="24" y="12"/>
                  </a:cubicBezTo>
                  <a:cubicBezTo>
                    <a:pt x="25" y="13"/>
                    <a:pt x="28" y="10"/>
                    <a:pt x="27" y="10"/>
                  </a:cubicBezTo>
                  <a:cubicBezTo>
                    <a:pt x="30" y="11"/>
                    <a:pt x="29" y="15"/>
                    <a:pt x="33" y="15"/>
                  </a:cubicBezTo>
                  <a:cubicBezTo>
                    <a:pt x="36" y="15"/>
                    <a:pt x="38" y="22"/>
                    <a:pt x="41" y="25"/>
                  </a:cubicBezTo>
                  <a:cubicBezTo>
                    <a:pt x="46" y="23"/>
                    <a:pt x="44" y="23"/>
                    <a:pt x="48" y="26"/>
                  </a:cubicBezTo>
                  <a:cubicBezTo>
                    <a:pt x="44" y="31"/>
                    <a:pt x="31" y="27"/>
                    <a:pt x="24" y="28"/>
                  </a:cubicBezTo>
                  <a:cubicBezTo>
                    <a:pt x="21" y="30"/>
                    <a:pt x="16" y="31"/>
                    <a:pt x="14" y="34"/>
                  </a:cubicBezTo>
                  <a:cubicBezTo>
                    <a:pt x="10" y="31"/>
                    <a:pt x="8" y="26"/>
                    <a:pt x="0" y="28"/>
                  </a:cubicBezTo>
                  <a:cubicBezTo>
                    <a:pt x="0" y="27"/>
                    <a:pt x="2" y="27"/>
                    <a:pt x="3" y="26"/>
                  </a:cubicBezTo>
                  <a:cubicBezTo>
                    <a:pt x="1" y="24"/>
                    <a:pt x="2" y="23"/>
                    <a:pt x="5" y="23"/>
                  </a:cubicBezTo>
                  <a:cubicBezTo>
                    <a:pt x="2" y="16"/>
                    <a:pt x="5" y="14"/>
                    <a:pt x="5" y="6"/>
                  </a:cubicBezTo>
                  <a:cubicBezTo>
                    <a:pt x="9" y="5"/>
                    <a:pt x="13" y="5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2" name="任意多边形: 形状 111"/>
            <p:cNvSpPr>
              <a:spLocks/>
            </p:cNvSpPr>
            <p:nvPr/>
          </p:nvSpPr>
          <p:spPr bwMode="auto">
            <a:xfrm>
              <a:off x="7168819" y="2123840"/>
              <a:ext cx="165292" cy="177900"/>
            </a:xfrm>
            <a:custGeom>
              <a:avLst/>
              <a:gdLst>
                <a:gd name="T0" fmla="*/ 8 w 80"/>
                <a:gd name="T1" fmla="*/ 12 h 86"/>
                <a:gd name="T2" fmla="*/ 4 w 80"/>
                <a:gd name="T3" fmla="*/ 11 h 86"/>
                <a:gd name="T4" fmla="*/ 0 w 80"/>
                <a:gd name="T5" fmla="*/ 5 h 86"/>
                <a:gd name="T6" fmla="*/ 15 w 80"/>
                <a:gd name="T7" fmla="*/ 3 h 86"/>
                <a:gd name="T8" fmla="*/ 23 w 80"/>
                <a:gd name="T9" fmla="*/ 7 h 86"/>
                <a:gd name="T10" fmla="*/ 23 w 80"/>
                <a:gd name="T11" fmla="*/ 11 h 86"/>
                <a:gd name="T12" fmla="*/ 26 w 80"/>
                <a:gd name="T13" fmla="*/ 14 h 86"/>
                <a:gd name="T14" fmla="*/ 34 w 80"/>
                <a:gd name="T15" fmla="*/ 18 h 86"/>
                <a:gd name="T16" fmla="*/ 47 w 80"/>
                <a:gd name="T17" fmla="*/ 29 h 86"/>
                <a:gd name="T18" fmla="*/ 51 w 80"/>
                <a:gd name="T19" fmla="*/ 35 h 86"/>
                <a:gd name="T20" fmla="*/ 56 w 80"/>
                <a:gd name="T21" fmla="*/ 37 h 86"/>
                <a:gd name="T22" fmla="*/ 60 w 80"/>
                <a:gd name="T23" fmla="*/ 40 h 86"/>
                <a:gd name="T24" fmla="*/ 60 w 80"/>
                <a:gd name="T25" fmla="*/ 44 h 86"/>
                <a:gd name="T26" fmla="*/ 64 w 80"/>
                <a:gd name="T27" fmla="*/ 48 h 86"/>
                <a:gd name="T28" fmla="*/ 69 w 80"/>
                <a:gd name="T29" fmla="*/ 53 h 86"/>
                <a:gd name="T30" fmla="*/ 73 w 80"/>
                <a:gd name="T31" fmla="*/ 57 h 86"/>
                <a:gd name="T32" fmla="*/ 77 w 80"/>
                <a:gd name="T33" fmla="*/ 66 h 86"/>
                <a:gd name="T34" fmla="*/ 79 w 80"/>
                <a:gd name="T35" fmla="*/ 74 h 86"/>
                <a:gd name="T36" fmla="*/ 80 w 80"/>
                <a:gd name="T37" fmla="*/ 80 h 86"/>
                <a:gd name="T38" fmla="*/ 71 w 80"/>
                <a:gd name="T39" fmla="*/ 81 h 86"/>
                <a:gd name="T40" fmla="*/ 64 w 80"/>
                <a:gd name="T41" fmla="*/ 81 h 86"/>
                <a:gd name="T42" fmla="*/ 64 w 80"/>
                <a:gd name="T43" fmla="*/ 78 h 86"/>
                <a:gd name="T44" fmla="*/ 60 w 80"/>
                <a:gd name="T45" fmla="*/ 78 h 86"/>
                <a:gd name="T46" fmla="*/ 51 w 80"/>
                <a:gd name="T47" fmla="*/ 70 h 86"/>
                <a:gd name="T48" fmla="*/ 52 w 80"/>
                <a:gd name="T49" fmla="*/ 66 h 86"/>
                <a:gd name="T50" fmla="*/ 51 w 80"/>
                <a:gd name="T51" fmla="*/ 66 h 86"/>
                <a:gd name="T52" fmla="*/ 49 w 80"/>
                <a:gd name="T53" fmla="*/ 63 h 86"/>
                <a:gd name="T54" fmla="*/ 45 w 80"/>
                <a:gd name="T55" fmla="*/ 63 h 86"/>
                <a:gd name="T56" fmla="*/ 38 w 80"/>
                <a:gd name="T57" fmla="*/ 55 h 86"/>
                <a:gd name="T58" fmla="*/ 34 w 80"/>
                <a:gd name="T59" fmla="*/ 42 h 86"/>
                <a:gd name="T60" fmla="*/ 32 w 80"/>
                <a:gd name="T61" fmla="*/ 46 h 86"/>
                <a:gd name="T62" fmla="*/ 28 w 80"/>
                <a:gd name="T63" fmla="*/ 37 h 86"/>
                <a:gd name="T64" fmla="*/ 24 w 80"/>
                <a:gd name="T65" fmla="*/ 33 h 86"/>
                <a:gd name="T66" fmla="*/ 21 w 80"/>
                <a:gd name="T67" fmla="*/ 31 h 86"/>
                <a:gd name="T68" fmla="*/ 19 w 80"/>
                <a:gd name="T69" fmla="*/ 24 h 86"/>
                <a:gd name="T70" fmla="*/ 13 w 80"/>
                <a:gd name="T71" fmla="*/ 20 h 86"/>
                <a:gd name="T72" fmla="*/ 10 w 80"/>
                <a:gd name="T73" fmla="*/ 16 h 86"/>
                <a:gd name="T74" fmla="*/ 8 w 80"/>
                <a:gd name="T75" fmla="*/ 1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0" h="86">
                  <a:moveTo>
                    <a:pt x="8" y="12"/>
                  </a:moveTo>
                  <a:cubicBezTo>
                    <a:pt x="8" y="10"/>
                    <a:pt x="5" y="11"/>
                    <a:pt x="4" y="11"/>
                  </a:cubicBezTo>
                  <a:cubicBezTo>
                    <a:pt x="2" y="9"/>
                    <a:pt x="4" y="4"/>
                    <a:pt x="0" y="5"/>
                  </a:cubicBezTo>
                  <a:cubicBezTo>
                    <a:pt x="5" y="0"/>
                    <a:pt x="9" y="6"/>
                    <a:pt x="15" y="3"/>
                  </a:cubicBezTo>
                  <a:cubicBezTo>
                    <a:pt x="15" y="8"/>
                    <a:pt x="20" y="5"/>
                    <a:pt x="23" y="7"/>
                  </a:cubicBezTo>
                  <a:cubicBezTo>
                    <a:pt x="23" y="7"/>
                    <a:pt x="22" y="10"/>
                    <a:pt x="23" y="11"/>
                  </a:cubicBezTo>
                  <a:cubicBezTo>
                    <a:pt x="24" y="12"/>
                    <a:pt x="27" y="10"/>
                    <a:pt x="26" y="14"/>
                  </a:cubicBezTo>
                  <a:cubicBezTo>
                    <a:pt x="31" y="13"/>
                    <a:pt x="30" y="18"/>
                    <a:pt x="34" y="18"/>
                  </a:cubicBezTo>
                  <a:cubicBezTo>
                    <a:pt x="37" y="18"/>
                    <a:pt x="42" y="29"/>
                    <a:pt x="47" y="29"/>
                  </a:cubicBezTo>
                  <a:cubicBezTo>
                    <a:pt x="51" y="29"/>
                    <a:pt x="49" y="33"/>
                    <a:pt x="51" y="35"/>
                  </a:cubicBezTo>
                  <a:cubicBezTo>
                    <a:pt x="52" y="36"/>
                    <a:pt x="55" y="36"/>
                    <a:pt x="56" y="37"/>
                  </a:cubicBezTo>
                  <a:cubicBezTo>
                    <a:pt x="57" y="37"/>
                    <a:pt x="59" y="40"/>
                    <a:pt x="60" y="40"/>
                  </a:cubicBezTo>
                  <a:cubicBezTo>
                    <a:pt x="61" y="41"/>
                    <a:pt x="59" y="43"/>
                    <a:pt x="60" y="44"/>
                  </a:cubicBezTo>
                  <a:cubicBezTo>
                    <a:pt x="61" y="45"/>
                    <a:pt x="63" y="47"/>
                    <a:pt x="64" y="48"/>
                  </a:cubicBezTo>
                  <a:cubicBezTo>
                    <a:pt x="65" y="49"/>
                    <a:pt x="66" y="53"/>
                    <a:pt x="69" y="53"/>
                  </a:cubicBezTo>
                  <a:cubicBezTo>
                    <a:pt x="70" y="53"/>
                    <a:pt x="72" y="57"/>
                    <a:pt x="73" y="57"/>
                  </a:cubicBezTo>
                  <a:cubicBezTo>
                    <a:pt x="75" y="59"/>
                    <a:pt x="74" y="66"/>
                    <a:pt x="77" y="66"/>
                  </a:cubicBezTo>
                  <a:cubicBezTo>
                    <a:pt x="79" y="67"/>
                    <a:pt x="79" y="72"/>
                    <a:pt x="79" y="74"/>
                  </a:cubicBezTo>
                  <a:cubicBezTo>
                    <a:pt x="78" y="77"/>
                    <a:pt x="74" y="80"/>
                    <a:pt x="80" y="80"/>
                  </a:cubicBezTo>
                  <a:cubicBezTo>
                    <a:pt x="80" y="86"/>
                    <a:pt x="74" y="82"/>
                    <a:pt x="71" y="81"/>
                  </a:cubicBezTo>
                  <a:cubicBezTo>
                    <a:pt x="69" y="81"/>
                    <a:pt x="66" y="82"/>
                    <a:pt x="64" y="81"/>
                  </a:cubicBezTo>
                  <a:cubicBezTo>
                    <a:pt x="63" y="81"/>
                    <a:pt x="64" y="78"/>
                    <a:pt x="64" y="78"/>
                  </a:cubicBezTo>
                  <a:cubicBezTo>
                    <a:pt x="63" y="77"/>
                    <a:pt x="61" y="78"/>
                    <a:pt x="60" y="78"/>
                  </a:cubicBezTo>
                  <a:cubicBezTo>
                    <a:pt x="58" y="76"/>
                    <a:pt x="55" y="70"/>
                    <a:pt x="51" y="70"/>
                  </a:cubicBezTo>
                  <a:cubicBezTo>
                    <a:pt x="51" y="69"/>
                    <a:pt x="52" y="68"/>
                    <a:pt x="52" y="66"/>
                  </a:cubicBezTo>
                  <a:cubicBezTo>
                    <a:pt x="52" y="64"/>
                    <a:pt x="51" y="65"/>
                    <a:pt x="51" y="66"/>
                  </a:cubicBezTo>
                  <a:cubicBezTo>
                    <a:pt x="48" y="67"/>
                    <a:pt x="50" y="63"/>
                    <a:pt x="49" y="63"/>
                  </a:cubicBezTo>
                  <a:cubicBezTo>
                    <a:pt x="48" y="62"/>
                    <a:pt x="46" y="63"/>
                    <a:pt x="45" y="63"/>
                  </a:cubicBezTo>
                  <a:cubicBezTo>
                    <a:pt x="43" y="60"/>
                    <a:pt x="43" y="55"/>
                    <a:pt x="38" y="55"/>
                  </a:cubicBezTo>
                  <a:cubicBezTo>
                    <a:pt x="40" y="48"/>
                    <a:pt x="34" y="48"/>
                    <a:pt x="34" y="42"/>
                  </a:cubicBezTo>
                  <a:cubicBezTo>
                    <a:pt x="32" y="42"/>
                    <a:pt x="32" y="44"/>
                    <a:pt x="32" y="46"/>
                  </a:cubicBezTo>
                  <a:cubicBezTo>
                    <a:pt x="29" y="44"/>
                    <a:pt x="30" y="40"/>
                    <a:pt x="28" y="37"/>
                  </a:cubicBezTo>
                  <a:cubicBezTo>
                    <a:pt x="28" y="36"/>
                    <a:pt x="25" y="34"/>
                    <a:pt x="24" y="33"/>
                  </a:cubicBezTo>
                  <a:cubicBezTo>
                    <a:pt x="24" y="32"/>
                    <a:pt x="23" y="31"/>
                    <a:pt x="21" y="31"/>
                  </a:cubicBezTo>
                  <a:cubicBezTo>
                    <a:pt x="22" y="27"/>
                    <a:pt x="20" y="26"/>
                    <a:pt x="19" y="24"/>
                  </a:cubicBezTo>
                  <a:cubicBezTo>
                    <a:pt x="18" y="21"/>
                    <a:pt x="15" y="21"/>
                    <a:pt x="13" y="20"/>
                  </a:cubicBezTo>
                  <a:cubicBezTo>
                    <a:pt x="13" y="20"/>
                    <a:pt x="9" y="16"/>
                    <a:pt x="10" y="16"/>
                  </a:cubicBezTo>
                  <a:cubicBezTo>
                    <a:pt x="8" y="12"/>
                    <a:pt x="14" y="9"/>
                    <a:pt x="8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3" name="任意多边形: 形状 112"/>
            <p:cNvSpPr>
              <a:spLocks/>
            </p:cNvSpPr>
            <p:nvPr/>
          </p:nvSpPr>
          <p:spPr bwMode="auto">
            <a:xfrm>
              <a:off x="6346560" y="2401195"/>
              <a:ext cx="119067" cy="217122"/>
            </a:xfrm>
            <a:custGeom>
              <a:avLst/>
              <a:gdLst>
                <a:gd name="T0" fmla="*/ 43 w 57"/>
                <a:gd name="T1" fmla="*/ 0 h 104"/>
                <a:gd name="T2" fmla="*/ 50 w 57"/>
                <a:gd name="T3" fmla="*/ 1 h 104"/>
                <a:gd name="T4" fmla="*/ 47 w 57"/>
                <a:gd name="T5" fmla="*/ 35 h 104"/>
                <a:gd name="T6" fmla="*/ 43 w 57"/>
                <a:gd name="T7" fmla="*/ 57 h 104"/>
                <a:gd name="T8" fmla="*/ 37 w 57"/>
                <a:gd name="T9" fmla="*/ 67 h 104"/>
                <a:gd name="T10" fmla="*/ 36 w 57"/>
                <a:gd name="T11" fmla="*/ 78 h 104"/>
                <a:gd name="T12" fmla="*/ 36 w 57"/>
                <a:gd name="T13" fmla="*/ 82 h 104"/>
                <a:gd name="T14" fmla="*/ 32 w 57"/>
                <a:gd name="T15" fmla="*/ 83 h 104"/>
                <a:gd name="T16" fmla="*/ 30 w 57"/>
                <a:gd name="T17" fmla="*/ 95 h 104"/>
                <a:gd name="T18" fmla="*/ 28 w 57"/>
                <a:gd name="T19" fmla="*/ 96 h 104"/>
                <a:gd name="T20" fmla="*/ 26 w 57"/>
                <a:gd name="T21" fmla="*/ 102 h 104"/>
                <a:gd name="T22" fmla="*/ 8 w 57"/>
                <a:gd name="T23" fmla="*/ 104 h 104"/>
                <a:gd name="T24" fmla="*/ 6 w 57"/>
                <a:gd name="T25" fmla="*/ 95 h 104"/>
                <a:gd name="T26" fmla="*/ 4 w 57"/>
                <a:gd name="T27" fmla="*/ 91 h 104"/>
                <a:gd name="T28" fmla="*/ 0 w 57"/>
                <a:gd name="T29" fmla="*/ 89 h 104"/>
                <a:gd name="T30" fmla="*/ 0 w 57"/>
                <a:gd name="T31" fmla="*/ 82 h 104"/>
                <a:gd name="T32" fmla="*/ 2 w 57"/>
                <a:gd name="T33" fmla="*/ 80 h 104"/>
                <a:gd name="T34" fmla="*/ 0 w 57"/>
                <a:gd name="T35" fmla="*/ 78 h 104"/>
                <a:gd name="T36" fmla="*/ 4 w 57"/>
                <a:gd name="T37" fmla="*/ 70 h 104"/>
                <a:gd name="T38" fmla="*/ 4 w 57"/>
                <a:gd name="T39" fmla="*/ 67 h 104"/>
                <a:gd name="T40" fmla="*/ 8 w 57"/>
                <a:gd name="T41" fmla="*/ 65 h 104"/>
                <a:gd name="T42" fmla="*/ 11 w 57"/>
                <a:gd name="T43" fmla="*/ 55 h 104"/>
                <a:gd name="T44" fmla="*/ 8 w 57"/>
                <a:gd name="T45" fmla="*/ 50 h 104"/>
                <a:gd name="T46" fmla="*/ 8 w 57"/>
                <a:gd name="T47" fmla="*/ 39 h 104"/>
                <a:gd name="T48" fmla="*/ 11 w 57"/>
                <a:gd name="T49" fmla="*/ 35 h 104"/>
                <a:gd name="T50" fmla="*/ 17 w 57"/>
                <a:gd name="T51" fmla="*/ 31 h 104"/>
                <a:gd name="T52" fmla="*/ 26 w 57"/>
                <a:gd name="T53" fmla="*/ 24 h 104"/>
                <a:gd name="T54" fmla="*/ 32 w 57"/>
                <a:gd name="T55" fmla="*/ 26 h 104"/>
                <a:gd name="T56" fmla="*/ 34 w 57"/>
                <a:gd name="T57" fmla="*/ 14 h 104"/>
                <a:gd name="T58" fmla="*/ 39 w 57"/>
                <a:gd name="T59" fmla="*/ 13 h 104"/>
                <a:gd name="T60" fmla="*/ 43 w 57"/>
                <a:gd name="T61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7" h="104">
                  <a:moveTo>
                    <a:pt x="43" y="0"/>
                  </a:moveTo>
                  <a:cubicBezTo>
                    <a:pt x="45" y="1"/>
                    <a:pt x="47" y="2"/>
                    <a:pt x="50" y="1"/>
                  </a:cubicBezTo>
                  <a:cubicBezTo>
                    <a:pt x="47" y="11"/>
                    <a:pt x="57" y="28"/>
                    <a:pt x="47" y="35"/>
                  </a:cubicBezTo>
                  <a:cubicBezTo>
                    <a:pt x="47" y="43"/>
                    <a:pt x="46" y="50"/>
                    <a:pt x="43" y="57"/>
                  </a:cubicBezTo>
                  <a:cubicBezTo>
                    <a:pt x="42" y="61"/>
                    <a:pt x="41" y="66"/>
                    <a:pt x="37" y="67"/>
                  </a:cubicBezTo>
                  <a:cubicBezTo>
                    <a:pt x="39" y="71"/>
                    <a:pt x="36" y="75"/>
                    <a:pt x="36" y="78"/>
                  </a:cubicBezTo>
                  <a:cubicBezTo>
                    <a:pt x="35" y="79"/>
                    <a:pt x="36" y="81"/>
                    <a:pt x="36" y="82"/>
                  </a:cubicBezTo>
                  <a:cubicBezTo>
                    <a:pt x="35" y="82"/>
                    <a:pt x="32" y="83"/>
                    <a:pt x="32" y="83"/>
                  </a:cubicBezTo>
                  <a:cubicBezTo>
                    <a:pt x="31" y="87"/>
                    <a:pt x="32" y="91"/>
                    <a:pt x="30" y="95"/>
                  </a:cubicBezTo>
                  <a:cubicBezTo>
                    <a:pt x="30" y="95"/>
                    <a:pt x="28" y="95"/>
                    <a:pt x="28" y="96"/>
                  </a:cubicBezTo>
                  <a:cubicBezTo>
                    <a:pt x="28" y="98"/>
                    <a:pt x="25" y="99"/>
                    <a:pt x="26" y="102"/>
                  </a:cubicBezTo>
                  <a:cubicBezTo>
                    <a:pt x="21" y="104"/>
                    <a:pt x="15" y="104"/>
                    <a:pt x="8" y="104"/>
                  </a:cubicBezTo>
                  <a:cubicBezTo>
                    <a:pt x="8" y="99"/>
                    <a:pt x="4" y="100"/>
                    <a:pt x="6" y="95"/>
                  </a:cubicBezTo>
                  <a:cubicBezTo>
                    <a:pt x="4" y="95"/>
                    <a:pt x="4" y="92"/>
                    <a:pt x="4" y="91"/>
                  </a:cubicBezTo>
                  <a:cubicBezTo>
                    <a:pt x="2" y="91"/>
                    <a:pt x="1" y="90"/>
                    <a:pt x="0" y="89"/>
                  </a:cubicBezTo>
                  <a:cubicBezTo>
                    <a:pt x="0" y="87"/>
                    <a:pt x="0" y="84"/>
                    <a:pt x="0" y="82"/>
                  </a:cubicBezTo>
                  <a:cubicBezTo>
                    <a:pt x="0" y="80"/>
                    <a:pt x="2" y="80"/>
                    <a:pt x="2" y="80"/>
                  </a:cubicBezTo>
                  <a:cubicBezTo>
                    <a:pt x="2" y="78"/>
                    <a:pt x="0" y="78"/>
                    <a:pt x="0" y="78"/>
                  </a:cubicBezTo>
                  <a:cubicBezTo>
                    <a:pt x="1" y="75"/>
                    <a:pt x="3" y="72"/>
                    <a:pt x="4" y="70"/>
                  </a:cubicBezTo>
                  <a:cubicBezTo>
                    <a:pt x="4" y="70"/>
                    <a:pt x="3" y="67"/>
                    <a:pt x="4" y="67"/>
                  </a:cubicBezTo>
                  <a:cubicBezTo>
                    <a:pt x="4" y="66"/>
                    <a:pt x="8" y="65"/>
                    <a:pt x="8" y="65"/>
                  </a:cubicBezTo>
                  <a:cubicBezTo>
                    <a:pt x="9" y="62"/>
                    <a:pt x="5" y="49"/>
                    <a:pt x="11" y="55"/>
                  </a:cubicBezTo>
                  <a:cubicBezTo>
                    <a:pt x="12" y="51"/>
                    <a:pt x="8" y="53"/>
                    <a:pt x="8" y="50"/>
                  </a:cubicBezTo>
                  <a:cubicBezTo>
                    <a:pt x="8" y="46"/>
                    <a:pt x="8" y="42"/>
                    <a:pt x="8" y="39"/>
                  </a:cubicBezTo>
                  <a:cubicBezTo>
                    <a:pt x="11" y="39"/>
                    <a:pt x="11" y="37"/>
                    <a:pt x="11" y="35"/>
                  </a:cubicBezTo>
                  <a:cubicBezTo>
                    <a:pt x="15" y="36"/>
                    <a:pt x="15" y="32"/>
                    <a:pt x="17" y="31"/>
                  </a:cubicBezTo>
                  <a:cubicBezTo>
                    <a:pt x="19" y="30"/>
                    <a:pt x="27" y="31"/>
                    <a:pt x="26" y="24"/>
                  </a:cubicBezTo>
                  <a:cubicBezTo>
                    <a:pt x="29" y="23"/>
                    <a:pt x="29" y="26"/>
                    <a:pt x="32" y="26"/>
                  </a:cubicBezTo>
                  <a:cubicBezTo>
                    <a:pt x="30" y="20"/>
                    <a:pt x="34" y="19"/>
                    <a:pt x="34" y="14"/>
                  </a:cubicBezTo>
                  <a:cubicBezTo>
                    <a:pt x="39" y="17"/>
                    <a:pt x="38" y="2"/>
                    <a:pt x="39" y="13"/>
                  </a:cubicBezTo>
                  <a:cubicBezTo>
                    <a:pt x="46" y="10"/>
                    <a:pt x="40" y="2"/>
                    <a:pt x="4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4" name="任意多边形: 形状 113"/>
            <p:cNvSpPr>
              <a:spLocks/>
            </p:cNvSpPr>
            <p:nvPr/>
          </p:nvSpPr>
          <p:spPr bwMode="auto">
            <a:xfrm>
              <a:off x="7448976" y="2389989"/>
              <a:ext cx="638757" cy="469263"/>
            </a:xfrm>
            <a:custGeom>
              <a:avLst/>
              <a:gdLst>
                <a:gd name="T0" fmla="*/ 178 w 307"/>
                <a:gd name="T1" fmla="*/ 19 h 226"/>
                <a:gd name="T2" fmla="*/ 171 w 307"/>
                <a:gd name="T3" fmla="*/ 22 h 226"/>
                <a:gd name="T4" fmla="*/ 180 w 307"/>
                <a:gd name="T5" fmla="*/ 34 h 226"/>
                <a:gd name="T6" fmla="*/ 206 w 307"/>
                <a:gd name="T7" fmla="*/ 48 h 226"/>
                <a:gd name="T8" fmla="*/ 214 w 307"/>
                <a:gd name="T9" fmla="*/ 37 h 226"/>
                <a:gd name="T10" fmla="*/ 216 w 307"/>
                <a:gd name="T11" fmla="*/ 30 h 226"/>
                <a:gd name="T12" fmla="*/ 218 w 307"/>
                <a:gd name="T13" fmla="*/ 13 h 226"/>
                <a:gd name="T14" fmla="*/ 223 w 307"/>
                <a:gd name="T15" fmla="*/ 4 h 226"/>
                <a:gd name="T16" fmla="*/ 229 w 307"/>
                <a:gd name="T17" fmla="*/ 11 h 226"/>
                <a:gd name="T18" fmla="*/ 238 w 307"/>
                <a:gd name="T19" fmla="*/ 30 h 226"/>
                <a:gd name="T20" fmla="*/ 247 w 307"/>
                <a:gd name="T21" fmla="*/ 43 h 226"/>
                <a:gd name="T22" fmla="*/ 257 w 307"/>
                <a:gd name="T23" fmla="*/ 56 h 226"/>
                <a:gd name="T24" fmla="*/ 262 w 307"/>
                <a:gd name="T25" fmla="*/ 71 h 226"/>
                <a:gd name="T26" fmla="*/ 268 w 307"/>
                <a:gd name="T27" fmla="*/ 75 h 226"/>
                <a:gd name="T28" fmla="*/ 279 w 307"/>
                <a:gd name="T29" fmla="*/ 82 h 226"/>
                <a:gd name="T30" fmla="*/ 288 w 307"/>
                <a:gd name="T31" fmla="*/ 101 h 226"/>
                <a:gd name="T32" fmla="*/ 292 w 307"/>
                <a:gd name="T33" fmla="*/ 104 h 226"/>
                <a:gd name="T34" fmla="*/ 303 w 307"/>
                <a:gd name="T35" fmla="*/ 112 h 226"/>
                <a:gd name="T36" fmla="*/ 307 w 307"/>
                <a:gd name="T37" fmla="*/ 143 h 226"/>
                <a:gd name="T38" fmla="*/ 301 w 307"/>
                <a:gd name="T39" fmla="*/ 158 h 226"/>
                <a:gd name="T40" fmla="*/ 301 w 307"/>
                <a:gd name="T41" fmla="*/ 164 h 226"/>
                <a:gd name="T42" fmla="*/ 298 w 307"/>
                <a:gd name="T43" fmla="*/ 175 h 226"/>
                <a:gd name="T44" fmla="*/ 287 w 307"/>
                <a:gd name="T45" fmla="*/ 185 h 226"/>
                <a:gd name="T46" fmla="*/ 277 w 307"/>
                <a:gd name="T47" fmla="*/ 212 h 226"/>
                <a:gd name="T48" fmla="*/ 260 w 307"/>
                <a:gd name="T49" fmla="*/ 220 h 226"/>
                <a:gd name="T50" fmla="*/ 253 w 307"/>
                <a:gd name="T51" fmla="*/ 226 h 226"/>
                <a:gd name="T52" fmla="*/ 238 w 307"/>
                <a:gd name="T53" fmla="*/ 222 h 226"/>
                <a:gd name="T54" fmla="*/ 205 w 307"/>
                <a:gd name="T55" fmla="*/ 216 h 226"/>
                <a:gd name="T56" fmla="*/ 203 w 307"/>
                <a:gd name="T57" fmla="*/ 205 h 226"/>
                <a:gd name="T58" fmla="*/ 201 w 307"/>
                <a:gd name="T59" fmla="*/ 199 h 226"/>
                <a:gd name="T60" fmla="*/ 186 w 307"/>
                <a:gd name="T61" fmla="*/ 188 h 226"/>
                <a:gd name="T62" fmla="*/ 178 w 307"/>
                <a:gd name="T63" fmla="*/ 179 h 226"/>
                <a:gd name="T64" fmla="*/ 164 w 307"/>
                <a:gd name="T65" fmla="*/ 173 h 226"/>
                <a:gd name="T66" fmla="*/ 156 w 307"/>
                <a:gd name="T67" fmla="*/ 170 h 226"/>
                <a:gd name="T68" fmla="*/ 121 w 307"/>
                <a:gd name="T69" fmla="*/ 162 h 226"/>
                <a:gd name="T70" fmla="*/ 102 w 307"/>
                <a:gd name="T71" fmla="*/ 168 h 226"/>
                <a:gd name="T72" fmla="*/ 95 w 307"/>
                <a:gd name="T73" fmla="*/ 171 h 226"/>
                <a:gd name="T74" fmla="*/ 89 w 307"/>
                <a:gd name="T75" fmla="*/ 177 h 226"/>
                <a:gd name="T76" fmla="*/ 85 w 307"/>
                <a:gd name="T77" fmla="*/ 177 h 226"/>
                <a:gd name="T78" fmla="*/ 52 w 307"/>
                <a:gd name="T79" fmla="*/ 183 h 226"/>
                <a:gd name="T80" fmla="*/ 46 w 307"/>
                <a:gd name="T81" fmla="*/ 186 h 226"/>
                <a:gd name="T82" fmla="*/ 14 w 307"/>
                <a:gd name="T83" fmla="*/ 192 h 226"/>
                <a:gd name="T84" fmla="*/ 18 w 307"/>
                <a:gd name="T85" fmla="*/ 171 h 226"/>
                <a:gd name="T86" fmla="*/ 14 w 307"/>
                <a:gd name="T87" fmla="*/ 160 h 226"/>
                <a:gd name="T88" fmla="*/ 14 w 307"/>
                <a:gd name="T89" fmla="*/ 153 h 226"/>
                <a:gd name="T90" fmla="*/ 9 w 307"/>
                <a:gd name="T91" fmla="*/ 142 h 226"/>
                <a:gd name="T92" fmla="*/ 7 w 307"/>
                <a:gd name="T93" fmla="*/ 132 h 226"/>
                <a:gd name="T94" fmla="*/ 3 w 307"/>
                <a:gd name="T95" fmla="*/ 121 h 226"/>
                <a:gd name="T96" fmla="*/ 5 w 307"/>
                <a:gd name="T97" fmla="*/ 112 h 226"/>
                <a:gd name="T98" fmla="*/ 5 w 307"/>
                <a:gd name="T99" fmla="*/ 88 h 226"/>
                <a:gd name="T100" fmla="*/ 26 w 307"/>
                <a:gd name="T101" fmla="*/ 75 h 226"/>
                <a:gd name="T102" fmla="*/ 50 w 307"/>
                <a:gd name="T103" fmla="*/ 69 h 226"/>
                <a:gd name="T104" fmla="*/ 63 w 307"/>
                <a:gd name="T105" fmla="*/ 63 h 226"/>
                <a:gd name="T106" fmla="*/ 68 w 307"/>
                <a:gd name="T107" fmla="*/ 43 h 226"/>
                <a:gd name="T108" fmla="*/ 85 w 307"/>
                <a:gd name="T109" fmla="*/ 43 h 226"/>
                <a:gd name="T110" fmla="*/ 89 w 307"/>
                <a:gd name="T111" fmla="*/ 30 h 226"/>
                <a:gd name="T112" fmla="*/ 104 w 307"/>
                <a:gd name="T113" fmla="*/ 20 h 226"/>
                <a:gd name="T114" fmla="*/ 115 w 307"/>
                <a:gd name="T115" fmla="*/ 26 h 226"/>
                <a:gd name="T116" fmla="*/ 119 w 307"/>
                <a:gd name="T117" fmla="*/ 28 h 226"/>
                <a:gd name="T118" fmla="*/ 123 w 307"/>
                <a:gd name="T119" fmla="*/ 24 h 226"/>
                <a:gd name="T120" fmla="*/ 136 w 307"/>
                <a:gd name="T121" fmla="*/ 13 h 226"/>
                <a:gd name="T122" fmla="*/ 145 w 307"/>
                <a:gd name="T123" fmla="*/ 9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07" h="226">
                  <a:moveTo>
                    <a:pt x="178" y="9"/>
                  </a:moveTo>
                  <a:cubicBezTo>
                    <a:pt x="178" y="12"/>
                    <a:pt x="178" y="16"/>
                    <a:pt x="178" y="19"/>
                  </a:cubicBezTo>
                  <a:cubicBezTo>
                    <a:pt x="177" y="19"/>
                    <a:pt x="175" y="19"/>
                    <a:pt x="173" y="19"/>
                  </a:cubicBezTo>
                  <a:cubicBezTo>
                    <a:pt x="175" y="21"/>
                    <a:pt x="174" y="22"/>
                    <a:pt x="171" y="22"/>
                  </a:cubicBezTo>
                  <a:cubicBezTo>
                    <a:pt x="174" y="26"/>
                    <a:pt x="171" y="25"/>
                    <a:pt x="171" y="30"/>
                  </a:cubicBezTo>
                  <a:cubicBezTo>
                    <a:pt x="173" y="33"/>
                    <a:pt x="176" y="34"/>
                    <a:pt x="180" y="34"/>
                  </a:cubicBezTo>
                  <a:cubicBezTo>
                    <a:pt x="181" y="42"/>
                    <a:pt x="193" y="38"/>
                    <a:pt x="193" y="47"/>
                  </a:cubicBezTo>
                  <a:cubicBezTo>
                    <a:pt x="198" y="47"/>
                    <a:pt x="204" y="46"/>
                    <a:pt x="206" y="48"/>
                  </a:cubicBezTo>
                  <a:cubicBezTo>
                    <a:pt x="210" y="48"/>
                    <a:pt x="207" y="40"/>
                    <a:pt x="214" y="43"/>
                  </a:cubicBezTo>
                  <a:cubicBezTo>
                    <a:pt x="213" y="42"/>
                    <a:pt x="211" y="37"/>
                    <a:pt x="214" y="37"/>
                  </a:cubicBezTo>
                  <a:cubicBezTo>
                    <a:pt x="216" y="37"/>
                    <a:pt x="213" y="34"/>
                    <a:pt x="214" y="32"/>
                  </a:cubicBezTo>
                  <a:cubicBezTo>
                    <a:pt x="214" y="32"/>
                    <a:pt x="216" y="31"/>
                    <a:pt x="216" y="30"/>
                  </a:cubicBezTo>
                  <a:cubicBezTo>
                    <a:pt x="216" y="28"/>
                    <a:pt x="218" y="26"/>
                    <a:pt x="218" y="22"/>
                  </a:cubicBezTo>
                  <a:cubicBezTo>
                    <a:pt x="217" y="21"/>
                    <a:pt x="215" y="19"/>
                    <a:pt x="218" y="13"/>
                  </a:cubicBezTo>
                  <a:cubicBezTo>
                    <a:pt x="218" y="13"/>
                    <a:pt x="221" y="13"/>
                    <a:pt x="221" y="13"/>
                  </a:cubicBezTo>
                  <a:cubicBezTo>
                    <a:pt x="223" y="11"/>
                    <a:pt x="221" y="5"/>
                    <a:pt x="223" y="4"/>
                  </a:cubicBezTo>
                  <a:cubicBezTo>
                    <a:pt x="227" y="3"/>
                    <a:pt x="224" y="9"/>
                    <a:pt x="227" y="11"/>
                  </a:cubicBezTo>
                  <a:cubicBezTo>
                    <a:pt x="227" y="11"/>
                    <a:pt x="229" y="11"/>
                    <a:pt x="229" y="11"/>
                  </a:cubicBezTo>
                  <a:cubicBezTo>
                    <a:pt x="230" y="14"/>
                    <a:pt x="231" y="18"/>
                    <a:pt x="232" y="20"/>
                  </a:cubicBezTo>
                  <a:cubicBezTo>
                    <a:pt x="234" y="24"/>
                    <a:pt x="238" y="26"/>
                    <a:pt x="238" y="30"/>
                  </a:cubicBezTo>
                  <a:cubicBezTo>
                    <a:pt x="243" y="25"/>
                    <a:pt x="240" y="33"/>
                    <a:pt x="246" y="32"/>
                  </a:cubicBezTo>
                  <a:cubicBezTo>
                    <a:pt x="245" y="36"/>
                    <a:pt x="245" y="40"/>
                    <a:pt x="247" y="43"/>
                  </a:cubicBezTo>
                  <a:cubicBezTo>
                    <a:pt x="250" y="46"/>
                    <a:pt x="247" y="50"/>
                    <a:pt x="249" y="56"/>
                  </a:cubicBezTo>
                  <a:cubicBezTo>
                    <a:pt x="254" y="50"/>
                    <a:pt x="250" y="55"/>
                    <a:pt x="257" y="56"/>
                  </a:cubicBezTo>
                  <a:cubicBezTo>
                    <a:pt x="257" y="59"/>
                    <a:pt x="255" y="59"/>
                    <a:pt x="255" y="61"/>
                  </a:cubicBezTo>
                  <a:cubicBezTo>
                    <a:pt x="258" y="64"/>
                    <a:pt x="263" y="64"/>
                    <a:pt x="262" y="71"/>
                  </a:cubicBezTo>
                  <a:cubicBezTo>
                    <a:pt x="264" y="71"/>
                    <a:pt x="267" y="70"/>
                    <a:pt x="268" y="71"/>
                  </a:cubicBezTo>
                  <a:cubicBezTo>
                    <a:pt x="268" y="71"/>
                    <a:pt x="267" y="74"/>
                    <a:pt x="268" y="75"/>
                  </a:cubicBezTo>
                  <a:cubicBezTo>
                    <a:pt x="268" y="75"/>
                    <a:pt x="271" y="74"/>
                    <a:pt x="272" y="75"/>
                  </a:cubicBezTo>
                  <a:cubicBezTo>
                    <a:pt x="274" y="77"/>
                    <a:pt x="273" y="83"/>
                    <a:pt x="279" y="82"/>
                  </a:cubicBezTo>
                  <a:cubicBezTo>
                    <a:pt x="279" y="87"/>
                    <a:pt x="282" y="92"/>
                    <a:pt x="285" y="95"/>
                  </a:cubicBezTo>
                  <a:cubicBezTo>
                    <a:pt x="286" y="97"/>
                    <a:pt x="287" y="99"/>
                    <a:pt x="288" y="101"/>
                  </a:cubicBezTo>
                  <a:cubicBezTo>
                    <a:pt x="289" y="101"/>
                    <a:pt x="291" y="100"/>
                    <a:pt x="292" y="101"/>
                  </a:cubicBezTo>
                  <a:cubicBezTo>
                    <a:pt x="293" y="101"/>
                    <a:pt x="291" y="104"/>
                    <a:pt x="292" y="104"/>
                  </a:cubicBezTo>
                  <a:cubicBezTo>
                    <a:pt x="294" y="106"/>
                    <a:pt x="297" y="105"/>
                    <a:pt x="296" y="104"/>
                  </a:cubicBezTo>
                  <a:cubicBezTo>
                    <a:pt x="300" y="108"/>
                    <a:pt x="297" y="113"/>
                    <a:pt x="303" y="112"/>
                  </a:cubicBezTo>
                  <a:cubicBezTo>
                    <a:pt x="299" y="117"/>
                    <a:pt x="304" y="124"/>
                    <a:pt x="305" y="132"/>
                  </a:cubicBezTo>
                  <a:cubicBezTo>
                    <a:pt x="306" y="137"/>
                    <a:pt x="303" y="141"/>
                    <a:pt x="307" y="143"/>
                  </a:cubicBezTo>
                  <a:cubicBezTo>
                    <a:pt x="303" y="146"/>
                    <a:pt x="304" y="149"/>
                    <a:pt x="303" y="157"/>
                  </a:cubicBezTo>
                  <a:cubicBezTo>
                    <a:pt x="303" y="156"/>
                    <a:pt x="300" y="157"/>
                    <a:pt x="301" y="158"/>
                  </a:cubicBezTo>
                  <a:cubicBezTo>
                    <a:pt x="302" y="158"/>
                    <a:pt x="303" y="158"/>
                    <a:pt x="303" y="158"/>
                  </a:cubicBezTo>
                  <a:cubicBezTo>
                    <a:pt x="303" y="159"/>
                    <a:pt x="302" y="163"/>
                    <a:pt x="301" y="164"/>
                  </a:cubicBezTo>
                  <a:cubicBezTo>
                    <a:pt x="301" y="164"/>
                    <a:pt x="298" y="166"/>
                    <a:pt x="298" y="166"/>
                  </a:cubicBezTo>
                  <a:cubicBezTo>
                    <a:pt x="297" y="168"/>
                    <a:pt x="301" y="171"/>
                    <a:pt x="298" y="175"/>
                  </a:cubicBezTo>
                  <a:cubicBezTo>
                    <a:pt x="294" y="175"/>
                    <a:pt x="295" y="180"/>
                    <a:pt x="290" y="179"/>
                  </a:cubicBezTo>
                  <a:cubicBezTo>
                    <a:pt x="291" y="183"/>
                    <a:pt x="290" y="185"/>
                    <a:pt x="287" y="185"/>
                  </a:cubicBezTo>
                  <a:cubicBezTo>
                    <a:pt x="288" y="192"/>
                    <a:pt x="284" y="194"/>
                    <a:pt x="285" y="201"/>
                  </a:cubicBezTo>
                  <a:cubicBezTo>
                    <a:pt x="277" y="200"/>
                    <a:pt x="278" y="207"/>
                    <a:pt x="277" y="212"/>
                  </a:cubicBezTo>
                  <a:cubicBezTo>
                    <a:pt x="275" y="212"/>
                    <a:pt x="272" y="212"/>
                    <a:pt x="272" y="214"/>
                  </a:cubicBezTo>
                  <a:cubicBezTo>
                    <a:pt x="271" y="218"/>
                    <a:pt x="264" y="218"/>
                    <a:pt x="260" y="220"/>
                  </a:cubicBezTo>
                  <a:cubicBezTo>
                    <a:pt x="259" y="221"/>
                    <a:pt x="258" y="223"/>
                    <a:pt x="257" y="224"/>
                  </a:cubicBezTo>
                  <a:cubicBezTo>
                    <a:pt x="255" y="224"/>
                    <a:pt x="253" y="223"/>
                    <a:pt x="253" y="226"/>
                  </a:cubicBezTo>
                  <a:cubicBezTo>
                    <a:pt x="249" y="223"/>
                    <a:pt x="247" y="219"/>
                    <a:pt x="242" y="218"/>
                  </a:cubicBezTo>
                  <a:cubicBezTo>
                    <a:pt x="238" y="216"/>
                    <a:pt x="239" y="221"/>
                    <a:pt x="238" y="222"/>
                  </a:cubicBezTo>
                  <a:cubicBezTo>
                    <a:pt x="234" y="224"/>
                    <a:pt x="228" y="221"/>
                    <a:pt x="225" y="226"/>
                  </a:cubicBezTo>
                  <a:cubicBezTo>
                    <a:pt x="218" y="222"/>
                    <a:pt x="213" y="217"/>
                    <a:pt x="205" y="216"/>
                  </a:cubicBezTo>
                  <a:cubicBezTo>
                    <a:pt x="207" y="214"/>
                    <a:pt x="207" y="212"/>
                    <a:pt x="205" y="207"/>
                  </a:cubicBezTo>
                  <a:cubicBezTo>
                    <a:pt x="204" y="206"/>
                    <a:pt x="203" y="207"/>
                    <a:pt x="203" y="205"/>
                  </a:cubicBezTo>
                  <a:cubicBezTo>
                    <a:pt x="203" y="205"/>
                    <a:pt x="203" y="203"/>
                    <a:pt x="203" y="203"/>
                  </a:cubicBezTo>
                  <a:cubicBezTo>
                    <a:pt x="202" y="201"/>
                    <a:pt x="197" y="200"/>
                    <a:pt x="201" y="199"/>
                  </a:cubicBezTo>
                  <a:cubicBezTo>
                    <a:pt x="200" y="198"/>
                    <a:pt x="192" y="194"/>
                    <a:pt x="191" y="198"/>
                  </a:cubicBezTo>
                  <a:cubicBezTo>
                    <a:pt x="189" y="195"/>
                    <a:pt x="189" y="190"/>
                    <a:pt x="186" y="188"/>
                  </a:cubicBezTo>
                  <a:cubicBezTo>
                    <a:pt x="185" y="184"/>
                    <a:pt x="187" y="183"/>
                    <a:pt x="188" y="181"/>
                  </a:cubicBezTo>
                  <a:cubicBezTo>
                    <a:pt x="186" y="179"/>
                    <a:pt x="184" y="180"/>
                    <a:pt x="178" y="179"/>
                  </a:cubicBezTo>
                  <a:cubicBezTo>
                    <a:pt x="175" y="181"/>
                    <a:pt x="175" y="188"/>
                    <a:pt x="167" y="186"/>
                  </a:cubicBezTo>
                  <a:cubicBezTo>
                    <a:pt x="169" y="179"/>
                    <a:pt x="162" y="181"/>
                    <a:pt x="164" y="173"/>
                  </a:cubicBezTo>
                  <a:cubicBezTo>
                    <a:pt x="159" y="173"/>
                    <a:pt x="158" y="170"/>
                    <a:pt x="152" y="171"/>
                  </a:cubicBezTo>
                  <a:cubicBezTo>
                    <a:pt x="152" y="170"/>
                    <a:pt x="155" y="170"/>
                    <a:pt x="156" y="170"/>
                  </a:cubicBezTo>
                  <a:cubicBezTo>
                    <a:pt x="151" y="164"/>
                    <a:pt x="147" y="169"/>
                    <a:pt x="137" y="168"/>
                  </a:cubicBezTo>
                  <a:cubicBezTo>
                    <a:pt x="131" y="166"/>
                    <a:pt x="126" y="164"/>
                    <a:pt x="121" y="162"/>
                  </a:cubicBezTo>
                  <a:cubicBezTo>
                    <a:pt x="116" y="164"/>
                    <a:pt x="111" y="163"/>
                    <a:pt x="109" y="168"/>
                  </a:cubicBezTo>
                  <a:cubicBezTo>
                    <a:pt x="107" y="168"/>
                    <a:pt x="104" y="167"/>
                    <a:pt x="102" y="168"/>
                  </a:cubicBezTo>
                  <a:cubicBezTo>
                    <a:pt x="100" y="168"/>
                    <a:pt x="101" y="169"/>
                    <a:pt x="100" y="170"/>
                  </a:cubicBezTo>
                  <a:cubicBezTo>
                    <a:pt x="97" y="170"/>
                    <a:pt x="98" y="166"/>
                    <a:pt x="95" y="171"/>
                  </a:cubicBezTo>
                  <a:cubicBezTo>
                    <a:pt x="94" y="172"/>
                    <a:pt x="92" y="173"/>
                    <a:pt x="93" y="175"/>
                  </a:cubicBezTo>
                  <a:cubicBezTo>
                    <a:pt x="90" y="173"/>
                    <a:pt x="89" y="169"/>
                    <a:pt x="89" y="177"/>
                  </a:cubicBezTo>
                  <a:cubicBezTo>
                    <a:pt x="87" y="177"/>
                    <a:pt x="87" y="175"/>
                    <a:pt x="85" y="175"/>
                  </a:cubicBezTo>
                  <a:cubicBezTo>
                    <a:pt x="83" y="175"/>
                    <a:pt x="85" y="177"/>
                    <a:pt x="85" y="177"/>
                  </a:cubicBezTo>
                  <a:cubicBezTo>
                    <a:pt x="83" y="181"/>
                    <a:pt x="77" y="179"/>
                    <a:pt x="76" y="185"/>
                  </a:cubicBezTo>
                  <a:cubicBezTo>
                    <a:pt x="71" y="181"/>
                    <a:pt x="60" y="183"/>
                    <a:pt x="52" y="183"/>
                  </a:cubicBezTo>
                  <a:cubicBezTo>
                    <a:pt x="49" y="182"/>
                    <a:pt x="51" y="186"/>
                    <a:pt x="50" y="186"/>
                  </a:cubicBezTo>
                  <a:cubicBezTo>
                    <a:pt x="49" y="187"/>
                    <a:pt x="47" y="186"/>
                    <a:pt x="46" y="186"/>
                  </a:cubicBezTo>
                  <a:cubicBezTo>
                    <a:pt x="44" y="187"/>
                    <a:pt x="43" y="188"/>
                    <a:pt x="40" y="188"/>
                  </a:cubicBezTo>
                  <a:cubicBezTo>
                    <a:pt x="35" y="190"/>
                    <a:pt x="26" y="194"/>
                    <a:pt x="14" y="192"/>
                  </a:cubicBezTo>
                  <a:cubicBezTo>
                    <a:pt x="15" y="187"/>
                    <a:pt x="14" y="181"/>
                    <a:pt x="20" y="181"/>
                  </a:cubicBezTo>
                  <a:cubicBezTo>
                    <a:pt x="19" y="178"/>
                    <a:pt x="22" y="172"/>
                    <a:pt x="18" y="171"/>
                  </a:cubicBezTo>
                  <a:cubicBezTo>
                    <a:pt x="13" y="171"/>
                    <a:pt x="20" y="170"/>
                    <a:pt x="18" y="164"/>
                  </a:cubicBezTo>
                  <a:cubicBezTo>
                    <a:pt x="16" y="159"/>
                    <a:pt x="16" y="168"/>
                    <a:pt x="14" y="160"/>
                  </a:cubicBezTo>
                  <a:cubicBezTo>
                    <a:pt x="14" y="160"/>
                    <a:pt x="15" y="157"/>
                    <a:pt x="14" y="157"/>
                  </a:cubicBezTo>
                  <a:cubicBezTo>
                    <a:pt x="12" y="154"/>
                    <a:pt x="15" y="156"/>
                    <a:pt x="14" y="153"/>
                  </a:cubicBezTo>
                  <a:cubicBezTo>
                    <a:pt x="14" y="149"/>
                    <a:pt x="10" y="146"/>
                    <a:pt x="13" y="143"/>
                  </a:cubicBezTo>
                  <a:cubicBezTo>
                    <a:pt x="13" y="141"/>
                    <a:pt x="10" y="143"/>
                    <a:pt x="9" y="142"/>
                  </a:cubicBezTo>
                  <a:cubicBezTo>
                    <a:pt x="8" y="141"/>
                    <a:pt x="9" y="139"/>
                    <a:pt x="9" y="138"/>
                  </a:cubicBezTo>
                  <a:cubicBezTo>
                    <a:pt x="9" y="138"/>
                    <a:pt x="7" y="132"/>
                    <a:pt x="7" y="132"/>
                  </a:cubicBezTo>
                  <a:cubicBezTo>
                    <a:pt x="4" y="130"/>
                    <a:pt x="8" y="131"/>
                    <a:pt x="7" y="129"/>
                  </a:cubicBezTo>
                  <a:cubicBezTo>
                    <a:pt x="6" y="126"/>
                    <a:pt x="2" y="125"/>
                    <a:pt x="3" y="121"/>
                  </a:cubicBezTo>
                  <a:cubicBezTo>
                    <a:pt x="8" y="122"/>
                    <a:pt x="5" y="114"/>
                    <a:pt x="9" y="114"/>
                  </a:cubicBezTo>
                  <a:cubicBezTo>
                    <a:pt x="9" y="111"/>
                    <a:pt x="6" y="113"/>
                    <a:pt x="5" y="112"/>
                  </a:cubicBezTo>
                  <a:cubicBezTo>
                    <a:pt x="4" y="110"/>
                    <a:pt x="6" y="105"/>
                    <a:pt x="1" y="106"/>
                  </a:cubicBezTo>
                  <a:cubicBezTo>
                    <a:pt x="0" y="98"/>
                    <a:pt x="4" y="94"/>
                    <a:pt x="5" y="88"/>
                  </a:cubicBezTo>
                  <a:cubicBezTo>
                    <a:pt x="7" y="91"/>
                    <a:pt x="14" y="89"/>
                    <a:pt x="14" y="84"/>
                  </a:cubicBezTo>
                  <a:cubicBezTo>
                    <a:pt x="15" y="80"/>
                    <a:pt x="26" y="83"/>
                    <a:pt x="26" y="75"/>
                  </a:cubicBezTo>
                  <a:cubicBezTo>
                    <a:pt x="36" y="76"/>
                    <a:pt x="41" y="71"/>
                    <a:pt x="50" y="71"/>
                  </a:cubicBezTo>
                  <a:cubicBezTo>
                    <a:pt x="52" y="71"/>
                    <a:pt x="50" y="68"/>
                    <a:pt x="50" y="69"/>
                  </a:cubicBezTo>
                  <a:cubicBezTo>
                    <a:pt x="53" y="65"/>
                    <a:pt x="59" y="68"/>
                    <a:pt x="59" y="61"/>
                  </a:cubicBezTo>
                  <a:cubicBezTo>
                    <a:pt x="61" y="62"/>
                    <a:pt x="61" y="63"/>
                    <a:pt x="63" y="63"/>
                  </a:cubicBezTo>
                  <a:cubicBezTo>
                    <a:pt x="67" y="64"/>
                    <a:pt x="62" y="55"/>
                    <a:pt x="68" y="58"/>
                  </a:cubicBezTo>
                  <a:cubicBezTo>
                    <a:pt x="67" y="50"/>
                    <a:pt x="68" y="51"/>
                    <a:pt x="68" y="43"/>
                  </a:cubicBezTo>
                  <a:cubicBezTo>
                    <a:pt x="73" y="43"/>
                    <a:pt x="76" y="45"/>
                    <a:pt x="80" y="47"/>
                  </a:cubicBezTo>
                  <a:cubicBezTo>
                    <a:pt x="82" y="45"/>
                    <a:pt x="82" y="42"/>
                    <a:pt x="85" y="43"/>
                  </a:cubicBezTo>
                  <a:cubicBezTo>
                    <a:pt x="83" y="39"/>
                    <a:pt x="90" y="36"/>
                    <a:pt x="85" y="35"/>
                  </a:cubicBezTo>
                  <a:cubicBezTo>
                    <a:pt x="86" y="33"/>
                    <a:pt x="89" y="33"/>
                    <a:pt x="89" y="30"/>
                  </a:cubicBezTo>
                  <a:cubicBezTo>
                    <a:pt x="95" y="31"/>
                    <a:pt x="91" y="23"/>
                    <a:pt x="98" y="26"/>
                  </a:cubicBezTo>
                  <a:cubicBezTo>
                    <a:pt x="100" y="24"/>
                    <a:pt x="102" y="22"/>
                    <a:pt x="104" y="20"/>
                  </a:cubicBezTo>
                  <a:cubicBezTo>
                    <a:pt x="106" y="22"/>
                    <a:pt x="109" y="23"/>
                    <a:pt x="113" y="22"/>
                  </a:cubicBezTo>
                  <a:cubicBezTo>
                    <a:pt x="109" y="26"/>
                    <a:pt x="114" y="24"/>
                    <a:pt x="115" y="26"/>
                  </a:cubicBezTo>
                  <a:cubicBezTo>
                    <a:pt x="115" y="26"/>
                    <a:pt x="115" y="28"/>
                    <a:pt x="115" y="28"/>
                  </a:cubicBezTo>
                  <a:cubicBezTo>
                    <a:pt x="116" y="28"/>
                    <a:pt x="118" y="27"/>
                    <a:pt x="119" y="28"/>
                  </a:cubicBezTo>
                  <a:cubicBezTo>
                    <a:pt x="119" y="28"/>
                    <a:pt x="121" y="33"/>
                    <a:pt x="126" y="32"/>
                  </a:cubicBezTo>
                  <a:cubicBezTo>
                    <a:pt x="129" y="33"/>
                    <a:pt x="127" y="22"/>
                    <a:pt x="123" y="24"/>
                  </a:cubicBezTo>
                  <a:cubicBezTo>
                    <a:pt x="124" y="22"/>
                    <a:pt x="126" y="21"/>
                    <a:pt x="128" y="20"/>
                  </a:cubicBezTo>
                  <a:cubicBezTo>
                    <a:pt x="128" y="16"/>
                    <a:pt x="131" y="13"/>
                    <a:pt x="136" y="13"/>
                  </a:cubicBezTo>
                  <a:cubicBezTo>
                    <a:pt x="135" y="9"/>
                    <a:pt x="137" y="7"/>
                    <a:pt x="141" y="7"/>
                  </a:cubicBezTo>
                  <a:cubicBezTo>
                    <a:pt x="138" y="13"/>
                    <a:pt x="140" y="10"/>
                    <a:pt x="145" y="9"/>
                  </a:cubicBezTo>
                  <a:cubicBezTo>
                    <a:pt x="153" y="0"/>
                    <a:pt x="168" y="9"/>
                    <a:pt x="178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67" name="组合 166"/>
          <p:cNvGrpSpPr/>
          <p:nvPr/>
        </p:nvGrpSpPr>
        <p:grpSpPr>
          <a:xfrm>
            <a:off x="5001661" y="2042090"/>
            <a:ext cx="5902690" cy="2940861"/>
            <a:chOff x="5001661" y="2042090"/>
            <a:chExt cx="5902690" cy="2940861"/>
          </a:xfrm>
        </p:grpSpPr>
        <p:grpSp>
          <p:nvGrpSpPr>
            <p:cNvPr id="7" name="组合 6"/>
            <p:cNvGrpSpPr/>
            <p:nvPr/>
          </p:nvGrpSpPr>
          <p:grpSpPr>
            <a:xfrm>
              <a:off x="5001661" y="2913512"/>
              <a:ext cx="718166" cy="540452"/>
              <a:chOff x="971550" y="1765300"/>
              <a:chExt cx="1090613" cy="820738"/>
            </a:xfrm>
          </p:grpSpPr>
          <p:sp>
            <p:nvSpPr>
              <p:cNvPr id="44" name="任意多边形: 形状 133"/>
              <p:cNvSpPr>
                <a:spLocks/>
              </p:cNvSpPr>
              <p:nvPr/>
            </p:nvSpPr>
            <p:spPr bwMode="auto">
              <a:xfrm>
                <a:off x="1057275" y="2230438"/>
                <a:ext cx="1004888" cy="355600"/>
              </a:xfrm>
              <a:custGeom>
                <a:avLst/>
                <a:gdLst>
                  <a:gd name="T0" fmla="*/ 5 w 633"/>
                  <a:gd name="T1" fmla="*/ 224 h 224"/>
                  <a:gd name="T2" fmla="*/ 0 w 633"/>
                  <a:gd name="T3" fmla="*/ 137 h 224"/>
                  <a:gd name="T4" fmla="*/ 633 w 633"/>
                  <a:gd name="T5" fmla="*/ 0 h 224"/>
                  <a:gd name="T6" fmla="*/ 5 w 633"/>
                  <a:gd name="T7" fmla="*/ 22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33" h="224">
                    <a:moveTo>
                      <a:pt x="5" y="224"/>
                    </a:moveTo>
                    <a:lnTo>
                      <a:pt x="0" y="137"/>
                    </a:lnTo>
                    <a:lnTo>
                      <a:pt x="633" y="0"/>
                    </a:lnTo>
                    <a:lnTo>
                      <a:pt x="5" y="224"/>
                    </a:lnTo>
                    <a:close/>
                  </a:path>
                </a:pathLst>
              </a:custGeom>
              <a:solidFill>
                <a:schemeClr val="tx2">
                  <a:lumMod val="75000"/>
                  <a:lumOff val="25000"/>
                  <a:alpha val="5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5" name="任意多边形: 形状 134"/>
              <p:cNvSpPr>
                <a:spLocks/>
              </p:cNvSpPr>
              <p:nvPr/>
            </p:nvSpPr>
            <p:spPr bwMode="auto">
              <a:xfrm>
                <a:off x="971550" y="1765300"/>
                <a:ext cx="93663" cy="820738"/>
              </a:xfrm>
              <a:custGeom>
                <a:avLst/>
                <a:gdLst>
                  <a:gd name="T0" fmla="*/ 59 w 59"/>
                  <a:gd name="T1" fmla="*/ 0 h 517"/>
                  <a:gd name="T2" fmla="*/ 59 w 59"/>
                  <a:gd name="T3" fmla="*/ 517 h 517"/>
                  <a:gd name="T4" fmla="*/ 0 w 59"/>
                  <a:gd name="T5" fmla="*/ 460 h 517"/>
                  <a:gd name="T6" fmla="*/ 59 w 59"/>
                  <a:gd name="T7" fmla="*/ 0 h 5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" h="517">
                    <a:moveTo>
                      <a:pt x="59" y="0"/>
                    </a:moveTo>
                    <a:lnTo>
                      <a:pt x="59" y="517"/>
                    </a:lnTo>
                    <a:lnTo>
                      <a:pt x="0" y="46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6" name="任意多边形: 形状 135"/>
              <p:cNvSpPr>
                <a:spLocks/>
              </p:cNvSpPr>
              <p:nvPr/>
            </p:nvSpPr>
            <p:spPr bwMode="auto">
              <a:xfrm>
                <a:off x="1065213" y="1765300"/>
                <a:ext cx="85725" cy="820738"/>
              </a:xfrm>
              <a:custGeom>
                <a:avLst/>
                <a:gdLst>
                  <a:gd name="T0" fmla="*/ 0 w 54"/>
                  <a:gd name="T1" fmla="*/ 0 h 517"/>
                  <a:gd name="T2" fmla="*/ 0 w 54"/>
                  <a:gd name="T3" fmla="*/ 517 h 517"/>
                  <a:gd name="T4" fmla="*/ 54 w 54"/>
                  <a:gd name="T5" fmla="*/ 460 h 517"/>
                  <a:gd name="T6" fmla="*/ 0 w 54"/>
                  <a:gd name="T7" fmla="*/ 0 h 5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" h="517">
                    <a:moveTo>
                      <a:pt x="0" y="0"/>
                    </a:moveTo>
                    <a:lnTo>
                      <a:pt x="0" y="517"/>
                    </a:lnTo>
                    <a:lnTo>
                      <a:pt x="54" y="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3C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7" name="任意多边形: 形状 136"/>
              <p:cNvSpPr>
                <a:spLocks/>
              </p:cNvSpPr>
              <p:nvPr/>
            </p:nvSpPr>
            <p:spPr bwMode="auto">
              <a:xfrm>
                <a:off x="1065213" y="1765300"/>
                <a:ext cx="85725" cy="820738"/>
              </a:xfrm>
              <a:custGeom>
                <a:avLst/>
                <a:gdLst>
                  <a:gd name="T0" fmla="*/ 0 w 54"/>
                  <a:gd name="T1" fmla="*/ 0 h 517"/>
                  <a:gd name="T2" fmla="*/ 0 w 54"/>
                  <a:gd name="T3" fmla="*/ 517 h 517"/>
                  <a:gd name="T4" fmla="*/ 54 w 54"/>
                  <a:gd name="T5" fmla="*/ 460 h 517"/>
                  <a:gd name="T6" fmla="*/ 0 w 54"/>
                  <a:gd name="T7" fmla="*/ 0 h 5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" h="517">
                    <a:moveTo>
                      <a:pt x="0" y="0"/>
                    </a:moveTo>
                    <a:lnTo>
                      <a:pt x="0" y="517"/>
                    </a:lnTo>
                    <a:lnTo>
                      <a:pt x="54" y="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5570455" y="2586946"/>
              <a:ext cx="1339879" cy="1008322"/>
              <a:chOff x="971550" y="1765300"/>
              <a:chExt cx="1090613" cy="820738"/>
            </a:xfrm>
          </p:grpSpPr>
          <p:sp>
            <p:nvSpPr>
              <p:cNvPr id="40" name="任意多边形: 形状 138"/>
              <p:cNvSpPr>
                <a:spLocks/>
              </p:cNvSpPr>
              <p:nvPr/>
            </p:nvSpPr>
            <p:spPr bwMode="auto">
              <a:xfrm>
                <a:off x="1057275" y="2230438"/>
                <a:ext cx="1004888" cy="355600"/>
              </a:xfrm>
              <a:custGeom>
                <a:avLst/>
                <a:gdLst>
                  <a:gd name="T0" fmla="*/ 5 w 633"/>
                  <a:gd name="T1" fmla="*/ 224 h 224"/>
                  <a:gd name="T2" fmla="*/ 0 w 633"/>
                  <a:gd name="T3" fmla="*/ 137 h 224"/>
                  <a:gd name="T4" fmla="*/ 633 w 633"/>
                  <a:gd name="T5" fmla="*/ 0 h 224"/>
                  <a:gd name="T6" fmla="*/ 5 w 633"/>
                  <a:gd name="T7" fmla="*/ 22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33" h="224">
                    <a:moveTo>
                      <a:pt x="5" y="224"/>
                    </a:moveTo>
                    <a:lnTo>
                      <a:pt x="0" y="137"/>
                    </a:lnTo>
                    <a:lnTo>
                      <a:pt x="633" y="0"/>
                    </a:lnTo>
                    <a:lnTo>
                      <a:pt x="5" y="224"/>
                    </a:lnTo>
                    <a:close/>
                  </a:path>
                </a:pathLst>
              </a:custGeom>
              <a:solidFill>
                <a:schemeClr val="tx2">
                  <a:lumMod val="75000"/>
                  <a:lumOff val="25000"/>
                  <a:alpha val="5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1" name="任意多边形: 形状 139"/>
              <p:cNvSpPr>
                <a:spLocks/>
              </p:cNvSpPr>
              <p:nvPr/>
            </p:nvSpPr>
            <p:spPr bwMode="auto">
              <a:xfrm>
                <a:off x="971550" y="1765300"/>
                <a:ext cx="93663" cy="820738"/>
              </a:xfrm>
              <a:custGeom>
                <a:avLst/>
                <a:gdLst>
                  <a:gd name="T0" fmla="*/ 59 w 59"/>
                  <a:gd name="T1" fmla="*/ 0 h 517"/>
                  <a:gd name="T2" fmla="*/ 59 w 59"/>
                  <a:gd name="T3" fmla="*/ 517 h 517"/>
                  <a:gd name="T4" fmla="*/ 0 w 59"/>
                  <a:gd name="T5" fmla="*/ 460 h 517"/>
                  <a:gd name="T6" fmla="*/ 59 w 59"/>
                  <a:gd name="T7" fmla="*/ 0 h 5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" h="517">
                    <a:moveTo>
                      <a:pt x="59" y="0"/>
                    </a:moveTo>
                    <a:lnTo>
                      <a:pt x="59" y="517"/>
                    </a:lnTo>
                    <a:lnTo>
                      <a:pt x="0" y="46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2" name="任意多边形: 形状 140"/>
              <p:cNvSpPr>
                <a:spLocks/>
              </p:cNvSpPr>
              <p:nvPr/>
            </p:nvSpPr>
            <p:spPr bwMode="auto">
              <a:xfrm>
                <a:off x="1065213" y="1765300"/>
                <a:ext cx="85725" cy="820738"/>
              </a:xfrm>
              <a:custGeom>
                <a:avLst/>
                <a:gdLst>
                  <a:gd name="T0" fmla="*/ 0 w 54"/>
                  <a:gd name="T1" fmla="*/ 0 h 517"/>
                  <a:gd name="T2" fmla="*/ 0 w 54"/>
                  <a:gd name="T3" fmla="*/ 517 h 517"/>
                  <a:gd name="T4" fmla="*/ 54 w 54"/>
                  <a:gd name="T5" fmla="*/ 460 h 517"/>
                  <a:gd name="T6" fmla="*/ 0 w 54"/>
                  <a:gd name="T7" fmla="*/ 0 h 5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" h="517">
                    <a:moveTo>
                      <a:pt x="0" y="0"/>
                    </a:moveTo>
                    <a:lnTo>
                      <a:pt x="0" y="517"/>
                    </a:lnTo>
                    <a:lnTo>
                      <a:pt x="54" y="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3C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3" name="任意多边形: 形状 141"/>
              <p:cNvSpPr>
                <a:spLocks/>
              </p:cNvSpPr>
              <p:nvPr/>
            </p:nvSpPr>
            <p:spPr bwMode="auto">
              <a:xfrm>
                <a:off x="1065213" y="1765300"/>
                <a:ext cx="85725" cy="820738"/>
              </a:xfrm>
              <a:custGeom>
                <a:avLst/>
                <a:gdLst>
                  <a:gd name="T0" fmla="*/ 0 w 54"/>
                  <a:gd name="T1" fmla="*/ 0 h 517"/>
                  <a:gd name="T2" fmla="*/ 0 w 54"/>
                  <a:gd name="T3" fmla="*/ 517 h 517"/>
                  <a:gd name="T4" fmla="*/ 54 w 54"/>
                  <a:gd name="T5" fmla="*/ 460 h 517"/>
                  <a:gd name="T6" fmla="*/ 0 w 54"/>
                  <a:gd name="T7" fmla="*/ 0 h 5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" h="517">
                    <a:moveTo>
                      <a:pt x="0" y="0"/>
                    </a:moveTo>
                    <a:lnTo>
                      <a:pt x="0" y="517"/>
                    </a:lnTo>
                    <a:lnTo>
                      <a:pt x="54" y="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8394649" y="2042090"/>
              <a:ext cx="1339879" cy="1008322"/>
              <a:chOff x="971550" y="1765300"/>
              <a:chExt cx="1090613" cy="820738"/>
            </a:xfrm>
          </p:grpSpPr>
          <p:sp>
            <p:nvSpPr>
              <p:cNvPr id="36" name="任意多边形: 形状 143"/>
              <p:cNvSpPr>
                <a:spLocks/>
              </p:cNvSpPr>
              <p:nvPr/>
            </p:nvSpPr>
            <p:spPr bwMode="auto">
              <a:xfrm>
                <a:off x="1057275" y="2230438"/>
                <a:ext cx="1004888" cy="355600"/>
              </a:xfrm>
              <a:custGeom>
                <a:avLst/>
                <a:gdLst>
                  <a:gd name="T0" fmla="*/ 5 w 633"/>
                  <a:gd name="T1" fmla="*/ 224 h 224"/>
                  <a:gd name="T2" fmla="*/ 0 w 633"/>
                  <a:gd name="T3" fmla="*/ 137 h 224"/>
                  <a:gd name="T4" fmla="*/ 633 w 633"/>
                  <a:gd name="T5" fmla="*/ 0 h 224"/>
                  <a:gd name="T6" fmla="*/ 5 w 633"/>
                  <a:gd name="T7" fmla="*/ 22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33" h="224">
                    <a:moveTo>
                      <a:pt x="5" y="224"/>
                    </a:moveTo>
                    <a:lnTo>
                      <a:pt x="0" y="137"/>
                    </a:lnTo>
                    <a:lnTo>
                      <a:pt x="633" y="0"/>
                    </a:lnTo>
                    <a:lnTo>
                      <a:pt x="5" y="224"/>
                    </a:lnTo>
                    <a:close/>
                  </a:path>
                </a:pathLst>
              </a:custGeom>
              <a:solidFill>
                <a:schemeClr val="tx2">
                  <a:lumMod val="75000"/>
                  <a:lumOff val="25000"/>
                  <a:alpha val="5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7" name="任意多边形: 形状 144"/>
              <p:cNvSpPr>
                <a:spLocks/>
              </p:cNvSpPr>
              <p:nvPr/>
            </p:nvSpPr>
            <p:spPr bwMode="auto">
              <a:xfrm>
                <a:off x="971550" y="1765300"/>
                <a:ext cx="93663" cy="820738"/>
              </a:xfrm>
              <a:custGeom>
                <a:avLst/>
                <a:gdLst>
                  <a:gd name="T0" fmla="*/ 59 w 59"/>
                  <a:gd name="T1" fmla="*/ 0 h 517"/>
                  <a:gd name="T2" fmla="*/ 59 w 59"/>
                  <a:gd name="T3" fmla="*/ 517 h 517"/>
                  <a:gd name="T4" fmla="*/ 0 w 59"/>
                  <a:gd name="T5" fmla="*/ 460 h 517"/>
                  <a:gd name="T6" fmla="*/ 59 w 59"/>
                  <a:gd name="T7" fmla="*/ 0 h 5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" h="517">
                    <a:moveTo>
                      <a:pt x="59" y="0"/>
                    </a:moveTo>
                    <a:lnTo>
                      <a:pt x="59" y="517"/>
                    </a:lnTo>
                    <a:lnTo>
                      <a:pt x="0" y="46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8" name="任意多边形: 形状 145"/>
              <p:cNvSpPr>
                <a:spLocks/>
              </p:cNvSpPr>
              <p:nvPr/>
            </p:nvSpPr>
            <p:spPr bwMode="auto">
              <a:xfrm>
                <a:off x="1065213" y="1765300"/>
                <a:ext cx="85725" cy="820738"/>
              </a:xfrm>
              <a:custGeom>
                <a:avLst/>
                <a:gdLst>
                  <a:gd name="T0" fmla="*/ 0 w 54"/>
                  <a:gd name="T1" fmla="*/ 0 h 517"/>
                  <a:gd name="T2" fmla="*/ 0 w 54"/>
                  <a:gd name="T3" fmla="*/ 517 h 517"/>
                  <a:gd name="T4" fmla="*/ 54 w 54"/>
                  <a:gd name="T5" fmla="*/ 460 h 517"/>
                  <a:gd name="T6" fmla="*/ 0 w 54"/>
                  <a:gd name="T7" fmla="*/ 0 h 5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" h="517">
                    <a:moveTo>
                      <a:pt x="0" y="0"/>
                    </a:moveTo>
                    <a:lnTo>
                      <a:pt x="0" y="517"/>
                    </a:lnTo>
                    <a:lnTo>
                      <a:pt x="54" y="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3C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9" name="任意多边形: 形状 146"/>
              <p:cNvSpPr>
                <a:spLocks/>
              </p:cNvSpPr>
              <p:nvPr/>
            </p:nvSpPr>
            <p:spPr bwMode="auto">
              <a:xfrm>
                <a:off x="1065213" y="1765300"/>
                <a:ext cx="85725" cy="820738"/>
              </a:xfrm>
              <a:custGeom>
                <a:avLst/>
                <a:gdLst>
                  <a:gd name="T0" fmla="*/ 0 w 54"/>
                  <a:gd name="T1" fmla="*/ 0 h 517"/>
                  <a:gd name="T2" fmla="*/ 0 w 54"/>
                  <a:gd name="T3" fmla="*/ 517 h 517"/>
                  <a:gd name="T4" fmla="*/ 54 w 54"/>
                  <a:gd name="T5" fmla="*/ 460 h 517"/>
                  <a:gd name="T6" fmla="*/ 0 w 54"/>
                  <a:gd name="T7" fmla="*/ 0 h 5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" h="517">
                    <a:moveTo>
                      <a:pt x="0" y="0"/>
                    </a:moveTo>
                    <a:lnTo>
                      <a:pt x="0" y="517"/>
                    </a:lnTo>
                    <a:lnTo>
                      <a:pt x="54" y="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10299123" y="4370346"/>
              <a:ext cx="605228" cy="455463"/>
              <a:chOff x="971550" y="1765300"/>
              <a:chExt cx="1090613" cy="820738"/>
            </a:xfrm>
          </p:grpSpPr>
          <p:sp>
            <p:nvSpPr>
              <p:cNvPr id="32" name="任意多边形: 形状 148"/>
              <p:cNvSpPr>
                <a:spLocks/>
              </p:cNvSpPr>
              <p:nvPr/>
            </p:nvSpPr>
            <p:spPr bwMode="auto">
              <a:xfrm>
                <a:off x="1057275" y="2230438"/>
                <a:ext cx="1004888" cy="355600"/>
              </a:xfrm>
              <a:custGeom>
                <a:avLst/>
                <a:gdLst>
                  <a:gd name="T0" fmla="*/ 5 w 633"/>
                  <a:gd name="T1" fmla="*/ 224 h 224"/>
                  <a:gd name="T2" fmla="*/ 0 w 633"/>
                  <a:gd name="T3" fmla="*/ 137 h 224"/>
                  <a:gd name="T4" fmla="*/ 633 w 633"/>
                  <a:gd name="T5" fmla="*/ 0 h 224"/>
                  <a:gd name="T6" fmla="*/ 5 w 633"/>
                  <a:gd name="T7" fmla="*/ 22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33" h="224">
                    <a:moveTo>
                      <a:pt x="5" y="224"/>
                    </a:moveTo>
                    <a:lnTo>
                      <a:pt x="0" y="137"/>
                    </a:lnTo>
                    <a:lnTo>
                      <a:pt x="633" y="0"/>
                    </a:lnTo>
                    <a:lnTo>
                      <a:pt x="5" y="224"/>
                    </a:lnTo>
                    <a:close/>
                  </a:path>
                </a:pathLst>
              </a:custGeom>
              <a:solidFill>
                <a:schemeClr val="tx2">
                  <a:lumMod val="75000"/>
                  <a:lumOff val="25000"/>
                  <a:alpha val="5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3" name="任意多边形: 形状 149"/>
              <p:cNvSpPr>
                <a:spLocks/>
              </p:cNvSpPr>
              <p:nvPr/>
            </p:nvSpPr>
            <p:spPr bwMode="auto">
              <a:xfrm>
                <a:off x="971550" y="1765300"/>
                <a:ext cx="93663" cy="820738"/>
              </a:xfrm>
              <a:custGeom>
                <a:avLst/>
                <a:gdLst>
                  <a:gd name="T0" fmla="*/ 59 w 59"/>
                  <a:gd name="T1" fmla="*/ 0 h 517"/>
                  <a:gd name="T2" fmla="*/ 59 w 59"/>
                  <a:gd name="T3" fmla="*/ 517 h 517"/>
                  <a:gd name="T4" fmla="*/ 0 w 59"/>
                  <a:gd name="T5" fmla="*/ 460 h 517"/>
                  <a:gd name="T6" fmla="*/ 59 w 59"/>
                  <a:gd name="T7" fmla="*/ 0 h 5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" h="517">
                    <a:moveTo>
                      <a:pt x="59" y="0"/>
                    </a:moveTo>
                    <a:lnTo>
                      <a:pt x="59" y="517"/>
                    </a:lnTo>
                    <a:lnTo>
                      <a:pt x="0" y="46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4" name="任意多边形: 形状 150"/>
              <p:cNvSpPr>
                <a:spLocks/>
              </p:cNvSpPr>
              <p:nvPr/>
            </p:nvSpPr>
            <p:spPr bwMode="auto">
              <a:xfrm>
                <a:off x="1065213" y="1765300"/>
                <a:ext cx="85725" cy="820738"/>
              </a:xfrm>
              <a:custGeom>
                <a:avLst/>
                <a:gdLst>
                  <a:gd name="T0" fmla="*/ 0 w 54"/>
                  <a:gd name="T1" fmla="*/ 0 h 517"/>
                  <a:gd name="T2" fmla="*/ 0 w 54"/>
                  <a:gd name="T3" fmla="*/ 517 h 517"/>
                  <a:gd name="T4" fmla="*/ 54 w 54"/>
                  <a:gd name="T5" fmla="*/ 460 h 517"/>
                  <a:gd name="T6" fmla="*/ 0 w 54"/>
                  <a:gd name="T7" fmla="*/ 0 h 5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" h="517">
                    <a:moveTo>
                      <a:pt x="0" y="0"/>
                    </a:moveTo>
                    <a:lnTo>
                      <a:pt x="0" y="517"/>
                    </a:lnTo>
                    <a:lnTo>
                      <a:pt x="54" y="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3C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5" name="任意多边形: 形状 151"/>
              <p:cNvSpPr>
                <a:spLocks/>
              </p:cNvSpPr>
              <p:nvPr/>
            </p:nvSpPr>
            <p:spPr bwMode="auto">
              <a:xfrm>
                <a:off x="1065213" y="1765300"/>
                <a:ext cx="85725" cy="820738"/>
              </a:xfrm>
              <a:custGeom>
                <a:avLst/>
                <a:gdLst>
                  <a:gd name="T0" fmla="*/ 0 w 54"/>
                  <a:gd name="T1" fmla="*/ 0 h 517"/>
                  <a:gd name="T2" fmla="*/ 0 w 54"/>
                  <a:gd name="T3" fmla="*/ 517 h 517"/>
                  <a:gd name="T4" fmla="*/ 54 w 54"/>
                  <a:gd name="T5" fmla="*/ 460 h 517"/>
                  <a:gd name="T6" fmla="*/ 0 w 54"/>
                  <a:gd name="T7" fmla="*/ 0 h 5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" h="517">
                    <a:moveTo>
                      <a:pt x="0" y="0"/>
                    </a:moveTo>
                    <a:lnTo>
                      <a:pt x="0" y="517"/>
                    </a:lnTo>
                    <a:lnTo>
                      <a:pt x="54" y="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7691055" y="3525498"/>
              <a:ext cx="846695" cy="637177"/>
              <a:chOff x="971550" y="1765300"/>
              <a:chExt cx="1090613" cy="820738"/>
            </a:xfrm>
          </p:grpSpPr>
          <p:sp>
            <p:nvSpPr>
              <p:cNvPr id="28" name="任意多边形: 形状 153"/>
              <p:cNvSpPr>
                <a:spLocks/>
              </p:cNvSpPr>
              <p:nvPr/>
            </p:nvSpPr>
            <p:spPr bwMode="auto">
              <a:xfrm>
                <a:off x="1057275" y="2230438"/>
                <a:ext cx="1004888" cy="355600"/>
              </a:xfrm>
              <a:custGeom>
                <a:avLst/>
                <a:gdLst>
                  <a:gd name="T0" fmla="*/ 5 w 633"/>
                  <a:gd name="T1" fmla="*/ 224 h 224"/>
                  <a:gd name="T2" fmla="*/ 0 w 633"/>
                  <a:gd name="T3" fmla="*/ 137 h 224"/>
                  <a:gd name="T4" fmla="*/ 633 w 633"/>
                  <a:gd name="T5" fmla="*/ 0 h 224"/>
                  <a:gd name="T6" fmla="*/ 5 w 633"/>
                  <a:gd name="T7" fmla="*/ 22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33" h="224">
                    <a:moveTo>
                      <a:pt x="5" y="224"/>
                    </a:moveTo>
                    <a:lnTo>
                      <a:pt x="0" y="137"/>
                    </a:lnTo>
                    <a:lnTo>
                      <a:pt x="633" y="0"/>
                    </a:lnTo>
                    <a:lnTo>
                      <a:pt x="5" y="224"/>
                    </a:lnTo>
                    <a:close/>
                  </a:path>
                </a:pathLst>
              </a:custGeom>
              <a:solidFill>
                <a:schemeClr val="tx2">
                  <a:lumMod val="75000"/>
                  <a:lumOff val="25000"/>
                  <a:alpha val="5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9" name="任意多边形: 形状 154"/>
              <p:cNvSpPr>
                <a:spLocks/>
              </p:cNvSpPr>
              <p:nvPr/>
            </p:nvSpPr>
            <p:spPr bwMode="auto">
              <a:xfrm>
                <a:off x="971550" y="1765300"/>
                <a:ext cx="93663" cy="820738"/>
              </a:xfrm>
              <a:custGeom>
                <a:avLst/>
                <a:gdLst>
                  <a:gd name="T0" fmla="*/ 59 w 59"/>
                  <a:gd name="T1" fmla="*/ 0 h 517"/>
                  <a:gd name="T2" fmla="*/ 59 w 59"/>
                  <a:gd name="T3" fmla="*/ 517 h 517"/>
                  <a:gd name="T4" fmla="*/ 0 w 59"/>
                  <a:gd name="T5" fmla="*/ 460 h 517"/>
                  <a:gd name="T6" fmla="*/ 59 w 59"/>
                  <a:gd name="T7" fmla="*/ 0 h 5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" h="517">
                    <a:moveTo>
                      <a:pt x="59" y="0"/>
                    </a:moveTo>
                    <a:lnTo>
                      <a:pt x="59" y="517"/>
                    </a:lnTo>
                    <a:lnTo>
                      <a:pt x="0" y="46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0" name="任意多边形: 形状 155"/>
              <p:cNvSpPr>
                <a:spLocks/>
              </p:cNvSpPr>
              <p:nvPr/>
            </p:nvSpPr>
            <p:spPr bwMode="auto">
              <a:xfrm>
                <a:off x="1065213" y="1765300"/>
                <a:ext cx="85725" cy="820738"/>
              </a:xfrm>
              <a:custGeom>
                <a:avLst/>
                <a:gdLst>
                  <a:gd name="T0" fmla="*/ 0 w 54"/>
                  <a:gd name="T1" fmla="*/ 0 h 517"/>
                  <a:gd name="T2" fmla="*/ 0 w 54"/>
                  <a:gd name="T3" fmla="*/ 517 h 517"/>
                  <a:gd name="T4" fmla="*/ 54 w 54"/>
                  <a:gd name="T5" fmla="*/ 460 h 517"/>
                  <a:gd name="T6" fmla="*/ 0 w 54"/>
                  <a:gd name="T7" fmla="*/ 0 h 5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" h="517">
                    <a:moveTo>
                      <a:pt x="0" y="0"/>
                    </a:moveTo>
                    <a:lnTo>
                      <a:pt x="0" y="517"/>
                    </a:lnTo>
                    <a:lnTo>
                      <a:pt x="54" y="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3C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1" name="任意多边形: 形状 156"/>
              <p:cNvSpPr>
                <a:spLocks/>
              </p:cNvSpPr>
              <p:nvPr/>
            </p:nvSpPr>
            <p:spPr bwMode="auto">
              <a:xfrm>
                <a:off x="1065213" y="1765300"/>
                <a:ext cx="85725" cy="820738"/>
              </a:xfrm>
              <a:custGeom>
                <a:avLst/>
                <a:gdLst>
                  <a:gd name="T0" fmla="*/ 0 w 54"/>
                  <a:gd name="T1" fmla="*/ 0 h 517"/>
                  <a:gd name="T2" fmla="*/ 0 w 54"/>
                  <a:gd name="T3" fmla="*/ 517 h 517"/>
                  <a:gd name="T4" fmla="*/ 54 w 54"/>
                  <a:gd name="T5" fmla="*/ 460 h 517"/>
                  <a:gd name="T6" fmla="*/ 0 w 54"/>
                  <a:gd name="T7" fmla="*/ 0 h 5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" h="517">
                    <a:moveTo>
                      <a:pt x="0" y="0"/>
                    </a:moveTo>
                    <a:lnTo>
                      <a:pt x="0" y="517"/>
                    </a:lnTo>
                    <a:lnTo>
                      <a:pt x="54" y="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6200157" y="3844198"/>
              <a:ext cx="1513194" cy="1138753"/>
              <a:chOff x="971550" y="1765300"/>
              <a:chExt cx="1090613" cy="820738"/>
            </a:xfrm>
          </p:grpSpPr>
          <p:sp>
            <p:nvSpPr>
              <p:cNvPr id="24" name="任意多边形: 形状 158"/>
              <p:cNvSpPr>
                <a:spLocks/>
              </p:cNvSpPr>
              <p:nvPr/>
            </p:nvSpPr>
            <p:spPr bwMode="auto">
              <a:xfrm>
                <a:off x="1057275" y="2230438"/>
                <a:ext cx="1004888" cy="355600"/>
              </a:xfrm>
              <a:custGeom>
                <a:avLst/>
                <a:gdLst>
                  <a:gd name="T0" fmla="*/ 5 w 633"/>
                  <a:gd name="T1" fmla="*/ 224 h 224"/>
                  <a:gd name="T2" fmla="*/ 0 w 633"/>
                  <a:gd name="T3" fmla="*/ 137 h 224"/>
                  <a:gd name="T4" fmla="*/ 633 w 633"/>
                  <a:gd name="T5" fmla="*/ 0 h 224"/>
                  <a:gd name="T6" fmla="*/ 5 w 633"/>
                  <a:gd name="T7" fmla="*/ 22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33" h="224">
                    <a:moveTo>
                      <a:pt x="5" y="224"/>
                    </a:moveTo>
                    <a:lnTo>
                      <a:pt x="0" y="137"/>
                    </a:lnTo>
                    <a:lnTo>
                      <a:pt x="633" y="0"/>
                    </a:lnTo>
                    <a:lnTo>
                      <a:pt x="5" y="224"/>
                    </a:lnTo>
                    <a:close/>
                  </a:path>
                </a:pathLst>
              </a:custGeom>
              <a:solidFill>
                <a:schemeClr val="tx2">
                  <a:lumMod val="75000"/>
                  <a:lumOff val="25000"/>
                  <a:alpha val="5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5" name="任意多边形: 形状 159"/>
              <p:cNvSpPr>
                <a:spLocks/>
              </p:cNvSpPr>
              <p:nvPr/>
            </p:nvSpPr>
            <p:spPr bwMode="auto">
              <a:xfrm>
                <a:off x="971550" y="1765300"/>
                <a:ext cx="93663" cy="820738"/>
              </a:xfrm>
              <a:custGeom>
                <a:avLst/>
                <a:gdLst>
                  <a:gd name="T0" fmla="*/ 59 w 59"/>
                  <a:gd name="T1" fmla="*/ 0 h 517"/>
                  <a:gd name="T2" fmla="*/ 59 w 59"/>
                  <a:gd name="T3" fmla="*/ 517 h 517"/>
                  <a:gd name="T4" fmla="*/ 0 w 59"/>
                  <a:gd name="T5" fmla="*/ 460 h 517"/>
                  <a:gd name="T6" fmla="*/ 59 w 59"/>
                  <a:gd name="T7" fmla="*/ 0 h 5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" h="517">
                    <a:moveTo>
                      <a:pt x="59" y="0"/>
                    </a:moveTo>
                    <a:lnTo>
                      <a:pt x="59" y="517"/>
                    </a:lnTo>
                    <a:lnTo>
                      <a:pt x="0" y="46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6" name="任意多边形: 形状 160"/>
              <p:cNvSpPr>
                <a:spLocks/>
              </p:cNvSpPr>
              <p:nvPr/>
            </p:nvSpPr>
            <p:spPr bwMode="auto">
              <a:xfrm>
                <a:off x="1065213" y="1765300"/>
                <a:ext cx="85725" cy="820738"/>
              </a:xfrm>
              <a:custGeom>
                <a:avLst/>
                <a:gdLst>
                  <a:gd name="T0" fmla="*/ 0 w 54"/>
                  <a:gd name="T1" fmla="*/ 0 h 517"/>
                  <a:gd name="T2" fmla="*/ 0 w 54"/>
                  <a:gd name="T3" fmla="*/ 517 h 517"/>
                  <a:gd name="T4" fmla="*/ 54 w 54"/>
                  <a:gd name="T5" fmla="*/ 460 h 517"/>
                  <a:gd name="T6" fmla="*/ 0 w 54"/>
                  <a:gd name="T7" fmla="*/ 0 h 5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" h="517">
                    <a:moveTo>
                      <a:pt x="0" y="0"/>
                    </a:moveTo>
                    <a:lnTo>
                      <a:pt x="0" y="517"/>
                    </a:lnTo>
                    <a:lnTo>
                      <a:pt x="54" y="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3C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7" name="任意多边形: 形状 161"/>
              <p:cNvSpPr>
                <a:spLocks/>
              </p:cNvSpPr>
              <p:nvPr/>
            </p:nvSpPr>
            <p:spPr bwMode="auto">
              <a:xfrm>
                <a:off x="1065213" y="1765300"/>
                <a:ext cx="85725" cy="820738"/>
              </a:xfrm>
              <a:custGeom>
                <a:avLst/>
                <a:gdLst>
                  <a:gd name="T0" fmla="*/ 0 w 54"/>
                  <a:gd name="T1" fmla="*/ 0 h 517"/>
                  <a:gd name="T2" fmla="*/ 0 w 54"/>
                  <a:gd name="T3" fmla="*/ 517 h 517"/>
                  <a:gd name="T4" fmla="*/ 54 w 54"/>
                  <a:gd name="T5" fmla="*/ 460 h 517"/>
                  <a:gd name="T6" fmla="*/ 0 w 54"/>
                  <a:gd name="T7" fmla="*/ 0 h 5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" h="517">
                    <a:moveTo>
                      <a:pt x="0" y="0"/>
                    </a:moveTo>
                    <a:lnTo>
                      <a:pt x="0" y="517"/>
                    </a:lnTo>
                    <a:lnTo>
                      <a:pt x="54" y="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9782034" y="3298908"/>
              <a:ext cx="605228" cy="455463"/>
              <a:chOff x="971550" y="1765300"/>
              <a:chExt cx="1090613" cy="820738"/>
            </a:xfrm>
          </p:grpSpPr>
          <p:sp>
            <p:nvSpPr>
              <p:cNvPr id="20" name="任意多边形: 形状 163"/>
              <p:cNvSpPr>
                <a:spLocks/>
              </p:cNvSpPr>
              <p:nvPr/>
            </p:nvSpPr>
            <p:spPr bwMode="auto">
              <a:xfrm>
                <a:off x="1057275" y="2230438"/>
                <a:ext cx="1004888" cy="355600"/>
              </a:xfrm>
              <a:custGeom>
                <a:avLst/>
                <a:gdLst>
                  <a:gd name="T0" fmla="*/ 5 w 633"/>
                  <a:gd name="T1" fmla="*/ 224 h 224"/>
                  <a:gd name="T2" fmla="*/ 0 w 633"/>
                  <a:gd name="T3" fmla="*/ 137 h 224"/>
                  <a:gd name="T4" fmla="*/ 633 w 633"/>
                  <a:gd name="T5" fmla="*/ 0 h 224"/>
                  <a:gd name="T6" fmla="*/ 5 w 633"/>
                  <a:gd name="T7" fmla="*/ 22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33" h="224">
                    <a:moveTo>
                      <a:pt x="5" y="224"/>
                    </a:moveTo>
                    <a:lnTo>
                      <a:pt x="0" y="137"/>
                    </a:lnTo>
                    <a:lnTo>
                      <a:pt x="633" y="0"/>
                    </a:lnTo>
                    <a:lnTo>
                      <a:pt x="5" y="224"/>
                    </a:lnTo>
                    <a:close/>
                  </a:path>
                </a:pathLst>
              </a:custGeom>
              <a:solidFill>
                <a:schemeClr val="tx2">
                  <a:lumMod val="75000"/>
                  <a:lumOff val="25000"/>
                  <a:alpha val="5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1" name="任意多边形: 形状 164"/>
              <p:cNvSpPr>
                <a:spLocks/>
              </p:cNvSpPr>
              <p:nvPr/>
            </p:nvSpPr>
            <p:spPr bwMode="auto">
              <a:xfrm>
                <a:off x="971550" y="1765300"/>
                <a:ext cx="93663" cy="820738"/>
              </a:xfrm>
              <a:custGeom>
                <a:avLst/>
                <a:gdLst>
                  <a:gd name="T0" fmla="*/ 59 w 59"/>
                  <a:gd name="T1" fmla="*/ 0 h 517"/>
                  <a:gd name="T2" fmla="*/ 59 w 59"/>
                  <a:gd name="T3" fmla="*/ 517 h 517"/>
                  <a:gd name="T4" fmla="*/ 0 w 59"/>
                  <a:gd name="T5" fmla="*/ 460 h 517"/>
                  <a:gd name="T6" fmla="*/ 59 w 59"/>
                  <a:gd name="T7" fmla="*/ 0 h 5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" h="517">
                    <a:moveTo>
                      <a:pt x="59" y="0"/>
                    </a:moveTo>
                    <a:lnTo>
                      <a:pt x="59" y="517"/>
                    </a:lnTo>
                    <a:lnTo>
                      <a:pt x="0" y="46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2" name="任意多边形: 形状 165"/>
              <p:cNvSpPr>
                <a:spLocks/>
              </p:cNvSpPr>
              <p:nvPr/>
            </p:nvSpPr>
            <p:spPr bwMode="auto">
              <a:xfrm>
                <a:off x="1065213" y="1765300"/>
                <a:ext cx="85725" cy="820738"/>
              </a:xfrm>
              <a:custGeom>
                <a:avLst/>
                <a:gdLst>
                  <a:gd name="T0" fmla="*/ 0 w 54"/>
                  <a:gd name="T1" fmla="*/ 0 h 517"/>
                  <a:gd name="T2" fmla="*/ 0 w 54"/>
                  <a:gd name="T3" fmla="*/ 517 h 517"/>
                  <a:gd name="T4" fmla="*/ 54 w 54"/>
                  <a:gd name="T5" fmla="*/ 460 h 517"/>
                  <a:gd name="T6" fmla="*/ 0 w 54"/>
                  <a:gd name="T7" fmla="*/ 0 h 5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" h="517">
                    <a:moveTo>
                      <a:pt x="0" y="0"/>
                    </a:moveTo>
                    <a:lnTo>
                      <a:pt x="0" y="517"/>
                    </a:lnTo>
                    <a:lnTo>
                      <a:pt x="54" y="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3C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3" name="任意多边形: 形状 166"/>
              <p:cNvSpPr>
                <a:spLocks/>
              </p:cNvSpPr>
              <p:nvPr/>
            </p:nvSpPr>
            <p:spPr bwMode="auto">
              <a:xfrm>
                <a:off x="1065213" y="1765300"/>
                <a:ext cx="85725" cy="820738"/>
              </a:xfrm>
              <a:custGeom>
                <a:avLst/>
                <a:gdLst>
                  <a:gd name="T0" fmla="*/ 0 w 54"/>
                  <a:gd name="T1" fmla="*/ 0 h 517"/>
                  <a:gd name="T2" fmla="*/ 0 w 54"/>
                  <a:gd name="T3" fmla="*/ 517 h 517"/>
                  <a:gd name="T4" fmla="*/ 54 w 54"/>
                  <a:gd name="T5" fmla="*/ 460 h 517"/>
                  <a:gd name="T6" fmla="*/ 0 w 54"/>
                  <a:gd name="T7" fmla="*/ 0 h 5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" h="517">
                    <a:moveTo>
                      <a:pt x="0" y="0"/>
                    </a:moveTo>
                    <a:lnTo>
                      <a:pt x="0" y="517"/>
                    </a:lnTo>
                    <a:lnTo>
                      <a:pt x="54" y="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</p:grpSp>
      <p:grpSp>
        <p:nvGrpSpPr>
          <p:cNvPr id="168" name="组合 167"/>
          <p:cNvGrpSpPr/>
          <p:nvPr/>
        </p:nvGrpSpPr>
        <p:grpSpPr>
          <a:xfrm>
            <a:off x="4429239" y="3564551"/>
            <a:ext cx="6611828" cy="1504882"/>
            <a:chOff x="4429239" y="3564551"/>
            <a:chExt cx="6611828" cy="1504882"/>
          </a:xfrm>
        </p:grpSpPr>
        <p:sp>
          <p:nvSpPr>
            <p:cNvPr id="14" name="椭圆 13"/>
            <p:cNvSpPr/>
            <p:nvPr/>
          </p:nvSpPr>
          <p:spPr>
            <a:xfrm>
              <a:off x="4429239" y="4013503"/>
              <a:ext cx="1055930" cy="105593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/>
              <a:r>
                <a:rPr lang="zh-HK" altLang="en-US" sz="1400"/>
                <a:t>关键词</a:t>
              </a:r>
            </a:p>
          </p:txBody>
        </p:sp>
        <p:cxnSp>
          <p:nvCxnSpPr>
            <p:cNvPr id="15" name="直接连接符 14"/>
            <p:cNvCxnSpPr/>
            <p:nvPr/>
          </p:nvCxnSpPr>
          <p:spPr>
            <a:xfrm flipV="1">
              <a:off x="4957204" y="3697799"/>
              <a:ext cx="0" cy="320494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 flipV="1">
              <a:off x="4954062" y="3564551"/>
              <a:ext cx="548412" cy="136388"/>
            </a:xfrm>
            <a:prstGeom prst="line">
              <a:avLst/>
            </a:prstGeom>
            <a:ln>
              <a:solidFill>
                <a:schemeClr val="accent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椭圆 16"/>
            <p:cNvSpPr/>
            <p:nvPr/>
          </p:nvSpPr>
          <p:spPr>
            <a:xfrm>
              <a:off x="10513102" y="4113585"/>
              <a:ext cx="527965" cy="52796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/>
              <a:r>
                <a:rPr lang="zh-HK" altLang="en-US" sz="1000"/>
                <a:t>关键词</a:t>
              </a:r>
            </a:p>
          </p:txBody>
        </p:sp>
        <p:cxnSp>
          <p:nvCxnSpPr>
            <p:cNvPr id="18" name="直接连接符 17"/>
            <p:cNvCxnSpPr/>
            <p:nvPr/>
          </p:nvCxnSpPr>
          <p:spPr>
            <a:xfrm>
              <a:off x="10768897" y="4632516"/>
              <a:ext cx="1" cy="157285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 flipH="1">
              <a:off x="10374629" y="4783958"/>
              <a:ext cx="394270" cy="118445"/>
            </a:xfrm>
            <a:prstGeom prst="line">
              <a:avLst/>
            </a:prstGeom>
            <a:ln>
              <a:solidFill>
                <a:schemeClr val="accent5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4" name="组合 163"/>
          <p:cNvGrpSpPr/>
          <p:nvPr/>
        </p:nvGrpSpPr>
        <p:grpSpPr>
          <a:xfrm>
            <a:off x="1029251" y="979545"/>
            <a:ext cx="3690964" cy="707421"/>
            <a:chOff x="939815" y="479394"/>
            <a:chExt cx="3690964" cy="707421"/>
          </a:xfrm>
        </p:grpSpPr>
        <p:sp>
          <p:nvSpPr>
            <p:cNvPr id="165" name="矩形 164"/>
            <p:cNvSpPr/>
            <p:nvPr/>
          </p:nvSpPr>
          <p:spPr>
            <a:xfrm>
              <a:off x="1038692" y="592011"/>
              <a:ext cx="3592087" cy="594804"/>
            </a:xfrm>
            <a:prstGeom prst="rect">
              <a:avLst/>
            </a:prstGeom>
            <a:solidFill>
              <a:srgbClr val="48C0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zh-CN" altLang="en-US" sz="2400" b="1" spc="600" dirty="0" smtClean="0"/>
                <a:t>此处输入标题</a:t>
              </a:r>
              <a:endParaRPr lang="zh-CN" altLang="en-US" sz="2400" b="1" spc="600" dirty="0"/>
            </a:p>
          </p:txBody>
        </p:sp>
        <p:sp>
          <p:nvSpPr>
            <p:cNvPr id="166" name="矩形 165"/>
            <p:cNvSpPr/>
            <p:nvPr/>
          </p:nvSpPr>
          <p:spPr>
            <a:xfrm>
              <a:off x="939815" y="479394"/>
              <a:ext cx="3592087" cy="594804"/>
            </a:xfrm>
            <a:prstGeom prst="rec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3391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switch dir="r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组合 55"/>
          <p:cNvGrpSpPr/>
          <p:nvPr/>
        </p:nvGrpSpPr>
        <p:grpSpPr>
          <a:xfrm>
            <a:off x="5910747" y="1654175"/>
            <a:ext cx="5252739" cy="3764317"/>
            <a:chOff x="833922" y="1701800"/>
            <a:chExt cx="5252739" cy="3764317"/>
          </a:xfrm>
        </p:grpSpPr>
        <p:grpSp>
          <p:nvGrpSpPr>
            <p:cNvPr id="4" name="Group 46"/>
            <p:cNvGrpSpPr/>
            <p:nvPr/>
          </p:nvGrpSpPr>
          <p:grpSpPr>
            <a:xfrm>
              <a:off x="833922" y="1701800"/>
              <a:ext cx="2567227" cy="3657600"/>
              <a:chOff x="508000" y="1701800"/>
              <a:chExt cx="2567227" cy="3657600"/>
            </a:xfrm>
            <a:solidFill>
              <a:schemeClr val="tx2"/>
            </a:solidFill>
          </p:grpSpPr>
          <p:sp>
            <p:nvSpPr>
              <p:cNvPr id="40" name="Freeform: Shape 8"/>
              <p:cNvSpPr>
                <a:spLocks/>
              </p:cNvSpPr>
              <p:nvPr/>
            </p:nvSpPr>
            <p:spPr bwMode="auto">
              <a:xfrm>
                <a:off x="1308881" y="3213921"/>
                <a:ext cx="671564" cy="433504"/>
              </a:xfrm>
              <a:custGeom>
                <a:avLst/>
                <a:gdLst/>
                <a:ahLst/>
                <a:cxnLst>
                  <a:cxn ang="0">
                    <a:pos x="474" y="335"/>
                  </a:cxn>
                  <a:cxn ang="0">
                    <a:pos x="525" y="323"/>
                  </a:cxn>
                  <a:cxn ang="0">
                    <a:pos x="512" y="270"/>
                  </a:cxn>
                  <a:cxn ang="0">
                    <a:pos x="61" y="10"/>
                  </a:cxn>
                  <a:cxn ang="0">
                    <a:pos x="11" y="22"/>
                  </a:cxn>
                  <a:cxn ang="0">
                    <a:pos x="23" y="75"/>
                  </a:cxn>
                  <a:cxn ang="0">
                    <a:pos x="474" y="335"/>
                  </a:cxn>
                </a:cxnLst>
                <a:rect l="0" t="0" r="r" b="b"/>
                <a:pathLst>
                  <a:path w="535" h="345">
                    <a:moveTo>
                      <a:pt x="474" y="335"/>
                    </a:moveTo>
                    <a:cubicBezTo>
                      <a:pt x="492" y="345"/>
                      <a:pt x="514" y="341"/>
                      <a:pt x="525" y="323"/>
                    </a:cubicBezTo>
                    <a:cubicBezTo>
                      <a:pt x="535" y="305"/>
                      <a:pt x="530" y="281"/>
                      <a:pt x="512" y="270"/>
                    </a:cubicBezTo>
                    <a:cubicBezTo>
                      <a:pt x="61" y="10"/>
                      <a:pt x="61" y="10"/>
                      <a:pt x="61" y="10"/>
                    </a:cubicBezTo>
                    <a:cubicBezTo>
                      <a:pt x="43" y="0"/>
                      <a:pt x="21" y="5"/>
                      <a:pt x="11" y="22"/>
                    </a:cubicBezTo>
                    <a:cubicBezTo>
                      <a:pt x="0" y="40"/>
                      <a:pt x="5" y="64"/>
                      <a:pt x="23" y="75"/>
                    </a:cubicBezTo>
                    <a:lnTo>
                      <a:pt x="474" y="33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1" name="Freeform: Shape 9"/>
              <p:cNvSpPr>
                <a:spLocks/>
              </p:cNvSpPr>
              <p:nvPr/>
            </p:nvSpPr>
            <p:spPr bwMode="auto">
              <a:xfrm>
                <a:off x="1238344" y="3334421"/>
                <a:ext cx="671564" cy="433504"/>
              </a:xfrm>
              <a:custGeom>
                <a:avLst/>
                <a:gdLst/>
                <a:ahLst/>
                <a:cxnLst>
                  <a:cxn ang="0">
                    <a:pos x="24" y="76"/>
                  </a:cxn>
                  <a:cxn ang="0">
                    <a:pos x="474" y="336"/>
                  </a:cxn>
                  <a:cxn ang="0">
                    <a:pos x="525" y="323"/>
                  </a:cxn>
                  <a:cxn ang="0">
                    <a:pos x="512" y="271"/>
                  </a:cxn>
                  <a:cxn ang="0">
                    <a:pos x="61" y="11"/>
                  </a:cxn>
                  <a:cxn ang="0">
                    <a:pos x="11" y="23"/>
                  </a:cxn>
                  <a:cxn ang="0">
                    <a:pos x="24" y="76"/>
                  </a:cxn>
                </a:cxnLst>
                <a:rect l="0" t="0" r="r" b="b"/>
                <a:pathLst>
                  <a:path w="535" h="346">
                    <a:moveTo>
                      <a:pt x="24" y="76"/>
                    </a:moveTo>
                    <a:cubicBezTo>
                      <a:pt x="474" y="336"/>
                      <a:pt x="474" y="336"/>
                      <a:pt x="474" y="336"/>
                    </a:cubicBezTo>
                    <a:cubicBezTo>
                      <a:pt x="492" y="346"/>
                      <a:pt x="514" y="341"/>
                      <a:pt x="525" y="323"/>
                    </a:cubicBezTo>
                    <a:cubicBezTo>
                      <a:pt x="535" y="306"/>
                      <a:pt x="530" y="281"/>
                      <a:pt x="512" y="271"/>
                    </a:cubicBezTo>
                    <a:cubicBezTo>
                      <a:pt x="61" y="11"/>
                      <a:pt x="61" y="11"/>
                      <a:pt x="61" y="11"/>
                    </a:cubicBezTo>
                    <a:cubicBezTo>
                      <a:pt x="43" y="0"/>
                      <a:pt x="21" y="5"/>
                      <a:pt x="11" y="23"/>
                    </a:cubicBezTo>
                    <a:cubicBezTo>
                      <a:pt x="0" y="41"/>
                      <a:pt x="6" y="65"/>
                      <a:pt x="24" y="7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2" name="Freeform: Shape 10"/>
              <p:cNvSpPr>
                <a:spLocks/>
              </p:cNvSpPr>
              <p:nvPr/>
            </p:nvSpPr>
            <p:spPr bwMode="auto">
              <a:xfrm>
                <a:off x="508000" y="3456390"/>
                <a:ext cx="1343128" cy="1903010"/>
              </a:xfrm>
              <a:custGeom>
                <a:avLst/>
                <a:gdLst/>
                <a:ahLst/>
                <a:cxnLst>
                  <a:cxn ang="0">
                    <a:pos x="1068" y="298"/>
                  </a:cxn>
                  <a:cxn ang="0">
                    <a:pos x="1058" y="284"/>
                  </a:cxn>
                  <a:cxn ang="0">
                    <a:pos x="1038" y="271"/>
                  </a:cxn>
                  <a:cxn ang="0">
                    <a:pos x="587" y="11"/>
                  </a:cxn>
                  <a:cxn ang="0">
                    <a:pos x="567" y="3"/>
                  </a:cxn>
                  <a:cxn ang="0">
                    <a:pos x="536" y="17"/>
                  </a:cxn>
                  <a:cxn ang="0">
                    <a:pos x="24" y="903"/>
                  </a:cxn>
                  <a:cxn ang="0">
                    <a:pos x="24" y="903"/>
                  </a:cxn>
                  <a:cxn ang="0">
                    <a:pos x="1" y="1456"/>
                  </a:cxn>
                  <a:cxn ang="0">
                    <a:pos x="29" y="1507"/>
                  </a:cxn>
                  <a:cxn ang="0">
                    <a:pos x="87" y="1506"/>
                  </a:cxn>
                  <a:cxn ang="0">
                    <a:pos x="554" y="1209"/>
                  </a:cxn>
                  <a:cxn ang="0">
                    <a:pos x="554" y="1209"/>
                  </a:cxn>
                  <a:cxn ang="0">
                    <a:pos x="1066" y="323"/>
                  </a:cxn>
                  <a:cxn ang="0">
                    <a:pos x="1069" y="304"/>
                  </a:cxn>
                  <a:cxn ang="0">
                    <a:pos x="1068" y="298"/>
                  </a:cxn>
                  <a:cxn ang="0">
                    <a:pos x="509" y="1167"/>
                  </a:cxn>
                  <a:cxn ang="0">
                    <a:pos x="509" y="1167"/>
                  </a:cxn>
                  <a:cxn ang="0">
                    <a:pos x="195" y="1367"/>
                  </a:cxn>
                  <a:cxn ang="0">
                    <a:pos x="194" y="1366"/>
                  </a:cxn>
                  <a:cxn ang="0">
                    <a:pos x="142" y="1310"/>
                  </a:cxn>
                  <a:cxn ang="0">
                    <a:pos x="68" y="1289"/>
                  </a:cxn>
                  <a:cxn ang="0">
                    <a:pos x="68" y="1289"/>
                  </a:cxn>
                  <a:cxn ang="0">
                    <a:pos x="83" y="921"/>
                  </a:cxn>
                  <a:cxn ang="0">
                    <a:pos x="83" y="921"/>
                  </a:cxn>
                  <a:cxn ang="0">
                    <a:pos x="87" y="914"/>
                  </a:cxn>
                  <a:cxn ang="0">
                    <a:pos x="87" y="914"/>
                  </a:cxn>
                  <a:cxn ang="0">
                    <a:pos x="229" y="896"/>
                  </a:cxn>
                  <a:cxn ang="0">
                    <a:pos x="237" y="898"/>
                  </a:cxn>
                  <a:cxn ang="0">
                    <a:pos x="241" y="905"/>
                  </a:cxn>
                  <a:cxn ang="0">
                    <a:pos x="255" y="1023"/>
                  </a:cxn>
                  <a:cxn ang="0">
                    <a:pos x="281" y="1063"/>
                  </a:cxn>
                  <a:cxn ang="0">
                    <a:pos x="281" y="1063"/>
                  </a:cxn>
                  <a:cxn ang="0">
                    <a:pos x="328" y="1067"/>
                  </a:cxn>
                  <a:cxn ang="0">
                    <a:pos x="446" y="1021"/>
                  </a:cxn>
                  <a:cxn ang="0">
                    <a:pos x="457" y="1025"/>
                  </a:cxn>
                  <a:cxn ang="0">
                    <a:pos x="513" y="1161"/>
                  </a:cxn>
                  <a:cxn ang="0">
                    <a:pos x="513" y="1161"/>
                  </a:cxn>
                  <a:cxn ang="0">
                    <a:pos x="509" y="1167"/>
                  </a:cxn>
                  <a:cxn ang="0">
                    <a:pos x="538" y="1117"/>
                  </a:cxn>
                  <a:cxn ang="0">
                    <a:pos x="538" y="1117"/>
                  </a:cxn>
                  <a:cxn ang="0">
                    <a:pos x="494" y="1010"/>
                  </a:cxn>
                  <a:cxn ang="0">
                    <a:pos x="432" y="984"/>
                  </a:cxn>
                  <a:cxn ang="0">
                    <a:pos x="314" y="1030"/>
                  </a:cxn>
                  <a:cxn ang="0">
                    <a:pos x="301" y="1029"/>
                  </a:cxn>
                  <a:cxn ang="0">
                    <a:pos x="294" y="1018"/>
                  </a:cxn>
                  <a:cxn ang="0">
                    <a:pos x="280" y="901"/>
                  </a:cxn>
                  <a:cxn ang="0">
                    <a:pos x="267" y="872"/>
                  </a:cxn>
                  <a:cxn ang="0">
                    <a:pos x="224" y="856"/>
                  </a:cxn>
                  <a:cxn ang="0">
                    <a:pos x="113" y="871"/>
                  </a:cxn>
                  <a:cxn ang="0">
                    <a:pos x="112" y="870"/>
                  </a:cxn>
                  <a:cxn ang="0">
                    <a:pos x="566" y="85"/>
                  </a:cxn>
                  <a:cxn ang="0">
                    <a:pos x="566" y="85"/>
                  </a:cxn>
                  <a:cxn ang="0">
                    <a:pos x="992" y="331"/>
                  </a:cxn>
                  <a:cxn ang="0">
                    <a:pos x="992" y="331"/>
                  </a:cxn>
                  <a:cxn ang="0">
                    <a:pos x="538" y="1117"/>
                  </a:cxn>
                </a:cxnLst>
                <a:rect l="0" t="0" r="r" b="b"/>
                <a:pathLst>
                  <a:path w="1070" h="1517">
                    <a:moveTo>
                      <a:pt x="1068" y="298"/>
                    </a:moveTo>
                    <a:cubicBezTo>
                      <a:pt x="1066" y="293"/>
                      <a:pt x="1063" y="288"/>
                      <a:pt x="1058" y="284"/>
                    </a:cubicBezTo>
                    <a:cubicBezTo>
                      <a:pt x="1053" y="280"/>
                      <a:pt x="1046" y="275"/>
                      <a:pt x="1038" y="271"/>
                    </a:cubicBezTo>
                    <a:cubicBezTo>
                      <a:pt x="587" y="11"/>
                      <a:pt x="587" y="11"/>
                      <a:pt x="587" y="11"/>
                    </a:cubicBezTo>
                    <a:cubicBezTo>
                      <a:pt x="580" y="6"/>
                      <a:pt x="573" y="4"/>
                      <a:pt x="567" y="3"/>
                    </a:cubicBezTo>
                    <a:cubicBezTo>
                      <a:pt x="555" y="0"/>
                      <a:pt x="542" y="6"/>
                      <a:pt x="536" y="17"/>
                    </a:cubicBezTo>
                    <a:cubicBezTo>
                      <a:pt x="24" y="903"/>
                      <a:pt x="24" y="903"/>
                      <a:pt x="24" y="903"/>
                    </a:cubicBezTo>
                    <a:cubicBezTo>
                      <a:pt x="24" y="903"/>
                      <a:pt x="24" y="903"/>
                      <a:pt x="24" y="903"/>
                    </a:cubicBezTo>
                    <a:cubicBezTo>
                      <a:pt x="1" y="1456"/>
                      <a:pt x="1" y="1456"/>
                      <a:pt x="1" y="1456"/>
                    </a:cubicBezTo>
                    <a:cubicBezTo>
                      <a:pt x="0" y="1477"/>
                      <a:pt x="11" y="1496"/>
                      <a:pt x="29" y="1507"/>
                    </a:cubicBezTo>
                    <a:cubicBezTo>
                      <a:pt x="47" y="1517"/>
                      <a:pt x="70" y="1517"/>
                      <a:pt x="87" y="1506"/>
                    </a:cubicBezTo>
                    <a:cubicBezTo>
                      <a:pt x="554" y="1209"/>
                      <a:pt x="554" y="1209"/>
                      <a:pt x="554" y="1209"/>
                    </a:cubicBezTo>
                    <a:cubicBezTo>
                      <a:pt x="554" y="1209"/>
                      <a:pt x="554" y="1209"/>
                      <a:pt x="554" y="1209"/>
                    </a:cubicBezTo>
                    <a:cubicBezTo>
                      <a:pt x="1066" y="323"/>
                      <a:pt x="1066" y="323"/>
                      <a:pt x="1066" y="323"/>
                    </a:cubicBezTo>
                    <a:cubicBezTo>
                      <a:pt x="1069" y="317"/>
                      <a:pt x="1070" y="311"/>
                      <a:pt x="1069" y="304"/>
                    </a:cubicBezTo>
                    <a:cubicBezTo>
                      <a:pt x="1069" y="302"/>
                      <a:pt x="1069" y="300"/>
                      <a:pt x="1068" y="298"/>
                    </a:cubicBezTo>
                    <a:close/>
                    <a:moveTo>
                      <a:pt x="509" y="1167"/>
                    </a:moveTo>
                    <a:cubicBezTo>
                      <a:pt x="509" y="1167"/>
                      <a:pt x="509" y="1167"/>
                      <a:pt x="509" y="1167"/>
                    </a:cubicBezTo>
                    <a:cubicBezTo>
                      <a:pt x="195" y="1367"/>
                      <a:pt x="195" y="1367"/>
                      <a:pt x="195" y="1367"/>
                    </a:cubicBezTo>
                    <a:cubicBezTo>
                      <a:pt x="194" y="1366"/>
                      <a:pt x="194" y="1366"/>
                      <a:pt x="194" y="1366"/>
                    </a:cubicBezTo>
                    <a:cubicBezTo>
                      <a:pt x="179" y="1342"/>
                      <a:pt x="158" y="1320"/>
                      <a:pt x="142" y="1310"/>
                    </a:cubicBezTo>
                    <a:cubicBezTo>
                      <a:pt x="124" y="1300"/>
                      <a:pt x="95" y="1292"/>
                      <a:pt x="68" y="1289"/>
                    </a:cubicBezTo>
                    <a:cubicBezTo>
                      <a:pt x="68" y="1289"/>
                      <a:pt x="68" y="1289"/>
                      <a:pt x="68" y="1289"/>
                    </a:cubicBezTo>
                    <a:cubicBezTo>
                      <a:pt x="83" y="921"/>
                      <a:pt x="83" y="921"/>
                      <a:pt x="83" y="921"/>
                    </a:cubicBezTo>
                    <a:cubicBezTo>
                      <a:pt x="83" y="921"/>
                      <a:pt x="83" y="921"/>
                      <a:pt x="83" y="921"/>
                    </a:cubicBezTo>
                    <a:cubicBezTo>
                      <a:pt x="87" y="914"/>
                      <a:pt x="87" y="914"/>
                      <a:pt x="87" y="914"/>
                    </a:cubicBezTo>
                    <a:cubicBezTo>
                      <a:pt x="87" y="914"/>
                      <a:pt x="87" y="914"/>
                      <a:pt x="87" y="914"/>
                    </a:cubicBezTo>
                    <a:cubicBezTo>
                      <a:pt x="229" y="896"/>
                      <a:pt x="229" y="896"/>
                      <a:pt x="229" y="896"/>
                    </a:cubicBezTo>
                    <a:cubicBezTo>
                      <a:pt x="233" y="896"/>
                      <a:pt x="235" y="897"/>
                      <a:pt x="237" y="898"/>
                    </a:cubicBezTo>
                    <a:cubicBezTo>
                      <a:pt x="238" y="899"/>
                      <a:pt x="240" y="901"/>
                      <a:pt x="241" y="905"/>
                    </a:cubicBezTo>
                    <a:cubicBezTo>
                      <a:pt x="255" y="1023"/>
                      <a:pt x="255" y="1023"/>
                      <a:pt x="255" y="1023"/>
                    </a:cubicBezTo>
                    <a:cubicBezTo>
                      <a:pt x="257" y="1040"/>
                      <a:pt x="266" y="1054"/>
                      <a:pt x="281" y="1063"/>
                    </a:cubicBezTo>
                    <a:cubicBezTo>
                      <a:pt x="281" y="1063"/>
                      <a:pt x="281" y="1063"/>
                      <a:pt x="281" y="1063"/>
                    </a:cubicBezTo>
                    <a:cubicBezTo>
                      <a:pt x="296" y="1072"/>
                      <a:pt x="313" y="1073"/>
                      <a:pt x="328" y="1067"/>
                    </a:cubicBezTo>
                    <a:cubicBezTo>
                      <a:pt x="446" y="1021"/>
                      <a:pt x="446" y="1021"/>
                      <a:pt x="446" y="1021"/>
                    </a:cubicBezTo>
                    <a:cubicBezTo>
                      <a:pt x="450" y="1019"/>
                      <a:pt x="455" y="1021"/>
                      <a:pt x="457" y="1025"/>
                    </a:cubicBezTo>
                    <a:cubicBezTo>
                      <a:pt x="513" y="1161"/>
                      <a:pt x="513" y="1161"/>
                      <a:pt x="513" y="1161"/>
                    </a:cubicBezTo>
                    <a:cubicBezTo>
                      <a:pt x="513" y="1161"/>
                      <a:pt x="513" y="1161"/>
                      <a:pt x="513" y="1161"/>
                    </a:cubicBezTo>
                    <a:lnTo>
                      <a:pt x="509" y="1167"/>
                    </a:lnTo>
                    <a:close/>
                    <a:moveTo>
                      <a:pt x="538" y="1117"/>
                    </a:moveTo>
                    <a:cubicBezTo>
                      <a:pt x="538" y="1117"/>
                      <a:pt x="538" y="1117"/>
                      <a:pt x="538" y="1117"/>
                    </a:cubicBezTo>
                    <a:cubicBezTo>
                      <a:pt x="494" y="1010"/>
                      <a:pt x="494" y="1010"/>
                      <a:pt x="494" y="1010"/>
                    </a:cubicBezTo>
                    <a:cubicBezTo>
                      <a:pt x="484" y="986"/>
                      <a:pt x="456" y="974"/>
                      <a:pt x="432" y="984"/>
                    </a:cubicBezTo>
                    <a:cubicBezTo>
                      <a:pt x="314" y="1030"/>
                      <a:pt x="314" y="1030"/>
                      <a:pt x="314" y="1030"/>
                    </a:cubicBezTo>
                    <a:cubicBezTo>
                      <a:pt x="308" y="1032"/>
                      <a:pt x="303" y="1030"/>
                      <a:pt x="301" y="1029"/>
                    </a:cubicBezTo>
                    <a:cubicBezTo>
                      <a:pt x="299" y="1027"/>
                      <a:pt x="295" y="1024"/>
                      <a:pt x="294" y="1018"/>
                    </a:cubicBezTo>
                    <a:cubicBezTo>
                      <a:pt x="280" y="901"/>
                      <a:pt x="280" y="901"/>
                      <a:pt x="280" y="901"/>
                    </a:cubicBezTo>
                    <a:cubicBezTo>
                      <a:pt x="279" y="891"/>
                      <a:pt x="275" y="880"/>
                      <a:pt x="267" y="872"/>
                    </a:cubicBezTo>
                    <a:cubicBezTo>
                      <a:pt x="256" y="860"/>
                      <a:pt x="240" y="854"/>
                      <a:pt x="224" y="856"/>
                    </a:cubicBezTo>
                    <a:cubicBezTo>
                      <a:pt x="113" y="871"/>
                      <a:pt x="113" y="871"/>
                      <a:pt x="113" y="871"/>
                    </a:cubicBezTo>
                    <a:cubicBezTo>
                      <a:pt x="112" y="871"/>
                      <a:pt x="112" y="871"/>
                      <a:pt x="112" y="870"/>
                    </a:cubicBezTo>
                    <a:cubicBezTo>
                      <a:pt x="566" y="85"/>
                      <a:pt x="566" y="85"/>
                      <a:pt x="566" y="85"/>
                    </a:cubicBezTo>
                    <a:cubicBezTo>
                      <a:pt x="566" y="85"/>
                      <a:pt x="566" y="85"/>
                      <a:pt x="566" y="85"/>
                    </a:cubicBezTo>
                    <a:cubicBezTo>
                      <a:pt x="992" y="331"/>
                      <a:pt x="992" y="331"/>
                      <a:pt x="992" y="331"/>
                    </a:cubicBezTo>
                    <a:cubicBezTo>
                      <a:pt x="992" y="331"/>
                      <a:pt x="992" y="331"/>
                      <a:pt x="992" y="331"/>
                    </a:cubicBezTo>
                    <a:lnTo>
                      <a:pt x="538" y="111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3" name="Freeform: Shape 11"/>
              <p:cNvSpPr>
                <a:spLocks/>
              </p:cNvSpPr>
              <p:nvPr/>
            </p:nvSpPr>
            <p:spPr bwMode="auto">
              <a:xfrm>
                <a:off x="2837167" y="2395407"/>
                <a:ext cx="238060" cy="129317"/>
              </a:xfrm>
              <a:custGeom>
                <a:avLst/>
                <a:gdLst/>
                <a:ahLst/>
                <a:cxnLst>
                  <a:cxn ang="0">
                    <a:pos x="33" y="33"/>
                  </a:cxn>
                  <a:cxn ang="0">
                    <a:pos x="5" y="76"/>
                  </a:cxn>
                  <a:cxn ang="0">
                    <a:pos x="51" y="99"/>
                  </a:cxn>
                  <a:cxn ang="0">
                    <a:pos x="155" y="71"/>
                  </a:cxn>
                  <a:cxn ang="0">
                    <a:pos x="184" y="28"/>
                  </a:cxn>
                  <a:cxn ang="0">
                    <a:pos x="138" y="5"/>
                  </a:cxn>
                  <a:cxn ang="0">
                    <a:pos x="33" y="33"/>
                  </a:cxn>
                </a:cxnLst>
                <a:rect l="0" t="0" r="r" b="b"/>
                <a:pathLst>
                  <a:path w="189" h="104">
                    <a:moveTo>
                      <a:pt x="33" y="33"/>
                    </a:moveTo>
                    <a:cubicBezTo>
                      <a:pt x="13" y="39"/>
                      <a:pt x="0" y="58"/>
                      <a:pt x="5" y="76"/>
                    </a:cubicBezTo>
                    <a:cubicBezTo>
                      <a:pt x="10" y="94"/>
                      <a:pt x="31" y="104"/>
                      <a:pt x="51" y="99"/>
                    </a:cubicBezTo>
                    <a:cubicBezTo>
                      <a:pt x="155" y="71"/>
                      <a:pt x="155" y="71"/>
                      <a:pt x="155" y="71"/>
                    </a:cubicBezTo>
                    <a:cubicBezTo>
                      <a:pt x="176" y="65"/>
                      <a:pt x="189" y="46"/>
                      <a:pt x="184" y="28"/>
                    </a:cubicBezTo>
                    <a:cubicBezTo>
                      <a:pt x="179" y="10"/>
                      <a:pt x="158" y="0"/>
                      <a:pt x="138" y="5"/>
                    </a:cubicBezTo>
                    <a:lnTo>
                      <a:pt x="33" y="3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4" name="Freeform: Shape 12"/>
              <p:cNvSpPr>
                <a:spLocks/>
              </p:cNvSpPr>
              <p:nvPr/>
            </p:nvSpPr>
            <p:spPr bwMode="auto">
              <a:xfrm>
                <a:off x="1780592" y="1701800"/>
                <a:ext cx="130786" cy="236590"/>
              </a:xfrm>
              <a:custGeom>
                <a:avLst/>
                <a:gdLst/>
                <a:ahLst/>
                <a:cxnLst>
                  <a:cxn ang="0">
                    <a:pos x="99" y="138"/>
                  </a:cxn>
                  <a:cxn ang="0">
                    <a:pos x="76" y="184"/>
                  </a:cxn>
                  <a:cxn ang="0">
                    <a:pos x="33" y="155"/>
                  </a:cxn>
                  <a:cxn ang="0">
                    <a:pos x="5" y="51"/>
                  </a:cxn>
                  <a:cxn ang="0">
                    <a:pos x="28" y="5"/>
                  </a:cxn>
                  <a:cxn ang="0">
                    <a:pos x="71" y="33"/>
                  </a:cxn>
                  <a:cxn ang="0">
                    <a:pos x="99" y="138"/>
                  </a:cxn>
                </a:cxnLst>
                <a:rect l="0" t="0" r="r" b="b"/>
                <a:pathLst>
                  <a:path w="104" h="189">
                    <a:moveTo>
                      <a:pt x="99" y="138"/>
                    </a:moveTo>
                    <a:cubicBezTo>
                      <a:pt x="104" y="158"/>
                      <a:pt x="94" y="179"/>
                      <a:pt x="76" y="184"/>
                    </a:cubicBezTo>
                    <a:cubicBezTo>
                      <a:pt x="58" y="189"/>
                      <a:pt x="39" y="176"/>
                      <a:pt x="33" y="155"/>
                    </a:cubicBezTo>
                    <a:cubicBezTo>
                      <a:pt x="5" y="51"/>
                      <a:pt x="5" y="51"/>
                      <a:pt x="5" y="51"/>
                    </a:cubicBezTo>
                    <a:cubicBezTo>
                      <a:pt x="0" y="31"/>
                      <a:pt x="10" y="10"/>
                      <a:pt x="28" y="5"/>
                    </a:cubicBezTo>
                    <a:cubicBezTo>
                      <a:pt x="46" y="0"/>
                      <a:pt x="65" y="13"/>
                      <a:pt x="71" y="33"/>
                    </a:cubicBezTo>
                    <a:lnTo>
                      <a:pt x="99" y="13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5" name="Freeform: Shape 13"/>
              <p:cNvSpPr>
                <a:spLocks/>
              </p:cNvSpPr>
              <p:nvPr/>
            </p:nvSpPr>
            <p:spPr bwMode="auto">
              <a:xfrm>
                <a:off x="2227322" y="3432878"/>
                <a:ext cx="130786" cy="236590"/>
              </a:xfrm>
              <a:custGeom>
                <a:avLst/>
                <a:gdLst/>
                <a:ahLst/>
                <a:cxnLst>
                  <a:cxn ang="0">
                    <a:pos x="5" y="51"/>
                  </a:cxn>
                  <a:cxn ang="0">
                    <a:pos x="28" y="5"/>
                  </a:cxn>
                  <a:cxn ang="0">
                    <a:pos x="71" y="33"/>
                  </a:cxn>
                  <a:cxn ang="0">
                    <a:pos x="99" y="137"/>
                  </a:cxn>
                  <a:cxn ang="0">
                    <a:pos x="76" y="183"/>
                  </a:cxn>
                  <a:cxn ang="0">
                    <a:pos x="33" y="155"/>
                  </a:cxn>
                  <a:cxn ang="0">
                    <a:pos x="5" y="51"/>
                  </a:cxn>
                </a:cxnLst>
                <a:rect l="0" t="0" r="r" b="b"/>
                <a:pathLst>
                  <a:path w="104" h="188">
                    <a:moveTo>
                      <a:pt x="5" y="51"/>
                    </a:moveTo>
                    <a:cubicBezTo>
                      <a:pt x="0" y="30"/>
                      <a:pt x="10" y="10"/>
                      <a:pt x="28" y="5"/>
                    </a:cubicBezTo>
                    <a:cubicBezTo>
                      <a:pt x="46" y="0"/>
                      <a:pt x="65" y="13"/>
                      <a:pt x="71" y="33"/>
                    </a:cubicBezTo>
                    <a:cubicBezTo>
                      <a:pt x="99" y="137"/>
                      <a:pt x="99" y="137"/>
                      <a:pt x="99" y="137"/>
                    </a:cubicBezTo>
                    <a:cubicBezTo>
                      <a:pt x="104" y="158"/>
                      <a:pt x="94" y="179"/>
                      <a:pt x="76" y="183"/>
                    </a:cubicBezTo>
                    <a:cubicBezTo>
                      <a:pt x="58" y="188"/>
                      <a:pt x="39" y="175"/>
                      <a:pt x="33" y="155"/>
                    </a:cubicBezTo>
                    <a:lnTo>
                      <a:pt x="5" y="5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6" name="Freeform: Shape 14"/>
              <p:cNvSpPr>
                <a:spLocks/>
              </p:cNvSpPr>
              <p:nvPr/>
            </p:nvSpPr>
            <p:spPr bwMode="auto">
              <a:xfrm>
                <a:off x="1107558" y="2870057"/>
                <a:ext cx="238060" cy="132256"/>
              </a:xfrm>
              <a:custGeom>
                <a:avLst/>
                <a:gdLst/>
                <a:ahLst/>
                <a:cxnLst>
                  <a:cxn ang="0">
                    <a:pos x="155" y="72"/>
                  </a:cxn>
                  <a:cxn ang="0">
                    <a:pos x="184" y="29"/>
                  </a:cxn>
                  <a:cxn ang="0">
                    <a:pos x="138" y="6"/>
                  </a:cxn>
                  <a:cxn ang="0">
                    <a:pos x="34" y="34"/>
                  </a:cxn>
                  <a:cxn ang="0">
                    <a:pos x="5" y="77"/>
                  </a:cxn>
                  <a:cxn ang="0">
                    <a:pos x="51" y="99"/>
                  </a:cxn>
                  <a:cxn ang="0">
                    <a:pos x="155" y="72"/>
                  </a:cxn>
                </a:cxnLst>
                <a:rect l="0" t="0" r="r" b="b"/>
                <a:pathLst>
                  <a:path w="189" h="105">
                    <a:moveTo>
                      <a:pt x="155" y="72"/>
                    </a:moveTo>
                    <a:cubicBezTo>
                      <a:pt x="176" y="66"/>
                      <a:pt x="189" y="47"/>
                      <a:pt x="184" y="29"/>
                    </a:cubicBezTo>
                    <a:cubicBezTo>
                      <a:pt x="179" y="11"/>
                      <a:pt x="158" y="0"/>
                      <a:pt x="138" y="6"/>
                    </a:cubicBezTo>
                    <a:cubicBezTo>
                      <a:pt x="34" y="34"/>
                      <a:pt x="34" y="34"/>
                      <a:pt x="34" y="34"/>
                    </a:cubicBezTo>
                    <a:cubicBezTo>
                      <a:pt x="13" y="39"/>
                      <a:pt x="0" y="59"/>
                      <a:pt x="5" y="77"/>
                    </a:cubicBezTo>
                    <a:cubicBezTo>
                      <a:pt x="10" y="95"/>
                      <a:pt x="31" y="105"/>
                      <a:pt x="51" y="99"/>
                    </a:cubicBezTo>
                    <a:lnTo>
                      <a:pt x="155" y="7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7" name="Freeform: Shape 15"/>
              <p:cNvSpPr>
                <a:spLocks/>
              </p:cNvSpPr>
              <p:nvPr/>
            </p:nvSpPr>
            <p:spPr bwMode="auto">
              <a:xfrm>
                <a:off x="2468321" y="1776745"/>
                <a:ext cx="168993" cy="224834"/>
              </a:xfrm>
              <a:custGeom>
                <a:avLst/>
                <a:gdLst/>
                <a:ahLst/>
                <a:cxnLst>
                  <a:cxn ang="0">
                    <a:pos x="10" y="119"/>
                  </a:cxn>
                  <a:cxn ang="0">
                    <a:pos x="21" y="170"/>
                  </a:cxn>
                  <a:cxn ang="0">
                    <a:pos x="69" y="153"/>
                  </a:cxn>
                  <a:cxn ang="0">
                    <a:pos x="123" y="60"/>
                  </a:cxn>
                  <a:cxn ang="0">
                    <a:pos x="113" y="9"/>
                  </a:cxn>
                  <a:cxn ang="0">
                    <a:pos x="64" y="26"/>
                  </a:cxn>
                  <a:cxn ang="0">
                    <a:pos x="10" y="119"/>
                  </a:cxn>
                </a:cxnLst>
                <a:rect l="0" t="0" r="r" b="b"/>
                <a:pathLst>
                  <a:path w="134" h="179">
                    <a:moveTo>
                      <a:pt x="10" y="119"/>
                    </a:moveTo>
                    <a:cubicBezTo>
                      <a:pt x="0" y="138"/>
                      <a:pt x="4" y="160"/>
                      <a:pt x="21" y="170"/>
                    </a:cubicBezTo>
                    <a:cubicBezTo>
                      <a:pt x="37" y="179"/>
                      <a:pt x="59" y="171"/>
                      <a:pt x="69" y="153"/>
                    </a:cubicBezTo>
                    <a:cubicBezTo>
                      <a:pt x="123" y="60"/>
                      <a:pt x="123" y="60"/>
                      <a:pt x="123" y="60"/>
                    </a:cubicBezTo>
                    <a:cubicBezTo>
                      <a:pt x="134" y="41"/>
                      <a:pt x="129" y="19"/>
                      <a:pt x="113" y="9"/>
                    </a:cubicBezTo>
                    <a:cubicBezTo>
                      <a:pt x="97" y="0"/>
                      <a:pt x="75" y="7"/>
                      <a:pt x="64" y="26"/>
                    </a:cubicBezTo>
                    <a:lnTo>
                      <a:pt x="10" y="11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8" name="Freeform: Shape 16"/>
              <p:cNvSpPr>
                <a:spLocks/>
              </p:cNvSpPr>
              <p:nvPr/>
            </p:nvSpPr>
            <p:spPr bwMode="auto">
              <a:xfrm>
                <a:off x="1186912" y="2220536"/>
                <a:ext cx="224834" cy="167524"/>
              </a:xfrm>
              <a:custGeom>
                <a:avLst/>
                <a:gdLst/>
                <a:ahLst/>
                <a:cxnLst>
                  <a:cxn ang="0">
                    <a:pos x="59" y="11"/>
                  </a:cxn>
                  <a:cxn ang="0">
                    <a:pos x="9" y="21"/>
                  </a:cxn>
                  <a:cxn ang="0">
                    <a:pos x="25" y="69"/>
                  </a:cxn>
                  <a:cxn ang="0">
                    <a:pos x="119" y="123"/>
                  </a:cxn>
                  <a:cxn ang="0">
                    <a:pos x="169" y="113"/>
                  </a:cxn>
                  <a:cxn ang="0">
                    <a:pos x="153" y="65"/>
                  </a:cxn>
                  <a:cxn ang="0">
                    <a:pos x="59" y="11"/>
                  </a:cxn>
                </a:cxnLst>
                <a:rect l="0" t="0" r="r" b="b"/>
                <a:pathLst>
                  <a:path w="179" h="134">
                    <a:moveTo>
                      <a:pt x="59" y="11"/>
                    </a:moveTo>
                    <a:cubicBezTo>
                      <a:pt x="41" y="0"/>
                      <a:pt x="18" y="5"/>
                      <a:pt x="9" y="21"/>
                    </a:cubicBezTo>
                    <a:cubicBezTo>
                      <a:pt x="0" y="37"/>
                      <a:pt x="7" y="59"/>
                      <a:pt x="25" y="69"/>
                    </a:cubicBezTo>
                    <a:cubicBezTo>
                      <a:pt x="119" y="123"/>
                      <a:pt x="119" y="123"/>
                      <a:pt x="119" y="123"/>
                    </a:cubicBezTo>
                    <a:cubicBezTo>
                      <a:pt x="137" y="134"/>
                      <a:pt x="160" y="129"/>
                      <a:pt x="169" y="113"/>
                    </a:cubicBezTo>
                    <a:cubicBezTo>
                      <a:pt x="179" y="97"/>
                      <a:pt x="171" y="75"/>
                      <a:pt x="153" y="65"/>
                    </a:cubicBezTo>
                    <a:lnTo>
                      <a:pt x="59" y="1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9" name="Freeform: Shape 17"/>
              <p:cNvSpPr>
                <a:spLocks/>
              </p:cNvSpPr>
              <p:nvPr/>
            </p:nvSpPr>
            <p:spPr bwMode="auto">
              <a:xfrm>
                <a:off x="2690216" y="3089013"/>
                <a:ext cx="224834" cy="167524"/>
              </a:xfrm>
              <a:custGeom>
                <a:avLst/>
                <a:gdLst/>
                <a:ahLst/>
                <a:cxnLst>
                  <a:cxn ang="0">
                    <a:pos x="60" y="10"/>
                  </a:cxn>
                  <a:cxn ang="0">
                    <a:pos x="9" y="21"/>
                  </a:cxn>
                  <a:cxn ang="0">
                    <a:pos x="26" y="69"/>
                  </a:cxn>
                  <a:cxn ang="0">
                    <a:pos x="119" y="123"/>
                  </a:cxn>
                  <a:cxn ang="0">
                    <a:pos x="169" y="113"/>
                  </a:cxn>
                  <a:cxn ang="0">
                    <a:pos x="153" y="64"/>
                  </a:cxn>
                  <a:cxn ang="0">
                    <a:pos x="60" y="10"/>
                  </a:cxn>
                </a:cxnLst>
                <a:rect l="0" t="0" r="r" b="b"/>
                <a:pathLst>
                  <a:path w="179" h="134">
                    <a:moveTo>
                      <a:pt x="60" y="10"/>
                    </a:moveTo>
                    <a:cubicBezTo>
                      <a:pt x="41" y="0"/>
                      <a:pt x="19" y="4"/>
                      <a:pt x="9" y="21"/>
                    </a:cubicBezTo>
                    <a:cubicBezTo>
                      <a:pt x="0" y="37"/>
                      <a:pt x="7" y="59"/>
                      <a:pt x="26" y="69"/>
                    </a:cubicBezTo>
                    <a:cubicBezTo>
                      <a:pt x="119" y="123"/>
                      <a:pt x="119" y="123"/>
                      <a:pt x="119" y="123"/>
                    </a:cubicBezTo>
                    <a:cubicBezTo>
                      <a:pt x="137" y="134"/>
                      <a:pt x="160" y="129"/>
                      <a:pt x="169" y="113"/>
                    </a:cubicBezTo>
                    <a:cubicBezTo>
                      <a:pt x="179" y="97"/>
                      <a:pt x="171" y="75"/>
                      <a:pt x="153" y="64"/>
                    </a:cubicBezTo>
                    <a:lnTo>
                      <a:pt x="60" y="1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0" name="Freeform: Shape 18"/>
              <p:cNvSpPr>
                <a:spLocks/>
              </p:cNvSpPr>
              <p:nvPr/>
            </p:nvSpPr>
            <p:spPr bwMode="auto">
              <a:xfrm>
                <a:off x="1373539" y="1967781"/>
                <a:ext cx="1444524" cy="1575310"/>
              </a:xfrm>
              <a:custGeom>
                <a:avLst/>
                <a:gdLst/>
                <a:ahLst/>
                <a:cxnLst>
                  <a:cxn ang="0">
                    <a:pos x="510" y="1256"/>
                  </a:cxn>
                  <a:cxn ang="0">
                    <a:pos x="0" y="961"/>
                  </a:cxn>
                  <a:cxn ang="0">
                    <a:pos x="13" y="937"/>
                  </a:cxn>
                  <a:cxn ang="0">
                    <a:pos x="32" y="713"/>
                  </a:cxn>
                  <a:cxn ang="0">
                    <a:pos x="73" y="317"/>
                  </a:cxn>
                  <a:cxn ang="0">
                    <a:pos x="373" y="37"/>
                  </a:cxn>
                  <a:cxn ang="0">
                    <a:pos x="616" y="7"/>
                  </a:cxn>
                  <a:cxn ang="0">
                    <a:pos x="848" y="77"/>
                  </a:cxn>
                  <a:cxn ang="0">
                    <a:pos x="852" y="80"/>
                  </a:cxn>
                  <a:cxn ang="0">
                    <a:pos x="853" y="80"/>
                  </a:cxn>
                  <a:cxn ang="0">
                    <a:pos x="1029" y="245"/>
                  </a:cxn>
                  <a:cxn ang="0">
                    <a:pos x="1125" y="470"/>
                  </a:cxn>
                  <a:cxn ang="0">
                    <a:pos x="1032" y="870"/>
                  </a:cxn>
                  <a:cxn ang="0">
                    <a:pos x="710" y="1104"/>
                  </a:cxn>
                  <a:cxn ang="0">
                    <a:pos x="524" y="1232"/>
                  </a:cxn>
                  <a:cxn ang="0">
                    <a:pos x="510" y="1256"/>
                  </a:cxn>
                  <a:cxn ang="0">
                    <a:pos x="75" y="939"/>
                  </a:cxn>
                  <a:cxn ang="0">
                    <a:pos x="492" y="1180"/>
                  </a:cxn>
                  <a:cxn ang="0">
                    <a:pos x="686" y="1053"/>
                  </a:cxn>
                  <a:cxn ang="0">
                    <a:pos x="987" y="836"/>
                  </a:cxn>
                  <a:cxn ang="0">
                    <a:pos x="1069" y="481"/>
                  </a:cxn>
                  <a:cxn ang="0">
                    <a:pos x="824" y="128"/>
                  </a:cxn>
                  <a:cxn ang="0">
                    <a:pos x="820" y="126"/>
                  </a:cxn>
                  <a:cxn ang="0">
                    <a:pos x="392" y="90"/>
                  </a:cxn>
                  <a:cxn ang="0">
                    <a:pos x="125" y="339"/>
                  </a:cxn>
                  <a:cxn ang="0">
                    <a:pos x="88" y="708"/>
                  </a:cxn>
                  <a:cxn ang="0">
                    <a:pos x="75" y="939"/>
                  </a:cxn>
                </a:cxnLst>
                <a:rect l="0" t="0" r="r" b="b"/>
                <a:pathLst>
                  <a:path w="1152" h="1256">
                    <a:moveTo>
                      <a:pt x="510" y="1256"/>
                    </a:moveTo>
                    <a:cubicBezTo>
                      <a:pt x="0" y="961"/>
                      <a:pt x="0" y="961"/>
                      <a:pt x="0" y="961"/>
                    </a:cubicBezTo>
                    <a:cubicBezTo>
                      <a:pt x="13" y="937"/>
                      <a:pt x="13" y="937"/>
                      <a:pt x="13" y="937"/>
                    </a:cubicBezTo>
                    <a:cubicBezTo>
                      <a:pt x="46" y="877"/>
                      <a:pt x="40" y="801"/>
                      <a:pt x="32" y="713"/>
                    </a:cubicBezTo>
                    <a:cubicBezTo>
                      <a:pt x="23" y="604"/>
                      <a:pt x="11" y="468"/>
                      <a:pt x="73" y="317"/>
                    </a:cubicBezTo>
                    <a:cubicBezTo>
                      <a:pt x="128" y="184"/>
                      <a:pt x="234" y="85"/>
                      <a:pt x="373" y="37"/>
                    </a:cubicBezTo>
                    <a:cubicBezTo>
                      <a:pt x="449" y="10"/>
                      <a:pt x="533" y="0"/>
                      <a:pt x="616" y="7"/>
                    </a:cubicBezTo>
                    <a:cubicBezTo>
                      <a:pt x="699" y="14"/>
                      <a:pt x="779" y="38"/>
                      <a:pt x="848" y="77"/>
                    </a:cubicBezTo>
                    <a:cubicBezTo>
                      <a:pt x="852" y="80"/>
                      <a:pt x="852" y="80"/>
                      <a:pt x="852" y="80"/>
                    </a:cubicBezTo>
                    <a:cubicBezTo>
                      <a:pt x="853" y="80"/>
                      <a:pt x="853" y="80"/>
                      <a:pt x="853" y="80"/>
                    </a:cubicBezTo>
                    <a:cubicBezTo>
                      <a:pt x="920" y="120"/>
                      <a:pt x="981" y="177"/>
                      <a:pt x="1029" y="245"/>
                    </a:cubicBezTo>
                    <a:cubicBezTo>
                      <a:pt x="1076" y="313"/>
                      <a:pt x="1109" y="391"/>
                      <a:pt x="1125" y="470"/>
                    </a:cubicBezTo>
                    <a:cubicBezTo>
                      <a:pt x="1152" y="615"/>
                      <a:pt x="1119" y="757"/>
                      <a:pt x="1032" y="870"/>
                    </a:cubicBezTo>
                    <a:cubicBezTo>
                      <a:pt x="932" y="1000"/>
                      <a:pt x="809" y="1057"/>
                      <a:pt x="710" y="1104"/>
                    </a:cubicBezTo>
                    <a:cubicBezTo>
                      <a:pt x="629" y="1141"/>
                      <a:pt x="560" y="1174"/>
                      <a:pt x="524" y="1232"/>
                    </a:cubicBezTo>
                    <a:lnTo>
                      <a:pt x="510" y="1256"/>
                    </a:lnTo>
                    <a:close/>
                    <a:moveTo>
                      <a:pt x="75" y="939"/>
                    </a:moveTo>
                    <a:cubicBezTo>
                      <a:pt x="492" y="1180"/>
                      <a:pt x="492" y="1180"/>
                      <a:pt x="492" y="1180"/>
                    </a:cubicBezTo>
                    <a:cubicBezTo>
                      <a:pt x="538" y="1122"/>
                      <a:pt x="607" y="1090"/>
                      <a:pt x="686" y="1053"/>
                    </a:cubicBezTo>
                    <a:cubicBezTo>
                      <a:pt x="784" y="1007"/>
                      <a:pt x="896" y="955"/>
                      <a:pt x="987" y="836"/>
                    </a:cubicBezTo>
                    <a:cubicBezTo>
                      <a:pt x="1087" y="707"/>
                      <a:pt x="1087" y="572"/>
                      <a:pt x="1069" y="481"/>
                    </a:cubicBezTo>
                    <a:cubicBezTo>
                      <a:pt x="1042" y="337"/>
                      <a:pt x="948" y="201"/>
                      <a:pt x="824" y="128"/>
                    </a:cubicBezTo>
                    <a:cubicBezTo>
                      <a:pt x="820" y="126"/>
                      <a:pt x="820" y="126"/>
                      <a:pt x="820" y="126"/>
                    </a:cubicBezTo>
                    <a:cubicBezTo>
                      <a:pt x="695" y="55"/>
                      <a:pt x="530" y="41"/>
                      <a:pt x="392" y="90"/>
                    </a:cubicBezTo>
                    <a:cubicBezTo>
                      <a:pt x="304" y="120"/>
                      <a:pt x="187" y="188"/>
                      <a:pt x="125" y="339"/>
                    </a:cubicBezTo>
                    <a:cubicBezTo>
                      <a:pt x="68" y="477"/>
                      <a:pt x="79" y="600"/>
                      <a:pt x="88" y="708"/>
                    </a:cubicBezTo>
                    <a:cubicBezTo>
                      <a:pt x="96" y="795"/>
                      <a:pt x="102" y="871"/>
                      <a:pt x="75" y="93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1" name="Freeform: Shape 19"/>
              <p:cNvSpPr>
                <a:spLocks/>
              </p:cNvSpPr>
              <p:nvPr/>
            </p:nvSpPr>
            <p:spPr bwMode="auto">
              <a:xfrm>
                <a:off x="2211157" y="2242578"/>
                <a:ext cx="467303" cy="536370"/>
              </a:xfrm>
              <a:custGeom>
                <a:avLst/>
                <a:gdLst/>
                <a:ahLst/>
                <a:cxnLst>
                  <a:cxn ang="0">
                    <a:pos x="90" y="42"/>
                  </a:cxn>
                  <a:cxn ang="0">
                    <a:pos x="16" y="171"/>
                  </a:cxn>
                  <a:cxn ang="0">
                    <a:pos x="15" y="174"/>
                  </a:cxn>
                  <a:cxn ang="0">
                    <a:pos x="4" y="267"/>
                  </a:cxn>
                  <a:cxn ang="0">
                    <a:pos x="40" y="375"/>
                  </a:cxn>
                  <a:cxn ang="0">
                    <a:pos x="44" y="375"/>
                  </a:cxn>
                  <a:cxn ang="0">
                    <a:pos x="112" y="379"/>
                  </a:cxn>
                  <a:cxn ang="0">
                    <a:pos x="149" y="332"/>
                  </a:cxn>
                  <a:cxn ang="0">
                    <a:pos x="149" y="331"/>
                  </a:cxn>
                  <a:cxn ang="0">
                    <a:pos x="148" y="330"/>
                  </a:cxn>
                  <a:cxn ang="0">
                    <a:pos x="131" y="312"/>
                  </a:cxn>
                  <a:cxn ang="0">
                    <a:pos x="134" y="301"/>
                  </a:cxn>
                  <a:cxn ang="0">
                    <a:pos x="145" y="304"/>
                  </a:cxn>
                  <a:cxn ang="0">
                    <a:pos x="192" y="323"/>
                  </a:cxn>
                  <a:cxn ang="0">
                    <a:pos x="202" y="327"/>
                  </a:cxn>
                  <a:cxn ang="0">
                    <a:pos x="197" y="337"/>
                  </a:cxn>
                  <a:cxn ang="0">
                    <a:pos x="171" y="340"/>
                  </a:cxn>
                  <a:cxn ang="0">
                    <a:pos x="137" y="391"/>
                  </a:cxn>
                  <a:cxn ang="0">
                    <a:pos x="254" y="416"/>
                  </a:cxn>
                  <a:cxn ang="0">
                    <a:pos x="319" y="366"/>
                  </a:cxn>
                  <a:cxn ang="0">
                    <a:pos x="320" y="365"/>
                  </a:cxn>
                  <a:cxn ang="0">
                    <a:pos x="312" y="237"/>
                  </a:cxn>
                  <a:cxn ang="0">
                    <a:pos x="306" y="232"/>
                  </a:cxn>
                  <a:cxn ang="0">
                    <a:pos x="307" y="226"/>
                  </a:cxn>
                  <a:cxn ang="0">
                    <a:pos x="247" y="115"/>
                  </a:cxn>
                  <a:cxn ang="0">
                    <a:pos x="227" y="149"/>
                  </a:cxn>
                  <a:cxn ang="0">
                    <a:pos x="180" y="179"/>
                  </a:cxn>
                  <a:cxn ang="0">
                    <a:pos x="108" y="171"/>
                  </a:cxn>
                  <a:cxn ang="0">
                    <a:pos x="106" y="171"/>
                  </a:cxn>
                  <a:cxn ang="0">
                    <a:pos x="104" y="169"/>
                  </a:cxn>
                  <a:cxn ang="0">
                    <a:pos x="85" y="182"/>
                  </a:cxn>
                  <a:cxn ang="0">
                    <a:pos x="78" y="181"/>
                  </a:cxn>
                  <a:cxn ang="0">
                    <a:pos x="75" y="178"/>
                  </a:cxn>
                  <a:cxn ang="0">
                    <a:pos x="79" y="168"/>
                  </a:cxn>
                  <a:cxn ang="0">
                    <a:pos x="106" y="126"/>
                  </a:cxn>
                  <a:cxn ang="0">
                    <a:pos x="114" y="118"/>
                  </a:cxn>
                  <a:cxn ang="0">
                    <a:pos x="122" y="125"/>
                  </a:cxn>
                  <a:cxn ang="0">
                    <a:pos x="118" y="150"/>
                  </a:cxn>
                  <a:cxn ang="0">
                    <a:pos x="210" y="134"/>
                  </a:cxn>
                  <a:cxn ang="0">
                    <a:pos x="229" y="96"/>
                  </a:cxn>
                  <a:cxn ang="0">
                    <a:pos x="192" y="14"/>
                  </a:cxn>
                  <a:cxn ang="0">
                    <a:pos x="164" y="4"/>
                  </a:cxn>
                  <a:cxn ang="0">
                    <a:pos x="110" y="18"/>
                  </a:cxn>
                  <a:cxn ang="0">
                    <a:pos x="90" y="42"/>
                  </a:cxn>
                </a:cxnLst>
                <a:rect l="0" t="0" r="r" b="b"/>
                <a:pathLst>
                  <a:path w="372" h="428">
                    <a:moveTo>
                      <a:pt x="90" y="42"/>
                    </a:moveTo>
                    <a:cubicBezTo>
                      <a:pt x="16" y="171"/>
                      <a:pt x="16" y="171"/>
                      <a:pt x="16" y="171"/>
                    </a:cubicBezTo>
                    <a:cubicBezTo>
                      <a:pt x="16" y="172"/>
                      <a:pt x="16" y="173"/>
                      <a:pt x="15" y="174"/>
                    </a:cubicBezTo>
                    <a:cubicBezTo>
                      <a:pt x="15" y="175"/>
                      <a:pt x="0" y="215"/>
                      <a:pt x="4" y="267"/>
                    </a:cubicBezTo>
                    <a:cubicBezTo>
                      <a:pt x="6" y="307"/>
                      <a:pt x="19" y="343"/>
                      <a:pt x="40" y="375"/>
                    </a:cubicBezTo>
                    <a:cubicBezTo>
                      <a:pt x="42" y="375"/>
                      <a:pt x="43" y="375"/>
                      <a:pt x="44" y="375"/>
                    </a:cubicBezTo>
                    <a:cubicBezTo>
                      <a:pt x="71" y="387"/>
                      <a:pt x="93" y="388"/>
                      <a:pt x="112" y="379"/>
                    </a:cubicBezTo>
                    <a:cubicBezTo>
                      <a:pt x="139" y="366"/>
                      <a:pt x="149" y="333"/>
                      <a:pt x="149" y="332"/>
                    </a:cubicBezTo>
                    <a:cubicBezTo>
                      <a:pt x="149" y="332"/>
                      <a:pt x="149" y="332"/>
                      <a:pt x="149" y="331"/>
                    </a:cubicBezTo>
                    <a:cubicBezTo>
                      <a:pt x="149" y="331"/>
                      <a:pt x="148" y="331"/>
                      <a:pt x="148" y="330"/>
                    </a:cubicBezTo>
                    <a:cubicBezTo>
                      <a:pt x="137" y="322"/>
                      <a:pt x="131" y="312"/>
                      <a:pt x="131" y="312"/>
                    </a:cubicBezTo>
                    <a:cubicBezTo>
                      <a:pt x="129" y="308"/>
                      <a:pt x="130" y="303"/>
                      <a:pt x="134" y="301"/>
                    </a:cubicBezTo>
                    <a:cubicBezTo>
                      <a:pt x="138" y="299"/>
                      <a:pt x="142" y="300"/>
                      <a:pt x="145" y="304"/>
                    </a:cubicBezTo>
                    <a:cubicBezTo>
                      <a:pt x="145" y="305"/>
                      <a:pt x="162" y="334"/>
                      <a:pt x="192" y="323"/>
                    </a:cubicBezTo>
                    <a:cubicBezTo>
                      <a:pt x="196" y="321"/>
                      <a:pt x="200" y="323"/>
                      <a:pt x="202" y="327"/>
                    </a:cubicBezTo>
                    <a:cubicBezTo>
                      <a:pt x="203" y="331"/>
                      <a:pt x="201" y="336"/>
                      <a:pt x="197" y="337"/>
                    </a:cubicBezTo>
                    <a:cubicBezTo>
                      <a:pt x="188" y="341"/>
                      <a:pt x="179" y="342"/>
                      <a:pt x="171" y="340"/>
                    </a:cubicBezTo>
                    <a:cubicBezTo>
                      <a:pt x="168" y="348"/>
                      <a:pt x="159" y="373"/>
                      <a:pt x="137" y="391"/>
                    </a:cubicBezTo>
                    <a:cubicBezTo>
                      <a:pt x="171" y="421"/>
                      <a:pt x="223" y="428"/>
                      <a:pt x="254" y="416"/>
                    </a:cubicBezTo>
                    <a:cubicBezTo>
                      <a:pt x="298" y="400"/>
                      <a:pt x="319" y="366"/>
                      <a:pt x="319" y="366"/>
                    </a:cubicBezTo>
                    <a:cubicBezTo>
                      <a:pt x="320" y="365"/>
                      <a:pt x="320" y="365"/>
                      <a:pt x="320" y="365"/>
                    </a:cubicBezTo>
                    <a:cubicBezTo>
                      <a:pt x="372" y="283"/>
                      <a:pt x="314" y="238"/>
                      <a:pt x="312" y="237"/>
                    </a:cubicBezTo>
                    <a:cubicBezTo>
                      <a:pt x="306" y="232"/>
                      <a:pt x="306" y="232"/>
                      <a:pt x="306" y="232"/>
                    </a:cubicBezTo>
                    <a:cubicBezTo>
                      <a:pt x="307" y="226"/>
                      <a:pt x="307" y="226"/>
                      <a:pt x="307" y="226"/>
                    </a:cubicBezTo>
                    <a:cubicBezTo>
                      <a:pt x="316" y="167"/>
                      <a:pt x="272" y="131"/>
                      <a:pt x="247" y="115"/>
                    </a:cubicBezTo>
                    <a:cubicBezTo>
                      <a:pt x="244" y="125"/>
                      <a:pt x="237" y="137"/>
                      <a:pt x="227" y="149"/>
                    </a:cubicBezTo>
                    <a:cubicBezTo>
                      <a:pt x="214" y="164"/>
                      <a:pt x="198" y="174"/>
                      <a:pt x="180" y="179"/>
                    </a:cubicBezTo>
                    <a:cubicBezTo>
                      <a:pt x="158" y="185"/>
                      <a:pt x="133" y="182"/>
                      <a:pt x="108" y="171"/>
                    </a:cubicBezTo>
                    <a:cubicBezTo>
                      <a:pt x="107" y="171"/>
                      <a:pt x="107" y="171"/>
                      <a:pt x="106" y="171"/>
                    </a:cubicBezTo>
                    <a:cubicBezTo>
                      <a:pt x="106" y="170"/>
                      <a:pt x="105" y="170"/>
                      <a:pt x="104" y="169"/>
                    </a:cubicBezTo>
                    <a:cubicBezTo>
                      <a:pt x="95" y="178"/>
                      <a:pt x="86" y="182"/>
                      <a:pt x="85" y="182"/>
                    </a:cubicBezTo>
                    <a:cubicBezTo>
                      <a:pt x="83" y="183"/>
                      <a:pt x="81" y="183"/>
                      <a:pt x="78" y="181"/>
                    </a:cubicBezTo>
                    <a:cubicBezTo>
                      <a:pt x="77" y="181"/>
                      <a:pt x="76" y="179"/>
                      <a:pt x="75" y="178"/>
                    </a:cubicBezTo>
                    <a:cubicBezTo>
                      <a:pt x="74" y="174"/>
                      <a:pt x="75" y="169"/>
                      <a:pt x="79" y="168"/>
                    </a:cubicBezTo>
                    <a:cubicBezTo>
                      <a:pt x="81" y="167"/>
                      <a:pt x="108" y="155"/>
                      <a:pt x="106" y="126"/>
                    </a:cubicBezTo>
                    <a:cubicBezTo>
                      <a:pt x="106" y="122"/>
                      <a:pt x="109" y="118"/>
                      <a:pt x="114" y="118"/>
                    </a:cubicBezTo>
                    <a:cubicBezTo>
                      <a:pt x="118" y="118"/>
                      <a:pt x="122" y="121"/>
                      <a:pt x="122" y="125"/>
                    </a:cubicBezTo>
                    <a:cubicBezTo>
                      <a:pt x="123" y="135"/>
                      <a:pt x="121" y="143"/>
                      <a:pt x="118" y="150"/>
                    </a:cubicBezTo>
                    <a:cubicBezTo>
                      <a:pt x="167" y="171"/>
                      <a:pt x="196" y="149"/>
                      <a:pt x="210" y="134"/>
                    </a:cubicBezTo>
                    <a:cubicBezTo>
                      <a:pt x="224" y="117"/>
                      <a:pt x="229" y="97"/>
                      <a:pt x="229" y="96"/>
                    </a:cubicBezTo>
                    <a:cubicBezTo>
                      <a:pt x="236" y="63"/>
                      <a:pt x="221" y="31"/>
                      <a:pt x="192" y="14"/>
                    </a:cubicBezTo>
                    <a:cubicBezTo>
                      <a:pt x="183" y="10"/>
                      <a:pt x="174" y="6"/>
                      <a:pt x="164" y="4"/>
                    </a:cubicBezTo>
                    <a:cubicBezTo>
                      <a:pt x="145" y="0"/>
                      <a:pt x="127" y="5"/>
                      <a:pt x="110" y="18"/>
                    </a:cubicBezTo>
                    <a:cubicBezTo>
                      <a:pt x="97" y="29"/>
                      <a:pt x="90" y="42"/>
                      <a:pt x="90" y="4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2" name="Freeform: Shape 20"/>
              <p:cNvSpPr>
                <a:spLocks/>
              </p:cNvSpPr>
              <p:nvPr/>
            </p:nvSpPr>
            <p:spPr bwMode="auto">
              <a:xfrm>
                <a:off x="1927543" y="2533540"/>
                <a:ext cx="700954" cy="646583"/>
              </a:xfrm>
              <a:custGeom>
                <a:avLst/>
                <a:gdLst/>
                <a:ahLst/>
                <a:cxnLst>
                  <a:cxn ang="0">
                    <a:pos x="362" y="381"/>
                  </a:cxn>
                  <a:cxn ang="0">
                    <a:pos x="272" y="324"/>
                  </a:cxn>
                  <a:cxn ang="0">
                    <a:pos x="187" y="270"/>
                  </a:cxn>
                  <a:cxn ang="0">
                    <a:pos x="206" y="257"/>
                  </a:cxn>
                  <a:cxn ang="0">
                    <a:pos x="310" y="296"/>
                  </a:cxn>
                  <a:cxn ang="0">
                    <a:pos x="325" y="302"/>
                  </a:cxn>
                  <a:cxn ang="0">
                    <a:pos x="409" y="373"/>
                  </a:cxn>
                  <a:cxn ang="0">
                    <a:pos x="464" y="367"/>
                  </a:cxn>
                  <a:cxn ang="0">
                    <a:pos x="513" y="267"/>
                  </a:cxn>
                  <a:cxn ang="0">
                    <a:pos x="518" y="254"/>
                  </a:cxn>
                  <a:cxn ang="0">
                    <a:pos x="488" y="206"/>
                  </a:cxn>
                  <a:cxn ang="0">
                    <a:pos x="370" y="192"/>
                  </a:cxn>
                  <a:cxn ang="0">
                    <a:pos x="294" y="175"/>
                  </a:cxn>
                  <a:cxn ang="0">
                    <a:pos x="330" y="218"/>
                  </a:cxn>
                  <a:cxn ang="0">
                    <a:pos x="313" y="221"/>
                  </a:cxn>
                  <a:cxn ang="0">
                    <a:pos x="206" y="36"/>
                  </a:cxn>
                  <a:cxn ang="0">
                    <a:pos x="34" y="300"/>
                  </a:cxn>
                  <a:cxn ang="0">
                    <a:pos x="24" y="452"/>
                  </a:cxn>
                  <a:cxn ang="0">
                    <a:pos x="67" y="488"/>
                  </a:cxn>
                  <a:cxn ang="0">
                    <a:pos x="182" y="495"/>
                  </a:cxn>
                  <a:cxn ang="0">
                    <a:pos x="188" y="492"/>
                  </a:cxn>
                  <a:cxn ang="0">
                    <a:pos x="251" y="369"/>
                  </a:cxn>
                  <a:cxn ang="0">
                    <a:pos x="208" y="383"/>
                  </a:cxn>
                  <a:cxn ang="0">
                    <a:pos x="202" y="374"/>
                  </a:cxn>
                  <a:cxn ang="0">
                    <a:pos x="227" y="366"/>
                  </a:cxn>
                  <a:cxn ang="0">
                    <a:pos x="258" y="336"/>
                  </a:cxn>
                  <a:cxn ang="0">
                    <a:pos x="270" y="346"/>
                  </a:cxn>
                  <a:cxn ang="0">
                    <a:pos x="215" y="502"/>
                  </a:cxn>
                  <a:cxn ang="0">
                    <a:pos x="345" y="463"/>
                  </a:cxn>
                  <a:cxn ang="0">
                    <a:pos x="365" y="414"/>
                  </a:cxn>
                  <a:cxn ang="0">
                    <a:pos x="388" y="414"/>
                  </a:cxn>
                  <a:cxn ang="0">
                    <a:pos x="426" y="416"/>
                  </a:cxn>
                  <a:cxn ang="0">
                    <a:pos x="406" y="396"/>
                  </a:cxn>
                </a:cxnLst>
                <a:rect l="0" t="0" r="r" b="b"/>
                <a:pathLst>
                  <a:path w="559" h="516">
                    <a:moveTo>
                      <a:pt x="406" y="396"/>
                    </a:moveTo>
                    <a:cubicBezTo>
                      <a:pt x="393" y="394"/>
                      <a:pt x="377" y="390"/>
                      <a:pt x="362" y="381"/>
                    </a:cubicBezTo>
                    <a:cubicBezTo>
                      <a:pt x="342" y="370"/>
                      <a:pt x="323" y="351"/>
                      <a:pt x="308" y="321"/>
                    </a:cubicBezTo>
                    <a:cubicBezTo>
                      <a:pt x="300" y="323"/>
                      <a:pt x="287" y="325"/>
                      <a:pt x="272" y="324"/>
                    </a:cubicBezTo>
                    <a:cubicBezTo>
                      <a:pt x="260" y="323"/>
                      <a:pt x="244" y="320"/>
                      <a:pt x="228" y="311"/>
                    </a:cubicBezTo>
                    <a:cubicBezTo>
                      <a:pt x="214" y="303"/>
                      <a:pt x="199" y="290"/>
                      <a:pt x="187" y="270"/>
                    </a:cubicBezTo>
                    <a:cubicBezTo>
                      <a:pt x="183" y="264"/>
                      <a:pt x="185" y="257"/>
                      <a:pt x="190" y="254"/>
                    </a:cubicBezTo>
                    <a:cubicBezTo>
                      <a:pt x="196" y="250"/>
                      <a:pt x="203" y="252"/>
                      <a:pt x="206" y="257"/>
                    </a:cubicBezTo>
                    <a:cubicBezTo>
                      <a:pt x="243" y="315"/>
                      <a:pt x="295" y="301"/>
                      <a:pt x="308" y="297"/>
                    </a:cubicBezTo>
                    <a:cubicBezTo>
                      <a:pt x="308" y="296"/>
                      <a:pt x="309" y="296"/>
                      <a:pt x="310" y="296"/>
                    </a:cubicBezTo>
                    <a:cubicBezTo>
                      <a:pt x="313" y="294"/>
                      <a:pt x="316" y="294"/>
                      <a:pt x="319" y="296"/>
                    </a:cubicBezTo>
                    <a:cubicBezTo>
                      <a:pt x="322" y="297"/>
                      <a:pt x="324" y="299"/>
                      <a:pt x="325" y="302"/>
                    </a:cubicBezTo>
                    <a:cubicBezTo>
                      <a:pt x="326" y="303"/>
                      <a:pt x="326" y="303"/>
                      <a:pt x="326" y="304"/>
                    </a:cubicBezTo>
                    <a:cubicBezTo>
                      <a:pt x="344" y="345"/>
                      <a:pt x="372" y="368"/>
                      <a:pt x="409" y="373"/>
                    </a:cubicBezTo>
                    <a:cubicBezTo>
                      <a:pt x="438" y="376"/>
                      <a:pt x="461" y="368"/>
                      <a:pt x="462" y="368"/>
                    </a:cubicBezTo>
                    <a:cubicBezTo>
                      <a:pt x="462" y="367"/>
                      <a:pt x="463" y="367"/>
                      <a:pt x="464" y="367"/>
                    </a:cubicBezTo>
                    <a:cubicBezTo>
                      <a:pt x="490" y="353"/>
                      <a:pt x="506" y="333"/>
                      <a:pt x="512" y="308"/>
                    </a:cubicBezTo>
                    <a:cubicBezTo>
                      <a:pt x="517" y="285"/>
                      <a:pt x="513" y="267"/>
                      <a:pt x="513" y="267"/>
                    </a:cubicBezTo>
                    <a:cubicBezTo>
                      <a:pt x="511" y="259"/>
                      <a:pt x="511" y="259"/>
                      <a:pt x="511" y="259"/>
                    </a:cubicBezTo>
                    <a:cubicBezTo>
                      <a:pt x="518" y="254"/>
                      <a:pt x="518" y="254"/>
                      <a:pt x="518" y="254"/>
                    </a:cubicBezTo>
                    <a:cubicBezTo>
                      <a:pt x="559" y="224"/>
                      <a:pt x="557" y="186"/>
                      <a:pt x="551" y="163"/>
                    </a:cubicBezTo>
                    <a:cubicBezTo>
                      <a:pt x="539" y="177"/>
                      <a:pt x="518" y="195"/>
                      <a:pt x="488" y="206"/>
                    </a:cubicBezTo>
                    <a:cubicBezTo>
                      <a:pt x="465" y="214"/>
                      <a:pt x="438" y="215"/>
                      <a:pt x="410" y="208"/>
                    </a:cubicBezTo>
                    <a:cubicBezTo>
                      <a:pt x="396" y="205"/>
                      <a:pt x="382" y="199"/>
                      <a:pt x="370" y="192"/>
                    </a:cubicBezTo>
                    <a:cubicBezTo>
                      <a:pt x="359" y="186"/>
                      <a:pt x="350" y="179"/>
                      <a:pt x="342" y="171"/>
                    </a:cubicBezTo>
                    <a:cubicBezTo>
                      <a:pt x="327" y="176"/>
                      <a:pt x="311" y="178"/>
                      <a:pt x="294" y="175"/>
                    </a:cubicBezTo>
                    <a:cubicBezTo>
                      <a:pt x="304" y="184"/>
                      <a:pt x="315" y="193"/>
                      <a:pt x="327" y="202"/>
                    </a:cubicBezTo>
                    <a:cubicBezTo>
                      <a:pt x="332" y="205"/>
                      <a:pt x="333" y="213"/>
                      <a:pt x="330" y="218"/>
                    </a:cubicBezTo>
                    <a:cubicBezTo>
                      <a:pt x="326" y="223"/>
                      <a:pt x="319" y="224"/>
                      <a:pt x="314" y="221"/>
                    </a:cubicBezTo>
                    <a:cubicBezTo>
                      <a:pt x="314" y="221"/>
                      <a:pt x="314" y="221"/>
                      <a:pt x="313" y="221"/>
                    </a:cubicBezTo>
                    <a:cubicBezTo>
                      <a:pt x="277" y="195"/>
                      <a:pt x="249" y="165"/>
                      <a:pt x="231" y="129"/>
                    </a:cubicBezTo>
                    <a:cubicBezTo>
                      <a:pt x="217" y="101"/>
                      <a:pt x="209" y="69"/>
                      <a:pt x="206" y="36"/>
                    </a:cubicBezTo>
                    <a:cubicBezTo>
                      <a:pt x="206" y="23"/>
                      <a:pt x="206" y="11"/>
                      <a:pt x="207" y="0"/>
                    </a:cubicBezTo>
                    <a:cubicBezTo>
                      <a:pt x="34" y="300"/>
                      <a:pt x="34" y="300"/>
                      <a:pt x="34" y="300"/>
                    </a:cubicBezTo>
                    <a:cubicBezTo>
                      <a:pt x="17" y="329"/>
                      <a:pt x="2" y="357"/>
                      <a:pt x="1" y="389"/>
                    </a:cubicBezTo>
                    <a:cubicBezTo>
                      <a:pt x="0" y="427"/>
                      <a:pt x="24" y="452"/>
                      <a:pt x="24" y="452"/>
                    </a:cubicBezTo>
                    <a:cubicBezTo>
                      <a:pt x="24" y="453"/>
                      <a:pt x="24" y="453"/>
                      <a:pt x="24" y="453"/>
                    </a:cubicBezTo>
                    <a:cubicBezTo>
                      <a:pt x="38" y="467"/>
                      <a:pt x="52" y="479"/>
                      <a:pt x="67" y="488"/>
                    </a:cubicBezTo>
                    <a:cubicBezTo>
                      <a:pt x="93" y="502"/>
                      <a:pt x="120" y="508"/>
                      <a:pt x="148" y="505"/>
                    </a:cubicBezTo>
                    <a:cubicBezTo>
                      <a:pt x="169" y="502"/>
                      <a:pt x="182" y="495"/>
                      <a:pt x="182" y="495"/>
                    </a:cubicBezTo>
                    <a:cubicBezTo>
                      <a:pt x="187" y="492"/>
                      <a:pt x="187" y="492"/>
                      <a:pt x="187" y="492"/>
                    </a:cubicBezTo>
                    <a:cubicBezTo>
                      <a:pt x="188" y="492"/>
                      <a:pt x="188" y="492"/>
                      <a:pt x="188" y="492"/>
                    </a:cubicBezTo>
                    <a:cubicBezTo>
                      <a:pt x="193" y="489"/>
                      <a:pt x="202" y="484"/>
                      <a:pt x="210" y="476"/>
                    </a:cubicBezTo>
                    <a:cubicBezTo>
                      <a:pt x="225" y="462"/>
                      <a:pt x="257" y="424"/>
                      <a:pt x="251" y="369"/>
                    </a:cubicBezTo>
                    <a:cubicBezTo>
                      <a:pt x="244" y="375"/>
                      <a:pt x="237" y="379"/>
                      <a:pt x="231" y="381"/>
                    </a:cubicBezTo>
                    <a:cubicBezTo>
                      <a:pt x="219" y="384"/>
                      <a:pt x="209" y="383"/>
                      <a:pt x="208" y="383"/>
                    </a:cubicBezTo>
                    <a:cubicBezTo>
                      <a:pt x="207" y="382"/>
                      <a:pt x="206" y="382"/>
                      <a:pt x="205" y="382"/>
                    </a:cubicBezTo>
                    <a:cubicBezTo>
                      <a:pt x="203" y="380"/>
                      <a:pt x="201" y="377"/>
                      <a:pt x="202" y="374"/>
                    </a:cubicBezTo>
                    <a:cubicBezTo>
                      <a:pt x="202" y="369"/>
                      <a:pt x="206" y="367"/>
                      <a:pt x="211" y="367"/>
                    </a:cubicBezTo>
                    <a:cubicBezTo>
                      <a:pt x="211" y="367"/>
                      <a:pt x="218" y="368"/>
                      <a:pt x="227" y="366"/>
                    </a:cubicBezTo>
                    <a:cubicBezTo>
                      <a:pt x="237" y="362"/>
                      <a:pt x="245" y="354"/>
                      <a:pt x="248" y="341"/>
                    </a:cubicBezTo>
                    <a:cubicBezTo>
                      <a:pt x="249" y="337"/>
                      <a:pt x="254" y="335"/>
                      <a:pt x="258" y="336"/>
                    </a:cubicBezTo>
                    <a:cubicBezTo>
                      <a:pt x="259" y="336"/>
                      <a:pt x="259" y="337"/>
                      <a:pt x="260" y="337"/>
                    </a:cubicBezTo>
                    <a:cubicBezTo>
                      <a:pt x="265" y="338"/>
                      <a:pt x="269" y="341"/>
                      <a:pt x="270" y="346"/>
                    </a:cubicBezTo>
                    <a:cubicBezTo>
                      <a:pt x="289" y="422"/>
                      <a:pt x="246" y="474"/>
                      <a:pt x="226" y="493"/>
                    </a:cubicBezTo>
                    <a:cubicBezTo>
                      <a:pt x="222" y="497"/>
                      <a:pt x="218" y="500"/>
                      <a:pt x="215" y="502"/>
                    </a:cubicBezTo>
                    <a:cubicBezTo>
                      <a:pt x="262" y="516"/>
                      <a:pt x="306" y="503"/>
                      <a:pt x="343" y="465"/>
                    </a:cubicBezTo>
                    <a:cubicBezTo>
                      <a:pt x="343" y="464"/>
                      <a:pt x="344" y="463"/>
                      <a:pt x="345" y="463"/>
                    </a:cubicBezTo>
                    <a:cubicBezTo>
                      <a:pt x="345" y="462"/>
                      <a:pt x="346" y="461"/>
                      <a:pt x="346" y="461"/>
                    </a:cubicBezTo>
                    <a:cubicBezTo>
                      <a:pt x="351" y="456"/>
                      <a:pt x="365" y="436"/>
                      <a:pt x="365" y="414"/>
                    </a:cubicBezTo>
                    <a:cubicBezTo>
                      <a:pt x="365" y="408"/>
                      <a:pt x="370" y="403"/>
                      <a:pt x="377" y="403"/>
                    </a:cubicBezTo>
                    <a:cubicBezTo>
                      <a:pt x="383" y="402"/>
                      <a:pt x="388" y="408"/>
                      <a:pt x="388" y="414"/>
                    </a:cubicBezTo>
                    <a:cubicBezTo>
                      <a:pt x="389" y="428"/>
                      <a:pt x="385" y="441"/>
                      <a:pt x="380" y="451"/>
                    </a:cubicBezTo>
                    <a:cubicBezTo>
                      <a:pt x="398" y="444"/>
                      <a:pt x="413" y="433"/>
                      <a:pt x="426" y="416"/>
                    </a:cubicBezTo>
                    <a:cubicBezTo>
                      <a:pt x="432" y="409"/>
                      <a:pt x="436" y="402"/>
                      <a:pt x="439" y="396"/>
                    </a:cubicBezTo>
                    <a:cubicBezTo>
                      <a:pt x="430" y="397"/>
                      <a:pt x="418" y="397"/>
                      <a:pt x="406" y="39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3" name="Freeform: Shape 21"/>
              <p:cNvSpPr>
                <a:spLocks/>
              </p:cNvSpPr>
              <p:nvPr/>
            </p:nvSpPr>
            <p:spPr bwMode="auto">
              <a:xfrm>
                <a:off x="1561636" y="2130896"/>
                <a:ext cx="752387" cy="869947"/>
              </a:xfrm>
              <a:custGeom>
                <a:avLst/>
                <a:gdLst/>
                <a:ahLst/>
                <a:cxnLst>
                  <a:cxn ang="0">
                    <a:pos x="234" y="325"/>
                  </a:cxn>
                  <a:cxn ang="0">
                    <a:pos x="132" y="258"/>
                  </a:cxn>
                  <a:cxn ang="0">
                    <a:pos x="171" y="259"/>
                  </a:cxn>
                  <a:cxn ang="0">
                    <a:pos x="457" y="297"/>
                  </a:cxn>
                  <a:cxn ang="0">
                    <a:pos x="511" y="248"/>
                  </a:cxn>
                  <a:cxn ang="0">
                    <a:pos x="588" y="117"/>
                  </a:cxn>
                  <a:cxn ang="0">
                    <a:pos x="593" y="106"/>
                  </a:cxn>
                  <a:cxn ang="0">
                    <a:pos x="562" y="16"/>
                  </a:cxn>
                  <a:cxn ang="0">
                    <a:pos x="471" y="25"/>
                  </a:cxn>
                  <a:cxn ang="0">
                    <a:pos x="449" y="107"/>
                  </a:cxn>
                  <a:cxn ang="0">
                    <a:pos x="509" y="138"/>
                  </a:cxn>
                  <a:cxn ang="0">
                    <a:pos x="485" y="180"/>
                  </a:cxn>
                  <a:cxn ang="0">
                    <a:pos x="470" y="191"/>
                  </a:cxn>
                  <a:cxn ang="0">
                    <a:pos x="423" y="100"/>
                  </a:cxn>
                  <a:cxn ang="0">
                    <a:pos x="431" y="10"/>
                  </a:cxn>
                  <a:cxn ang="0">
                    <a:pos x="316" y="25"/>
                  </a:cxn>
                  <a:cxn ang="0">
                    <a:pos x="310" y="23"/>
                  </a:cxn>
                  <a:cxn ang="0">
                    <a:pos x="260" y="21"/>
                  </a:cxn>
                  <a:cxn ang="0">
                    <a:pos x="196" y="83"/>
                  </a:cxn>
                  <a:cxn ang="0">
                    <a:pos x="224" y="164"/>
                  </a:cxn>
                  <a:cxn ang="0">
                    <a:pos x="301" y="139"/>
                  </a:cxn>
                  <a:cxn ang="0">
                    <a:pos x="308" y="109"/>
                  </a:cxn>
                  <a:cxn ang="0">
                    <a:pos x="350" y="139"/>
                  </a:cxn>
                  <a:cxn ang="0">
                    <a:pos x="324" y="149"/>
                  </a:cxn>
                  <a:cxn ang="0">
                    <a:pos x="322" y="151"/>
                  </a:cxn>
                  <a:cxn ang="0">
                    <a:pos x="302" y="213"/>
                  </a:cxn>
                  <a:cxn ang="0">
                    <a:pos x="294" y="251"/>
                  </a:cxn>
                  <a:cxn ang="0">
                    <a:pos x="175" y="131"/>
                  </a:cxn>
                  <a:cxn ang="0">
                    <a:pos x="113" y="134"/>
                  </a:cxn>
                  <a:cxn ang="0">
                    <a:pos x="95" y="175"/>
                  </a:cxn>
                  <a:cxn ang="0">
                    <a:pos x="92" y="176"/>
                  </a:cxn>
                  <a:cxn ang="0">
                    <a:pos x="32" y="268"/>
                  </a:cxn>
                  <a:cxn ang="0">
                    <a:pos x="33" y="274"/>
                  </a:cxn>
                  <a:cxn ang="0">
                    <a:pos x="108" y="350"/>
                  </a:cxn>
                  <a:cxn ang="0">
                    <a:pos x="185" y="332"/>
                  </a:cxn>
                  <a:cxn ang="0">
                    <a:pos x="181" y="386"/>
                  </a:cxn>
                  <a:cxn ang="0">
                    <a:pos x="180" y="400"/>
                  </a:cxn>
                  <a:cxn ang="0">
                    <a:pos x="103" y="373"/>
                  </a:cxn>
                  <a:cxn ang="0">
                    <a:pos x="1" y="357"/>
                  </a:cxn>
                  <a:cxn ang="0">
                    <a:pos x="45" y="361"/>
                  </a:cxn>
                  <a:cxn ang="0">
                    <a:pos x="10" y="417"/>
                  </a:cxn>
                  <a:cxn ang="0">
                    <a:pos x="8" y="421"/>
                  </a:cxn>
                  <a:cxn ang="0">
                    <a:pos x="39" y="551"/>
                  </a:cxn>
                  <a:cxn ang="0">
                    <a:pos x="147" y="425"/>
                  </a:cxn>
                  <a:cxn ang="0">
                    <a:pos x="220" y="424"/>
                  </a:cxn>
                  <a:cxn ang="0">
                    <a:pos x="289" y="498"/>
                  </a:cxn>
                  <a:cxn ang="0">
                    <a:pos x="154" y="448"/>
                  </a:cxn>
                  <a:cxn ang="0">
                    <a:pos x="79" y="505"/>
                  </a:cxn>
                  <a:cxn ang="0">
                    <a:pos x="62" y="576"/>
                  </a:cxn>
                  <a:cxn ang="0">
                    <a:pos x="62" y="576"/>
                  </a:cxn>
                  <a:cxn ang="0">
                    <a:pos x="63" y="578"/>
                  </a:cxn>
                  <a:cxn ang="0">
                    <a:pos x="177" y="692"/>
                  </a:cxn>
                  <a:cxn ang="0">
                    <a:pos x="241" y="681"/>
                  </a:cxn>
                  <a:cxn ang="0">
                    <a:pos x="306" y="607"/>
                  </a:cxn>
                </a:cxnLst>
                <a:rect l="0" t="0" r="r" b="b"/>
                <a:pathLst>
                  <a:path w="600" h="693">
                    <a:moveTo>
                      <a:pt x="475" y="312"/>
                    </a:moveTo>
                    <a:cubicBezTo>
                      <a:pt x="469" y="317"/>
                      <a:pt x="462" y="321"/>
                      <a:pt x="455" y="325"/>
                    </a:cubicBezTo>
                    <a:cubicBezTo>
                      <a:pt x="439" y="334"/>
                      <a:pt x="420" y="341"/>
                      <a:pt x="398" y="346"/>
                    </a:cubicBezTo>
                    <a:cubicBezTo>
                      <a:pt x="370" y="353"/>
                      <a:pt x="337" y="354"/>
                      <a:pt x="300" y="347"/>
                    </a:cubicBezTo>
                    <a:cubicBezTo>
                      <a:pt x="279" y="343"/>
                      <a:pt x="257" y="336"/>
                      <a:pt x="234" y="325"/>
                    </a:cubicBezTo>
                    <a:cubicBezTo>
                      <a:pt x="234" y="325"/>
                      <a:pt x="234" y="325"/>
                      <a:pt x="234" y="325"/>
                    </a:cubicBezTo>
                    <a:cubicBezTo>
                      <a:pt x="234" y="325"/>
                      <a:pt x="234" y="325"/>
                      <a:pt x="234" y="325"/>
                    </a:cubicBezTo>
                    <a:cubicBezTo>
                      <a:pt x="234" y="325"/>
                      <a:pt x="222" y="319"/>
                      <a:pt x="206" y="310"/>
                    </a:cubicBezTo>
                    <a:cubicBezTo>
                      <a:pt x="195" y="304"/>
                      <a:pt x="183" y="296"/>
                      <a:pt x="170" y="287"/>
                    </a:cubicBezTo>
                    <a:cubicBezTo>
                      <a:pt x="157" y="279"/>
                      <a:pt x="144" y="269"/>
                      <a:pt x="132" y="258"/>
                    </a:cubicBezTo>
                    <a:cubicBezTo>
                      <a:pt x="124" y="251"/>
                      <a:pt x="116" y="244"/>
                      <a:pt x="110" y="237"/>
                    </a:cubicBezTo>
                    <a:cubicBezTo>
                      <a:pt x="106" y="232"/>
                      <a:pt x="107" y="224"/>
                      <a:pt x="111" y="220"/>
                    </a:cubicBezTo>
                    <a:cubicBezTo>
                      <a:pt x="116" y="216"/>
                      <a:pt x="124" y="217"/>
                      <a:pt x="128" y="222"/>
                    </a:cubicBezTo>
                    <a:cubicBezTo>
                      <a:pt x="133" y="228"/>
                      <a:pt x="140" y="235"/>
                      <a:pt x="147" y="241"/>
                    </a:cubicBezTo>
                    <a:cubicBezTo>
                      <a:pt x="154" y="247"/>
                      <a:pt x="162" y="254"/>
                      <a:pt x="171" y="259"/>
                    </a:cubicBezTo>
                    <a:cubicBezTo>
                      <a:pt x="187" y="271"/>
                      <a:pt x="204" y="282"/>
                      <a:pt x="217" y="290"/>
                    </a:cubicBezTo>
                    <a:cubicBezTo>
                      <a:pt x="232" y="298"/>
                      <a:pt x="243" y="303"/>
                      <a:pt x="244" y="304"/>
                    </a:cubicBezTo>
                    <a:cubicBezTo>
                      <a:pt x="280" y="321"/>
                      <a:pt x="313" y="328"/>
                      <a:pt x="342" y="328"/>
                    </a:cubicBezTo>
                    <a:cubicBezTo>
                      <a:pt x="371" y="329"/>
                      <a:pt x="396" y="324"/>
                      <a:pt x="418" y="316"/>
                    </a:cubicBezTo>
                    <a:cubicBezTo>
                      <a:pt x="432" y="311"/>
                      <a:pt x="445" y="304"/>
                      <a:pt x="457" y="297"/>
                    </a:cubicBezTo>
                    <a:cubicBezTo>
                      <a:pt x="472" y="287"/>
                      <a:pt x="484" y="277"/>
                      <a:pt x="493" y="269"/>
                    </a:cubicBezTo>
                    <a:cubicBezTo>
                      <a:pt x="505" y="257"/>
                      <a:pt x="511" y="249"/>
                      <a:pt x="511" y="248"/>
                    </a:cubicBezTo>
                    <a:cubicBezTo>
                      <a:pt x="511" y="248"/>
                      <a:pt x="511" y="248"/>
                      <a:pt x="511" y="248"/>
                    </a:cubicBezTo>
                    <a:cubicBezTo>
                      <a:pt x="511" y="248"/>
                      <a:pt x="511" y="248"/>
                      <a:pt x="511" y="248"/>
                    </a:cubicBezTo>
                    <a:cubicBezTo>
                      <a:pt x="511" y="248"/>
                      <a:pt x="511" y="248"/>
                      <a:pt x="511" y="248"/>
                    </a:cubicBezTo>
                    <a:cubicBezTo>
                      <a:pt x="511" y="248"/>
                      <a:pt x="511" y="248"/>
                      <a:pt x="511" y="248"/>
                    </a:cubicBezTo>
                    <a:cubicBezTo>
                      <a:pt x="511" y="248"/>
                      <a:pt x="511" y="248"/>
                      <a:pt x="511" y="248"/>
                    </a:cubicBezTo>
                    <a:cubicBezTo>
                      <a:pt x="512" y="247"/>
                      <a:pt x="513" y="247"/>
                      <a:pt x="514" y="246"/>
                    </a:cubicBezTo>
                    <a:cubicBezTo>
                      <a:pt x="588" y="117"/>
                      <a:pt x="588" y="117"/>
                      <a:pt x="588" y="117"/>
                    </a:cubicBezTo>
                    <a:cubicBezTo>
                      <a:pt x="588" y="117"/>
                      <a:pt x="588" y="117"/>
                      <a:pt x="588" y="117"/>
                    </a:cubicBezTo>
                    <a:cubicBezTo>
                      <a:pt x="588" y="117"/>
                      <a:pt x="588" y="117"/>
                      <a:pt x="588" y="117"/>
                    </a:cubicBezTo>
                    <a:cubicBezTo>
                      <a:pt x="588" y="117"/>
                      <a:pt x="588" y="117"/>
                      <a:pt x="588" y="117"/>
                    </a:cubicBezTo>
                    <a:cubicBezTo>
                      <a:pt x="588" y="117"/>
                      <a:pt x="588" y="117"/>
                      <a:pt x="588" y="117"/>
                    </a:cubicBezTo>
                    <a:cubicBezTo>
                      <a:pt x="588" y="117"/>
                      <a:pt x="588" y="117"/>
                      <a:pt x="588" y="117"/>
                    </a:cubicBezTo>
                    <a:cubicBezTo>
                      <a:pt x="589" y="115"/>
                      <a:pt x="591" y="112"/>
                      <a:pt x="593" y="106"/>
                    </a:cubicBezTo>
                    <a:cubicBezTo>
                      <a:pt x="596" y="101"/>
                      <a:pt x="598" y="94"/>
                      <a:pt x="599" y="86"/>
                    </a:cubicBezTo>
                    <a:cubicBezTo>
                      <a:pt x="600" y="81"/>
                      <a:pt x="600" y="75"/>
                      <a:pt x="600" y="70"/>
                    </a:cubicBezTo>
                    <a:cubicBezTo>
                      <a:pt x="599" y="62"/>
                      <a:pt x="597" y="55"/>
                      <a:pt x="593" y="47"/>
                    </a:cubicBezTo>
                    <a:cubicBezTo>
                      <a:pt x="591" y="43"/>
                      <a:pt x="588" y="38"/>
                      <a:pt x="584" y="34"/>
                    </a:cubicBezTo>
                    <a:cubicBezTo>
                      <a:pt x="577" y="26"/>
                      <a:pt x="570" y="20"/>
                      <a:pt x="562" y="16"/>
                    </a:cubicBezTo>
                    <a:cubicBezTo>
                      <a:pt x="551" y="9"/>
                      <a:pt x="539" y="6"/>
                      <a:pt x="527" y="5"/>
                    </a:cubicBezTo>
                    <a:cubicBezTo>
                      <a:pt x="515" y="4"/>
                      <a:pt x="504" y="6"/>
                      <a:pt x="493" y="11"/>
                    </a:cubicBezTo>
                    <a:cubicBezTo>
                      <a:pt x="486" y="14"/>
                      <a:pt x="479" y="18"/>
                      <a:pt x="472" y="24"/>
                    </a:cubicBezTo>
                    <a:cubicBezTo>
                      <a:pt x="472" y="24"/>
                      <a:pt x="472" y="24"/>
                      <a:pt x="472" y="24"/>
                    </a:cubicBezTo>
                    <a:cubicBezTo>
                      <a:pt x="472" y="24"/>
                      <a:pt x="472" y="24"/>
                      <a:pt x="471" y="25"/>
                    </a:cubicBezTo>
                    <a:cubicBezTo>
                      <a:pt x="470" y="26"/>
                      <a:pt x="469" y="27"/>
                      <a:pt x="467" y="29"/>
                    </a:cubicBezTo>
                    <a:cubicBezTo>
                      <a:pt x="464" y="32"/>
                      <a:pt x="460" y="37"/>
                      <a:pt x="456" y="44"/>
                    </a:cubicBezTo>
                    <a:cubicBezTo>
                      <a:pt x="454" y="49"/>
                      <a:pt x="451" y="54"/>
                      <a:pt x="449" y="60"/>
                    </a:cubicBezTo>
                    <a:cubicBezTo>
                      <a:pt x="447" y="67"/>
                      <a:pt x="445" y="74"/>
                      <a:pt x="445" y="82"/>
                    </a:cubicBezTo>
                    <a:cubicBezTo>
                      <a:pt x="445" y="90"/>
                      <a:pt x="446" y="99"/>
                      <a:pt x="449" y="107"/>
                    </a:cubicBezTo>
                    <a:cubicBezTo>
                      <a:pt x="452" y="113"/>
                      <a:pt x="454" y="119"/>
                      <a:pt x="459" y="125"/>
                    </a:cubicBezTo>
                    <a:cubicBezTo>
                      <a:pt x="464" y="132"/>
                      <a:pt x="471" y="140"/>
                      <a:pt x="481" y="148"/>
                    </a:cubicBezTo>
                    <a:cubicBezTo>
                      <a:pt x="482" y="146"/>
                      <a:pt x="484" y="144"/>
                      <a:pt x="486" y="143"/>
                    </a:cubicBezTo>
                    <a:cubicBezTo>
                      <a:pt x="489" y="139"/>
                      <a:pt x="494" y="136"/>
                      <a:pt x="499" y="134"/>
                    </a:cubicBezTo>
                    <a:cubicBezTo>
                      <a:pt x="503" y="132"/>
                      <a:pt x="508" y="134"/>
                      <a:pt x="509" y="138"/>
                    </a:cubicBezTo>
                    <a:cubicBezTo>
                      <a:pt x="511" y="142"/>
                      <a:pt x="509" y="146"/>
                      <a:pt x="505" y="148"/>
                    </a:cubicBezTo>
                    <a:cubicBezTo>
                      <a:pt x="502" y="150"/>
                      <a:pt x="499" y="152"/>
                      <a:pt x="496" y="154"/>
                    </a:cubicBezTo>
                    <a:cubicBezTo>
                      <a:pt x="494" y="156"/>
                      <a:pt x="492" y="159"/>
                      <a:pt x="490" y="161"/>
                    </a:cubicBezTo>
                    <a:cubicBezTo>
                      <a:pt x="489" y="164"/>
                      <a:pt x="487" y="168"/>
                      <a:pt x="486" y="171"/>
                    </a:cubicBezTo>
                    <a:cubicBezTo>
                      <a:pt x="486" y="174"/>
                      <a:pt x="485" y="177"/>
                      <a:pt x="485" y="180"/>
                    </a:cubicBezTo>
                    <a:cubicBezTo>
                      <a:pt x="484" y="185"/>
                      <a:pt x="485" y="189"/>
                      <a:pt x="485" y="189"/>
                    </a:cubicBezTo>
                    <a:cubicBezTo>
                      <a:pt x="485" y="189"/>
                      <a:pt x="485" y="189"/>
                      <a:pt x="485" y="189"/>
                    </a:cubicBezTo>
                    <a:cubicBezTo>
                      <a:pt x="485" y="189"/>
                      <a:pt x="485" y="189"/>
                      <a:pt x="485" y="189"/>
                    </a:cubicBezTo>
                    <a:cubicBezTo>
                      <a:pt x="486" y="194"/>
                      <a:pt x="483" y="197"/>
                      <a:pt x="478" y="198"/>
                    </a:cubicBezTo>
                    <a:cubicBezTo>
                      <a:pt x="474" y="199"/>
                      <a:pt x="470" y="196"/>
                      <a:pt x="470" y="191"/>
                    </a:cubicBezTo>
                    <a:cubicBezTo>
                      <a:pt x="470" y="191"/>
                      <a:pt x="469" y="188"/>
                      <a:pt x="469" y="184"/>
                    </a:cubicBezTo>
                    <a:cubicBezTo>
                      <a:pt x="469" y="180"/>
                      <a:pt x="470" y="174"/>
                      <a:pt x="471" y="169"/>
                    </a:cubicBezTo>
                    <a:cubicBezTo>
                      <a:pt x="470" y="168"/>
                      <a:pt x="469" y="168"/>
                      <a:pt x="468" y="167"/>
                    </a:cubicBezTo>
                    <a:cubicBezTo>
                      <a:pt x="454" y="157"/>
                      <a:pt x="444" y="146"/>
                      <a:pt x="437" y="135"/>
                    </a:cubicBezTo>
                    <a:cubicBezTo>
                      <a:pt x="430" y="123"/>
                      <a:pt x="425" y="112"/>
                      <a:pt x="423" y="100"/>
                    </a:cubicBezTo>
                    <a:cubicBezTo>
                      <a:pt x="422" y="93"/>
                      <a:pt x="422" y="85"/>
                      <a:pt x="422" y="78"/>
                    </a:cubicBezTo>
                    <a:cubicBezTo>
                      <a:pt x="423" y="69"/>
                      <a:pt x="425" y="60"/>
                      <a:pt x="427" y="52"/>
                    </a:cubicBezTo>
                    <a:cubicBezTo>
                      <a:pt x="430" y="45"/>
                      <a:pt x="433" y="38"/>
                      <a:pt x="436" y="32"/>
                    </a:cubicBezTo>
                    <a:cubicBezTo>
                      <a:pt x="440" y="27"/>
                      <a:pt x="443" y="22"/>
                      <a:pt x="446" y="18"/>
                    </a:cubicBezTo>
                    <a:cubicBezTo>
                      <a:pt x="442" y="15"/>
                      <a:pt x="437" y="13"/>
                      <a:pt x="431" y="10"/>
                    </a:cubicBezTo>
                    <a:cubicBezTo>
                      <a:pt x="421" y="7"/>
                      <a:pt x="410" y="3"/>
                      <a:pt x="399" y="2"/>
                    </a:cubicBezTo>
                    <a:cubicBezTo>
                      <a:pt x="391" y="0"/>
                      <a:pt x="383" y="0"/>
                      <a:pt x="374" y="1"/>
                    </a:cubicBezTo>
                    <a:cubicBezTo>
                      <a:pt x="363" y="1"/>
                      <a:pt x="352" y="4"/>
                      <a:pt x="340" y="9"/>
                    </a:cubicBezTo>
                    <a:cubicBezTo>
                      <a:pt x="334" y="12"/>
                      <a:pt x="327" y="16"/>
                      <a:pt x="321" y="21"/>
                    </a:cubicBezTo>
                    <a:cubicBezTo>
                      <a:pt x="316" y="25"/>
                      <a:pt x="316" y="25"/>
                      <a:pt x="316" y="25"/>
                    </a:cubicBezTo>
                    <a:cubicBezTo>
                      <a:pt x="310" y="23"/>
                      <a:pt x="310" y="23"/>
                      <a:pt x="310" y="23"/>
                    </a:cubicBezTo>
                    <a:cubicBezTo>
                      <a:pt x="310" y="23"/>
                      <a:pt x="310" y="23"/>
                      <a:pt x="310" y="23"/>
                    </a:cubicBezTo>
                    <a:cubicBezTo>
                      <a:pt x="310" y="23"/>
                      <a:pt x="310" y="23"/>
                      <a:pt x="310" y="23"/>
                    </a:cubicBezTo>
                    <a:cubicBezTo>
                      <a:pt x="310" y="23"/>
                      <a:pt x="310" y="23"/>
                      <a:pt x="310" y="23"/>
                    </a:cubicBezTo>
                    <a:cubicBezTo>
                      <a:pt x="310" y="23"/>
                      <a:pt x="310" y="23"/>
                      <a:pt x="310" y="23"/>
                    </a:cubicBezTo>
                    <a:cubicBezTo>
                      <a:pt x="310" y="23"/>
                      <a:pt x="310" y="23"/>
                      <a:pt x="310" y="23"/>
                    </a:cubicBezTo>
                    <a:cubicBezTo>
                      <a:pt x="310" y="23"/>
                      <a:pt x="309" y="23"/>
                      <a:pt x="308" y="23"/>
                    </a:cubicBezTo>
                    <a:cubicBezTo>
                      <a:pt x="307" y="22"/>
                      <a:pt x="305" y="22"/>
                      <a:pt x="302" y="21"/>
                    </a:cubicBezTo>
                    <a:cubicBezTo>
                      <a:pt x="296" y="20"/>
                      <a:pt x="288" y="19"/>
                      <a:pt x="279" y="19"/>
                    </a:cubicBezTo>
                    <a:cubicBezTo>
                      <a:pt x="273" y="19"/>
                      <a:pt x="267" y="20"/>
                      <a:pt x="260" y="21"/>
                    </a:cubicBezTo>
                    <a:cubicBezTo>
                      <a:pt x="252" y="22"/>
                      <a:pt x="243" y="25"/>
                      <a:pt x="235" y="30"/>
                    </a:cubicBezTo>
                    <a:cubicBezTo>
                      <a:pt x="230" y="33"/>
                      <a:pt x="225" y="36"/>
                      <a:pt x="221" y="41"/>
                    </a:cubicBezTo>
                    <a:cubicBezTo>
                      <a:pt x="216" y="45"/>
                      <a:pt x="211" y="51"/>
                      <a:pt x="207" y="59"/>
                    </a:cubicBezTo>
                    <a:cubicBezTo>
                      <a:pt x="203" y="65"/>
                      <a:pt x="200" y="72"/>
                      <a:pt x="197" y="81"/>
                    </a:cubicBezTo>
                    <a:cubicBezTo>
                      <a:pt x="196" y="83"/>
                      <a:pt x="196" y="83"/>
                      <a:pt x="196" y="83"/>
                    </a:cubicBezTo>
                    <a:cubicBezTo>
                      <a:pt x="196" y="83"/>
                      <a:pt x="196" y="83"/>
                      <a:pt x="196" y="83"/>
                    </a:cubicBezTo>
                    <a:cubicBezTo>
                      <a:pt x="196" y="85"/>
                      <a:pt x="195" y="87"/>
                      <a:pt x="195" y="90"/>
                    </a:cubicBezTo>
                    <a:cubicBezTo>
                      <a:pt x="194" y="96"/>
                      <a:pt x="193" y="104"/>
                      <a:pt x="195" y="114"/>
                    </a:cubicBezTo>
                    <a:cubicBezTo>
                      <a:pt x="196" y="120"/>
                      <a:pt x="198" y="127"/>
                      <a:pt x="201" y="134"/>
                    </a:cubicBezTo>
                    <a:cubicBezTo>
                      <a:pt x="206" y="144"/>
                      <a:pt x="213" y="154"/>
                      <a:pt x="224" y="164"/>
                    </a:cubicBezTo>
                    <a:cubicBezTo>
                      <a:pt x="231" y="169"/>
                      <a:pt x="238" y="175"/>
                      <a:pt x="248" y="181"/>
                    </a:cubicBezTo>
                    <a:cubicBezTo>
                      <a:pt x="256" y="185"/>
                      <a:pt x="266" y="190"/>
                      <a:pt x="278" y="195"/>
                    </a:cubicBezTo>
                    <a:cubicBezTo>
                      <a:pt x="278" y="189"/>
                      <a:pt x="279" y="183"/>
                      <a:pt x="280" y="178"/>
                    </a:cubicBezTo>
                    <a:cubicBezTo>
                      <a:pt x="283" y="169"/>
                      <a:pt x="287" y="161"/>
                      <a:pt x="291" y="154"/>
                    </a:cubicBezTo>
                    <a:cubicBezTo>
                      <a:pt x="294" y="148"/>
                      <a:pt x="298" y="143"/>
                      <a:pt x="301" y="139"/>
                    </a:cubicBezTo>
                    <a:cubicBezTo>
                      <a:pt x="302" y="137"/>
                      <a:pt x="304" y="136"/>
                      <a:pt x="304" y="135"/>
                    </a:cubicBezTo>
                    <a:cubicBezTo>
                      <a:pt x="304" y="134"/>
                      <a:pt x="303" y="134"/>
                      <a:pt x="303" y="133"/>
                    </a:cubicBezTo>
                    <a:cubicBezTo>
                      <a:pt x="298" y="128"/>
                      <a:pt x="295" y="121"/>
                      <a:pt x="293" y="113"/>
                    </a:cubicBezTo>
                    <a:cubicBezTo>
                      <a:pt x="292" y="109"/>
                      <a:pt x="295" y="104"/>
                      <a:pt x="299" y="103"/>
                    </a:cubicBezTo>
                    <a:cubicBezTo>
                      <a:pt x="303" y="103"/>
                      <a:pt x="307" y="105"/>
                      <a:pt x="308" y="109"/>
                    </a:cubicBezTo>
                    <a:cubicBezTo>
                      <a:pt x="310" y="115"/>
                      <a:pt x="312" y="120"/>
                      <a:pt x="315" y="123"/>
                    </a:cubicBezTo>
                    <a:cubicBezTo>
                      <a:pt x="318" y="127"/>
                      <a:pt x="321" y="130"/>
                      <a:pt x="325" y="132"/>
                    </a:cubicBezTo>
                    <a:cubicBezTo>
                      <a:pt x="331" y="135"/>
                      <a:pt x="337" y="137"/>
                      <a:pt x="342" y="138"/>
                    </a:cubicBezTo>
                    <a:cubicBezTo>
                      <a:pt x="346" y="139"/>
                      <a:pt x="350" y="139"/>
                      <a:pt x="350" y="139"/>
                    </a:cubicBezTo>
                    <a:cubicBezTo>
                      <a:pt x="350" y="139"/>
                      <a:pt x="350" y="139"/>
                      <a:pt x="350" y="139"/>
                    </a:cubicBezTo>
                    <a:cubicBezTo>
                      <a:pt x="350" y="139"/>
                      <a:pt x="350" y="139"/>
                      <a:pt x="350" y="139"/>
                    </a:cubicBezTo>
                    <a:cubicBezTo>
                      <a:pt x="354" y="139"/>
                      <a:pt x="357" y="143"/>
                      <a:pt x="357" y="147"/>
                    </a:cubicBezTo>
                    <a:cubicBezTo>
                      <a:pt x="357" y="151"/>
                      <a:pt x="354" y="155"/>
                      <a:pt x="349" y="155"/>
                    </a:cubicBezTo>
                    <a:cubicBezTo>
                      <a:pt x="349" y="155"/>
                      <a:pt x="345" y="154"/>
                      <a:pt x="339" y="153"/>
                    </a:cubicBezTo>
                    <a:cubicBezTo>
                      <a:pt x="335" y="152"/>
                      <a:pt x="329" y="151"/>
                      <a:pt x="324" y="149"/>
                    </a:cubicBezTo>
                    <a:cubicBezTo>
                      <a:pt x="323" y="149"/>
                      <a:pt x="323" y="149"/>
                      <a:pt x="323" y="150"/>
                    </a:cubicBezTo>
                    <a:cubicBezTo>
                      <a:pt x="323" y="150"/>
                      <a:pt x="323" y="150"/>
                      <a:pt x="323" y="150"/>
                    </a:cubicBezTo>
                    <a:cubicBezTo>
                      <a:pt x="323" y="150"/>
                      <a:pt x="323" y="150"/>
                      <a:pt x="323" y="150"/>
                    </a:cubicBezTo>
                    <a:cubicBezTo>
                      <a:pt x="323" y="150"/>
                      <a:pt x="323" y="150"/>
                      <a:pt x="322" y="150"/>
                    </a:cubicBezTo>
                    <a:cubicBezTo>
                      <a:pt x="322" y="150"/>
                      <a:pt x="322" y="150"/>
                      <a:pt x="322" y="151"/>
                    </a:cubicBezTo>
                    <a:cubicBezTo>
                      <a:pt x="321" y="151"/>
                      <a:pt x="320" y="152"/>
                      <a:pt x="319" y="154"/>
                    </a:cubicBezTo>
                    <a:cubicBezTo>
                      <a:pt x="317" y="156"/>
                      <a:pt x="314" y="161"/>
                      <a:pt x="311" y="166"/>
                    </a:cubicBezTo>
                    <a:cubicBezTo>
                      <a:pt x="308" y="170"/>
                      <a:pt x="306" y="175"/>
                      <a:pt x="304" y="181"/>
                    </a:cubicBezTo>
                    <a:cubicBezTo>
                      <a:pt x="302" y="187"/>
                      <a:pt x="301" y="193"/>
                      <a:pt x="301" y="200"/>
                    </a:cubicBezTo>
                    <a:cubicBezTo>
                      <a:pt x="301" y="204"/>
                      <a:pt x="301" y="209"/>
                      <a:pt x="302" y="213"/>
                    </a:cubicBezTo>
                    <a:cubicBezTo>
                      <a:pt x="303" y="220"/>
                      <a:pt x="306" y="226"/>
                      <a:pt x="310" y="233"/>
                    </a:cubicBezTo>
                    <a:cubicBezTo>
                      <a:pt x="316" y="242"/>
                      <a:pt x="325" y="252"/>
                      <a:pt x="338" y="262"/>
                    </a:cubicBezTo>
                    <a:cubicBezTo>
                      <a:pt x="343" y="266"/>
                      <a:pt x="344" y="273"/>
                      <a:pt x="340" y="278"/>
                    </a:cubicBezTo>
                    <a:cubicBezTo>
                      <a:pt x="336" y="283"/>
                      <a:pt x="329" y="284"/>
                      <a:pt x="324" y="280"/>
                    </a:cubicBezTo>
                    <a:cubicBezTo>
                      <a:pt x="311" y="271"/>
                      <a:pt x="301" y="261"/>
                      <a:pt x="294" y="251"/>
                    </a:cubicBezTo>
                    <a:cubicBezTo>
                      <a:pt x="287" y="241"/>
                      <a:pt x="282" y="231"/>
                      <a:pt x="280" y="221"/>
                    </a:cubicBezTo>
                    <a:cubicBezTo>
                      <a:pt x="280" y="221"/>
                      <a:pt x="280" y="220"/>
                      <a:pt x="280" y="220"/>
                    </a:cubicBezTo>
                    <a:cubicBezTo>
                      <a:pt x="263" y="214"/>
                      <a:pt x="248" y="208"/>
                      <a:pt x="236" y="201"/>
                    </a:cubicBezTo>
                    <a:cubicBezTo>
                      <a:pt x="218" y="190"/>
                      <a:pt x="205" y="179"/>
                      <a:pt x="195" y="167"/>
                    </a:cubicBezTo>
                    <a:cubicBezTo>
                      <a:pt x="185" y="155"/>
                      <a:pt x="179" y="142"/>
                      <a:pt x="175" y="131"/>
                    </a:cubicBezTo>
                    <a:cubicBezTo>
                      <a:pt x="173" y="123"/>
                      <a:pt x="172" y="116"/>
                      <a:pt x="171" y="109"/>
                    </a:cubicBezTo>
                    <a:cubicBezTo>
                      <a:pt x="171" y="103"/>
                      <a:pt x="171" y="97"/>
                      <a:pt x="171" y="92"/>
                    </a:cubicBezTo>
                    <a:cubicBezTo>
                      <a:pt x="166" y="94"/>
                      <a:pt x="159" y="96"/>
                      <a:pt x="153" y="99"/>
                    </a:cubicBezTo>
                    <a:cubicBezTo>
                      <a:pt x="146" y="102"/>
                      <a:pt x="140" y="106"/>
                      <a:pt x="134" y="110"/>
                    </a:cubicBezTo>
                    <a:cubicBezTo>
                      <a:pt x="126" y="117"/>
                      <a:pt x="119" y="124"/>
                      <a:pt x="113" y="134"/>
                    </a:cubicBezTo>
                    <a:cubicBezTo>
                      <a:pt x="108" y="143"/>
                      <a:pt x="104" y="153"/>
                      <a:pt x="103" y="165"/>
                    </a:cubicBezTo>
                    <a:cubicBezTo>
                      <a:pt x="102" y="173"/>
                      <a:pt x="102" y="173"/>
                      <a:pt x="102" y="173"/>
                    </a:cubicBezTo>
                    <a:cubicBezTo>
                      <a:pt x="95" y="175"/>
                      <a:pt x="95" y="175"/>
                      <a:pt x="95" y="175"/>
                    </a:cubicBezTo>
                    <a:cubicBezTo>
                      <a:pt x="95" y="175"/>
                      <a:pt x="95" y="175"/>
                      <a:pt x="95" y="175"/>
                    </a:cubicBezTo>
                    <a:cubicBezTo>
                      <a:pt x="95" y="175"/>
                      <a:pt x="95" y="175"/>
                      <a:pt x="95" y="175"/>
                    </a:cubicBezTo>
                    <a:cubicBezTo>
                      <a:pt x="95" y="175"/>
                      <a:pt x="95" y="175"/>
                      <a:pt x="95" y="175"/>
                    </a:cubicBezTo>
                    <a:cubicBezTo>
                      <a:pt x="95" y="175"/>
                      <a:pt x="95" y="175"/>
                      <a:pt x="95" y="175"/>
                    </a:cubicBezTo>
                    <a:cubicBezTo>
                      <a:pt x="94" y="175"/>
                      <a:pt x="94" y="175"/>
                      <a:pt x="94" y="175"/>
                    </a:cubicBezTo>
                    <a:cubicBezTo>
                      <a:pt x="94" y="175"/>
                      <a:pt x="94" y="175"/>
                      <a:pt x="94" y="175"/>
                    </a:cubicBezTo>
                    <a:cubicBezTo>
                      <a:pt x="94" y="175"/>
                      <a:pt x="93" y="176"/>
                      <a:pt x="92" y="176"/>
                    </a:cubicBezTo>
                    <a:cubicBezTo>
                      <a:pt x="90" y="177"/>
                      <a:pt x="87" y="178"/>
                      <a:pt x="84" y="180"/>
                    </a:cubicBezTo>
                    <a:cubicBezTo>
                      <a:pt x="77" y="183"/>
                      <a:pt x="68" y="188"/>
                      <a:pt x="59" y="196"/>
                    </a:cubicBezTo>
                    <a:cubicBezTo>
                      <a:pt x="54" y="202"/>
                      <a:pt x="48" y="208"/>
                      <a:pt x="44" y="216"/>
                    </a:cubicBezTo>
                    <a:cubicBezTo>
                      <a:pt x="39" y="224"/>
                      <a:pt x="36" y="232"/>
                      <a:pt x="34" y="243"/>
                    </a:cubicBezTo>
                    <a:cubicBezTo>
                      <a:pt x="32" y="250"/>
                      <a:pt x="32" y="258"/>
                      <a:pt x="32" y="268"/>
                    </a:cubicBezTo>
                    <a:cubicBezTo>
                      <a:pt x="33" y="269"/>
                      <a:pt x="33" y="271"/>
                      <a:pt x="33" y="272"/>
                    </a:cubicBezTo>
                    <a:cubicBezTo>
                      <a:pt x="33" y="272"/>
                      <a:pt x="33" y="272"/>
                      <a:pt x="33" y="272"/>
                    </a:cubicBezTo>
                    <a:cubicBezTo>
                      <a:pt x="33" y="272"/>
                      <a:pt x="33" y="272"/>
                      <a:pt x="33" y="272"/>
                    </a:cubicBezTo>
                    <a:cubicBezTo>
                      <a:pt x="33" y="272"/>
                      <a:pt x="33" y="273"/>
                      <a:pt x="33" y="273"/>
                    </a:cubicBezTo>
                    <a:cubicBezTo>
                      <a:pt x="33" y="273"/>
                      <a:pt x="33" y="273"/>
                      <a:pt x="33" y="274"/>
                    </a:cubicBezTo>
                    <a:cubicBezTo>
                      <a:pt x="33" y="275"/>
                      <a:pt x="33" y="277"/>
                      <a:pt x="33" y="280"/>
                    </a:cubicBezTo>
                    <a:cubicBezTo>
                      <a:pt x="34" y="285"/>
                      <a:pt x="36" y="292"/>
                      <a:pt x="39" y="300"/>
                    </a:cubicBezTo>
                    <a:cubicBezTo>
                      <a:pt x="42" y="305"/>
                      <a:pt x="45" y="311"/>
                      <a:pt x="49" y="316"/>
                    </a:cubicBezTo>
                    <a:cubicBezTo>
                      <a:pt x="55" y="323"/>
                      <a:pt x="62" y="330"/>
                      <a:pt x="73" y="337"/>
                    </a:cubicBezTo>
                    <a:cubicBezTo>
                      <a:pt x="82" y="342"/>
                      <a:pt x="94" y="347"/>
                      <a:pt x="108" y="350"/>
                    </a:cubicBezTo>
                    <a:cubicBezTo>
                      <a:pt x="122" y="353"/>
                      <a:pt x="139" y="355"/>
                      <a:pt x="160" y="355"/>
                    </a:cubicBezTo>
                    <a:cubicBezTo>
                      <a:pt x="161" y="355"/>
                      <a:pt x="162" y="356"/>
                      <a:pt x="163" y="356"/>
                    </a:cubicBezTo>
                    <a:cubicBezTo>
                      <a:pt x="164" y="351"/>
                      <a:pt x="166" y="346"/>
                      <a:pt x="168" y="341"/>
                    </a:cubicBezTo>
                    <a:cubicBezTo>
                      <a:pt x="170" y="338"/>
                      <a:pt x="172" y="336"/>
                      <a:pt x="174" y="333"/>
                    </a:cubicBezTo>
                    <a:cubicBezTo>
                      <a:pt x="177" y="330"/>
                      <a:pt x="182" y="329"/>
                      <a:pt x="185" y="332"/>
                    </a:cubicBezTo>
                    <a:cubicBezTo>
                      <a:pt x="188" y="335"/>
                      <a:pt x="189" y="340"/>
                      <a:pt x="186" y="343"/>
                    </a:cubicBezTo>
                    <a:cubicBezTo>
                      <a:pt x="184" y="345"/>
                      <a:pt x="183" y="347"/>
                      <a:pt x="182" y="349"/>
                    </a:cubicBezTo>
                    <a:cubicBezTo>
                      <a:pt x="180" y="353"/>
                      <a:pt x="178" y="356"/>
                      <a:pt x="178" y="360"/>
                    </a:cubicBezTo>
                    <a:cubicBezTo>
                      <a:pt x="177" y="363"/>
                      <a:pt x="177" y="367"/>
                      <a:pt x="177" y="370"/>
                    </a:cubicBezTo>
                    <a:cubicBezTo>
                      <a:pt x="177" y="377"/>
                      <a:pt x="179" y="382"/>
                      <a:pt x="181" y="386"/>
                    </a:cubicBezTo>
                    <a:cubicBezTo>
                      <a:pt x="182" y="388"/>
                      <a:pt x="183" y="390"/>
                      <a:pt x="183" y="390"/>
                    </a:cubicBezTo>
                    <a:cubicBezTo>
                      <a:pt x="183" y="390"/>
                      <a:pt x="183" y="390"/>
                      <a:pt x="183" y="390"/>
                    </a:cubicBezTo>
                    <a:cubicBezTo>
                      <a:pt x="183" y="390"/>
                      <a:pt x="183" y="390"/>
                      <a:pt x="183" y="390"/>
                    </a:cubicBezTo>
                    <a:cubicBezTo>
                      <a:pt x="183" y="390"/>
                      <a:pt x="183" y="390"/>
                      <a:pt x="183" y="390"/>
                    </a:cubicBezTo>
                    <a:cubicBezTo>
                      <a:pt x="185" y="393"/>
                      <a:pt x="184" y="398"/>
                      <a:pt x="180" y="400"/>
                    </a:cubicBezTo>
                    <a:cubicBezTo>
                      <a:pt x="177" y="403"/>
                      <a:pt x="172" y="402"/>
                      <a:pt x="170" y="398"/>
                    </a:cubicBezTo>
                    <a:cubicBezTo>
                      <a:pt x="169" y="398"/>
                      <a:pt x="168" y="395"/>
                      <a:pt x="166" y="392"/>
                    </a:cubicBezTo>
                    <a:cubicBezTo>
                      <a:pt x="165" y="388"/>
                      <a:pt x="163" y="384"/>
                      <a:pt x="162" y="378"/>
                    </a:cubicBezTo>
                    <a:cubicBezTo>
                      <a:pt x="162" y="379"/>
                      <a:pt x="161" y="379"/>
                      <a:pt x="160" y="379"/>
                    </a:cubicBezTo>
                    <a:cubicBezTo>
                      <a:pt x="138" y="379"/>
                      <a:pt x="119" y="376"/>
                      <a:pt x="103" y="373"/>
                    </a:cubicBezTo>
                    <a:cubicBezTo>
                      <a:pt x="86" y="369"/>
                      <a:pt x="73" y="363"/>
                      <a:pt x="62" y="357"/>
                    </a:cubicBezTo>
                    <a:cubicBezTo>
                      <a:pt x="47" y="348"/>
                      <a:pt x="36" y="338"/>
                      <a:pt x="28" y="327"/>
                    </a:cubicBezTo>
                    <a:cubicBezTo>
                      <a:pt x="23" y="320"/>
                      <a:pt x="20" y="314"/>
                      <a:pt x="17" y="307"/>
                    </a:cubicBezTo>
                    <a:cubicBezTo>
                      <a:pt x="14" y="313"/>
                      <a:pt x="10" y="321"/>
                      <a:pt x="7" y="329"/>
                    </a:cubicBezTo>
                    <a:cubicBezTo>
                      <a:pt x="4" y="337"/>
                      <a:pt x="2" y="347"/>
                      <a:pt x="1" y="357"/>
                    </a:cubicBezTo>
                    <a:cubicBezTo>
                      <a:pt x="0" y="363"/>
                      <a:pt x="0" y="370"/>
                      <a:pt x="1" y="377"/>
                    </a:cubicBezTo>
                    <a:cubicBezTo>
                      <a:pt x="1" y="379"/>
                      <a:pt x="1" y="380"/>
                      <a:pt x="1" y="382"/>
                    </a:cubicBezTo>
                    <a:cubicBezTo>
                      <a:pt x="4" y="379"/>
                      <a:pt x="6" y="376"/>
                      <a:pt x="9" y="373"/>
                    </a:cubicBezTo>
                    <a:cubicBezTo>
                      <a:pt x="14" y="367"/>
                      <a:pt x="21" y="361"/>
                      <a:pt x="29" y="357"/>
                    </a:cubicBezTo>
                    <a:cubicBezTo>
                      <a:pt x="35" y="354"/>
                      <a:pt x="42" y="356"/>
                      <a:pt x="45" y="361"/>
                    </a:cubicBezTo>
                    <a:cubicBezTo>
                      <a:pt x="48" y="367"/>
                      <a:pt x="46" y="374"/>
                      <a:pt x="41" y="377"/>
                    </a:cubicBezTo>
                    <a:cubicBezTo>
                      <a:pt x="35" y="380"/>
                      <a:pt x="30" y="384"/>
                      <a:pt x="26" y="389"/>
                    </a:cubicBezTo>
                    <a:cubicBezTo>
                      <a:pt x="22" y="393"/>
                      <a:pt x="19" y="398"/>
                      <a:pt x="16" y="402"/>
                    </a:cubicBezTo>
                    <a:cubicBezTo>
                      <a:pt x="13" y="407"/>
                      <a:pt x="11" y="412"/>
                      <a:pt x="10" y="415"/>
                    </a:cubicBezTo>
                    <a:cubicBezTo>
                      <a:pt x="10" y="416"/>
                      <a:pt x="10" y="416"/>
                      <a:pt x="10" y="417"/>
                    </a:cubicBezTo>
                    <a:cubicBezTo>
                      <a:pt x="9" y="418"/>
                      <a:pt x="9" y="418"/>
                      <a:pt x="9" y="419"/>
                    </a:cubicBezTo>
                    <a:cubicBezTo>
                      <a:pt x="9" y="419"/>
                      <a:pt x="9" y="419"/>
                      <a:pt x="9" y="419"/>
                    </a:cubicBezTo>
                    <a:cubicBezTo>
                      <a:pt x="9" y="420"/>
                      <a:pt x="9" y="420"/>
                      <a:pt x="8" y="420"/>
                    </a:cubicBezTo>
                    <a:cubicBezTo>
                      <a:pt x="8" y="420"/>
                      <a:pt x="8" y="420"/>
                      <a:pt x="8" y="421"/>
                    </a:cubicBezTo>
                    <a:cubicBezTo>
                      <a:pt x="8" y="421"/>
                      <a:pt x="8" y="421"/>
                      <a:pt x="8" y="421"/>
                    </a:cubicBezTo>
                    <a:cubicBezTo>
                      <a:pt x="7" y="425"/>
                      <a:pt x="5" y="430"/>
                      <a:pt x="4" y="436"/>
                    </a:cubicBezTo>
                    <a:cubicBezTo>
                      <a:pt x="2" y="448"/>
                      <a:pt x="0" y="465"/>
                      <a:pt x="3" y="483"/>
                    </a:cubicBezTo>
                    <a:cubicBezTo>
                      <a:pt x="5" y="495"/>
                      <a:pt x="9" y="508"/>
                      <a:pt x="16" y="520"/>
                    </a:cubicBezTo>
                    <a:cubicBezTo>
                      <a:pt x="19" y="528"/>
                      <a:pt x="24" y="535"/>
                      <a:pt x="31" y="542"/>
                    </a:cubicBezTo>
                    <a:cubicBezTo>
                      <a:pt x="33" y="545"/>
                      <a:pt x="36" y="548"/>
                      <a:pt x="39" y="551"/>
                    </a:cubicBezTo>
                    <a:cubicBezTo>
                      <a:pt x="40" y="547"/>
                      <a:pt x="41" y="542"/>
                      <a:pt x="42" y="537"/>
                    </a:cubicBezTo>
                    <a:cubicBezTo>
                      <a:pt x="45" y="524"/>
                      <a:pt x="51" y="508"/>
                      <a:pt x="59" y="493"/>
                    </a:cubicBezTo>
                    <a:cubicBezTo>
                      <a:pt x="67" y="479"/>
                      <a:pt x="78" y="465"/>
                      <a:pt x="93" y="453"/>
                    </a:cubicBezTo>
                    <a:cubicBezTo>
                      <a:pt x="107" y="441"/>
                      <a:pt x="125" y="431"/>
                      <a:pt x="147" y="425"/>
                    </a:cubicBezTo>
                    <a:cubicBezTo>
                      <a:pt x="147" y="425"/>
                      <a:pt x="147" y="425"/>
                      <a:pt x="147" y="425"/>
                    </a:cubicBezTo>
                    <a:cubicBezTo>
                      <a:pt x="147" y="425"/>
                      <a:pt x="147" y="425"/>
                      <a:pt x="147" y="425"/>
                    </a:cubicBezTo>
                    <a:cubicBezTo>
                      <a:pt x="147" y="425"/>
                      <a:pt x="147" y="425"/>
                      <a:pt x="147" y="425"/>
                    </a:cubicBezTo>
                    <a:cubicBezTo>
                      <a:pt x="147" y="425"/>
                      <a:pt x="147" y="425"/>
                      <a:pt x="147" y="425"/>
                    </a:cubicBezTo>
                    <a:cubicBezTo>
                      <a:pt x="149" y="425"/>
                      <a:pt x="157" y="423"/>
                      <a:pt x="169" y="421"/>
                    </a:cubicBezTo>
                    <a:cubicBezTo>
                      <a:pt x="182" y="420"/>
                      <a:pt x="200" y="420"/>
                      <a:pt x="220" y="424"/>
                    </a:cubicBezTo>
                    <a:cubicBezTo>
                      <a:pt x="233" y="426"/>
                      <a:pt x="247" y="431"/>
                      <a:pt x="260" y="439"/>
                    </a:cubicBezTo>
                    <a:cubicBezTo>
                      <a:pt x="269" y="444"/>
                      <a:pt x="278" y="450"/>
                      <a:pt x="286" y="458"/>
                    </a:cubicBezTo>
                    <a:cubicBezTo>
                      <a:pt x="294" y="466"/>
                      <a:pt x="301" y="475"/>
                      <a:pt x="308" y="486"/>
                    </a:cubicBezTo>
                    <a:cubicBezTo>
                      <a:pt x="312" y="491"/>
                      <a:pt x="310" y="499"/>
                      <a:pt x="305" y="502"/>
                    </a:cubicBezTo>
                    <a:cubicBezTo>
                      <a:pt x="299" y="505"/>
                      <a:pt x="292" y="504"/>
                      <a:pt x="289" y="498"/>
                    </a:cubicBezTo>
                    <a:cubicBezTo>
                      <a:pt x="283" y="489"/>
                      <a:pt x="276" y="481"/>
                      <a:pt x="270" y="475"/>
                    </a:cubicBezTo>
                    <a:cubicBezTo>
                      <a:pt x="263" y="468"/>
                      <a:pt x="256" y="463"/>
                      <a:pt x="249" y="459"/>
                    </a:cubicBezTo>
                    <a:cubicBezTo>
                      <a:pt x="238" y="453"/>
                      <a:pt x="226" y="449"/>
                      <a:pt x="215" y="447"/>
                    </a:cubicBezTo>
                    <a:cubicBezTo>
                      <a:pt x="205" y="444"/>
                      <a:pt x="194" y="444"/>
                      <a:pt x="185" y="444"/>
                    </a:cubicBezTo>
                    <a:cubicBezTo>
                      <a:pt x="167" y="444"/>
                      <a:pt x="154" y="448"/>
                      <a:pt x="154" y="448"/>
                    </a:cubicBezTo>
                    <a:cubicBezTo>
                      <a:pt x="154" y="448"/>
                      <a:pt x="154" y="448"/>
                      <a:pt x="154" y="448"/>
                    </a:cubicBezTo>
                    <a:cubicBezTo>
                      <a:pt x="154" y="448"/>
                      <a:pt x="154" y="448"/>
                      <a:pt x="154" y="448"/>
                    </a:cubicBezTo>
                    <a:cubicBezTo>
                      <a:pt x="154" y="448"/>
                      <a:pt x="154" y="448"/>
                      <a:pt x="154" y="448"/>
                    </a:cubicBezTo>
                    <a:cubicBezTo>
                      <a:pt x="135" y="453"/>
                      <a:pt x="120" y="461"/>
                      <a:pt x="108" y="471"/>
                    </a:cubicBezTo>
                    <a:cubicBezTo>
                      <a:pt x="96" y="481"/>
                      <a:pt x="86" y="493"/>
                      <a:pt x="79" y="505"/>
                    </a:cubicBezTo>
                    <a:cubicBezTo>
                      <a:pt x="72" y="518"/>
                      <a:pt x="67" y="531"/>
                      <a:pt x="65" y="542"/>
                    </a:cubicBezTo>
                    <a:cubicBezTo>
                      <a:pt x="62" y="551"/>
                      <a:pt x="62" y="559"/>
                      <a:pt x="62" y="565"/>
                    </a:cubicBezTo>
                    <a:cubicBezTo>
                      <a:pt x="62" y="566"/>
                      <a:pt x="62" y="568"/>
                      <a:pt x="62" y="569"/>
                    </a:cubicBezTo>
                    <a:cubicBezTo>
                      <a:pt x="62" y="570"/>
                      <a:pt x="62" y="570"/>
                      <a:pt x="62" y="570"/>
                    </a:cubicBezTo>
                    <a:cubicBezTo>
                      <a:pt x="62" y="576"/>
                      <a:pt x="62" y="576"/>
                      <a:pt x="62" y="576"/>
                    </a:cubicBezTo>
                    <a:cubicBezTo>
                      <a:pt x="62" y="576"/>
                      <a:pt x="62" y="576"/>
                      <a:pt x="62" y="576"/>
                    </a:cubicBezTo>
                    <a:cubicBezTo>
                      <a:pt x="62" y="576"/>
                      <a:pt x="62" y="576"/>
                      <a:pt x="62" y="576"/>
                    </a:cubicBezTo>
                    <a:cubicBezTo>
                      <a:pt x="62" y="576"/>
                      <a:pt x="62" y="576"/>
                      <a:pt x="62" y="576"/>
                    </a:cubicBezTo>
                    <a:cubicBezTo>
                      <a:pt x="62" y="576"/>
                      <a:pt x="62" y="576"/>
                      <a:pt x="62" y="576"/>
                    </a:cubicBezTo>
                    <a:cubicBezTo>
                      <a:pt x="62" y="576"/>
                      <a:pt x="62" y="576"/>
                      <a:pt x="62" y="576"/>
                    </a:cubicBezTo>
                    <a:cubicBezTo>
                      <a:pt x="62" y="576"/>
                      <a:pt x="62" y="576"/>
                      <a:pt x="62" y="576"/>
                    </a:cubicBezTo>
                    <a:cubicBezTo>
                      <a:pt x="62" y="576"/>
                      <a:pt x="62" y="576"/>
                      <a:pt x="62" y="576"/>
                    </a:cubicBezTo>
                    <a:cubicBezTo>
                      <a:pt x="62" y="576"/>
                      <a:pt x="62" y="576"/>
                      <a:pt x="62" y="576"/>
                    </a:cubicBezTo>
                    <a:cubicBezTo>
                      <a:pt x="62" y="576"/>
                      <a:pt x="62" y="576"/>
                      <a:pt x="62" y="576"/>
                    </a:cubicBezTo>
                    <a:cubicBezTo>
                      <a:pt x="62" y="577"/>
                      <a:pt x="63" y="577"/>
                      <a:pt x="63" y="578"/>
                    </a:cubicBezTo>
                    <a:cubicBezTo>
                      <a:pt x="63" y="581"/>
                      <a:pt x="63" y="584"/>
                      <a:pt x="64" y="588"/>
                    </a:cubicBezTo>
                    <a:cubicBezTo>
                      <a:pt x="65" y="595"/>
                      <a:pt x="68" y="606"/>
                      <a:pt x="74" y="618"/>
                    </a:cubicBezTo>
                    <a:cubicBezTo>
                      <a:pt x="78" y="626"/>
                      <a:pt x="83" y="634"/>
                      <a:pt x="89" y="642"/>
                    </a:cubicBezTo>
                    <a:cubicBezTo>
                      <a:pt x="98" y="653"/>
                      <a:pt x="110" y="664"/>
                      <a:pt x="126" y="673"/>
                    </a:cubicBezTo>
                    <a:cubicBezTo>
                      <a:pt x="139" y="681"/>
                      <a:pt x="156" y="688"/>
                      <a:pt x="177" y="692"/>
                    </a:cubicBezTo>
                    <a:cubicBezTo>
                      <a:pt x="177" y="692"/>
                      <a:pt x="177" y="692"/>
                      <a:pt x="177" y="692"/>
                    </a:cubicBezTo>
                    <a:cubicBezTo>
                      <a:pt x="178" y="692"/>
                      <a:pt x="178" y="693"/>
                      <a:pt x="180" y="693"/>
                    </a:cubicBezTo>
                    <a:cubicBezTo>
                      <a:pt x="182" y="693"/>
                      <a:pt x="185" y="693"/>
                      <a:pt x="189" y="693"/>
                    </a:cubicBezTo>
                    <a:cubicBezTo>
                      <a:pt x="197" y="693"/>
                      <a:pt x="208" y="693"/>
                      <a:pt x="219" y="690"/>
                    </a:cubicBezTo>
                    <a:cubicBezTo>
                      <a:pt x="227" y="688"/>
                      <a:pt x="234" y="685"/>
                      <a:pt x="241" y="681"/>
                    </a:cubicBezTo>
                    <a:cubicBezTo>
                      <a:pt x="247" y="678"/>
                      <a:pt x="252" y="675"/>
                      <a:pt x="256" y="672"/>
                    </a:cubicBezTo>
                    <a:cubicBezTo>
                      <a:pt x="260" y="669"/>
                      <a:pt x="263" y="666"/>
                      <a:pt x="267" y="662"/>
                    </a:cubicBezTo>
                    <a:cubicBezTo>
                      <a:pt x="270" y="660"/>
                      <a:pt x="272" y="657"/>
                      <a:pt x="275" y="654"/>
                    </a:cubicBezTo>
                    <a:cubicBezTo>
                      <a:pt x="278" y="650"/>
                      <a:pt x="282" y="645"/>
                      <a:pt x="286" y="638"/>
                    </a:cubicBezTo>
                    <a:cubicBezTo>
                      <a:pt x="292" y="630"/>
                      <a:pt x="298" y="620"/>
                      <a:pt x="306" y="607"/>
                    </a:cubicBezTo>
                    <a:cubicBezTo>
                      <a:pt x="306" y="607"/>
                      <a:pt x="306" y="607"/>
                      <a:pt x="306" y="607"/>
                    </a:cubicBezTo>
                    <a:lnTo>
                      <a:pt x="475" y="312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4" name="Freeform: Shape 22"/>
              <p:cNvSpPr>
                <a:spLocks/>
              </p:cNvSpPr>
              <p:nvPr/>
            </p:nvSpPr>
            <p:spPr bwMode="auto">
              <a:xfrm>
                <a:off x="1623355" y="2980270"/>
                <a:ext cx="141073" cy="255694"/>
              </a:xfrm>
              <a:custGeom>
                <a:avLst/>
                <a:gdLst/>
                <a:ahLst/>
                <a:cxnLst>
                  <a:cxn ang="0">
                    <a:pos x="18" y="197"/>
                  </a:cxn>
                  <a:cxn ang="0">
                    <a:pos x="14" y="195"/>
                  </a:cxn>
                  <a:cxn ang="0">
                    <a:pos x="9" y="156"/>
                  </a:cxn>
                  <a:cxn ang="0">
                    <a:pos x="44" y="35"/>
                  </a:cxn>
                  <a:cxn ang="0">
                    <a:pos x="67" y="3"/>
                  </a:cxn>
                  <a:cxn ang="0">
                    <a:pos x="99" y="26"/>
                  </a:cxn>
                  <a:cxn ang="0">
                    <a:pos x="54" y="190"/>
                  </a:cxn>
                  <a:cxn ang="0">
                    <a:pos x="18" y="197"/>
                  </a:cxn>
                </a:cxnLst>
                <a:rect l="0" t="0" r="r" b="b"/>
                <a:pathLst>
                  <a:path w="113" h="204">
                    <a:moveTo>
                      <a:pt x="18" y="197"/>
                    </a:moveTo>
                    <a:cubicBezTo>
                      <a:pt x="17" y="197"/>
                      <a:pt x="16" y="196"/>
                      <a:pt x="14" y="195"/>
                    </a:cubicBezTo>
                    <a:cubicBezTo>
                      <a:pt x="2" y="186"/>
                      <a:pt x="0" y="168"/>
                      <a:pt x="9" y="156"/>
                    </a:cubicBezTo>
                    <a:cubicBezTo>
                      <a:pt x="10" y="155"/>
                      <a:pt x="54" y="97"/>
                      <a:pt x="44" y="35"/>
                    </a:cubicBezTo>
                    <a:cubicBezTo>
                      <a:pt x="41" y="20"/>
                      <a:pt x="52" y="5"/>
                      <a:pt x="67" y="3"/>
                    </a:cubicBezTo>
                    <a:cubicBezTo>
                      <a:pt x="83" y="0"/>
                      <a:pt x="97" y="11"/>
                      <a:pt x="99" y="26"/>
                    </a:cubicBezTo>
                    <a:cubicBezTo>
                      <a:pt x="113" y="112"/>
                      <a:pt x="56" y="187"/>
                      <a:pt x="54" y="190"/>
                    </a:cubicBezTo>
                    <a:cubicBezTo>
                      <a:pt x="45" y="202"/>
                      <a:pt x="30" y="204"/>
                      <a:pt x="18" y="19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5" name="Freeform: Shape 23"/>
              <p:cNvSpPr>
                <a:spLocks/>
              </p:cNvSpPr>
              <p:nvPr/>
            </p:nvSpPr>
            <p:spPr bwMode="auto">
              <a:xfrm>
                <a:off x="1807043" y="3131629"/>
                <a:ext cx="210139" cy="213078"/>
              </a:xfrm>
              <a:custGeom>
                <a:avLst/>
                <a:gdLst/>
                <a:ahLst/>
                <a:cxnLst>
                  <a:cxn ang="0">
                    <a:pos x="18" y="162"/>
                  </a:cxn>
                  <a:cxn ang="0">
                    <a:pos x="6" y="127"/>
                  </a:cxn>
                  <a:cxn ang="0">
                    <a:pos x="125" y="6"/>
                  </a:cxn>
                  <a:cxn ang="0">
                    <a:pos x="161" y="22"/>
                  </a:cxn>
                  <a:cxn ang="0">
                    <a:pos x="145" y="58"/>
                  </a:cxn>
                  <a:cxn ang="0">
                    <a:pos x="58" y="149"/>
                  </a:cxn>
                  <a:cxn ang="0">
                    <a:pos x="21" y="164"/>
                  </a:cxn>
                  <a:cxn ang="0">
                    <a:pos x="18" y="162"/>
                  </a:cxn>
                </a:cxnLst>
                <a:rect l="0" t="0" r="r" b="b"/>
                <a:pathLst>
                  <a:path w="167" h="170">
                    <a:moveTo>
                      <a:pt x="18" y="162"/>
                    </a:moveTo>
                    <a:cubicBezTo>
                      <a:pt x="6" y="155"/>
                      <a:pt x="0" y="140"/>
                      <a:pt x="6" y="127"/>
                    </a:cubicBezTo>
                    <a:cubicBezTo>
                      <a:pt x="7" y="124"/>
                      <a:pt x="44" y="37"/>
                      <a:pt x="125" y="6"/>
                    </a:cubicBezTo>
                    <a:cubicBezTo>
                      <a:pt x="140" y="0"/>
                      <a:pt x="156" y="8"/>
                      <a:pt x="161" y="22"/>
                    </a:cubicBezTo>
                    <a:cubicBezTo>
                      <a:pt x="167" y="37"/>
                      <a:pt x="160" y="53"/>
                      <a:pt x="145" y="58"/>
                    </a:cubicBezTo>
                    <a:cubicBezTo>
                      <a:pt x="87" y="81"/>
                      <a:pt x="58" y="148"/>
                      <a:pt x="58" y="149"/>
                    </a:cubicBezTo>
                    <a:cubicBezTo>
                      <a:pt x="52" y="163"/>
                      <a:pt x="35" y="170"/>
                      <a:pt x="21" y="164"/>
                    </a:cubicBezTo>
                    <a:cubicBezTo>
                      <a:pt x="20" y="163"/>
                      <a:pt x="19" y="163"/>
                      <a:pt x="18" y="16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6" name="Group 1"/>
            <p:cNvGrpSpPr/>
            <p:nvPr/>
          </p:nvGrpSpPr>
          <p:grpSpPr>
            <a:xfrm>
              <a:off x="4068266" y="2001579"/>
              <a:ext cx="2018395" cy="1137017"/>
              <a:chOff x="3815492" y="2001579"/>
              <a:chExt cx="2137585" cy="1137017"/>
            </a:xfrm>
          </p:grpSpPr>
          <p:sp>
            <p:nvSpPr>
              <p:cNvPr id="22" name="TextBox 47"/>
              <p:cNvSpPr txBox="1">
                <a:spLocks/>
              </p:cNvSpPr>
              <p:nvPr/>
            </p:nvSpPr>
            <p:spPr>
              <a:xfrm>
                <a:off x="3815492" y="2001579"/>
                <a:ext cx="2137585" cy="367921"/>
              </a:xfrm>
              <a:prstGeom prst="rect">
                <a:avLst/>
              </a:prstGeom>
            </p:spPr>
            <p:txBody>
              <a:bodyPr vert="horz" wrap="none" lIns="0" tIns="0" rIns="0" bIns="0" anchor="b" anchorCtr="0">
                <a:normAutofit/>
              </a:bodyPr>
              <a:lstStyle/>
              <a:p>
                <a:pPr marL="0" indent="0">
                  <a:spcBef>
                    <a:spcPct val="0"/>
                  </a:spcBef>
                  <a:buNone/>
                </a:pPr>
                <a:r>
                  <a:rPr lang="zh-CN" altLang="en-US" b="1">
                    <a:solidFill>
                      <a:schemeClr val="accent1"/>
                    </a:solidFill>
                  </a:rPr>
                  <a:t>标题文本预设</a:t>
                </a:r>
              </a:p>
            </p:txBody>
          </p:sp>
          <p:sp>
            <p:nvSpPr>
              <p:cNvPr id="23" name="TextBox 53"/>
              <p:cNvSpPr txBox="1">
                <a:spLocks/>
              </p:cNvSpPr>
              <p:nvPr/>
            </p:nvSpPr>
            <p:spPr>
              <a:xfrm>
                <a:off x="3815492" y="2369500"/>
                <a:ext cx="2137585" cy="769096"/>
              </a:xfrm>
              <a:prstGeom prst="rect">
                <a:avLst/>
              </a:prstGeom>
            </p:spPr>
            <p:txBody>
              <a:bodyPr vert="horz" wrap="square" lIns="0" tIns="0" rIns="0" bIns="0" anchor="t" anchorCtr="0">
                <a:normAutofit/>
              </a:bodyPr>
              <a:lstStyle/>
              <a:p>
                <a:pPr marL="0" lvl="0" indent="0" defTabSz="914377">
                  <a:lnSpc>
                    <a:spcPct val="120000"/>
                  </a:lnSpc>
                  <a:buNone/>
                </a:pPr>
                <a:r>
                  <a:rPr lang="zh-CN" altLang="en-US" sz="1000" dirty="0">
                    <a:solidFill>
                      <a:schemeClr val="tx1"/>
                    </a:solidFill>
                  </a:rPr>
                  <a:t>此部分内容作为文字排版占位显示</a:t>
                </a:r>
                <a:br>
                  <a:rPr lang="zh-CN" altLang="en-US" sz="1000" dirty="0">
                    <a:solidFill>
                      <a:schemeClr val="tx1"/>
                    </a:solidFill>
                  </a:rPr>
                </a:br>
                <a:r>
                  <a:rPr lang="zh-CN" altLang="en-US" sz="1000" dirty="0">
                    <a:solidFill>
                      <a:schemeClr val="tx1"/>
                    </a:solidFill>
                  </a:rPr>
                  <a:t>（建议使用主题字体）</a:t>
                </a:r>
              </a:p>
            </p:txBody>
          </p:sp>
        </p:grpSp>
        <p:grpSp>
          <p:nvGrpSpPr>
            <p:cNvPr id="7" name="Group 54"/>
            <p:cNvGrpSpPr/>
            <p:nvPr/>
          </p:nvGrpSpPr>
          <p:grpSpPr>
            <a:xfrm>
              <a:off x="3235108" y="3225426"/>
              <a:ext cx="2018395" cy="1137017"/>
              <a:chOff x="3815492" y="2001579"/>
              <a:chExt cx="2137585" cy="1137017"/>
            </a:xfrm>
          </p:grpSpPr>
          <p:sp>
            <p:nvSpPr>
              <p:cNvPr id="20" name="TextBox 55"/>
              <p:cNvSpPr txBox="1">
                <a:spLocks/>
              </p:cNvSpPr>
              <p:nvPr/>
            </p:nvSpPr>
            <p:spPr>
              <a:xfrm>
                <a:off x="3815492" y="2001579"/>
                <a:ext cx="2137585" cy="367921"/>
              </a:xfrm>
              <a:prstGeom prst="rect">
                <a:avLst/>
              </a:prstGeom>
            </p:spPr>
            <p:txBody>
              <a:bodyPr vert="horz" wrap="none" lIns="0" tIns="0" rIns="0" bIns="0" anchor="b" anchorCtr="0">
                <a:normAutofit/>
              </a:bodyPr>
              <a:lstStyle/>
              <a:p>
                <a:pPr marL="0" indent="0">
                  <a:spcBef>
                    <a:spcPct val="0"/>
                  </a:spcBef>
                  <a:buNone/>
                </a:pPr>
                <a:r>
                  <a:rPr lang="zh-CN" altLang="en-US" b="1">
                    <a:solidFill>
                      <a:schemeClr val="accent2"/>
                    </a:solidFill>
                  </a:rPr>
                  <a:t>标题文本预设</a:t>
                </a:r>
              </a:p>
            </p:txBody>
          </p:sp>
          <p:sp>
            <p:nvSpPr>
              <p:cNvPr id="21" name="TextBox 56"/>
              <p:cNvSpPr txBox="1">
                <a:spLocks/>
              </p:cNvSpPr>
              <p:nvPr/>
            </p:nvSpPr>
            <p:spPr>
              <a:xfrm>
                <a:off x="3815492" y="2369500"/>
                <a:ext cx="2137585" cy="769096"/>
              </a:xfrm>
              <a:prstGeom prst="rect">
                <a:avLst/>
              </a:prstGeom>
            </p:spPr>
            <p:txBody>
              <a:bodyPr vert="horz" wrap="square" lIns="0" tIns="0" rIns="0" bIns="0" anchor="t" anchorCtr="0">
                <a:normAutofit/>
              </a:bodyPr>
              <a:lstStyle/>
              <a:p>
                <a:pPr marL="0" lvl="0" indent="0" defTabSz="914377">
                  <a:lnSpc>
                    <a:spcPct val="120000"/>
                  </a:lnSpc>
                  <a:buNone/>
                </a:pPr>
                <a:r>
                  <a:rPr lang="zh-CN" altLang="en-US" sz="1000">
                    <a:solidFill>
                      <a:schemeClr val="tx1"/>
                    </a:solidFill>
                  </a:rPr>
                  <a:t>此部分内容作为文字排版占位显示</a:t>
                </a:r>
                <a:br>
                  <a:rPr lang="zh-CN" altLang="en-US" sz="1000">
                    <a:solidFill>
                      <a:schemeClr val="tx1"/>
                    </a:solidFill>
                  </a:rPr>
                </a:br>
                <a:r>
                  <a:rPr lang="zh-CN" altLang="en-US" sz="1000">
                    <a:solidFill>
                      <a:schemeClr val="tx1"/>
                    </a:solidFill>
                  </a:rPr>
                  <a:t>（建议使用主题字体）</a:t>
                </a:r>
              </a:p>
            </p:txBody>
          </p:sp>
        </p:grpSp>
        <p:grpSp>
          <p:nvGrpSpPr>
            <p:cNvPr id="8" name="Group 57"/>
            <p:cNvGrpSpPr/>
            <p:nvPr/>
          </p:nvGrpSpPr>
          <p:grpSpPr>
            <a:xfrm>
              <a:off x="2401951" y="4329100"/>
              <a:ext cx="2018395" cy="1137017"/>
              <a:chOff x="3815492" y="2001579"/>
              <a:chExt cx="2137585" cy="1137017"/>
            </a:xfrm>
          </p:grpSpPr>
          <p:sp>
            <p:nvSpPr>
              <p:cNvPr id="18" name="TextBox 58"/>
              <p:cNvSpPr txBox="1">
                <a:spLocks/>
              </p:cNvSpPr>
              <p:nvPr/>
            </p:nvSpPr>
            <p:spPr>
              <a:xfrm>
                <a:off x="3815492" y="2001579"/>
                <a:ext cx="2137585" cy="367921"/>
              </a:xfrm>
              <a:prstGeom prst="rect">
                <a:avLst/>
              </a:prstGeom>
            </p:spPr>
            <p:txBody>
              <a:bodyPr vert="horz" wrap="none" lIns="0" tIns="0" rIns="0" bIns="0" anchor="b" anchorCtr="0">
                <a:normAutofit/>
              </a:bodyPr>
              <a:lstStyle/>
              <a:p>
                <a:pPr marL="0" indent="0">
                  <a:spcBef>
                    <a:spcPct val="0"/>
                  </a:spcBef>
                  <a:buNone/>
                </a:pPr>
                <a:r>
                  <a:rPr lang="zh-CN" altLang="en-US" b="1">
                    <a:solidFill>
                      <a:schemeClr val="accent3"/>
                    </a:solidFill>
                  </a:rPr>
                  <a:t>标题文本预设</a:t>
                </a:r>
              </a:p>
            </p:txBody>
          </p:sp>
          <p:sp>
            <p:nvSpPr>
              <p:cNvPr id="19" name="TextBox 59"/>
              <p:cNvSpPr txBox="1">
                <a:spLocks/>
              </p:cNvSpPr>
              <p:nvPr/>
            </p:nvSpPr>
            <p:spPr>
              <a:xfrm>
                <a:off x="3815492" y="2369500"/>
                <a:ext cx="2137585" cy="769096"/>
              </a:xfrm>
              <a:prstGeom prst="rect">
                <a:avLst/>
              </a:prstGeom>
            </p:spPr>
            <p:txBody>
              <a:bodyPr vert="horz" wrap="square" lIns="0" tIns="0" rIns="0" bIns="0" anchor="t" anchorCtr="0">
                <a:normAutofit/>
              </a:bodyPr>
              <a:lstStyle/>
              <a:p>
                <a:pPr marL="0" lvl="0" indent="0" defTabSz="914377">
                  <a:lnSpc>
                    <a:spcPct val="120000"/>
                  </a:lnSpc>
                  <a:buNone/>
                </a:pPr>
                <a:r>
                  <a:rPr lang="zh-CN" altLang="en-US" sz="1000">
                    <a:solidFill>
                      <a:schemeClr val="tx1"/>
                    </a:solidFill>
                  </a:rPr>
                  <a:t>此部分内容作为文字排版占位显示</a:t>
                </a:r>
                <a:br>
                  <a:rPr lang="zh-CN" altLang="en-US" sz="1000">
                    <a:solidFill>
                      <a:schemeClr val="tx1"/>
                    </a:solidFill>
                  </a:rPr>
                </a:br>
                <a:r>
                  <a:rPr lang="zh-CN" altLang="en-US" sz="1000">
                    <a:solidFill>
                      <a:schemeClr val="tx1"/>
                    </a:solidFill>
                  </a:rPr>
                  <a:t>（建议使用主题字体）</a:t>
                </a:r>
              </a:p>
            </p:txBody>
          </p:sp>
        </p:grpSp>
      </p:grpSp>
      <p:grpSp>
        <p:nvGrpSpPr>
          <p:cNvPr id="57" name="组合 56"/>
          <p:cNvGrpSpPr/>
          <p:nvPr/>
        </p:nvGrpSpPr>
        <p:grpSpPr>
          <a:xfrm>
            <a:off x="1615318" y="1566445"/>
            <a:ext cx="3690964" cy="707421"/>
            <a:chOff x="939815" y="479394"/>
            <a:chExt cx="3690964" cy="707421"/>
          </a:xfrm>
        </p:grpSpPr>
        <p:sp>
          <p:nvSpPr>
            <p:cNvPr id="58" name="矩形 57"/>
            <p:cNvSpPr/>
            <p:nvPr/>
          </p:nvSpPr>
          <p:spPr>
            <a:xfrm>
              <a:off x="1038692" y="592011"/>
              <a:ext cx="3592087" cy="594804"/>
            </a:xfrm>
            <a:prstGeom prst="rect">
              <a:avLst/>
            </a:prstGeom>
            <a:solidFill>
              <a:srgbClr val="FF74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zh-CN" altLang="en-US" sz="2400" b="1" spc="600" dirty="0" smtClean="0"/>
                <a:t>此处输入标题</a:t>
              </a:r>
              <a:endParaRPr lang="zh-CN" altLang="en-US" sz="2400" b="1" spc="600" dirty="0"/>
            </a:p>
          </p:txBody>
        </p:sp>
        <p:sp>
          <p:nvSpPr>
            <p:cNvPr id="59" name="矩形 58"/>
            <p:cNvSpPr/>
            <p:nvPr/>
          </p:nvSpPr>
          <p:spPr>
            <a:xfrm>
              <a:off x="939815" y="479394"/>
              <a:ext cx="3592087" cy="594804"/>
            </a:xfrm>
            <a:prstGeom prst="rec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1674894" y="2412440"/>
            <a:ext cx="3183441" cy="3096522"/>
            <a:chOff x="1674894" y="2545203"/>
            <a:chExt cx="3183441" cy="3096522"/>
          </a:xfrm>
        </p:grpSpPr>
        <p:sp>
          <p:nvSpPr>
            <p:cNvPr id="60" name="文本框 25"/>
            <p:cNvSpPr txBox="1">
              <a:spLocks/>
            </p:cNvSpPr>
            <p:nvPr/>
          </p:nvSpPr>
          <p:spPr bwMode="auto">
            <a:xfrm>
              <a:off x="1674895" y="2545203"/>
              <a:ext cx="3183440" cy="372240"/>
            </a:xfrm>
            <a:prstGeom prst="rect">
              <a:avLst/>
            </a:prstGeom>
          </p:spPr>
          <p:txBody>
            <a:bodyPr wrap="none" lIns="120000" tIns="62400" rIns="120000" bIns="62400" anchor="ctr">
              <a:norm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marL="0" indent="0">
                <a:defRPr/>
              </a:pPr>
              <a:r>
                <a:rPr lang="zh-CN" altLang="en-US" sz="1200" b="1" dirty="0"/>
                <a:t>标题文本预设</a:t>
              </a:r>
            </a:p>
          </p:txBody>
        </p:sp>
        <p:sp>
          <p:nvSpPr>
            <p:cNvPr id="61" name="文本框 26"/>
            <p:cNvSpPr txBox="1">
              <a:spLocks/>
            </p:cNvSpPr>
            <p:nvPr/>
          </p:nvSpPr>
          <p:spPr bwMode="auto">
            <a:xfrm>
              <a:off x="1674894" y="2886144"/>
              <a:ext cx="3183441" cy="647600"/>
            </a:xfrm>
            <a:prstGeom prst="rect">
              <a:avLst/>
            </a:prstGeom>
          </p:spPr>
          <p:txBody>
            <a:bodyPr wrap="square" lIns="120000" tIns="62400" rIns="120000" bIns="62400" anchor="ctr">
              <a:norm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marL="0" indent="0">
                <a:lnSpc>
                  <a:spcPct val="130000"/>
                </a:lnSpc>
                <a:spcBef>
                  <a:spcPct val="0"/>
                </a:spcBef>
                <a:defRPr/>
              </a:pPr>
              <a:r>
                <a:rPr lang="zh-CN" altLang="en-US" sz="1100" dirty="0"/>
                <a:t>此部分内容作为文字排版占位显示（建议使用主题字体）</a:t>
              </a:r>
            </a:p>
          </p:txBody>
        </p:sp>
        <p:sp>
          <p:nvSpPr>
            <p:cNvPr id="62" name="文本框 29"/>
            <p:cNvSpPr txBox="1">
              <a:spLocks/>
            </p:cNvSpPr>
            <p:nvPr/>
          </p:nvSpPr>
          <p:spPr bwMode="auto">
            <a:xfrm>
              <a:off x="1674895" y="3621843"/>
              <a:ext cx="3183440" cy="372240"/>
            </a:xfrm>
            <a:prstGeom prst="rect">
              <a:avLst/>
            </a:prstGeom>
          </p:spPr>
          <p:txBody>
            <a:bodyPr wrap="none" lIns="120000" tIns="62400" rIns="120000" bIns="62400" anchor="ctr">
              <a:norm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marL="0" indent="0">
                <a:defRPr/>
              </a:pPr>
              <a:r>
                <a:rPr lang="zh-CN" altLang="en-US" sz="1200" b="1" dirty="0"/>
                <a:t>标题文本预设</a:t>
              </a:r>
            </a:p>
          </p:txBody>
        </p:sp>
        <p:sp>
          <p:nvSpPr>
            <p:cNvPr id="63" name="文本框 30"/>
            <p:cNvSpPr txBox="1">
              <a:spLocks/>
            </p:cNvSpPr>
            <p:nvPr/>
          </p:nvSpPr>
          <p:spPr bwMode="auto">
            <a:xfrm>
              <a:off x="1674894" y="3962784"/>
              <a:ext cx="3183441" cy="647600"/>
            </a:xfrm>
            <a:prstGeom prst="rect">
              <a:avLst/>
            </a:prstGeom>
          </p:spPr>
          <p:txBody>
            <a:bodyPr wrap="square" lIns="120000" tIns="62400" rIns="120000" bIns="62400" anchor="ctr">
              <a:norm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marL="0" indent="0">
                <a:lnSpc>
                  <a:spcPct val="130000"/>
                </a:lnSpc>
                <a:spcBef>
                  <a:spcPct val="0"/>
                </a:spcBef>
                <a:defRPr/>
              </a:pPr>
              <a:r>
                <a:rPr lang="zh-CN" altLang="en-US" sz="1100"/>
                <a:t>此部分内容作为文字排版占位显示（建议使用主题字体）</a:t>
              </a:r>
              <a:endParaRPr lang="zh-CN" altLang="en-US" sz="1100" dirty="0"/>
            </a:p>
          </p:txBody>
        </p:sp>
        <p:sp>
          <p:nvSpPr>
            <p:cNvPr id="64" name="文本框 29"/>
            <p:cNvSpPr txBox="1">
              <a:spLocks/>
            </p:cNvSpPr>
            <p:nvPr/>
          </p:nvSpPr>
          <p:spPr bwMode="auto">
            <a:xfrm>
              <a:off x="1674895" y="4653184"/>
              <a:ext cx="3183440" cy="372240"/>
            </a:xfrm>
            <a:prstGeom prst="rect">
              <a:avLst/>
            </a:prstGeom>
          </p:spPr>
          <p:txBody>
            <a:bodyPr wrap="none" lIns="120000" tIns="62400" rIns="120000" bIns="62400" anchor="ctr">
              <a:norm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marL="0" indent="0">
                <a:defRPr/>
              </a:pPr>
              <a:r>
                <a:rPr lang="zh-CN" altLang="en-US" sz="1200" b="1" dirty="0"/>
                <a:t>标题文本预设</a:t>
              </a:r>
            </a:p>
          </p:txBody>
        </p:sp>
        <p:sp>
          <p:nvSpPr>
            <p:cNvPr id="65" name="文本框 30"/>
            <p:cNvSpPr txBox="1">
              <a:spLocks/>
            </p:cNvSpPr>
            <p:nvPr/>
          </p:nvSpPr>
          <p:spPr bwMode="auto">
            <a:xfrm>
              <a:off x="1674894" y="4994125"/>
              <a:ext cx="3183441" cy="647600"/>
            </a:xfrm>
            <a:prstGeom prst="rect">
              <a:avLst/>
            </a:prstGeom>
          </p:spPr>
          <p:txBody>
            <a:bodyPr wrap="square" lIns="120000" tIns="62400" rIns="120000" bIns="62400" anchor="ctr">
              <a:norm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marL="0" indent="0">
                <a:lnSpc>
                  <a:spcPct val="130000"/>
                </a:lnSpc>
                <a:spcBef>
                  <a:spcPct val="0"/>
                </a:spcBef>
                <a:defRPr/>
              </a:pPr>
              <a:r>
                <a:rPr lang="zh-CN" altLang="en-US" sz="1100"/>
                <a:t>此部分内容作为文字排版占位显示（建议使用主题字体）</a:t>
              </a:r>
              <a:endParaRPr lang="zh-CN" altLang="en-US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490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prism isContent="1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7591" y="288228"/>
            <a:ext cx="8086748" cy="6344626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4867275" y="1933575"/>
            <a:ext cx="6793350" cy="1815828"/>
            <a:chOff x="4867275" y="1933575"/>
            <a:chExt cx="6793350" cy="1815828"/>
          </a:xfrm>
        </p:grpSpPr>
        <p:sp>
          <p:nvSpPr>
            <p:cNvPr id="4" name="矩形 3"/>
            <p:cNvSpPr/>
            <p:nvPr/>
          </p:nvSpPr>
          <p:spPr>
            <a:xfrm>
              <a:off x="4990511" y="2095500"/>
              <a:ext cx="4707337" cy="914400"/>
            </a:xfrm>
            <a:prstGeom prst="rect">
              <a:avLst/>
            </a:prstGeom>
            <a:solidFill>
              <a:srgbClr val="FF7443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CN" altLang="en-US" sz="3200" b="1" spc="600" dirty="0" smtClean="0">
                  <a:solidFill>
                    <a:schemeClr val="tx1"/>
                  </a:solidFill>
                </a:rPr>
                <a:t>间隔页面</a:t>
              </a:r>
              <a:r>
                <a:rPr lang="en-US" altLang="zh-CN" sz="3200" b="1" spc="600" dirty="0" smtClean="0">
                  <a:solidFill>
                    <a:schemeClr val="tx1"/>
                  </a:solidFill>
                </a:rPr>
                <a:t>@PART03</a:t>
              </a:r>
              <a:endParaRPr lang="zh-CN" altLang="en-US" sz="3200" b="1" spc="600" dirty="0">
                <a:solidFill>
                  <a:schemeClr val="tx1"/>
                </a:solidFill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4867275" y="1933575"/>
              <a:ext cx="4707337" cy="914400"/>
            </a:xfrm>
            <a:prstGeom prst="rect">
              <a:avLst/>
            </a:prstGeom>
            <a:noFill/>
            <a:ln w="63500">
              <a:solidFill>
                <a:schemeClr val="bg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" name="worldwide_243900"/>
            <p:cNvSpPr>
              <a:spLocks noChangeAspect="1"/>
            </p:cNvSpPr>
            <p:nvPr/>
          </p:nvSpPr>
          <p:spPr bwMode="auto">
            <a:xfrm>
              <a:off x="10755804" y="2532501"/>
              <a:ext cx="904821" cy="1216902"/>
            </a:xfrm>
            <a:custGeom>
              <a:avLst/>
              <a:gdLst>
                <a:gd name="connsiteX0" fmla="*/ 212619 w 451125"/>
                <a:gd name="connsiteY0" fmla="*/ 203171 h 606722"/>
                <a:gd name="connsiteX1" fmla="*/ 195888 w 451125"/>
                <a:gd name="connsiteY1" fmla="*/ 219790 h 606722"/>
                <a:gd name="connsiteX2" fmla="*/ 195888 w 451125"/>
                <a:gd name="connsiteY2" fmla="*/ 503901 h 606722"/>
                <a:gd name="connsiteX3" fmla="*/ 84645 w 451125"/>
                <a:gd name="connsiteY3" fmla="*/ 393172 h 606722"/>
                <a:gd name="connsiteX4" fmla="*/ 69071 w 451125"/>
                <a:gd name="connsiteY4" fmla="*/ 386773 h 606722"/>
                <a:gd name="connsiteX5" fmla="*/ 53497 w 451125"/>
                <a:gd name="connsiteY5" fmla="*/ 393172 h 606722"/>
                <a:gd name="connsiteX6" fmla="*/ 47089 w 451125"/>
                <a:gd name="connsiteY6" fmla="*/ 408723 h 606722"/>
                <a:gd name="connsiteX7" fmla="*/ 53497 w 451125"/>
                <a:gd name="connsiteY7" fmla="*/ 424187 h 606722"/>
                <a:gd name="connsiteX8" fmla="*/ 161091 w 451125"/>
                <a:gd name="connsiteY8" fmla="*/ 531184 h 606722"/>
                <a:gd name="connsiteX9" fmla="*/ 281857 w 451125"/>
                <a:gd name="connsiteY9" fmla="*/ 576418 h 606722"/>
                <a:gd name="connsiteX10" fmla="*/ 305530 w 451125"/>
                <a:gd name="connsiteY10" fmla="*/ 575174 h 606722"/>
                <a:gd name="connsiteX11" fmla="*/ 308289 w 451125"/>
                <a:gd name="connsiteY11" fmla="*/ 574907 h 606722"/>
                <a:gd name="connsiteX12" fmla="*/ 420689 w 451125"/>
                <a:gd name="connsiteY12" fmla="*/ 463111 h 606722"/>
                <a:gd name="connsiteX13" fmla="*/ 420689 w 451125"/>
                <a:gd name="connsiteY13" fmla="*/ 389084 h 606722"/>
                <a:gd name="connsiteX14" fmla="*/ 403958 w 451125"/>
                <a:gd name="connsiteY14" fmla="*/ 372465 h 606722"/>
                <a:gd name="connsiteX15" fmla="*/ 387227 w 451125"/>
                <a:gd name="connsiteY15" fmla="*/ 389084 h 606722"/>
                <a:gd name="connsiteX16" fmla="*/ 387227 w 451125"/>
                <a:gd name="connsiteY16" fmla="*/ 436806 h 606722"/>
                <a:gd name="connsiteX17" fmla="*/ 356880 w 451125"/>
                <a:gd name="connsiteY17" fmla="*/ 436806 h 606722"/>
                <a:gd name="connsiteX18" fmla="*/ 356880 w 451125"/>
                <a:gd name="connsiteY18" fmla="*/ 367933 h 606722"/>
                <a:gd name="connsiteX19" fmla="*/ 340149 w 451125"/>
                <a:gd name="connsiteY19" fmla="*/ 351315 h 606722"/>
                <a:gd name="connsiteX20" fmla="*/ 323507 w 451125"/>
                <a:gd name="connsiteY20" fmla="*/ 367933 h 606722"/>
                <a:gd name="connsiteX21" fmla="*/ 323507 w 451125"/>
                <a:gd name="connsiteY21" fmla="*/ 415566 h 606722"/>
                <a:gd name="connsiteX22" fmla="*/ 293071 w 451125"/>
                <a:gd name="connsiteY22" fmla="*/ 415566 h 606722"/>
                <a:gd name="connsiteX23" fmla="*/ 293071 w 451125"/>
                <a:gd name="connsiteY23" fmla="*/ 346693 h 606722"/>
                <a:gd name="connsiteX24" fmla="*/ 276340 w 451125"/>
                <a:gd name="connsiteY24" fmla="*/ 330164 h 606722"/>
                <a:gd name="connsiteX25" fmla="*/ 259698 w 451125"/>
                <a:gd name="connsiteY25" fmla="*/ 346693 h 606722"/>
                <a:gd name="connsiteX26" fmla="*/ 259698 w 451125"/>
                <a:gd name="connsiteY26" fmla="*/ 393616 h 606722"/>
                <a:gd name="connsiteX27" fmla="*/ 229350 w 451125"/>
                <a:gd name="connsiteY27" fmla="*/ 393616 h 606722"/>
                <a:gd name="connsiteX28" fmla="*/ 229350 w 451125"/>
                <a:gd name="connsiteY28" fmla="*/ 219790 h 606722"/>
                <a:gd name="connsiteX29" fmla="*/ 212619 w 451125"/>
                <a:gd name="connsiteY29" fmla="*/ 203171 h 606722"/>
                <a:gd name="connsiteX30" fmla="*/ 212619 w 451125"/>
                <a:gd name="connsiteY30" fmla="*/ 172956 h 606722"/>
                <a:gd name="connsiteX31" fmla="*/ 259698 w 451125"/>
                <a:gd name="connsiteY31" fmla="*/ 219790 h 606722"/>
                <a:gd name="connsiteX32" fmla="*/ 259698 w 451125"/>
                <a:gd name="connsiteY32" fmla="*/ 302970 h 606722"/>
                <a:gd name="connsiteX33" fmla="*/ 276429 w 451125"/>
                <a:gd name="connsiteY33" fmla="*/ 299860 h 606722"/>
                <a:gd name="connsiteX34" fmla="*/ 318701 w 451125"/>
                <a:gd name="connsiteY34" fmla="*/ 326165 h 606722"/>
                <a:gd name="connsiteX35" fmla="*/ 340238 w 451125"/>
                <a:gd name="connsiteY35" fmla="*/ 321011 h 606722"/>
                <a:gd name="connsiteX36" fmla="*/ 382510 w 451125"/>
                <a:gd name="connsiteY36" fmla="*/ 347404 h 606722"/>
                <a:gd name="connsiteX37" fmla="*/ 403958 w 451125"/>
                <a:gd name="connsiteY37" fmla="*/ 342161 h 606722"/>
                <a:gd name="connsiteX38" fmla="*/ 451125 w 451125"/>
                <a:gd name="connsiteY38" fmla="*/ 389084 h 606722"/>
                <a:gd name="connsiteX39" fmla="*/ 451125 w 451125"/>
                <a:gd name="connsiteY39" fmla="*/ 463111 h 606722"/>
                <a:gd name="connsiteX40" fmla="*/ 309179 w 451125"/>
                <a:gd name="connsiteY40" fmla="*/ 605211 h 606722"/>
                <a:gd name="connsiteX41" fmla="*/ 281857 w 451125"/>
                <a:gd name="connsiteY41" fmla="*/ 606722 h 606722"/>
                <a:gd name="connsiteX42" fmla="*/ 139644 w 451125"/>
                <a:gd name="connsiteY42" fmla="*/ 552601 h 606722"/>
                <a:gd name="connsiteX43" fmla="*/ 32049 w 451125"/>
                <a:gd name="connsiteY43" fmla="*/ 445604 h 606722"/>
                <a:gd name="connsiteX44" fmla="*/ 16653 w 451125"/>
                <a:gd name="connsiteY44" fmla="*/ 408635 h 606722"/>
                <a:gd name="connsiteX45" fmla="*/ 32049 w 451125"/>
                <a:gd name="connsiteY45" fmla="*/ 371754 h 606722"/>
                <a:gd name="connsiteX46" fmla="*/ 69071 w 451125"/>
                <a:gd name="connsiteY46" fmla="*/ 356558 h 606722"/>
                <a:gd name="connsiteX47" fmla="*/ 106093 w 451125"/>
                <a:gd name="connsiteY47" fmla="*/ 371754 h 606722"/>
                <a:gd name="connsiteX48" fmla="*/ 165541 w 451125"/>
                <a:gd name="connsiteY48" fmla="*/ 430852 h 606722"/>
                <a:gd name="connsiteX49" fmla="*/ 165541 w 451125"/>
                <a:gd name="connsiteY49" fmla="*/ 219790 h 606722"/>
                <a:gd name="connsiteX50" fmla="*/ 212619 w 451125"/>
                <a:gd name="connsiteY50" fmla="*/ 172956 h 606722"/>
                <a:gd name="connsiteX51" fmla="*/ 212579 w 451125"/>
                <a:gd name="connsiteY51" fmla="*/ 121302 h 606722"/>
                <a:gd name="connsiteX52" fmla="*/ 303714 w 451125"/>
                <a:gd name="connsiteY52" fmla="*/ 212315 h 606722"/>
                <a:gd name="connsiteX53" fmla="*/ 273187 w 451125"/>
                <a:gd name="connsiteY53" fmla="*/ 279863 h 606722"/>
                <a:gd name="connsiteX54" fmla="*/ 273187 w 451125"/>
                <a:gd name="connsiteY54" fmla="*/ 213559 h 606722"/>
                <a:gd name="connsiteX55" fmla="*/ 273365 w 451125"/>
                <a:gd name="connsiteY55" fmla="*/ 212315 h 606722"/>
                <a:gd name="connsiteX56" fmla="*/ 212579 w 451125"/>
                <a:gd name="connsiteY56" fmla="*/ 151699 h 606722"/>
                <a:gd name="connsiteX57" fmla="*/ 151792 w 451125"/>
                <a:gd name="connsiteY57" fmla="*/ 212315 h 606722"/>
                <a:gd name="connsiteX58" fmla="*/ 151792 w 451125"/>
                <a:gd name="connsiteY58" fmla="*/ 279774 h 606722"/>
                <a:gd name="connsiteX59" fmla="*/ 121443 w 451125"/>
                <a:gd name="connsiteY59" fmla="*/ 212315 h 606722"/>
                <a:gd name="connsiteX60" fmla="*/ 212579 w 451125"/>
                <a:gd name="connsiteY60" fmla="*/ 121302 h 606722"/>
                <a:gd name="connsiteX61" fmla="*/ 212614 w 451125"/>
                <a:gd name="connsiteY61" fmla="*/ 60686 h 606722"/>
                <a:gd name="connsiteX62" fmla="*/ 364541 w 451125"/>
                <a:gd name="connsiteY62" fmla="*/ 212317 h 606722"/>
                <a:gd name="connsiteX63" fmla="*/ 342023 w 451125"/>
                <a:gd name="connsiteY63" fmla="*/ 290888 h 606722"/>
                <a:gd name="connsiteX64" fmla="*/ 340243 w 451125"/>
                <a:gd name="connsiteY64" fmla="*/ 290710 h 606722"/>
                <a:gd name="connsiteX65" fmla="*/ 330275 w 451125"/>
                <a:gd name="connsiteY65" fmla="*/ 291332 h 606722"/>
                <a:gd name="connsiteX66" fmla="*/ 313721 w 451125"/>
                <a:gd name="connsiteY66" fmla="*/ 279511 h 606722"/>
                <a:gd name="connsiteX67" fmla="*/ 334102 w 451125"/>
                <a:gd name="connsiteY67" fmla="*/ 212317 h 606722"/>
                <a:gd name="connsiteX68" fmla="*/ 212614 w 451125"/>
                <a:gd name="connsiteY68" fmla="*/ 90994 h 606722"/>
                <a:gd name="connsiteX69" fmla="*/ 91125 w 451125"/>
                <a:gd name="connsiteY69" fmla="*/ 212317 h 606722"/>
                <a:gd name="connsiteX70" fmla="*/ 135092 w 451125"/>
                <a:gd name="connsiteY70" fmla="*/ 305020 h 606722"/>
                <a:gd name="connsiteX71" fmla="*/ 135092 w 451125"/>
                <a:gd name="connsiteY71" fmla="*/ 342172 h 606722"/>
                <a:gd name="connsiteX72" fmla="*/ 60686 w 451125"/>
                <a:gd name="connsiteY72" fmla="*/ 212317 h 606722"/>
                <a:gd name="connsiteX73" fmla="*/ 212614 w 451125"/>
                <a:gd name="connsiteY73" fmla="*/ 60686 h 606722"/>
                <a:gd name="connsiteX74" fmla="*/ 212605 w 451125"/>
                <a:gd name="connsiteY74" fmla="*/ 0 h 606722"/>
                <a:gd name="connsiteX75" fmla="*/ 425298 w 451125"/>
                <a:gd name="connsiteY75" fmla="*/ 212337 h 606722"/>
                <a:gd name="connsiteX76" fmla="*/ 400291 w 451125"/>
                <a:gd name="connsiteY76" fmla="*/ 312151 h 606722"/>
                <a:gd name="connsiteX77" fmla="*/ 394062 w 451125"/>
                <a:gd name="connsiteY77" fmla="*/ 312507 h 606722"/>
                <a:gd name="connsiteX78" fmla="*/ 373148 w 451125"/>
                <a:gd name="connsiteY78" fmla="*/ 298463 h 606722"/>
                <a:gd name="connsiteX79" fmla="*/ 394863 w 451125"/>
                <a:gd name="connsiteY79" fmla="*/ 212337 h 606722"/>
                <a:gd name="connsiteX80" fmla="*/ 212605 w 451125"/>
                <a:gd name="connsiteY80" fmla="*/ 30309 h 606722"/>
                <a:gd name="connsiteX81" fmla="*/ 30347 w 451125"/>
                <a:gd name="connsiteY81" fmla="*/ 212337 h 606722"/>
                <a:gd name="connsiteX82" fmla="*/ 70749 w 451125"/>
                <a:gd name="connsiteY82" fmla="*/ 326372 h 606722"/>
                <a:gd name="connsiteX83" fmla="*/ 69059 w 451125"/>
                <a:gd name="connsiteY83" fmla="*/ 326194 h 606722"/>
                <a:gd name="connsiteX84" fmla="*/ 37377 w 451125"/>
                <a:gd name="connsiteY84" fmla="*/ 332505 h 606722"/>
                <a:gd name="connsiteX85" fmla="*/ 0 w 451125"/>
                <a:gd name="connsiteY85" fmla="*/ 212337 h 606722"/>
                <a:gd name="connsiteX86" fmla="*/ 212605 w 451125"/>
                <a:gd name="connsiteY86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451125" h="606722">
                  <a:moveTo>
                    <a:pt x="212619" y="203171"/>
                  </a:moveTo>
                  <a:cubicBezTo>
                    <a:pt x="203364" y="203171"/>
                    <a:pt x="195888" y="210636"/>
                    <a:pt x="195888" y="219790"/>
                  </a:cubicBezTo>
                  <a:lnTo>
                    <a:pt x="195888" y="503901"/>
                  </a:lnTo>
                  <a:lnTo>
                    <a:pt x="84645" y="393172"/>
                  </a:lnTo>
                  <a:cubicBezTo>
                    <a:pt x="80462" y="389084"/>
                    <a:pt x="74944" y="386773"/>
                    <a:pt x="69071" y="386773"/>
                  </a:cubicBezTo>
                  <a:cubicBezTo>
                    <a:pt x="63197" y="386773"/>
                    <a:pt x="57679" y="389084"/>
                    <a:pt x="53497" y="393172"/>
                  </a:cubicBezTo>
                  <a:cubicBezTo>
                    <a:pt x="49314" y="397348"/>
                    <a:pt x="47089" y="402858"/>
                    <a:pt x="47089" y="408723"/>
                  </a:cubicBezTo>
                  <a:cubicBezTo>
                    <a:pt x="47089" y="414500"/>
                    <a:pt x="49314" y="420010"/>
                    <a:pt x="53497" y="424187"/>
                  </a:cubicBezTo>
                  <a:lnTo>
                    <a:pt x="161091" y="531184"/>
                  </a:lnTo>
                  <a:cubicBezTo>
                    <a:pt x="198647" y="568597"/>
                    <a:pt x="247505" y="576418"/>
                    <a:pt x="281857" y="576418"/>
                  </a:cubicBezTo>
                  <a:cubicBezTo>
                    <a:pt x="293249" y="576418"/>
                    <a:pt x="301525" y="575529"/>
                    <a:pt x="305530" y="575174"/>
                  </a:cubicBezTo>
                  <a:cubicBezTo>
                    <a:pt x="306954" y="574996"/>
                    <a:pt x="307933" y="574907"/>
                    <a:pt x="308289" y="574907"/>
                  </a:cubicBezTo>
                  <a:cubicBezTo>
                    <a:pt x="370229" y="574907"/>
                    <a:pt x="420689" y="524785"/>
                    <a:pt x="420689" y="463111"/>
                  </a:cubicBezTo>
                  <a:lnTo>
                    <a:pt x="420689" y="389084"/>
                  </a:lnTo>
                  <a:cubicBezTo>
                    <a:pt x="420689" y="379930"/>
                    <a:pt x="413213" y="372465"/>
                    <a:pt x="403958" y="372465"/>
                  </a:cubicBezTo>
                  <a:cubicBezTo>
                    <a:pt x="394703" y="372465"/>
                    <a:pt x="387227" y="379930"/>
                    <a:pt x="387227" y="389084"/>
                  </a:cubicBezTo>
                  <a:lnTo>
                    <a:pt x="387227" y="436806"/>
                  </a:lnTo>
                  <a:lnTo>
                    <a:pt x="356880" y="436806"/>
                  </a:lnTo>
                  <a:lnTo>
                    <a:pt x="356880" y="367933"/>
                  </a:lnTo>
                  <a:cubicBezTo>
                    <a:pt x="356880" y="358691"/>
                    <a:pt x="349404" y="351315"/>
                    <a:pt x="340149" y="351315"/>
                  </a:cubicBezTo>
                  <a:cubicBezTo>
                    <a:pt x="330982" y="351315"/>
                    <a:pt x="323507" y="358691"/>
                    <a:pt x="323507" y="367933"/>
                  </a:cubicBezTo>
                  <a:lnTo>
                    <a:pt x="323507" y="415566"/>
                  </a:lnTo>
                  <a:lnTo>
                    <a:pt x="293071" y="415566"/>
                  </a:lnTo>
                  <a:lnTo>
                    <a:pt x="293071" y="346693"/>
                  </a:lnTo>
                  <a:cubicBezTo>
                    <a:pt x="293071" y="337540"/>
                    <a:pt x="285595" y="330164"/>
                    <a:pt x="276340" y="330164"/>
                  </a:cubicBezTo>
                  <a:cubicBezTo>
                    <a:pt x="267173" y="330164"/>
                    <a:pt x="259698" y="337540"/>
                    <a:pt x="259698" y="346693"/>
                  </a:cubicBezTo>
                  <a:lnTo>
                    <a:pt x="259698" y="393616"/>
                  </a:lnTo>
                  <a:lnTo>
                    <a:pt x="229350" y="393616"/>
                  </a:lnTo>
                  <a:lnTo>
                    <a:pt x="229350" y="219790"/>
                  </a:lnTo>
                  <a:cubicBezTo>
                    <a:pt x="229350" y="210636"/>
                    <a:pt x="221875" y="203171"/>
                    <a:pt x="212619" y="203171"/>
                  </a:cubicBezTo>
                  <a:close/>
                  <a:moveTo>
                    <a:pt x="212619" y="172956"/>
                  </a:moveTo>
                  <a:cubicBezTo>
                    <a:pt x="238606" y="172956"/>
                    <a:pt x="259698" y="193929"/>
                    <a:pt x="259698" y="219790"/>
                  </a:cubicBezTo>
                  <a:lnTo>
                    <a:pt x="259698" y="302970"/>
                  </a:lnTo>
                  <a:cubicBezTo>
                    <a:pt x="265037" y="300926"/>
                    <a:pt x="270644" y="299860"/>
                    <a:pt x="276429" y="299860"/>
                  </a:cubicBezTo>
                  <a:cubicBezTo>
                    <a:pt x="294495" y="299860"/>
                    <a:pt x="310870" y="310257"/>
                    <a:pt x="318701" y="326165"/>
                  </a:cubicBezTo>
                  <a:cubicBezTo>
                    <a:pt x="325376" y="322788"/>
                    <a:pt x="332673" y="321011"/>
                    <a:pt x="340238" y="321011"/>
                  </a:cubicBezTo>
                  <a:cubicBezTo>
                    <a:pt x="358304" y="321011"/>
                    <a:pt x="374679" y="331408"/>
                    <a:pt x="382510" y="347404"/>
                  </a:cubicBezTo>
                  <a:cubicBezTo>
                    <a:pt x="389096" y="343939"/>
                    <a:pt x="396482" y="342161"/>
                    <a:pt x="403958" y="342161"/>
                  </a:cubicBezTo>
                  <a:cubicBezTo>
                    <a:pt x="429944" y="342161"/>
                    <a:pt x="451125" y="363223"/>
                    <a:pt x="451125" y="389084"/>
                  </a:cubicBezTo>
                  <a:lnTo>
                    <a:pt x="451125" y="463111"/>
                  </a:lnTo>
                  <a:cubicBezTo>
                    <a:pt x="451125" y="540959"/>
                    <a:pt x="387405" y="604678"/>
                    <a:pt x="309179" y="605211"/>
                  </a:cubicBezTo>
                  <a:cubicBezTo>
                    <a:pt x="304907" y="605656"/>
                    <a:pt x="294939" y="606722"/>
                    <a:pt x="281857" y="606722"/>
                  </a:cubicBezTo>
                  <a:cubicBezTo>
                    <a:pt x="241810" y="606722"/>
                    <a:pt x="184586" y="597302"/>
                    <a:pt x="139644" y="552601"/>
                  </a:cubicBezTo>
                  <a:lnTo>
                    <a:pt x="32049" y="445604"/>
                  </a:lnTo>
                  <a:cubicBezTo>
                    <a:pt x="22171" y="435739"/>
                    <a:pt x="16653" y="422587"/>
                    <a:pt x="16653" y="408635"/>
                  </a:cubicBezTo>
                  <a:cubicBezTo>
                    <a:pt x="16653" y="394682"/>
                    <a:pt x="22171" y="381619"/>
                    <a:pt x="32049" y="371754"/>
                  </a:cubicBezTo>
                  <a:cubicBezTo>
                    <a:pt x="41927" y="361979"/>
                    <a:pt x="55099" y="356558"/>
                    <a:pt x="69071" y="356558"/>
                  </a:cubicBezTo>
                  <a:cubicBezTo>
                    <a:pt x="83043" y="356558"/>
                    <a:pt x="96214" y="361979"/>
                    <a:pt x="106093" y="371754"/>
                  </a:cubicBezTo>
                  <a:lnTo>
                    <a:pt x="165541" y="430852"/>
                  </a:lnTo>
                  <a:lnTo>
                    <a:pt x="165541" y="219790"/>
                  </a:lnTo>
                  <a:cubicBezTo>
                    <a:pt x="165541" y="193929"/>
                    <a:pt x="186633" y="172956"/>
                    <a:pt x="212619" y="172956"/>
                  </a:cubicBezTo>
                  <a:close/>
                  <a:moveTo>
                    <a:pt x="212579" y="121302"/>
                  </a:moveTo>
                  <a:cubicBezTo>
                    <a:pt x="262952" y="121302"/>
                    <a:pt x="303714" y="162098"/>
                    <a:pt x="303714" y="212315"/>
                  </a:cubicBezTo>
                  <a:cubicBezTo>
                    <a:pt x="303714" y="239245"/>
                    <a:pt x="291788" y="263154"/>
                    <a:pt x="273187" y="279863"/>
                  </a:cubicBezTo>
                  <a:lnTo>
                    <a:pt x="273187" y="213559"/>
                  </a:lnTo>
                  <a:cubicBezTo>
                    <a:pt x="273187" y="213115"/>
                    <a:pt x="273365" y="212759"/>
                    <a:pt x="273365" y="212315"/>
                  </a:cubicBezTo>
                  <a:cubicBezTo>
                    <a:pt x="273365" y="178896"/>
                    <a:pt x="246042" y="151699"/>
                    <a:pt x="212579" y="151699"/>
                  </a:cubicBezTo>
                  <a:cubicBezTo>
                    <a:pt x="179115" y="151699"/>
                    <a:pt x="151792" y="178896"/>
                    <a:pt x="151792" y="212315"/>
                  </a:cubicBezTo>
                  <a:lnTo>
                    <a:pt x="151792" y="279774"/>
                  </a:lnTo>
                  <a:cubicBezTo>
                    <a:pt x="133280" y="263065"/>
                    <a:pt x="121443" y="239156"/>
                    <a:pt x="121443" y="212315"/>
                  </a:cubicBezTo>
                  <a:cubicBezTo>
                    <a:pt x="121443" y="162098"/>
                    <a:pt x="162205" y="121302"/>
                    <a:pt x="212579" y="121302"/>
                  </a:cubicBezTo>
                  <a:close/>
                  <a:moveTo>
                    <a:pt x="212614" y="60686"/>
                  </a:moveTo>
                  <a:cubicBezTo>
                    <a:pt x="296543" y="60686"/>
                    <a:pt x="364541" y="128591"/>
                    <a:pt x="364541" y="212317"/>
                  </a:cubicBezTo>
                  <a:cubicBezTo>
                    <a:pt x="364541" y="241203"/>
                    <a:pt x="355997" y="267956"/>
                    <a:pt x="342023" y="290888"/>
                  </a:cubicBezTo>
                  <a:cubicBezTo>
                    <a:pt x="341400" y="290888"/>
                    <a:pt x="340777" y="290710"/>
                    <a:pt x="340243" y="290710"/>
                  </a:cubicBezTo>
                  <a:cubicBezTo>
                    <a:pt x="336861" y="290710"/>
                    <a:pt x="333568" y="290977"/>
                    <a:pt x="330275" y="291332"/>
                  </a:cubicBezTo>
                  <a:cubicBezTo>
                    <a:pt x="325380" y="286621"/>
                    <a:pt x="319684" y="282800"/>
                    <a:pt x="313721" y="279511"/>
                  </a:cubicBezTo>
                  <a:cubicBezTo>
                    <a:pt x="326537" y="260313"/>
                    <a:pt x="334102" y="237204"/>
                    <a:pt x="334102" y="212317"/>
                  </a:cubicBezTo>
                  <a:cubicBezTo>
                    <a:pt x="334102" y="145390"/>
                    <a:pt x="279633" y="90994"/>
                    <a:pt x="212614" y="90994"/>
                  </a:cubicBezTo>
                  <a:cubicBezTo>
                    <a:pt x="145595" y="90994"/>
                    <a:pt x="91125" y="145390"/>
                    <a:pt x="91125" y="212317"/>
                  </a:cubicBezTo>
                  <a:cubicBezTo>
                    <a:pt x="91125" y="249736"/>
                    <a:pt x="108480" y="282800"/>
                    <a:pt x="135092" y="305020"/>
                  </a:cubicBezTo>
                  <a:lnTo>
                    <a:pt x="135092" y="342172"/>
                  </a:lnTo>
                  <a:cubicBezTo>
                    <a:pt x="90769" y="315685"/>
                    <a:pt x="60686" y="267690"/>
                    <a:pt x="60686" y="212317"/>
                  </a:cubicBezTo>
                  <a:cubicBezTo>
                    <a:pt x="60686" y="128591"/>
                    <a:pt x="128773" y="60686"/>
                    <a:pt x="212614" y="60686"/>
                  </a:cubicBezTo>
                  <a:close/>
                  <a:moveTo>
                    <a:pt x="212605" y="0"/>
                  </a:moveTo>
                  <a:cubicBezTo>
                    <a:pt x="330076" y="0"/>
                    <a:pt x="425298" y="95103"/>
                    <a:pt x="425298" y="212337"/>
                  </a:cubicBezTo>
                  <a:cubicBezTo>
                    <a:pt x="425298" y="248423"/>
                    <a:pt x="416221" y="282376"/>
                    <a:pt x="400291" y="312151"/>
                  </a:cubicBezTo>
                  <a:cubicBezTo>
                    <a:pt x="398244" y="312240"/>
                    <a:pt x="396108" y="312240"/>
                    <a:pt x="394062" y="312507"/>
                  </a:cubicBezTo>
                  <a:cubicBezTo>
                    <a:pt x="387921" y="306641"/>
                    <a:pt x="380802" y="302108"/>
                    <a:pt x="373148" y="298463"/>
                  </a:cubicBezTo>
                  <a:cubicBezTo>
                    <a:pt x="387031" y="272777"/>
                    <a:pt x="394863" y="243535"/>
                    <a:pt x="394863" y="212337"/>
                  </a:cubicBezTo>
                  <a:cubicBezTo>
                    <a:pt x="394863" y="111990"/>
                    <a:pt x="313078" y="30309"/>
                    <a:pt x="212605" y="30309"/>
                  </a:cubicBezTo>
                  <a:cubicBezTo>
                    <a:pt x="112131" y="30309"/>
                    <a:pt x="30347" y="111990"/>
                    <a:pt x="30347" y="212337"/>
                  </a:cubicBezTo>
                  <a:cubicBezTo>
                    <a:pt x="30347" y="255534"/>
                    <a:pt x="45564" y="295175"/>
                    <a:pt x="70749" y="326372"/>
                  </a:cubicBezTo>
                  <a:cubicBezTo>
                    <a:pt x="70215" y="326372"/>
                    <a:pt x="69592" y="326194"/>
                    <a:pt x="69059" y="326194"/>
                  </a:cubicBezTo>
                  <a:cubicBezTo>
                    <a:pt x="58023" y="326194"/>
                    <a:pt x="47255" y="328416"/>
                    <a:pt x="37377" y="332505"/>
                  </a:cubicBezTo>
                  <a:cubicBezTo>
                    <a:pt x="13794" y="298286"/>
                    <a:pt x="0" y="256956"/>
                    <a:pt x="0" y="212337"/>
                  </a:cubicBezTo>
                  <a:cubicBezTo>
                    <a:pt x="0" y="95103"/>
                    <a:pt x="95222" y="0"/>
                    <a:pt x="21260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6" name="wifi_159076"/>
          <p:cNvSpPr>
            <a:spLocks noChangeAspect="1"/>
          </p:cNvSpPr>
          <p:nvPr/>
        </p:nvSpPr>
        <p:spPr bwMode="auto">
          <a:xfrm>
            <a:off x="818584" y="2779591"/>
            <a:ext cx="609685" cy="460618"/>
          </a:xfrm>
          <a:custGeom>
            <a:avLst/>
            <a:gdLst>
              <a:gd name="connsiteX0" fmla="*/ 303696 w 607675"/>
              <a:gd name="connsiteY0" fmla="*/ 372374 h 459100"/>
              <a:gd name="connsiteX1" fmla="*/ 347129 w 607675"/>
              <a:gd name="connsiteY1" fmla="*/ 415737 h 459100"/>
              <a:gd name="connsiteX2" fmla="*/ 303696 w 607675"/>
              <a:gd name="connsiteY2" fmla="*/ 459100 h 459100"/>
              <a:gd name="connsiteX3" fmla="*/ 260263 w 607675"/>
              <a:gd name="connsiteY3" fmla="*/ 415737 h 459100"/>
              <a:gd name="connsiteX4" fmla="*/ 303696 w 607675"/>
              <a:gd name="connsiteY4" fmla="*/ 372374 h 459100"/>
              <a:gd name="connsiteX5" fmla="*/ 303661 w 607675"/>
              <a:gd name="connsiteY5" fmla="*/ 250366 h 459100"/>
              <a:gd name="connsiteX6" fmla="*/ 420639 w 607675"/>
              <a:gd name="connsiteY6" fmla="*/ 298893 h 459100"/>
              <a:gd name="connsiteX7" fmla="*/ 420639 w 607675"/>
              <a:gd name="connsiteY7" fmla="*/ 344750 h 459100"/>
              <a:gd name="connsiteX8" fmla="*/ 397686 w 607675"/>
              <a:gd name="connsiteY8" fmla="*/ 354234 h 459100"/>
              <a:gd name="connsiteX9" fmla="*/ 374733 w 607675"/>
              <a:gd name="connsiteY9" fmla="*/ 344658 h 459100"/>
              <a:gd name="connsiteX10" fmla="*/ 303661 w 607675"/>
              <a:gd name="connsiteY10" fmla="*/ 315284 h 459100"/>
              <a:gd name="connsiteX11" fmla="*/ 232589 w 607675"/>
              <a:gd name="connsiteY11" fmla="*/ 344658 h 459100"/>
              <a:gd name="connsiteX12" fmla="*/ 186683 w 607675"/>
              <a:gd name="connsiteY12" fmla="*/ 344658 h 459100"/>
              <a:gd name="connsiteX13" fmla="*/ 186683 w 607675"/>
              <a:gd name="connsiteY13" fmla="*/ 298709 h 459100"/>
              <a:gd name="connsiteX14" fmla="*/ 303661 w 607675"/>
              <a:gd name="connsiteY14" fmla="*/ 250366 h 459100"/>
              <a:gd name="connsiteX15" fmla="*/ 303697 w 607675"/>
              <a:gd name="connsiteY15" fmla="*/ 126320 h 459100"/>
              <a:gd name="connsiteX16" fmla="*/ 508726 w 607675"/>
              <a:gd name="connsiteY16" fmla="*/ 211021 h 459100"/>
              <a:gd name="connsiteX17" fmla="*/ 508726 w 607675"/>
              <a:gd name="connsiteY17" fmla="*/ 256950 h 459100"/>
              <a:gd name="connsiteX18" fmla="*/ 485771 w 607675"/>
              <a:gd name="connsiteY18" fmla="*/ 266523 h 459100"/>
              <a:gd name="connsiteX19" fmla="*/ 462724 w 607675"/>
              <a:gd name="connsiteY19" fmla="*/ 256950 h 459100"/>
              <a:gd name="connsiteX20" fmla="*/ 144670 w 607675"/>
              <a:gd name="connsiteY20" fmla="*/ 256950 h 459100"/>
              <a:gd name="connsiteX21" fmla="*/ 98668 w 607675"/>
              <a:gd name="connsiteY21" fmla="*/ 256950 h 459100"/>
              <a:gd name="connsiteX22" fmla="*/ 98668 w 607675"/>
              <a:gd name="connsiteY22" fmla="*/ 211021 h 459100"/>
              <a:gd name="connsiteX23" fmla="*/ 303697 w 607675"/>
              <a:gd name="connsiteY23" fmla="*/ 126320 h 459100"/>
              <a:gd name="connsiteX24" fmla="*/ 303791 w 607675"/>
              <a:gd name="connsiteY24" fmla="*/ 0 h 459100"/>
              <a:gd name="connsiteX25" fmla="*/ 598204 w 607675"/>
              <a:gd name="connsiteY25" fmla="*/ 121809 h 459100"/>
              <a:gd name="connsiteX26" fmla="*/ 598204 w 607675"/>
              <a:gd name="connsiteY26" fmla="*/ 167659 h 459100"/>
              <a:gd name="connsiteX27" fmla="*/ 575067 w 607675"/>
              <a:gd name="connsiteY27" fmla="*/ 177235 h 459100"/>
              <a:gd name="connsiteX28" fmla="*/ 552115 w 607675"/>
              <a:gd name="connsiteY28" fmla="*/ 167659 h 459100"/>
              <a:gd name="connsiteX29" fmla="*/ 55467 w 607675"/>
              <a:gd name="connsiteY29" fmla="*/ 167659 h 459100"/>
              <a:gd name="connsiteX30" fmla="*/ 9471 w 607675"/>
              <a:gd name="connsiteY30" fmla="*/ 167659 h 459100"/>
              <a:gd name="connsiteX31" fmla="*/ 9471 w 607675"/>
              <a:gd name="connsiteY31" fmla="*/ 121809 h 459100"/>
              <a:gd name="connsiteX32" fmla="*/ 303791 w 607675"/>
              <a:gd name="connsiteY32" fmla="*/ 0 h 45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07675" h="459100">
                <a:moveTo>
                  <a:pt x="303696" y="372374"/>
                </a:moveTo>
                <a:cubicBezTo>
                  <a:pt x="327683" y="372374"/>
                  <a:pt x="347129" y="391788"/>
                  <a:pt x="347129" y="415737"/>
                </a:cubicBezTo>
                <a:cubicBezTo>
                  <a:pt x="347129" y="439686"/>
                  <a:pt x="327683" y="459100"/>
                  <a:pt x="303696" y="459100"/>
                </a:cubicBezTo>
                <a:cubicBezTo>
                  <a:pt x="279709" y="459100"/>
                  <a:pt x="260263" y="439686"/>
                  <a:pt x="260263" y="415737"/>
                </a:cubicBezTo>
                <a:cubicBezTo>
                  <a:pt x="260263" y="391788"/>
                  <a:pt x="279709" y="372374"/>
                  <a:pt x="303696" y="372374"/>
                </a:cubicBezTo>
                <a:close/>
                <a:moveTo>
                  <a:pt x="303661" y="250366"/>
                </a:moveTo>
                <a:cubicBezTo>
                  <a:pt x="347908" y="250366"/>
                  <a:pt x="389482" y="267585"/>
                  <a:pt x="420639" y="298893"/>
                </a:cubicBezTo>
                <a:cubicBezTo>
                  <a:pt x="433360" y="311508"/>
                  <a:pt x="433360" y="332135"/>
                  <a:pt x="420639" y="344750"/>
                </a:cubicBezTo>
                <a:cubicBezTo>
                  <a:pt x="414371" y="351011"/>
                  <a:pt x="406074" y="354234"/>
                  <a:pt x="397686" y="354234"/>
                </a:cubicBezTo>
                <a:cubicBezTo>
                  <a:pt x="389297" y="354234"/>
                  <a:pt x="381093" y="351011"/>
                  <a:pt x="374733" y="344658"/>
                </a:cubicBezTo>
                <a:cubicBezTo>
                  <a:pt x="355743" y="325781"/>
                  <a:pt x="330486" y="315284"/>
                  <a:pt x="303661" y="315284"/>
                </a:cubicBezTo>
                <a:cubicBezTo>
                  <a:pt x="276836" y="315284"/>
                  <a:pt x="251579" y="325781"/>
                  <a:pt x="232589" y="344658"/>
                </a:cubicBezTo>
                <a:cubicBezTo>
                  <a:pt x="219960" y="357273"/>
                  <a:pt x="199312" y="357273"/>
                  <a:pt x="186683" y="344658"/>
                </a:cubicBezTo>
                <a:cubicBezTo>
                  <a:pt x="173962" y="332043"/>
                  <a:pt x="173962" y="311416"/>
                  <a:pt x="186683" y="298709"/>
                </a:cubicBezTo>
                <a:cubicBezTo>
                  <a:pt x="217840" y="267585"/>
                  <a:pt x="259414" y="250366"/>
                  <a:pt x="303661" y="250366"/>
                </a:cubicBezTo>
                <a:close/>
                <a:moveTo>
                  <a:pt x="303697" y="126320"/>
                </a:moveTo>
                <a:cubicBezTo>
                  <a:pt x="377933" y="126320"/>
                  <a:pt x="452168" y="154554"/>
                  <a:pt x="508726" y="211021"/>
                </a:cubicBezTo>
                <a:cubicBezTo>
                  <a:pt x="521356" y="223631"/>
                  <a:pt x="521356" y="244248"/>
                  <a:pt x="508726" y="256950"/>
                </a:cubicBezTo>
                <a:cubicBezTo>
                  <a:pt x="502365" y="263301"/>
                  <a:pt x="493976" y="266523"/>
                  <a:pt x="485771" y="266523"/>
                </a:cubicBezTo>
                <a:cubicBezTo>
                  <a:pt x="477382" y="266523"/>
                  <a:pt x="469177" y="263301"/>
                  <a:pt x="462724" y="256950"/>
                </a:cubicBezTo>
                <a:cubicBezTo>
                  <a:pt x="374959" y="169418"/>
                  <a:pt x="232435" y="169418"/>
                  <a:pt x="144670" y="256950"/>
                </a:cubicBezTo>
                <a:cubicBezTo>
                  <a:pt x="131948" y="269560"/>
                  <a:pt x="111298" y="269560"/>
                  <a:pt x="98668" y="256950"/>
                </a:cubicBezTo>
                <a:cubicBezTo>
                  <a:pt x="86038" y="244248"/>
                  <a:pt x="86038" y="223631"/>
                  <a:pt x="98668" y="211021"/>
                </a:cubicBezTo>
                <a:cubicBezTo>
                  <a:pt x="155226" y="154554"/>
                  <a:pt x="229462" y="126320"/>
                  <a:pt x="303697" y="126320"/>
                </a:cubicBezTo>
                <a:close/>
                <a:moveTo>
                  <a:pt x="303791" y="0"/>
                </a:moveTo>
                <a:cubicBezTo>
                  <a:pt x="415049" y="0"/>
                  <a:pt x="519485" y="43181"/>
                  <a:pt x="598204" y="121809"/>
                </a:cubicBezTo>
                <a:cubicBezTo>
                  <a:pt x="610832" y="134422"/>
                  <a:pt x="610832" y="155046"/>
                  <a:pt x="598204" y="167659"/>
                </a:cubicBezTo>
                <a:cubicBezTo>
                  <a:pt x="591659" y="174104"/>
                  <a:pt x="583271" y="177235"/>
                  <a:pt x="575067" y="177235"/>
                </a:cubicBezTo>
                <a:cubicBezTo>
                  <a:pt x="566679" y="177235"/>
                  <a:pt x="558476" y="174104"/>
                  <a:pt x="552115" y="167659"/>
                </a:cubicBezTo>
                <a:cubicBezTo>
                  <a:pt x="415049" y="30935"/>
                  <a:pt x="192350" y="30935"/>
                  <a:pt x="55467" y="167659"/>
                </a:cubicBezTo>
                <a:cubicBezTo>
                  <a:pt x="42747" y="180365"/>
                  <a:pt x="22099" y="180365"/>
                  <a:pt x="9471" y="167659"/>
                </a:cubicBezTo>
                <a:cubicBezTo>
                  <a:pt x="-3157" y="155046"/>
                  <a:pt x="-3157" y="134422"/>
                  <a:pt x="9471" y="121809"/>
                </a:cubicBezTo>
                <a:cubicBezTo>
                  <a:pt x="88098" y="43181"/>
                  <a:pt x="192626" y="0"/>
                  <a:pt x="30379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0660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prism isInverted="1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ca62e6bd-1cb0-4be2-87e6-839a804c01c9"/>
          <p:cNvGrpSpPr>
            <a:grpSpLocks noChangeAspect="1"/>
          </p:cNvGrpSpPr>
          <p:nvPr/>
        </p:nvGrpSpPr>
        <p:grpSpPr>
          <a:xfrm>
            <a:off x="1097992" y="1428303"/>
            <a:ext cx="9843620" cy="4296222"/>
            <a:chOff x="440550" y="2310951"/>
            <a:chExt cx="10461969" cy="4566100"/>
          </a:xfrm>
        </p:grpSpPr>
        <p:grpSp>
          <p:nvGrpSpPr>
            <p:cNvPr id="4" name="Group 1"/>
            <p:cNvGrpSpPr/>
            <p:nvPr/>
          </p:nvGrpSpPr>
          <p:grpSpPr>
            <a:xfrm>
              <a:off x="4384327" y="3450942"/>
              <a:ext cx="3423347" cy="3426109"/>
              <a:chOff x="4384327" y="3450941"/>
              <a:chExt cx="3423346" cy="3426109"/>
            </a:xfrm>
          </p:grpSpPr>
          <p:sp>
            <p:nvSpPr>
              <p:cNvPr id="74" name="Freeform: Shape 2"/>
              <p:cNvSpPr>
                <a:spLocks/>
              </p:cNvSpPr>
              <p:nvPr/>
            </p:nvSpPr>
            <p:spPr bwMode="auto">
              <a:xfrm>
                <a:off x="4384327" y="3450941"/>
                <a:ext cx="3423346" cy="3426109"/>
              </a:xfrm>
              <a:custGeom>
                <a:avLst/>
                <a:gdLst>
                  <a:gd name="T0" fmla="*/ 523 w 1046"/>
                  <a:gd name="T1" fmla="*/ 1016 h 1047"/>
                  <a:gd name="T2" fmla="*/ 31 w 1046"/>
                  <a:gd name="T3" fmla="*/ 524 h 1047"/>
                  <a:gd name="T4" fmla="*/ 523 w 1046"/>
                  <a:gd name="T5" fmla="*/ 32 h 1047"/>
                  <a:gd name="T6" fmla="*/ 1015 w 1046"/>
                  <a:gd name="T7" fmla="*/ 524 h 1047"/>
                  <a:gd name="T8" fmla="*/ 523 w 1046"/>
                  <a:gd name="T9" fmla="*/ 1016 h 1047"/>
                  <a:gd name="T10" fmla="*/ 523 w 1046"/>
                  <a:gd name="T11" fmla="*/ 0 h 1047"/>
                  <a:gd name="T12" fmla="*/ 0 w 1046"/>
                  <a:gd name="T13" fmla="*/ 524 h 1047"/>
                  <a:gd name="T14" fmla="*/ 523 w 1046"/>
                  <a:gd name="T15" fmla="*/ 1047 h 1047"/>
                  <a:gd name="T16" fmla="*/ 1046 w 1046"/>
                  <a:gd name="T17" fmla="*/ 524 h 1047"/>
                  <a:gd name="T18" fmla="*/ 523 w 1046"/>
                  <a:gd name="T19" fmla="*/ 0 h 10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46" h="1047">
                    <a:moveTo>
                      <a:pt x="523" y="1016"/>
                    </a:moveTo>
                    <a:cubicBezTo>
                      <a:pt x="251" y="1016"/>
                      <a:pt x="31" y="796"/>
                      <a:pt x="31" y="524"/>
                    </a:cubicBezTo>
                    <a:cubicBezTo>
                      <a:pt x="31" y="252"/>
                      <a:pt x="251" y="32"/>
                      <a:pt x="523" y="32"/>
                    </a:cubicBezTo>
                    <a:cubicBezTo>
                      <a:pt x="795" y="32"/>
                      <a:pt x="1015" y="252"/>
                      <a:pt x="1015" y="524"/>
                    </a:cubicBezTo>
                    <a:cubicBezTo>
                      <a:pt x="1015" y="796"/>
                      <a:pt x="795" y="1016"/>
                      <a:pt x="523" y="1016"/>
                    </a:cubicBezTo>
                    <a:moveTo>
                      <a:pt x="523" y="0"/>
                    </a:moveTo>
                    <a:cubicBezTo>
                      <a:pt x="234" y="0"/>
                      <a:pt x="0" y="235"/>
                      <a:pt x="0" y="524"/>
                    </a:cubicBezTo>
                    <a:cubicBezTo>
                      <a:pt x="0" y="813"/>
                      <a:pt x="234" y="1047"/>
                      <a:pt x="523" y="1047"/>
                    </a:cubicBezTo>
                    <a:cubicBezTo>
                      <a:pt x="812" y="1047"/>
                      <a:pt x="1046" y="813"/>
                      <a:pt x="1046" y="524"/>
                    </a:cubicBezTo>
                    <a:cubicBezTo>
                      <a:pt x="1046" y="235"/>
                      <a:pt x="812" y="0"/>
                      <a:pt x="523" y="0"/>
                    </a:cubicBezTo>
                  </a:path>
                </a:pathLst>
              </a:custGeom>
              <a:solidFill>
                <a:srgbClr val="F5F5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5" name="Freeform: Shape 3"/>
              <p:cNvSpPr>
                <a:spLocks/>
              </p:cNvSpPr>
              <p:nvPr/>
            </p:nvSpPr>
            <p:spPr bwMode="auto">
              <a:xfrm>
                <a:off x="4583263" y="3654021"/>
                <a:ext cx="3024095" cy="3024095"/>
              </a:xfrm>
              <a:custGeom>
                <a:avLst/>
                <a:gdLst>
                  <a:gd name="T0" fmla="*/ 462 w 924"/>
                  <a:gd name="T1" fmla="*/ 891 h 924"/>
                  <a:gd name="T2" fmla="*/ 32 w 924"/>
                  <a:gd name="T3" fmla="*/ 462 h 924"/>
                  <a:gd name="T4" fmla="*/ 462 w 924"/>
                  <a:gd name="T5" fmla="*/ 32 h 924"/>
                  <a:gd name="T6" fmla="*/ 892 w 924"/>
                  <a:gd name="T7" fmla="*/ 462 h 924"/>
                  <a:gd name="T8" fmla="*/ 462 w 924"/>
                  <a:gd name="T9" fmla="*/ 891 h 924"/>
                  <a:gd name="T10" fmla="*/ 462 w 924"/>
                  <a:gd name="T11" fmla="*/ 0 h 924"/>
                  <a:gd name="T12" fmla="*/ 0 w 924"/>
                  <a:gd name="T13" fmla="*/ 462 h 924"/>
                  <a:gd name="T14" fmla="*/ 462 w 924"/>
                  <a:gd name="T15" fmla="*/ 924 h 924"/>
                  <a:gd name="T16" fmla="*/ 924 w 924"/>
                  <a:gd name="T17" fmla="*/ 462 h 924"/>
                  <a:gd name="T18" fmla="*/ 462 w 924"/>
                  <a:gd name="T19" fmla="*/ 0 h 9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24" h="924">
                    <a:moveTo>
                      <a:pt x="462" y="891"/>
                    </a:moveTo>
                    <a:cubicBezTo>
                      <a:pt x="225" y="891"/>
                      <a:pt x="32" y="699"/>
                      <a:pt x="32" y="462"/>
                    </a:cubicBezTo>
                    <a:cubicBezTo>
                      <a:pt x="32" y="225"/>
                      <a:pt x="225" y="32"/>
                      <a:pt x="462" y="32"/>
                    </a:cubicBezTo>
                    <a:cubicBezTo>
                      <a:pt x="699" y="32"/>
                      <a:pt x="892" y="225"/>
                      <a:pt x="892" y="462"/>
                    </a:cubicBezTo>
                    <a:cubicBezTo>
                      <a:pt x="892" y="699"/>
                      <a:pt x="699" y="891"/>
                      <a:pt x="462" y="891"/>
                    </a:cubicBezTo>
                    <a:moveTo>
                      <a:pt x="462" y="0"/>
                    </a:moveTo>
                    <a:cubicBezTo>
                      <a:pt x="207" y="0"/>
                      <a:pt x="0" y="207"/>
                      <a:pt x="0" y="462"/>
                    </a:cubicBezTo>
                    <a:cubicBezTo>
                      <a:pt x="0" y="717"/>
                      <a:pt x="207" y="924"/>
                      <a:pt x="462" y="924"/>
                    </a:cubicBezTo>
                    <a:cubicBezTo>
                      <a:pt x="717" y="924"/>
                      <a:pt x="924" y="717"/>
                      <a:pt x="924" y="462"/>
                    </a:cubicBezTo>
                    <a:cubicBezTo>
                      <a:pt x="924" y="207"/>
                      <a:pt x="717" y="0"/>
                      <a:pt x="462" y="0"/>
                    </a:cubicBezTo>
                  </a:path>
                </a:pathLst>
              </a:custGeom>
              <a:solidFill>
                <a:srgbClr val="F5F5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6" name="Freeform: Shape 4"/>
              <p:cNvSpPr>
                <a:spLocks/>
              </p:cNvSpPr>
              <p:nvPr/>
            </p:nvSpPr>
            <p:spPr bwMode="auto">
              <a:xfrm>
                <a:off x="4793250" y="3864008"/>
                <a:ext cx="2605501" cy="2604120"/>
              </a:xfrm>
              <a:custGeom>
                <a:avLst/>
                <a:gdLst>
                  <a:gd name="T0" fmla="*/ 398 w 796"/>
                  <a:gd name="T1" fmla="*/ 765 h 796"/>
                  <a:gd name="T2" fmla="*/ 31 w 796"/>
                  <a:gd name="T3" fmla="*/ 398 h 796"/>
                  <a:gd name="T4" fmla="*/ 398 w 796"/>
                  <a:gd name="T5" fmla="*/ 31 h 796"/>
                  <a:gd name="T6" fmla="*/ 765 w 796"/>
                  <a:gd name="T7" fmla="*/ 398 h 796"/>
                  <a:gd name="T8" fmla="*/ 398 w 796"/>
                  <a:gd name="T9" fmla="*/ 765 h 796"/>
                  <a:gd name="T10" fmla="*/ 398 w 796"/>
                  <a:gd name="T11" fmla="*/ 0 h 796"/>
                  <a:gd name="T12" fmla="*/ 0 w 796"/>
                  <a:gd name="T13" fmla="*/ 398 h 796"/>
                  <a:gd name="T14" fmla="*/ 398 w 796"/>
                  <a:gd name="T15" fmla="*/ 796 h 796"/>
                  <a:gd name="T16" fmla="*/ 796 w 796"/>
                  <a:gd name="T17" fmla="*/ 398 h 796"/>
                  <a:gd name="T18" fmla="*/ 398 w 796"/>
                  <a:gd name="T19" fmla="*/ 0 h 7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96" h="796">
                    <a:moveTo>
                      <a:pt x="398" y="765"/>
                    </a:moveTo>
                    <a:cubicBezTo>
                      <a:pt x="195" y="765"/>
                      <a:pt x="31" y="601"/>
                      <a:pt x="31" y="398"/>
                    </a:cubicBezTo>
                    <a:cubicBezTo>
                      <a:pt x="31" y="195"/>
                      <a:pt x="195" y="31"/>
                      <a:pt x="398" y="31"/>
                    </a:cubicBezTo>
                    <a:cubicBezTo>
                      <a:pt x="601" y="31"/>
                      <a:pt x="765" y="195"/>
                      <a:pt x="765" y="398"/>
                    </a:cubicBezTo>
                    <a:cubicBezTo>
                      <a:pt x="765" y="601"/>
                      <a:pt x="601" y="765"/>
                      <a:pt x="398" y="765"/>
                    </a:cubicBezTo>
                    <a:moveTo>
                      <a:pt x="398" y="0"/>
                    </a:moveTo>
                    <a:cubicBezTo>
                      <a:pt x="178" y="0"/>
                      <a:pt x="0" y="178"/>
                      <a:pt x="0" y="398"/>
                    </a:cubicBezTo>
                    <a:cubicBezTo>
                      <a:pt x="0" y="618"/>
                      <a:pt x="178" y="796"/>
                      <a:pt x="398" y="796"/>
                    </a:cubicBezTo>
                    <a:cubicBezTo>
                      <a:pt x="618" y="796"/>
                      <a:pt x="796" y="618"/>
                      <a:pt x="796" y="398"/>
                    </a:cubicBezTo>
                    <a:cubicBezTo>
                      <a:pt x="796" y="178"/>
                      <a:pt x="618" y="0"/>
                      <a:pt x="398" y="0"/>
                    </a:cubicBezTo>
                  </a:path>
                </a:pathLst>
              </a:custGeom>
              <a:solidFill>
                <a:srgbClr val="F5F5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7" name="Freeform: Shape 5"/>
              <p:cNvSpPr>
                <a:spLocks/>
              </p:cNvSpPr>
              <p:nvPr/>
            </p:nvSpPr>
            <p:spPr bwMode="auto">
              <a:xfrm>
                <a:off x="4996330" y="4067088"/>
                <a:ext cx="2199341" cy="2197960"/>
              </a:xfrm>
              <a:custGeom>
                <a:avLst/>
                <a:gdLst>
                  <a:gd name="T0" fmla="*/ 336 w 672"/>
                  <a:gd name="T1" fmla="*/ 639 h 672"/>
                  <a:gd name="T2" fmla="*/ 33 w 672"/>
                  <a:gd name="T3" fmla="*/ 336 h 672"/>
                  <a:gd name="T4" fmla="*/ 336 w 672"/>
                  <a:gd name="T5" fmla="*/ 32 h 672"/>
                  <a:gd name="T6" fmla="*/ 640 w 672"/>
                  <a:gd name="T7" fmla="*/ 336 h 672"/>
                  <a:gd name="T8" fmla="*/ 336 w 672"/>
                  <a:gd name="T9" fmla="*/ 639 h 672"/>
                  <a:gd name="T10" fmla="*/ 336 w 672"/>
                  <a:gd name="T11" fmla="*/ 0 h 672"/>
                  <a:gd name="T12" fmla="*/ 0 w 672"/>
                  <a:gd name="T13" fmla="*/ 336 h 672"/>
                  <a:gd name="T14" fmla="*/ 336 w 672"/>
                  <a:gd name="T15" fmla="*/ 672 h 672"/>
                  <a:gd name="T16" fmla="*/ 672 w 672"/>
                  <a:gd name="T17" fmla="*/ 336 h 672"/>
                  <a:gd name="T18" fmla="*/ 336 w 672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72" h="672">
                    <a:moveTo>
                      <a:pt x="336" y="639"/>
                    </a:moveTo>
                    <a:cubicBezTo>
                      <a:pt x="168" y="639"/>
                      <a:pt x="33" y="503"/>
                      <a:pt x="33" y="336"/>
                    </a:cubicBezTo>
                    <a:cubicBezTo>
                      <a:pt x="33" y="168"/>
                      <a:pt x="168" y="32"/>
                      <a:pt x="336" y="32"/>
                    </a:cubicBezTo>
                    <a:cubicBezTo>
                      <a:pt x="504" y="32"/>
                      <a:pt x="640" y="168"/>
                      <a:pt x="640" y="336"/>
                    </a:cubicBezTo>
                    <a:cubicBezTo>
                      <a:pt x="640" y="503"/>
                      <a:pt x="504" y="639"/>
                      <a:pt x="336" y="639"/>
                    </a:cubicBezTo>
                    <a:moveTo>
                      <a:pt x="336" y="0"/>
                    </a:moveTo>
                    <a:cubicBezTo>
                      <a:pt x="151" y="0"/>
                      <a:pt x="0" y="150"/>
                      <a:pt x="0" y="336"/>
                    </a:cubicBezTo>
                    <a:cubicBezTo>
                      <a:pt x="0" y="521"/>
                      <a:pt x="151" y="672"/>
                      <a:pt x="336" y="672"/>
                    </a:cubicBezTo>
                    <a:cubicBezTo>
                      <a:pt x="521" y="672"/>
                      <a:pt x="672" y="521"/>
                      <a:pt x="672" y="336"/>
                    </a:cubicBezTo>
                    <a:cubicBezTo>
                      <a:pt x="672" y="150"/>
                      <a:pt x="521" y="0"/>
                      <a:pt x="336" y="0"/>
                    </a:cubicBezTo>
                  </a:path>
                </a:pathLst>
              </a:custGeom>
              <a:solidFill>
                <a:srgbClr val="F5F5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8" name="Freeform: Shape 6"/>
              <p:cNvSpPr>
                <a:spLocks/>
              </p:cNvSpPr>
              <p:nvPr/>
            </p:nvSpPr>
            <p:spPr bwMode="auto">
              <a:xfrm>
                <a:off x="5204936" y="4275694"/>
                <a:ext cx="1780748" cy="1780748"/>
              </a:xfrm>
              <a:custGeom>
                <a:avLst/>
                <a:gdLst>
                  <a:gd name="T0" fmla="*/ 272 w 544"/>
                  <a:gd name="T1" fmla="*/ 513 h 544"/>
                  <a:gd name="T2" fmla="*/ 31 w 544"/>
                  <a:gd name="T3" fmla="*/ 272 h 544"/>
                  <a:gd name="T4" fmla="*/ 272 w 544"/>
                  <a:gd name="T5" fmla="*/ 31 h 544"/>
                  <a:gd name="T6" fmla="*/ 513 w 544"/>
                  <a:gd name="T7" fmla="*/ 272 h 544"/>
                  <a:gd name="T8" fmla="*/ 272 w 544"/>
                  <a:gd name="T9" fmla="*/ 513 h 544"/>
                  <a:gd name="T10" fmla="*/ 272 w 544"/>
                  <a:gd name="T11" fmla="*/ 0 h 544"/>
                  <a:gd name="T12" fmla="*/ 0 w 544"/>
                  <a:gd name="T13" fmla="*/ 272 h 544"/>
                  <a:gd name="T14" fmla="*/ 272 w 544"/>
                  <a:gd name="T15" fmla="*/ 544 h 544"/>
                  <a:gd name="T16" fmla="*/ 544 w 544"/>
                  <a:gd name="T17" fmla="*/ 272 h 544"/>
                  <a:gd name="T18" fmla="*/ 272 w 544"/>
                  <a:gd name="T19" fmla="*/ 0 h 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44" h="544">
                    <a:moveTo>
                      <a:pt x="272" y="513"/>
                    </a:moveTo>
                    <a:cubicBezTo>
                      <a:pt x="139" y="513"/>
                      <a:pt x="31" y="405"/>
                      <a:pt x="31" y="272"/>
                    </a:cubicBezTo>
                    <a:cubicBezTo>
                      <a:pt x="31" y="139"/>
                      <a:pt x="139" y="31"/>
                      <a:pt x="272" y="31"/>
                    </a:cubicBezTo>
                    <a:cubicBezTo>
                      <a:pt x="405" y="31"/>
                      <a:pt x="513" y="139"/>
                      <a:pt x="513" y="272"/>
                    </a:cubicBezTo>
                    <a:cubicBezTo>
                      <a:pt x="513" y="405"/>
                      <a:pt x="405" y="513"/>
                      <a:pt x="272" y="513"/>
                    </a:cubicBezTo>
                    <a:moveTo>
                      <a:pt x="272" y="0"/>
                    </a:moveTo>
                    <a:cubicBezTo>
                      <a:pt x="122" y="0"/>
                      <a:pt x="0" y="121"/>
                      <a:pt x="0" y="272"/>
                    </a:cubicBezTo>
                    <a:cubicBezTo>
                      <a:pt x="0" y="422"/>
                      <a:pt x="122" y="544"/>
                      <a:pt x="272" y="544"/>
                    </a:cubicBezTo>
                    <a:cubicBezTo>
                      <a:pt x="422" y="544"/>
                      <a:pt x="544" y="422"/>
                      <a:pt x="544" y="272"/>
                    </a:cubicBezTo>
                    <a:cubicBezTo>
                      <a:pt x="544" y="121"/>
                      <a:pt x="422" y="0"/>
                      <a:pt x="272" y="0"/>
                    </a:cubicBezTo>
                  </a:path>
                </a:pathLst>
              </a:custGeom>
              <a:solidFill>
                <a:srgbClr val="F5F5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5" name="Freeform: Shape 7"/>
            <p:cNvSpPr>
              <a:spLocks/>
            </p:cNvSpPr>
            <p:nvPr/>
          </p:nvSpPr>
          <p:spPr bwMode="auto">
            <a:xfrm>
              <a:off x="4423009" y="4865592"/>
              <a:ext cx="1037504" cy="1793181"/>
            </a:xfrm>
            <a:custGeom>
              <a:avLst/>
              <a:gdLst>
                <a:gd name="T0" fmla="*/ 103 w 317"/>
                <a:gd name="T1" fmla="*/ 310 h 548"/>
                <a:gd name="T2" fmla="*/ 56 w 317"/>
                <a:gd name="T3" fmla="*/ 21 h 548"/>
                <a:gd name="T4" fmla="*/ 56 w 317"/>
                <a:gd name="T5" fmla="*/ 21 h 548"/>
                <a:gd name="T6" fmla="*/ 56 w 317"/>
                <a:gd name="T7" fmla="*/ 19 h 548"/>
                <a:gd name="T8" fmla="*/ 37 w 317"/>
                <a:gd name="T9" fmla="*/ 0 h 548"/>
                <a:gd name="T10" fmla="*/ 18 w 317"/>
                <a:gd name="T11" fmla="*/ 14 h 548"/>
                <a:gd name="T12" fmla="*/ 18 w 317"/>
                <a:gd name="T13" fmla="*/ 14 h 548"/>
                <a:gd name="T14" fmla="*/ 18 w 317"/>
                <a:gd name="T15" fmla="*/ 15 h 548"/>
                <a:gd name="T16" fmla="*/ 18 w 317"/>
                <a:gd name="T17" fmla="*/ 17 h 548"/>
                <a:gd name="T18" fmla="*/ 70 w 317"/>
                <a:gd name="T19" fmla="*/ 328 h 548"/>
                <a:gd name="T20" fmla="*/ 315 w 317"/>
                <a:gd name="T21" fmla="*/ 548 h 548"/>
                <a:gd name="T22" fmla="*/ 317 w 317"/>
                <a:gd name="T23" fmla="*/ 508 h 548"/>
                <a:gd name="T24" fmla="*/ 103 w 317"/>
                <a:gd name="T25" fmla="*/ 310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7" h="548">
                  <a:moveTo>
                    <a:pt x="103" y="310"/>
                  </a:moveTo>
                  <a:cubicBezTo>
                    <a:pt x="57" y="223"/>
                    <a:pt x="38" y="122"/>
                    <a:pt x="56" y="21"/>
                  </a:cubicBezTo>
                  <a:cubicBezTo>
                    <a:pt x="56" y="21"/>
                    <a:pt x="56" y="21"/>
                    <a:pt x="56" y="21"/>
                  </a:cubicBezTo>
                  <a:cubicBezTo>
                    <a:pt x="56" y="20"/>
                    <a:pt x="56" y="20"/>
                    <a:pt x="56" y="19"/>
                  </a:cubicBezTo>
                  <a:cubicBezTo>
                    <a:pt x="56" y="9"/>
                    <a:pt x="47" y="0"/>
                    <a:pt x="37" y="0"/>
                  </a:cubicBezTo>
                  <a:cubicBezTo>
                    <a:pt x="28" y="0"/>
                    <a:pt x="20" y="6"/>
                    <a:pt x="18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6"/>
                    <a:pt x="18" y="16"/>
                    <a:pt x="18" y="17"/>
                  </a:cubicBezTo>
                  <a:cubicBezTo>
                    <a:pt x="0" y="126"/>
                    <a:pt x="20" y="235"/>
                    <a:pt x="70" y="328"/>
                  </a:cubicBezTo>
                  <a:cubicBezTo>
                    <a:pt x="122" y="425"/>
                    <a:pt x="207" y="504"/>
                    <a:pt x="315" y="548"/>
                  </a:cubicBezTo>
                  <a:cubicBezTo>
                    <a:pt x="317" y="508"/>
                    <a:pt x="317" y="508"/>
                    <a:pt x="317" y="508"/>
                  </a:cubicBezTo>
                  <a:cubicBezTo>
                    <a:pt x="223" y="466"/>
                    <a:pt x="149" y="395"/>
                    <a:pt x="103" y="31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" name="Freeform: Shape 8"/>
            <p:cNvSpPr>
              <a:spLocks/>
            </p:cNvSpPr>
            <p:nvPr/>
          </p:nvSpPr>
          <p:spPr bwMode="auto">
            <a:xfrm>
              <a:off x="4547345" y="4105769"/>
              <a:ext cx="920076" cy="2421763"/>
            </a:xfrm>
            <a:custGeom>
              <a:avLst/>
              <a:gdLst>
                <a:gd name="T0" fmla="*/ 102 w 281"/>
                <a:gd name="T1" fmla="*/ 522 h 740"/>
                <a:gd name="T2" fmla="*/ 59 w 281"/>
                <a:gd name="T3" fmla="*/ 260 h 740"/>
                <a:gd name="T4" fmla="*/ 74 w 281"/>
                <a:gd name="T5" fmla="*/ 200 h 740"/>
                <a:gd name="T6" fmla="*/ 176 w 281"/>
                <a:gd name="T7" fmla="*/ 37 h 740"/>
                <a:gd name="T8" fmla="*/ 176 w 281"/>
                <a:gd name="T9" fmla="*/ 37 h 740"/>
                <a:gd name="T10" fmla="*/ 183 w 281"/>
                <a:gd name="T11" fmla="*/ 21 h 740"/>
                <a:gd name="T12" fmla="*/ 162 w 281"/>
                <a:gd name="T13" fmla="*/ 0 h 740"/>
                <a:gd name="T14" fmla="*/ 146 w 281"/>
                <a:gd name="T15" fmla="*/ 8 h 740"/>
                <a:gd name="T16" fmla="*/ 34 w 281"/>
                <a:gd name="T17" fmla="*/ 187 h 740"/>
                <a:gd name="T18" fmla="*/ 18 w 281"/>
                <a:gd name="T19" fmla="*/ 253 h 740"/>
                <a:gd name="T20" fmla="*/ 65 w 281"/>
                <a:gd name="T21" fmla="*/ 542 h 740"/>
                <a:gd name="T22" fmla="*/ 279 w 281"/>
                <a:gd name="T23" fmla="*/ 740 h 740"/>
                <a:gd name="T24" fmla="*/ 281 w 281"/>
                <a:gd name="T25" fmla="*/ 695 h 740"/>
                <a:gd name="T26" fmla="*/ 102 w 281"/>
                <a:gd name="T27" fmla="*/ 522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1" h="740">
                  <a:moveTo>
                    <a:pt x="102" y="522"/>
                  </a:moveTo>
                  <a:cubicBezTo>
                    <a:pt x="60" y="444"/>
                    <a:pt x="43" y="352"/>
                    <a:pt x="59" y="260"/>
                  </a:cubicBezTo>
                  <a:cubicBezTo>
                    <a:pt x="62" y="240"/>
                    <a:pt x="67" y="220"/>
                    <a:pt x="74" y="200"/>
                  </a:cubicBezTo>
                  <a:cubicBezTo>
                    <a:pt x="95" y="136"/>
                    <a:pt x="131" y="81"/>
                    <a:pt x="176" y="37"/>
                  </a:cubicBezTo>
                  <a:cubicBezTo>
                    <a:pt x="176" y="37"/>
                    <a:pt x="176" y="37"/>
                    <a:pt x="176" y="37"/>
                  </a:cubicBezTo>
                  <a:cubicBezTo>
                    <a:pt x="180" y="33"/>
                    <a:pt x="183" y="27"/>
                    <a:pt x="183" y="21"/>
                  </a:cubicBezTo>
                  <a:cubicBezTo>
                    <a:pt x="183" y="9"/>
                    <a:pt x="174" y="0"/>
                    <a:pt x="162" y="0"/>
                  </a:cubicBezTo>
                  <a:cubicBezTo>
                    <a:pt x="155" y="0"/>
                    <a:pt x="150" y="3"/>
                    <a:pt x="146" y="8"/>
                  </a:cubicBezTo>
                  <a:cubicBezTo>
                    <a:pt x="96" y="56"/>
                    <a:pt x="57" y="117"/>
                    <a:pt x="34" y="187"/>
                  </a:cubicBezTo>
                  <a:cubicBezTo>
                    <a:pt x="27" y="209"/>
                    <a:pt x="21" y="231"/>
                    <a:pt x="18" y="253"/>
                  </a:cubicBezTo>
                  <a:cubicBezTo>
                    <a:pt x="0" y="354"/>
                    <a:pt x="19" y="455"/>
                    <a:pt x="65" y="542"/>
                  </a:cubicBezTo>
                  <a:cubicBezTo>
                    <a:pt x="111" y="627"/>
                    <a:pt x="185" y="698"/>
                    <a:pt x="279" y="740"/>
                  </a:cubicBezTo>
                  <a:cubicBezTo>
                    <a:pt x="281" y="695"/>
                    <a:pt x="281" y="695"/>
                    <a:pt x="281" y="695"/>
                  </a:cubicBezTo>
                  <a:cubicBezTo>
                    <a:pt x="203" y="656"/>
                    <a:pt x="141" y="595"/>
                    <a:pt x="102" y="52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" name="Freeform: Shape 9"/>
            <p:cNvSpPr>
              <a:spLocks/>
            </p:cNvSpPr>
            <p:nvPr/>
          </p:nvSpPr>
          <p:spPr bwMode="auto">
            <a:xfrm>
              <a:off x="4528003" y="5905861"/>
              <a:ext cx="925603" cy="896591"/>
            </a:xfrm>
            <a:custGeom>
              <a:avLst/>
              <a:gdLst>
                <a:gd name="T0" fmla="*/ 38 w 283"/>
                <a:gd name="T1" fmla="*/ 10 h 274"/>
                <a:gd name="T2" fmla="*/ 37 w 283"/>
                <a:gd name="T3" fmla="*/ 10 h 274"/>
                <a:gd name="T4" fmla="*/ 20 w 283"/>
                <a:gd name="T5" fmla="*/ 0 h 274"/>
                <a:gd name="T6" fmla="*/ 0 w 283"/>
                <a:gd name="T7" fmla="*/ 21 h 274"/>
                <a:gd name="T8" fmla="*/ 3 w 283"/>
                <a:gd name="T9" fmla="*/ 32 h 274"/>
                <a:gd name="T10" fmla="*/ 281 w 283"/>
                <a:gd name="T11" fmla="*/ 274 h 274"/>
                <a:gd name="T12" fmla="*/ 283 w 283"/>
                <a:gd name="T13" fmla="*/ 230 h 274"/>
                <a:gd name="T14" fmla="*/ 38 w 283"/>
                <a:gd name="T15" fmla="*/ 1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3" h="274">
                  <a:moveTo>
                    <a:pt x="38" y="10"/>
                  </a:moveTo>
                  <a:cubicBezTo>
                    <a:pt x="37" y="10"/>
                    <a:pt x="37" y="10"/>
                    <a:pt x="37" y="10"/>
                  </a:cubicBezTo>
                  <a:cubicBezTo>
                    <a:pt x="34" y="4"/>
                    <a:pt x="27" y="0"/>
                    <a:pt x="20" y="0"/>
                  </a:cubicBezTo>
                  <a:cubicBezTo>
                    <a:pt x="9" y="0"/>
                    <a:pt x="0" y="10"/>
                    <a:pt x="0" y="21"/>
                  </a:cubicBezTo>
                  <a:cubicBezTo>
                    <a:pt x="0" y="25"/>
                    <a:pt x="1" y="29"/>
                    <a:pt x="3" y="32"/>
                  </a:cubicBezTo>
                  <a:cubicBezTo>
                    <a:pt x="62" y="140"/>
                    <a:pt x="158" y="228"/>
                    <a:pt x="281" y="274"/>
                  </a:cubicBezTo>
                  <a:cubicBezTo>
                    <a:pt x="283" y="230"/>
                    <a:pt x="283" y="230"/>
                    <a:pt x="283" y="230"/>
                  </a:cubicBezTo>
                  <a:cubicBezTo>
                    <a:pt x="175" y="186"/>
                    <a:pt x="90" y="107"/>
                    <a:pt x="38" y="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" name="Freeform: Shape 10"/>
            <p:cNvSpPr>
              <a:spLocks/>
            </p:cNvSpPr>
            <p:nvPr/>
          </p:nvSpPr>
          <p:spPr bwMode="auto">
            <a:xfrm>
              <a:off x="6593340" y="4337861"/>
              <a:ext cx="1105197" cy="2347163"/>
            </a:xfrm>
            <a:custGeom>
              <a:avLst/>
              <a:gdLst>
                <a:gd name="T0" fmla="*/ 257 w 338"/>
                <a:gd name="T1" fmla="*/ 11 h 717"/>
                <a:gd name="T2" fmla="*/ 254 w 338"/>
                <a:gd name="T3" fmla="*/ 7 h 717"/>
                <a:gd name="T4" fmla="*/ 254 w 338"/>
                <a:gd name="T5" fmla="*/ 6 h 717"/>
                <a:gd name="T6" fmla="*/ 239 w 338"/>
                <a:gd name="T7" fmla="*/ 0 h 717"/>
                <a:gd name="T8" fmla="*/ 220 w 338"/>
                <a:gd name="T9" fmla="*/ 19 h 717"/>
                <a:gd name="T10" fmla="*/ 224 w 338"/>
                <a:gd name="T11" fmla="*/ 29 h 717"/>
                <a:gd name="T12" fmla="*/ 223 w 338"/>
                <a:gd name="T13" fmla="*/ 29 h 717"/>
                <a:gd name="T14" fmla="*/ 275 w 338"/>
                <a:gd name="T15" fmla="*/ 353 h 717"/>
                <a:gd name="T16" fmla="*/ 263 w 338"/>
                <a:gd name="T17" fmla="*/ 399 h 717"/>
                <a:gd name="T18" fmla="*/ 3 w 338"/>
                <a:gd name="T19" fmla="*/ 675 h 717"/>
                <a:gd name="T20" fmla="*/ 0 w 338"/>
                <a:gd name="T21" fmla="*/ 717 h 717"/>
                <a:gd name="T22" fmla="*/ 299 w 338"/>
                <a:gd name="T23" fmla="*/ 411 h 717"/>
                <a:gd name="T24" fmla="*/ 304 w 338"/>
                <a:gd name="T25" fmla="*/ 396 h 717"/>
                <a:gd name="T26" fmla="*/ 307 w 338"/>
                <a:gd name="T27" fmla="*/ 385 h 717"/>
                <a:gd name="T28" fmla="*/ 308 w 338"/>
                <a:gd name="T29" fmla="*/ 381 h 717"/>
                <a:gd name="T30" fmla="*/ 314 w 338"/>
                <a:gd name="T31" fmla="*/ 352 h 717"/>
                <a:gd name="T32" fmla="*/ 315 w 338"/>
                <a:gd name="T33" fmla="*/ 347 h 717"/>
                <a:gd name="T34" fmla="*/ 257 w 338"/>
                <a:gd name="T35" fmla="*/ 11 h 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38" h="717">
                  <a:moveTo>
                    <a:pt x="257" y="11"/>
                  </a:moveTo>
                  <a:cubicBezTo>
                    <a:pt x="256" y="10"/>
                    <a:pt x="255" y="8"/>
                    <a:pt x="254" y="7"/>
                  </a:cubicBezTo>
                  <a:cubicBezTo>
                    <a:pt x="254" y="6"/>
                    <a:pt x="254" y="6"/>
                    <a:pt x="254" y="6"/>
                  </a:cubicBezTo>
                  <a:cubicBezTo>
                    <a:pt x="250" y="2"/>
                    <a:pt x="245" y="0"/>
                    <a:pt x="239" y="0"/>
                  </a:cubicBezTo>
                  <a:cubicBezTo>
                    <a:pt x="229" y="0"/>
                    <a:pt x="220" y="8"/>
                    <a:pt x="220" y="19"/>
                  </a:cubicBezTo>
                  <a:cubicBezTo>
                    <a:pt x="220" y="22"/>
                    <a:pt x="222" y="26"/>
                    <a:pt x="224" y="29"/>
                  </a:cubicBezTo>
                  <a:cubicBezTo>
                    <a:pt x="223" y="29"/>
                    <a:pt x="223" y="29"/>
                    <a:pt x="223" y="29"/>
                  </a:cubicBezTo>
                  <a:cubicBezTo>
                    <a:pt x="279" y="124"/>
                    <a:pt x="300" y="239"/>
                    <a:pt x="275" y="353"/>
                  </a:cubicBezTo>
                  <a:cubicBezTo>
                    <a:pt x="272" y="368"/>
                    <a:pt x="268" y="384"/>
                    <a:pt x="263" y="399"/>
                  </a:cubicBezTo>
                  <a:cubicBezTo>
                    <a:pt x="220" y="530"/>
                    <a:pt x="122" y="627"/>
                    <a:pt x="3" y="675"/>
                  </a:cubicBezTo>
                  <a:cubicBezTo>
                    <a:pt x="0" y="717"/>
                    <a:pt x="0" y="717"/>
                    <a:pt x="0" y="717"/>
                  </a:cubicBezTo>
                  <a:cubicBezTo>
                    <a:pt x="136" y="668"/>
                    <a:pt x="250" y="559"/>
                    <a:pt x="299" y="411"/>
                  </a:cubicBezTo>
                  <a:cubicBezTo>
                    <a:pt x="301" y="406"/>
                    <a:pt x="302" y="401"/>
                    <a:pt x="304" y="396"/>
                  </a:cubicBezTo>
                  <a:cubicBezTo>
                    <a:pt x="305" y="392"/>
                    <a:pt x="306" y="389"/>
                    <a:pt x="307" y="385"/>
                  </a:cubicBezTo>
                  <a:cubicBezTo>
                    <a:pt x="307" y="384"/>
                    <a:pt x="307" y="383"/>
                    <a:pt x="308" y="381"/>
                  </a:cubicBezTo>
                  <a:cubicBezTo>
                    <a:pt x="310" y="372"/>
                    <a:pt x="313" y="362"/>
                    <a:pt x="314" y="352"/>
                  </a:cubicBezTo>
                  <a:cubicBezTo>
                    <a:pt x="315" y="351"/>
                    <a:pt x="315" y="349"/>
                    <a:pt x="315" y="347"/>
                  </a:cubicBezTo>
                  <a:cubicBezTo>
                    <a:pt x="338" y="229"/>
                    <a:pt x="315" y="110"/>
                    <a:pt x="257" y="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" name="Freeform: Shape 11"/>
            <p:cNvSpPr>
              <a:spLocks/>
            </p:cNvSpPr>
            <p:nvPr/>
          </p:nvSpPr>
          <p:spPr bwMode="auto">
            <a:xfrm>
              <a:off x="6435849" y="3782500"/>
              <a:ext cx="1138352" cy="2764373"/>
            </a:xfrm>
            <a:custGeom>
              <a:avLst/>
              <a:gdLst>
                <a:gd name="T0" fmla="*/ 271 w 348"/>
                <a:gd name="T1" fmla="*/ 199 h 845"/>
                <a:gd name="T2" fmla="*/ 25 w 348"/>
                <a:gd name="T3" fmla="*/ 1 h 845"/>
                <a:gd name="T4" fmla="*/ 25 w 348"/>
                <a:gd name="T5" fmla="*/ 1 h 845"/>
                <a:gd name="T6" fmla="*/ 21 w 348"/>
                <a:gd name="T7" fmla="*/ 0 h 845"/>
                <a:gd name="T8" fmla="*/ 0 w 348"/>
                <a:gd name="T9" fmla="*/ 21 h 845"/>
                <a:gd name="T10" fmla="*/ 17 w 348"/>
                <a:gd name="T11" fmla="*/ 42 h 845"/>
                <a:gd name="T12" fmla="*/ 238 w 348"/>
                <a:gd name="T13" fmla="*/ 225 h 845"/>
                <a:gd name="T14" fmla="*/ 280 w 348"/>
                <a:gd name="T15" fmla="*/ 525 h 845"/>
                <a:gd name="T16" fmla="*/ 271 w 348"/>
                <a:gd name="T17" fmla="*/ 556 h 845"/>
                <a:gd name="T18" fmla="*/ 55 w 348"/>
                <a:gd name="T19" fmla="*/ 798 h 845"/>
                <a:gd name="T20" fmla="*/ 51 w 348"/>
                <a:gd name="T21" fmla="*/ 845 h 845"/>
                <a:gd name="T22" fmla="*/ 311 w 348"/>
                <a:gd name="T23" fmla="*/ 569 h 845"/>
                <a:gd name="T24" fmla="*/ 323 w 348"/>
                <a:gd name="T25" fmla="*/ 523 h 845"/>
                <a:gd name="T26" fmla="*/ 271 w 348"/>
                <a:gd name="T27" fmla="*/ 199 h 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8" h="845">
                  <a:moveTo>
                    <a:pt x="271" y="199"/>
                  </a:moveTo>
                  <a:cubicBezTo>
                    <a:pt x="218" y="109"/>
                    <a:pt x="133" y="36"/>
                    <a:pt x="25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1"/>
                    <a:pt x="22" y="0"/>
                    <a:pt x="21" y="0"/>
                  </a:cubicBezTo>
                  <a:cubicBezTo>
                    <a:pt x="9" y="0"/>
                    <a:pt x="0" y="10"/>
                    <a:pt x="0" y="21"/>
                  </a:cubicBezTo>
                  <a:cubicBezTo>
                    <a:pt x="0" y="32"/>
                    <a:pt x="7" y="40"/>
                    <a:pt x="17" y="42"/>
                  </a:cubicBezTo>
                  <a:cubicBezTo>
                    <a:pt x="114" y="75"/>
                    <a:pt x="190" y="142"/>
                    <a:pt x="238" y="225"/>
                  </a:cubicBezTo>
                  <a:cubicBezTo>
                    <a:pt x="288" y="313"/>
                    <a:pt x="306" y="420"/>
                    <a:pt x="280" y="525"/>
                  </a:cubicBezTo>
                  <a:cubicBezTo>
                    <a:pt x="277" y="535"/>
                    <a:pt x="274" y="545"/>
                    <a:pt x="271" y="556"/>
                  </a:cubicBezTo>
                  <a:cubicBezTo>
                    <a:pt x="234" y="667"/>
                    <a:pt x="154" y="752"/>
                    <a:pt x="55" y="798"/>
                  </a:cubicBezTo>
                  <a:cubicBezTo>
                    <a:pt x="51" y="845"/>
                    <a:pt x="51" y="845"/>
                    <a:pt x="51" y="845"/>
                  </a:cubicBezTo>
                  <a:cubicBezTo>
                    <a:pt x="170" y="797"/>
                    <a:pt x="268" y="700"/>
                    <a:pt x="311" y="569"/>
                  </a:cubicBezTo>
                  <a:cubicBezTo>
                    <a:pt x="316" y="554"/>
                    <a:pt x="320" y="538"/>
                    <a:pt x="323" y="523"/>
                  </a:cubicBezTo>
                  <a:cubicBezTo>
                    <a:pt x="348" y="409"/>
                    <a:pt x="327" y="294"/>
                    <a:pt x="271" y="19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" name="Freeform: Shape 12"/>
            <p:cNvSpPr>
              <a:spLocks/>
            </p:cNvSpPr>
            <p:nvPr/>
          </p:nvSpPr>
          <p:spPr bwMode="auto">
            <a:xfrm>
              <a:off x="6579525" y="5425099"/>
              <a:ext cx="1181179" cy="1403600"/>
            </a:xfrm>
            <a:custGeom>
              <a:avLst/>
              <a:gdLst>
                <a:gd name="T0" fmla="*/ 340 w 361"/>
                <a:gd name="T1" fmla="*/ 0 h 429"/>
                <a:gd name="T2" fmla="*/ 319 w 361"/>
                <a:gd name="T3" fmla="*/ 15 h 429"/>
                <a:gd name="T4" fmla="*/ 319 w 361"/>
                <a:gd name="T5" fmla="*/ 20 h 429"/>
                <a:gd name="T6" fmla="*/ 318 w 361"/>
                <a:gd name="T7" fmla="*/ 20 h 429"/>
                <a:gd name="T8" fmla="*/ 312 w 361"/>
                <a:gd name="T9" fmla="*/ 49 h 429"/>
                <a:gd name="T10" fmla="*/ 311 w 361"/>
                <a:gd name="T11" fmla="*/ 53 h 429"/>
                <a:gd name="T12" fmla="*/ 308 w 361"/>
                <a:gd name="T13" fmla="*/ 64 h 429"/>
                <a:gd name="T14" fmla="*/ 303 w 361"/>
                <a:gd name="T15" fmla="*/ 79 h 429"/>
                <a:gd name="T16" fmla="*/ 4 w 361"/>
                <a:gd name="T17" fmla="*/ 385 h 429"/>
                <a:gd name="T18" fmla="*/ 0 w 361"/>
                <a:gd name="T19" fmla="*/ 429 h 429"/>
                <a:gd name="T20" fmla="*/ 342 w 361"/>
                <a:gd name="T21" fmla="*/ 92 h 429"/>
                <a:gd name="T22" fmla="*/ 358 w 361"/>
                <a:gd name="T23" fmla="*/ 33 h 429"/>
                <a:gd name="T24" fmla="*/ 361 w 361"/>
                <a:gd name="T25" fmla="*/ 22 h 429"/>
                <a:gd name="T26" fmla="*/ 340 w 361"/>
                <a:gd name="T27" fmla="*/ 0 h 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1" h="429">
                  <a:moveTo>
                    <a:pt x="340" y="0"/>
                  </a:moveTo>
                  <a:cubicBezTo>
                    <a:pt x="330" y="0"/>
                    <a:pt x="322" y="7"/>
                    <a:pt x="319" y="15"/>
                  </a:cubicBezTo>
                  <a:cubicBezTo>
                    <a:pt x="319" y="17"/>
                    <a:pt x="319" y="18"/>
                    <a:pt x="319" y="20"/>
                  </a:cubicBezTo>
                  <a:cubicBezTo>
                    <a:pt x="318" y="20"/>
                    <a:pt x="318" y="20"/>
                    <a:pt x="318" y="20"/>
                  </a:cubicBezTo>
                  <a:cubicBezTo>
                    <a:pt x="317" y="30"/>
                    <a:pt x="314" y="40"/>
                    <a:pt x="312" y="49"/>
                  </a:cubicBezTo>
                  <a:cubicBezTo>
                    <a:pt x="311" y="51"/>
                    <a:pt x="311" y="52"/>
                    <a:pt x="311" y="53"/>
                  </a:cubicBezTo>
                  <a:cubicBezTo>
                    <a:pt x="310" y="57"/>
                    <a:pt x="309" y="60"/>
                    <a:pt x="308" y="64"/>
                  </a:cubicBezTo>
                  <a:cubicBezTo>
                    <a:pt x="306" y="69"/>
                    <a:pt x="305" y="74"/>
                    <a:pt x="303" y="79"/>
                  </a:cubicBezTo>
                  <a:cubicBezTo>
                    <a:pt x="254" y="227"/>
                    <a:pt x="140" y="336"/>
                    <a:pt x="4" y="385"/>
                  </a:cubicBezTo>
                  <a:cubicBezTo>
                    <a:pt x="0" y="429"/>
                    <a:pt x="0" y="429"/>
                    <a:pt x="0" y="429"/>
                  </a:cubicBezTo>
                  <a:cubicBezTo>
                    <a:pt x="156" y="380"/>
                    <a:pt x="287" y="259"/>
                    <a:pt x="342" y="92"/>
                  </a:cubicBezTo>
                  <a:cubicBezTo>
                    <a:pt x="348" y="72"/>
                    <a:pt x="354" y="53"/>
                    <a:pt x="358" y="33"/>
                  </a:cubicBezTo>
                  <a:cubicBezTo>
                    <a:pt x="360" y="30"/>
                    <a:pt x="361" y="26"/>
                    <a:pt x="361" y="22"/>
                  </a:cubicBezTo>
                  <a:cubicBezTo>
                    <a:pt x="361" y="10"/>
                    <a:pt x="351" y="0"/>
                    <a:pt x="3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" name="Freeform: Shape 13"/>
            <p:cNvSpPr>
              <a:spLocks/>
            </p:cNvSpPr>
            <p:nvPr/>
          </p:nvSpPr>
          <p:spPr bwMode="auto">
            <a:xfrm>
              <a:off x="5961996" y="6171107"/>
              <a:ext cx="19341" cy="41445"/>
            </a:xfrm>
            <a:custGeom>
              <a:avLst/>
              <a:gdLst>
                <a:gd name="T0" fmla="*/ 0 w 6"/>
                <a:gd name="T1" fmla="*/ 0 h 13"/>
                <a:gd name="T2" fmla="*/ 6 w 6"/>
                <a:gd name="T3" fmla="*/ 13 h 13"/>
                <a:gd name="T4" fmla="*/ 0 w 6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13">
                  <a:moveTo>
                    <a:pt x="0" y="0"/>
                  </a:moveTo>
                  <a:cubicBezTo>
                    <a:pt x="2" y="4"/>
                    <a:pt x="4" y="8"/>
                    <a:pt x="6" y="13"/>
                  </a:cubicBezTo>
                  <a:cubicBezTo>
                    <a:pt x="4" y="8"/>
                    <a:pt x="2" y="4"/>
                    <a:pt x="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" name="Rectangle 14"/>
            <p:cNvSpPr>
              <a:spLocks/>
            </p:cNvSpPr>
            <p:nvPr/>
          </p:nvSpPr>
          <p:spPr bwMode="auto">
            <a:xfrm>
              <a:off x="6007586" y="6271956"/>
              <a:ext cx="1383" cy="2763"/>
            </a:xfrm>
            <a:prstGeom prst="rect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" name="Freeform: Shape 15"/>
            <p:cNvSpPr>
              <a:spLocks/>
            </p:cNvSpPr>
            <p:nvPr/>
          </p:nvSpPr>
          <p:spPr bwMode="auto">
            <a:xfrm>
              <a:off x="5131478" y="4472993"/>
              <a:ext cx="2003289" cy="2386100"/>
            </a:xfrm>
            <a:custGeom>
              <a:avLst/>
              <a:gdLst>
                <a:gd name="T0" fmla="*/ 405 w 633"/>
                <a:gd name="T1" fmla="*/ 470 h 730"/>
                <a:gd name="T2" fmla="*/ 483 w 633"/>
                <a:gd name="T3" fmla="*/ 380 h 730"/>
                <a:gd name="T4" fmla="*/ 501 w 633"/>
                <a:gd name="T5" fmla="*/ 293 h 730"/>
                <a:gd name="T6" fmla="*/ 437 w 633"/>
                <a:gd name="T7" fmla="*/ 133 h 730"/>
                <a:gd name="T8" fmla="*/ 316 w 633"/>
                <a:gd name="T9" fmla="*/ 8 h 730"/>
                <a:gd name="T10" fmla="*/ 316 w 633"/>
                <a:gd name="T11" fmla="*/ 40 h 730"/>
                <a:gd name="T12" fmla="*/ 316 w 633"/>
                <a:gd name="T13" fmla="*/ 66 h 730"/>
                <a:gd name="T14" fmla="*/ 237 w 633"/>
                <a:gd name="T15" fmla="*/ 95 h 730"/>
                <a:gd name="T16" fmla="*/ 192 w 633"/>
                <a:gd name="T17" fmla="*/ 135 h 730"/>
                <a:gd name="T18" fmla="*/ 141 w 633"/>
                <a:gd name="T19" fmla="*/ 264 h 730"/>
                <a:gd name="T20" fmla="*/ 133 w 633"/>
                <a:gd name="T21" fmla="*/ 339 h 730"/>
                <a:gd name="T22" fmla="*/ 175 w 633"/>
                <a:gd name="T23" fmla="*/ 399 h 730"/>
                <a:gd name="T24" fmla="*/ 181 w 633"/>
                <a:gd name="T25" fmla="*/ 534 h 730"/>
                <a:gd name="T26" fmla="*/ 24 w 633"/>
                <a:gd name="T27" fmla="*/ 730 h 730"/>
                <a:gd name="T28" fmla="*/ 610 w 633"/>
                <a:gd name="T29" fmla="*/ 730 h 730"/>
                <a:gd name="T30" fmla="*/ 453 w 633"/>
                <a:gd name="T31" fmla="*/ 534 h 730"/>
                <a:gd name="T32" fmla="*/ 156 w 633"/>
                <a:gd name="T33" fmla="*/ 275 h 730"/>
                <a:gd name="T34" fmla="*/ 189 w 633"/>
                <a:gd name="T35" fmla="*/ 335 h 730"/>
                <a:gd name="T36" fmla="*/ 195 w 633"/>
                <a:gd name="T37" fmla="*/ 273 h 730"/>
                <a:gd name="T38" fmla="*/ 211 w 633"/>
                <a:gd name="T39" fmla="*/ 190 h 730"/>
                <a:gd name="T40" fmla="*/ 316 w 633"/>
                <a:gd name="T41" fmla="*/ 195 h 730"/>
                <a:gd name="T42" fmla="*/ 380 w 633"/>
                <a:gd name="T43" fmla="*/ 173 h 730"/>
                <a:gd name="T44" fmla="*/ 424 w 633"/>
                <a:gd name="T45" fmla="*/ 192 h 730"/>
                <a:gd name="T46" fmla="*/ 439 w 633"/>
                <a:gd name="T47" fmla="*/ 273 h 730"/>
                <a:gd name="T48" fmla="*/ 445 w 633"/>
                <a:gd name="T49" fmla="*/ 335 h 730"/>
                <a:gd name="T50" fmla="*/ 477 w 633"/>
                <a:gd name="T51" fmla="*/ 275 h 730"/>
                <a:gd name="T52" fmla="*/ 317 w 633"/>
                <a:gd name="T53" fmla="*/ 482 h 730"/>
                <a:gd name="T54" fmla="*/ 189 w 633"/>
                <a:gd name="T55" fmla="*/ 384 h 730"/>
                <a:gd name="T56" fmla="*/ 316 w 633"/>
                <a:gd name="T57" fmla="*/ 503 h 730"/>
                <a:gd name="T58" fmla="*/ 387 w 633"/>
                <a:gd name="T59" fmla="*/ 483 h 730"/>
                <a:gd name="T60" fmla="*/ 319 w 633"/>
                <a:gd name="T61" fmla="*/ 630 h 730"/>
                <a:gd name="T62" fmla="*/ 224 w 633"/>
                <a:gd name="T63" fmla="*/ 525 h 730"/>
                <a:gd name="T64" fmla="*/ 403 w 633"/>
                <a:gd name="T65" fmla="*/ 669 h 730"/>
                <a:gd name="T66" fmla="*/ 318 w 633"/>
                <a:gd name="T67" fmla="*/ 687 h 730"/>
                <a:gd name="T68" fmla="*/ 272 w 633"/>
                <a:gd name="T69" fmla="*/ 626 h 730"/>
                <a:gd name="T70" fmla="*/ 172 w 633"/>
                <a:gd name="T71" fmla="*/ 556 h 730"/>
                <a:gd name="T72" fmla="*/ 214 w 633"/>
                <a:gd name="T73" fmla="*/ 538 h 730"/>
                <a:gd name="T74" fmla="*/ 319 w 633"/>
                <a:gd name="T75" fmla="*/ 655 h 730"/>
                <a:gd name="T76" fmla="*/ 459 w 633"/>
                <a:gd name="T77" fmla="*/ 558 h 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33" h="730">
                  <a:moveTo>
                    <a:pt x="453" y="534"/>
                  </a:moveTo>
                  <a:cubicBezTo>
                    <a:pt x="420" y="520"/>
                    <a:pt x="408" y="498"/>
                    <a:pt x="405" y="470"/>
                  </a:cubicBezTo>
                  <a:cubicBezTo>
                    <a:pt x="427" y="452"/>
                    <a:pt x="445" y="427"/>
                    <a:pt x="458" y="399"/>
                  </a:cubicBezTo>
                  <a:cubicBezTo>
                    <a:pt x="468" y="395"/>
                    <a:pt x="476" y="389"/>
                    <a:pt x="483" y="380"/>
                  </a:cubicBezTo>
                  <a:cubicBezTo>
                    <a:pt x="491" y="369"/>
                    <a:pt x="497" y="355"/>
                    <a:pt x="500" y="339"/>
                  </a:cubicBezTo>
                  <a:cubicBezTo>
                    <a:pt x="503" y="324"/>
                    <a:pt x="504" y="308"/>
                    <a:pt x="501" y="293"/>
                  </a:cubicBezTo>
                  <a:cubicBezTo>
                    <a:pt x="500" y="282"/>
                    <a:pt x="497" y="272"/>
                    <a:pt x="492" y="263"/>
                  </a:cubicBezTo>
                  <a:cubicBezTo>
                    <a:pt x="486" y="212"/>
                    <a:pt x="466" y="165"/>
                    <a:pt x="437" y="133"/>
                  </a:cubicBezTo>
                  <a:cubicBezTo>
                    <a:pt x="431" y="125"/>
                    <a:pt x="424" y="118"/>
                    <a:pt x="417" y="112"/>
                  </a:cubicBezTo>
                  <a:cubicBezTo>
                    <a:pt x="439" y="56"/>
                    <a:pt x="386" y="0"/>
                    <a:pt x="316" y="8"/>
                  </a:cubicBezTo>
                  <a:cubicBezTo>
                    <a:pt x="307" y="9"/>
                    <a:pt x="297" y="11"/>
                    <a:pt x="288" y="14"/>
                  </a:cubicBezTo>
                  <a:cubicBezTo>
                    <a:pt x="300" y="20"/>
                    <a:pt x="310" y="30"/>
                    <a:pt x="316" y="40"/>
                  </a:cubicBezTo>
                  <a:cubicBezTo>
                    <a:pt x="320" y="49"/>
                    <a:pt x="321" y="58"/>
                    <a:pt x="316" y="68"/>
                  </a:cubicBezTo>
                  <a:cubicBezTo>
                    <a:pt x="316" y="67"/>
                    <a:pt x="316" y="67"/>
                    <a:pt x="316" y="66"/>
                  </a:cubicBezTo>
                  <a:cubicBezTo>
                    <a:pt x="291" y="0"/>
                    <a:pt x="212" y="20"/>
                    <a:pt x="211" y="42"/>
                  </a:cubicBezTo>
                  <a:cubicBezTo>
                    <a:pt x="231" y="57"/>
                    <a:pt x="237" y="71"/>
                    <a:pt x="237" y="95"/>
                  </a:cubicBezTo>
                  <a:cubicBezTo>
                    <a:pt x="214" y="95"/>
                    <a:pt x="206" y="79"/>
                    <a:pt x="197" y="56"/>
                  </a:cubicBezTo>
                  <a:cubicBezTo>
                    <a:pt x="185" y="82"/>
                    <a:pt x="184" y="110"/>
                    <a:pt x="192" y="135"/>
                  </a:cubicBezTo>
                  <a:cubicBezTo>
                    <a:pt x="164" y="167"/>
                    <a:pt x="144" y="210"/>
                    <a:pt x="141" y="254"/>
                  </a:cubicBezTo>
                  <a:cubicBezTo>
                    <a:pt x="141" y="258"/>
                    <a:pt x="141" y="261"/>
                    <a:pt x="141" y="264"/>
                  </a:cubicBezTo>
                  <a:cubicBezTo>
                    <a:pt x="137" y="273"/>
                    <a:pt x="134" y="283"/>
                    <a:pt x="132" y="293"/>
                  </a:cubicBezTo>
                  <a:cubicBezTo>
                    <a:pt x="130" y="308"/>
                    <a:pt x="130" y="324"/>
                    <a:pt x="133" y="339"/>
                  </a:cubicBezTo>
                  <a:cubicBezTo>
                    <a:pt x="136" y="355"/>
                    <a:pt x="142" y="369"/>
                    <a:pt x="151" y="380"/>
                  </a:cubicBezTo>
                  <a:cubicBezTo>
                    <a:pt x="157" y="389"/>
                    <a:pt x="166" y="395"/>
                    <a:pt x="175" y="399"/>
                  </a:cubicBezTo>
                  <a:cubicBezTo>
                    <a:pt x="188" y="427"/>
                    <a:pt x="206" y="452"/>
                    <a:pt x="228" y="470"/>
                  </a:cubicBezTo>
                  <a:cubicBezTo>
                    <a:pt x="225" y="498"/>
                    <a:pt x="214" y="520"/>
                    <a:pt x="181" y="534"/>
                  </a:cubicBezTo>
                  <a:cubicBezTo>
                    <a:pt x="106" y="565"/>
                    <a:pt x="0" y="574"/>
                    <a:pt x="3" y="668"/>
                  </a:cubicBezTo>
                  <a:cubicBezTo>
                    <a:pt x="3" y="688"/>
                    <a:pt x="11" y="709"/>
                    <a:pt x="24" y="730"/>
                  </a:cubicBezTo>
                  <a:cubicBezTo>
                    <a:pt x="316" y="730"/>
                    <a:pt x="316" y="730"/>
                    <a:pt x="316" y="730"/>
                  </a:cubicBezTo>
                  <a:cubicBezTo>
                    <a:pt x="610" y="730"/>
                    <a:pt x="610" y="730"/>
                    <a:pt x="610" y="730"/>
                  </a:cubicBezTo>
                  <a:cubicBezTo>
                    <a:pt x="622" y="709"/>
                    <a:pt x="630" y="688"/>
                    <a:pt x="631" y="668"/>
                  </a:cubicBezTo>
                  <a:cubicBezTo>
                    <a:pt x="633" y="574"/>
                    <a:pt x="528" y="565"/>
                    <a:pt x="453" y="534"/>
                  </a:cubicBezTo>
                  <a:close/>
                  <a:moveTo>
                    <a:pt x="189" y="384"/>
                  </a:moveTo>
                  <a:cubicBezTo>
                    <a:pt x="154" y="378"/>
                    <a:pt x="140" y="313"/>
                    <a:pt x="156" y="275"/>
                  </a:cubicBezTo>
                  <a:cubicBezTo>
                    <a:pt x="157" y="275"/>
                    <a:pt x="158" y="274"/>
                    <a:pt x="158" y="274"/>
                  </a:cubicBezTo>
                  <a:cubicBezTo>
                    <a:pt x="182" y="259"/>
                    <a:pt x="189" y="329"/>
                    <a:pt x="189" y="335"/>
                  </a:cubicBezTo>
                  <a:cubicBezTo>
                    <a:pt x="189" y="360"/>
                    <a:pt x="216" y="369"/>
                    <a:pt x="210" y="352"/>
                  </a:cubicBezTo>
                  <a:cubicBezTo>
                    <a:pt x="204" y="334"/>
                    <a:pt x="196" y="307"/>
                    <a:pt x="195" y="273"/>
                  </a:cubicBezTo>
                  <a:cubicBezTo>
                    <a:pt x="195" y="272"/>
                    <a:pt x="195" y="272"/>
                    <a:pt x="195" y="271"/>
                  </a:cubicBezTo>
                  <a:cubicBezTo>
                    <a:pt x="194" y="245"/>
                    <a:pt x="200" y="216"/>
                    <a:pt x="211" y="190"/>
                  </a:cubicBezTo>
                  <a:cubicBezTo>
                    <a:pt x="215" y="185"/>
                    <a:pt x="218" y="180"/>
                    <a:pt x="223" y="177"/>
                  </a:cubicBezTo>
                  <a:cubicBezTo>
                    <a:pt x="244" y="194"/>
                    <a:pt x="275" y="202"/>
                    <a:pt x="316" y="195"/>
                  </a:cubicBezTo>
                  <a:cubicBezTo>
                    <a:pt x="335" y="191"/>
                    <a:pt x="356" y="185"/>
                    <a:pt x="379" y="174"/>
                  </a:cubicBezTo>
                  <a:cubicBezTo>
                    <a:pt x="380" y="174"/>
                    <a:pt x="380" y="173"/>
                    <a:pt x="380" y="173"/>
                  </a:cubicBezTo>
                  <a:cubicBezTo>
                    <a:pt x="405" y="167"/>
                    <a:pt x="412" y="175"/>
                    <a:pt x="423" y="191"/>
                  </a:cubicBezTo>
                  <a:cubicBezTo>
                    <a:pt x="423" y="191"/>
                    <a:pt x="423" y="191"/>
                    <a:pt x="424" y="192"/>
                  </a:cubicBezTo>
                  <a:cubicBezTo>
                    <a:pt x="434" y="216"/>
                    <a:pt x="440" y="243"/>
                    <a:pt x="440" y="269"/>
                  </a:cubicBezTo>
                  <a:cubicBezTo>
                    <a:pt x="439" y="270"/>
                    <a:pt x="439" y="272"/>
                    <a:pt x="439" y="273"/>
                  </a:cubicBezTo>
                  <a:cubicBezTo>
                    <a:pt x="438" y="307"/>
                    <a:pt x="430" y="334"/>
                    <a:pt x="424" y="352"/>
                  </a:cubicBezTo>
                  <a:cubicBezTo>
                    <a:pt x="418" y="369"/>
                    <a:pt x="445" y="360"/>
                    <a:pt x="445" y="335"/>
                  </a:cubicBezTo>
                  <a:cubicBezTo>
                    <a:pt x="445" y="329"/>
                    <a:pt x="452" y="259"/>
                    <a:pt x="476" y="274"/>
                  </a:cubicBezTo>
                  <a:cubicBezTo>
                    <a:pt x="476" y="274"/>
                    <a:pt x="477" y="274"/>
                    <a:pt x="477" y="275"/>
                  </a:cubicBezTo>
                  <a:cubicBezTo>
                    <a:pt x="494" y="313"/>
                    <a:pt x="480" y="378"/>
                    <a:pt x="445" y="384"/>
                  </a:cubicBezTo>
                  <a:cubicBezTo>
                    <a:pt x="421" y="440"/>
                    <a:pt x="377" y="482"/>
                    <a:pt x="317" y="482"/>
                  </a:cubicBezTo>
                  <a:cubicBezTo>
                    <a:pt x="316" y="482"/>
                    <a:pt x="316" y="482"/>
                    <a:pt x="316" y="482"/>
                  </a:cubicBezTo>
                  <a:cubicBezTo>
                    <a:pt x="256" y="482"/>
                    <a:pt x="213" y="440"/>
                    <a:pt x="189" y="384"/>
                  </a:cubicBezTo>
                  <a:close/>
                  <a:moveTo>
                    <a:pt x="249" y="484"/>
                  </a:moveTo>
                  <a:cubicBezTo>
                    <a:pt x="268" y="496"/>
                    <a:pt x="291" y="502"/>
                    <a:pt x="316" y="503"/>
                  </a:cubicBezTo>
                  <a:cubicBezTo>
                    <a:pt x="317" y="503"/>
                    <a:pt x="317" y="503"/>
                    <a:pt x="317" y="503"/>
                  </a:cubicBezTo>
                  <a:cubicBezTo>
                    <a:pt x="343" y="503"/>
                    <a:pt x="366" y="496"/>
                    <a:pt x="387" y="483"/>
                  </a:cubicBezTo>
                  <a:cubicBezTo>
                    <a:pt x="391" y="500"/>
                    <a:pt x="401" y="518"/>
                    <a:pt x="414" y="532"/>
                  </a:cubicBezTo>
                  <a:cubicBezTo>
                    <a:pt x="374" y="581"/>
                    <a:pt x="346" y="601"/>
                    <a:pt x="319" y="630"/>
                  </a:cubicBezTo>
                  <a:cubicBezTo>
                    <a:pt x="318" y="629"/>
                    <a:pt x="317" y="629"/>
                    <a:pt x="316" y="628"/>
                  </a:cubicBezTo>
                  <a:cubicBezTo>
                    <a:pt x="292" y="612"/>
                    <a:pt x="262" y="579"/>
                    <a:pt x="224" y="525"/>
                  </a:cubicBezTo>
                  <a:cubicBezTo>
                    <a:pt x="235" y="513"/>
                    <a:pt x="244" y="498"/>
                    <a:pt x="249" y="484"/>
                  </a:cubicBezTo>
                  <a:close/>
                  <a:moveTo>
                    <a:pt x="403" y="669"/>
                  </a:moveTo>
                  <a:cubicBezTo>
                    <a:pt x="391" y="655"/>
                    <a:pt x="383" y="631"/>
                    <a:pt x="362" y="619"/>
                  </a:cubicBezTo>
                  <a:cubicBezTo>
                    <a:pt x="344" y="631"/>
                    <a:pt x="321" y="669"/>
                    <a:pt x="318" y="687"/>
                  </a:cubicBezTo>
                  <a:cubicBezTo>
                    <a:pt x="318" y="684"/>
                    <a:pt x="317" y="680"/>
                    <a:pt x="316" y="677"/>
                  </a:cubicBezTo>
                  <a:cubicBezTo>
                    <a:pt x="308" y="654"/>
                    <a:pt x="281" y="635"/>
                    <a:pt x="272" y="626"/>
                  </a:cubicBezTo>
                  <a:cubicBezTo>
                    <a:pt x="252" y="635"/>
                    <a:pt x="246" y="653"/>
                    <a:pt x="233" y="670"/>
                  </a:cubicBezTo>
                  <a:cubicBezTo>
                    <a:pt x="220" y="653"/>
                    <a:pt x="183" y="602"/>
                    <a:pt x="172" y="556"/>
                  </a:cubicBezTo>
                  <a:cubicBezTo>
                    <a:pt x="187" y="553"/>
                    <a:pt x="201" y="545"/>
                    <a:pt x="213" y="535"/>
                  </a:cubicBezTo>
                  <a:cubicBezTo>
                    <a:pt x="213" y="536"/>
                    <a:pt x="214" y="537"/>
                    <a:pt x="214" y="538"/>
                  </a:cubicBezTo>
                  <a:cubicBezTo>
                    <a:pt x="240" y="574"/>
                    <a:pt x="285" y="626"/>
                    <a:pt x="316" y="652"/>
                  </a:cubicBezTo>
                  <a:cubicBezTo>
                    <a:pt x="317" y="653"/>
                    <a:pt x="318" y="654"/>
                    <a:pt x="319" y="655"/>
                  </a:cubicBezTo>
                  <a:cubicBezTo>
                    <a:pt x="351" y="612"/>
                    <a:pt x="388" y="581"/>
                    <a:pt x="425" y="541"/>
                  </a:cubicBezTo>
                  <a:cubicBezTo>
                    <a:pt x="435" y="549"/>
                    <a:pt x="446" y="555"/>
                    <a:pt x="459" y="558"/>
                  </a:cubicBezTo>
                  <a:cubicBezTo>
                    <a:pt x="446" y="592"/>
                    <a:pt x="425" y="648"/>
                    <a:pt x="403" y="66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14" name="Group 16"/>
            <p:cNvGrpSpPr/>
            <p:nvPr/>
          </p:nvGrpSpPr>
          <p:grpSpPr>
            <a:xfrm>
              <a:off x="4064282" y="2326506"/>
              <a:ext cx="917543" cy="917543"/>
              <a:chOff x="5568818" y="4268069"/>
              <a:chExt cx="1054364" cy="1054364"/>
            </a:xfrm>
          </p:grpSpPr>
          <p:sp>
            <p:nvSpPr>
              <p:cNvPr id="72" name="Rectangle 17"/>
              <p:cNvSpPr/>
              <p:nvPr/>
            </p:nvSpPr>
            <p:spPr>
              <a:xfrm>
                <a:off x="5568818" y="4268069"/>
                <a:ext cx="1054364" cy="1054364"/>
              </a:xfrm>
              <a:prstGeom prst="rect">
                <a:avLst/>
              </a:prstGeom>
              <a:solidFill>
                <a:schemeClr val="accent3"/>
              </a:solidFill>
              <a:ln w="635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3" name="Rectangle 18"/>
              <p:cNvSpPr/>
              <p:nvPr/>
            </p:nvSpPr>
            <p:spPr>
              <a:xfrm>
                <a:off x="5568818" y="5235563"/>
                <a:ext cx="1054364" cy="86870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5" name="Group 19"/>
            <p:cNvGrpSpPr/>
            <p:nvPr/>
          </p:nvGrpSpPr>
          <p:grpSpPr>
            <a:xfrm>
              <a:off x="7210178" y="2326506"/>
              <a:ext cx="917543" cy="917543"/>
              <a:chOff x="5568818" y="4268069"/>
              <a:chExt cx="1054364" cy="1054364"/>
            </a:xfrm>
          </p:grpSpPr>
          <p:sp>
            <p:nvSpPr>
              <p:cNvPr id="70" name="Rectangle 20"/>
              <p:cNvSpPr/>
              <p:nvPr/>
            </p:nvSpPr>
            <p:spPr>
              <a:xfrm>
                <a:off x="5568818" y="4268069"/>
                <a:ext cx="1054364" cy="1054364"/>
              </a:xfrm>
              <a:prstGeom prst="rect">
                <a:avLst/>
              </a:prstGeom>
              <a:solidFill>
                <a:schemeClr val="accent4"/>
              </a:solidFill>
              <a:ln w="635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1" name="Rectangle 21"/>
              <p:cNvSpPr/>
              <p:nvPr/>
            </p:nvSpPr>
            <p:spPr>
              <a:xfrm>
                <a:off x="5568818" y="5235563"/>
                <a:ext cx="1054364" cy="86870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6" name="Group 22"/>
            <p:cNvGrpSpPr/>
            <p:nvPr/>
          </p:nvGrpSpPr>
          <p:grpSpPr>
            <a:xfrm>
              <a:off x="3173218" y="3608318"/>
              <a:ext cx="917543" cy="917543"/>
              <a:chOff x="5568818" y="4268069"/>
              <a:chExt cx="1054364" cy="1054364"/>
            </a:xfrm>
          </p:grpSpPr>
          <p:sp>
            <p:nvSpPr>
              <p:cNvPr id="68" name="Rectangle 23"/>
              <p:cNvSpPr/>
              <p:nvPr/>
            </p:nvSpPr>
            <p:spPr>
              <a:xfrm>
                <a:off x="5568818" y="4268069"/>
                <a:ext cx="1054364" cy="1054364"/>
              </a:xfrm>
              <a:prstGeom prst="rect">
                <a:avLst/>
              </a:prstGeom>
              <a:solidFill>
                <a:schemeClr val="accent2"/>
              </a:solidFill>
              <a:ln w="635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9" name="Rectangle 24"/>
              <p:cNvSpPr/>
              <p:nvPr/>
            </p:nvSpPr>
            <p:spPr>
              <a:xfrm>
                <a:off x="5568818" y="5235563"/>
                <a:ext cx="1054364" cy="86870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7" name="Group 25"/>
            <p:cNvGrpSpPr/>
            <p:nvPr/>
          </p:nvGrpSpPr>
          <p:grpSpPr>
            <a:xfrm>
              <a:off x="8103197" y="3608318"/>
              <a:ext cx="917543" cy="917543"/>
              <a:chOff x="5568818" y="4268069"/>
              <a:chExt cx="1054364" cy="1054364"/>
            </a:xfrm>
          </p:grpSpPr>
          <p:sp>
            <p:nvSpPr>
              <p:cNvPr id="66" name="Rectangle 26"/>
              <p:cNvSpPr/>
              <p:nvPr/>
            </p:nvSpPr>
            <p:spPr>
              <a:xfrm>
                <a:off x="5568818" y="4268069"/>
                <a:ext cx="1054364" cy="1054364"/>
              </a:xfrm>
              <a:prstGeom prst="rect">
                <a:avLst/>
              </a:prstGeom>
              <a:solidFill>
                <a:schemeClr val="accent5"/>
              </a:solidFill>
              <a:ln w="635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7" name="Rectangle 27"/>
              <p:cNvSpPr/>
              <p:nvPr/>
            </p:nvSpPr>
            <p:spPr>
              <a:xfrm>
                <a:off x="5568818" y="5235563"/>
                <a:ext cx="1054364" cy="86870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8" name="Group 28"/>
            <p:cNvGrpSpPr/>
            <p:nvPr/>
          </p:nvGrpSpPr>
          <p:grpSpPr>
            <a:xfrm>
              <a:off x="3168395" y="5331211"/>
              <a:ext cx="917543" cy="917543"/>
              <a:chOff x="5568818" y="4268069"/>
              <a:chExt cx="1054364" cy="1054364"/>
            </a:xfrm>
          </p:grpSpPr>
          <p:sp>
            <p:nvSpPr>
              <p:cNvPr id="64" name="Rectangle 29"/>
              <p:cNvSpPr/>
              <p:nvPr/>
            </p:nvSpPr>
            <p:spPr>
              <a:xfrm>
                <a:off x="5568818" y="4268069"/>
                <a:ext cx="1054364" cy="1054364"/>
              </a:xfrm>
              <a:prstGeom prst="rect">
                <a:avLst/>
              </a:prstGeom>
              <a:solidFill>
                <a:schemeClr val="accent1"/>
              </a:solidFill>
              <a:ln w="635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5" name="Rectangle 30"/>
              <p:cNvSpPr/>
              <p:nvPr/>
            </p:nvSpPr>
            <p:spPr>
              <a:xfrm>
                <a:off x="5568818" y="5235563"/>
                <a:ext cx="1054364" cy="8687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9" name="Group 31"/>
            <p:cNvGrpSpPr/>
            <p:nvPr/>
          </p:nvGrpSpPr>
          <p:grpSpPr>
            <a:xfrm>
              <a:off x="8106065" y="5331211"/>
              <a:ext cx="917543" cy="917543"/>
              <a:chOff x="5568818" y="4268069"/>
              <a:chExt cx="1054364" cy="1054364"/>
            </a:xfrm>
          </p:grpSpPr>
          <p:sp>
            <p:nvSpPr>
              <p:cNvPr id="62" name="Rectangle 32"/>
              <p:cNvSpPr/>
              <p:nvPr/>
            </p:nvSpPr>
            <p:spPr>
              <a:xfrm>
                <a:off x="5568818" y="4268069"/>
                <a:ext cx="1054364" cy="1054364"/>
              </a:xfrm>
              <a:prstGeom prst="rect">
                <a:avLst/>
              </a:prstGeom>
              <a:solidFill>
                <a:schemeClr val="accent6"/>
              </a:solidFill>
              <a:ln w="635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3" name="Rectangle 33"/>
              <p:cNvSpPr/>
              <p:nvPr/>
            </p:nvSpPr>
            <p:spPr>
              <a:xfrm>
                <a:off x="5568818" y="5235563"/>
                <a:ext cx="1054364" cy="8687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20" name="Group 34"/>
            <p:cNvGrpSpPr/>
            <p:nvPr/>
          </p:nvGrpSpPr>
          <p:grpSpPr>
            <a:xfrm>
              <a:off x="8188913" y="2464009"/>
              <a:ext cx="1847113" cy="801252"/>
              <a:chOff x="8624616" y="2386149"/>
              <a:chExt cx="1847113" cy="801252"/>
            </a:xfrm>
          </p:grpSpPr>
          <p:sp>
            <p:nvSpPr>
              <p:cNvPr id="60" name="TextBox 35"/>
              <p:cNvSpPr txBox="1"/>
              <p:nvPr/>
            </p:nvSpPr>
            <p:spPr>
              <a:xfrm>
                <a:off x="8624616" y="2386149"/>
                <a:ext cx="800219" cy="338554"/>
              </a:xfrm>
              <a:prstGeom prst="rect">
                <a:avLst/>
              </a:prstGeom>
              <a:noFill/>
            </p:spPr>
            <p:txBody>
              <a:bodyPr wrap="none">
                <a:normAutofit lnSpcReduction="10000"/>
              </a:bodyPr>
              <a:lstStyle/>
              <a:p>
                <a:r>
                  <a:rPr lang="zh-CN" altLang="en-US" sz="1600" b="1">
                    <a:solidFill>
                      <a:schemeClr val="accent4"/>
                    </a:solidFill>
                  </a:rPr>
                  <a:t>关键词</a:t>
                </a:r>
              </a:p>
            </p:txBody>
          </p:sp>
          <p:sp>
            <p:nvSpPr>
              <p:cNvPr id="61" name="TextBox 36"/>
              <p:cNvSpPr txBox="1"/>
              <p:nvPr/>
            </p:nvSpPr>
            <p:spPr>
              <a:xfrm>
                <a:off x="8624616" y="2679571"/>
                <a:ext cx="1847113" cy="507830"/>
              </a:xfrm>
              <a:prstGeom prst="rect">
                <a:avLst/>
              </a:prstGeom>
              <a:noFill/>
            </p:spPr>
            <p:txBody>
              <a:bodyPr wrap="square"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900">
                    <a:solidFill>
                      <a:schemeClr val="tx2"/>
                    </a:solidFill>
                  </a:rPr>
                  <a:t>此部分内容作为文字排版占位显示（建议使用主题字体）</a:t>
                </a:r>
              </a:p>
            </p:txBody>
          </p:sp>
        </p:grpSp>
        <p:grpSp>
          <p:nvGrpSpPr>
            <p:cNvPr id="21" name="Group 37"/>
            <p:cNvGrpSpPr/>
            <p:nvPr/>
          </p:nvGrpSpPr>
          <p:grpSpPr>
            <a:xfrm>
              <a:off x="9048258" y="3739701"/>
              <a:ext cx="1847113" cy="801252"/>
              <a:chOff x="8624616" y="3853724"/>
              <a:chExt cx="1847113" cy="801252"/>
            </a:xfrm>
          </p:grpSpPr>
          <p:sp>
            <p:nvSpPr>
              <p:cNvPr id="58" name="TextBox 38"/>
              <p:cNvSpPr txBox="1"/>
              <p:nvPr/>
            </p:nvSpPr>
            <p:spPr>
              <a:xfrm>
                <a:off x="8624616" y="3853724"/>
                <a:ext cx="800219" cy="338554"/>
              </a:xfrm>
              <a:prstGeom prst="rect">
                <a:avLst/>
              </a:prstGeom>
              <a:noFill/>
            </p:spPr>
            <p:txBody>
              <a:bodyPr wrap="none">
                <a:normAutofit lnSpcReduction="10000"/>
              </a:bodyPr>
              <a:lstStyle/>
              <a:p>
                <a:r>
                  <a:rPr lang="zh-CN" altLang="en-US" sz="1600" b="1">
                    <a:solidFill>
                      <a:schemeClr val="accent5"/>
                    </a:solidFill>
                  </a:rPr>
                  <a:t>关键词</a:t>
                </a:r>
              </a:p>
            </p:txBody>
          </p:sp>
          <p:sp>
            <p:nvSpPr>
              <p:cNvPr id="59" name="TextBox 39"/>
              <p:cNvSpPr txBox="1"/>
              <p:nvPr/>
            </p:nvSpPr>
            <p:spPr>
              <a:xfrm>
                <a:off x="8624616" y="4147146"/>
                <a:ext cx="1847113" cy="507830"/>
              </a:xfrm>
              <a:prstGeom prst="rect">
                <a:avLst/>
              </a:prstGeom>
              <a:noFill/>
            </p:spPr>
            <p:txBody>
              <a:bodyPr wrap="square"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900">
                    <a:solidFill>
                      <a:schemeClr val="tx2"/>
                    </a:solidFill>
                  </a:rPr>
                  <a:t>此部分内容作为文字排版占位显示（建议使用主题字体）</a:t>
                </a:r>
              </a:p>
            </p:txBody>
          </p:sp>
        </p:grpSp>
        <p:grpSp>
          <p:nvGrpSpPr>
            <p:cNvPr id="22" name="Group 40"/>
            <p:cNvGrpSpPr/>
            <p:nvPr/>
          </p:nvGrpSpPr>
          <p:grpSpPr>
            <a:xfrm>
              <a:off x="9055406" y="5482150"/>
              <a:ext cx="1847113" cy="801252"/>
              <a:chOff x="8624616" y="5270803"/>
              <a:chExt cx="1847113" cy="801252"/>
            </a:xfrm>
          </p:grpSpPr>
          <p:sp>
            <p:nvSpPr>
              <p:cNvPr id="56" name="TextBox 41"/>
              <p:cNvSpPr txBox="1"/>
              <p:nvPr/>
            </p:nvSpPr>
            <p:spPr>
              <a:xfrm>
                <a:off x="8624616" y="5270803"/>
                <a:ext cx="800219" cy="338554"/>
              </a:xfrm>
              <a:prstGeom prst="rect">
                <a:avLst/>
              </a:prstGeom>
              <a:noFill/>
            </p:spPr>
            <p:txBody>
              <a:bodyPr wrap="none">
                <a:normAutofit lnSpcReduction="10000"/>
              </a:bodyPr>
              <a:lstStyle/>
              <a:p>
                <a:r>
                  <a:rPr lang="zh-CN" altLang="en-US" sz="1600" b="1">
                    <a:solidFill>
                      <a:schemeClr val="accent6"/>
                    </a:solidFill>
                  </a:rPr>
                  <a:t>关键词</a:t>
                </a:r>
              </a:p>
            </p:txBody>
          </p:sp>
          <p:sp>
            <p:nvSpPr>
              <p:cNvPr id="57" name="TextBox 42"/>
              <p:cNvSpPr txBox="1"/>
              <p:nvPr/>
            </p:nvSpPr>
            <p:spPr>
              <a:xfrm>
                <a:off x="8624616" y="5564225"/>
                <a:ext cx="1847113" cy="507830"/>
              </a:xfrm>
              <a:prstGeom prst="rect">
                <a:avLst/>
              </a:prstGeom>
              <a:noFill/>
            </p:spPr>
            <p:txBody>
              <a:bodyPr wrap="square"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900">
                    <a:solidFill>
                      <a:schemeClr val="tx2"/>
                    </a:solidFill>
                  </a:rPr>
                  <a:t>此部分内容作为文字排版占位显示（建议使用主题字体）</a:t>
                </a:r>
              </a:p>
            </p:txBody>
          </p:sp>
        </p:grpSp>
        <p:grpSp>
          <p:nvGrpSpPr>
            <p:cNvPr id="23" name="Group 43"/>
            <p:cNvGrpSpPr/>
            <p:nvPr/>
          </p:nvGrpSpPr>
          <p:grpSpPr>
            <a:xfrm>
              <a:off x="2148486" y="2489518"/>
              <a:ext cx="1847113" cy="801252"/>
              <a:chOff x="2019206" y="2386149"/>
              <a:chExt cx="1847113" cy="801252"/>
            </a:xfrm>
          </p:grpSpPr>
          <p:sp>
            <p:nvSpPr>
              <p:cNvPr id="54" name="TextBox 44"/>
              <p:cNvSpPr txBox="1"/>
              <p:nvPr/>
            </p:nvSpPr>
            <p:spPr>
              <a:xfrm>
                <a:off x="3066100" y="2386149"/>
                <a:ext cx="800219" cy="338554"/>
              </a:xfrm>
              <a:prstGeom prst="rect">
                <a:avLst/>
              </a:prstGeom>
              <a:noFill/>
            </p:spPr>
            <p:txBody>
              <a:bodyPr wrap="none">
                <a:normAutofit lnSpcReduction="10000"/>
              </a:bodyPr>
              <a:lstStyle/>
              <a:p>
                <a:pPr algn="r"/>
                <a:r>
                  <a:rPr lang="zh-CN" altLang="en-US" sz="1600" b="1">
                    <a:solidFill>
                      <a:schemeClr val="accent3"/>
                    </a:solidFill>
                  </a:rPr>
                  <a:t>关键词</a:t>
                </a:r>
              </a:p>
            </p:txBody>
          </p:sp>
          <p:sp>
            <p:nvSpPr>
              <p:cNvPr id="55" name="TextBox 45"/>
              <p:cNvSpPr txBox="1"/>
              <p:nvPr/>
            </p:nvSpPr>
            <p:spPr>
              <a:xfrm>
                <a:off x="2019206" y="2679571"/>
                <a:ext cx="1847113" cy="507830"/>
              </a:xfrm>
              <a:prstGeom prst="rect">
                <a:avLst/>
              </a:prstGeom>
              <a:noFill/>
            </p:spPr>
            <p:txBody>
              <a:bodyPr wrap="square">
                <a:normAutofit/>
              </a:bodyPr>
              <a:lstStyle/>
              <a:p>
                <a:pPr algn="r">
                  <a:lnSpc>
                    <a:spcPct val="120000"/>
                  </a:lnSpc>
                </a:pPr>
                <a:r>
                  <a:rPr lang="zh-CN" altLang="en-US" sz="900">
                    <a:solidFill>
                      <a:schemeClr val="tx2"/>
                    </a:solidFill>
                  </a:rPr>
                  <a:t>此部分内容作为文字排版占位显示（建议使用主题字体）</a:t>
                </a:r>
              </a:p>
            </p:txBody>
          </p:sp>
        </p:grpSp>
        <p:grpSp>
          <p:nvGrpSpPr>
            <p:cNvPr id="24" name="Group 46"/>
            <p:cNvGrpSpPr/>
            <p:nvPr/>
          </p:nvGrpSpPr>
          <p:grpSpPr>
            <a:xfrm>
              <a:off x="1282145" y="3774835"/>
              <a:ext cx="1847114" cy="801252"/>
              <a:chOff x="2019206" y="3853724"/>
              <a:chExt cx="1847114" cy="801252"/>
            </a:xfrm>
          </p:grpSpPr>
          <p:sp>
            <p:nvSpPr>
              <p:cNvPr id="52" name="TextBox 47"/>
              <p:cNvSpPr txBox="1"/>
              <p:nvPr/>
            </p:nvSpPr>
            <p:spPr>
              <a:xfrm>
                <a:off x="3066101" y="3853724"/>
                <a:ext cx="800219" cy="338554"/>
              </a:xfrm>
              <a:prstGeom prst="rect">
                <a:avLst/>
              </a:prstGeom>
              <a:noFill/>
            </p:spPr>
            <p:txBody>
              <a:bodyPr wrap="none">
                <a:normAutofit lnSpcReduction="10000"/>
              </a:bodyPr>
              <a:lstStyle/>
              <a:p>
                <a:pPr algn="r"/>
                <a:r>
                  <a:rPr lang="zh-CN" altLang="en-US" sz="1600" b="1">
                    <a:solidFill>
                      <a:schemeClr val="accent2"/>
                    </a:solidFill>
                  </a:rPr>
                  <a:t>关键词</a:t>
                </a:r>
              </a:p>
            </p:txBody>
          </p:sp>
          <p:sp>
            <p:nvSpPr>
              <p:cNvPr id="53" name="TextBox 48"/>
              <p:cNvSpPr txBox="1"/>
              <p:nvPr/>
            </p:nvSpPr>
            <p:spPr>
              <a:xfrm>
                <a:off x="2019206" y="4147146"/>
                <a:ext cx="1847114" cy="507830"/>
              </a:xfrm>
              <a:prstGeom prst="rect">
                <a:avLst/>
              </a:prstGeom>
              <a:noFill/>
            </p:spPr>
            <p:txBody>
              <a:bodyPr wrap="square">
                <a:normAutofit/>
              </a:bodyPr>
              <a:lstStyle/>
              <a:p>
                <a:pPr algn="r">
                  <a:lnSpc>
                    <a:spcPct val="120000"/>
                  </a:lnSpc>
                </a:pPr>
                <a:r>
                  <a:rPr lang="zh-CN" altLang="en-US" sz="900">
                    <a:solidFill>
                      <a:schemeClr val="tx2"/>
                    </a:solidFill>
                  </a:rPr>
                  <a:t>此部分内容作为文字排版占位显示（建议使用主题字体）</a:t>
                </a:r>
              </a:p>
            </p:txBody>
          </p:sp>
        </p:grpSp>
        <p:grpSp>
          <p:nvGrpSpPr>
            <p:cNvPr id="25" name="Group 49"/>
            <p:cNvGrpSpPr/>
            <p:nvPr/>
          </p:nvGrpSpPr>
          <p:grpSpPr>
            <a:xfrm>
              <a:off x="1247917" y="5482150"/>
              <a:ext cx="1847113" cy="801252"/>
              <a:chOff x="2019206" y="5270803"/>
              <a:chExt cx="1847113" cy="801252"/>
            </a:xfrm>
          </p:grpSpPr>
          <p:sp>
            <p:nvSpPr>
              <p:cNvPr id="50" name="TextBox 50"/>
              <p:cNvSpPr txBox="1"/>
              <p:nvPr/>
            </p:nvSpPr>
            <p:spPr>
              <a:xfrm>
                <a:off x="3066100" y="5270803"/>
                <a:ext cx="800219" cy="338554"/>
              </a:xfrm>
              <a:prstGeom prst="rect">
                <a:avLst/>
              </a:prstGeom>
              <a:noFill/>
            </p:spPr>
            <p:txBody>
              <a:bodyPr wrap="none">
                <a:normAutofit lnSpcReduction="10000"/>
              </a:bodyPr>
              <a:lstStyle/>
              <a:p>
                <a:pPr algn="r"/>
                <a:r>
                  <a:rPr lang="zh-CN" altLang="en-US" sz="1600" b="1">
                    <a:solidFill>
                      <a:schemeClr val="accent1"/>
                    </a:solidFill>
                  </a:rPr>
                  <a:t>关键词</a:t>
                </a:r>
              </a:p>
            </p:txBody>
          </p:sp>
          <p:sp>
            <p:nvSpPr>
              <p:cNvPr id="51" name="TextBox 51"/>
              <p:cNvSpPr txBox="1"/>
              <p:nvPr/>
            </p:nvSpPr>
            <p:spPr>
              <a:xfrm>
                <a:off x="2019206" y="5564225"/>
                <a:ext cx="1847113" cy="507830"/>
              </a:xfrm>
              <a:prstGeom prst="rect">
                <a:avLst/>
              </a:prstGeom>
              <a:noFill/>
            </p:spPr>
            <p:txBody>
              <a:bodyPr wrap="square">
                <a:normAutofit/>
              </a:bodyPr>
              <a:lstStyle/>
              <a:p>
                <a:pPr algn="r">
                  <a:lnSpc>
                    <a:spcPct val="120000"/>
                  </a:lnSpc>
                </a:pPr>
                <a:r>
                  <a:rPr lang="zh-CN" altLang="en-US" sz="900">
                    <a:solidFill>
                      <a:schemeClr val="tx2"/>
                    </a:solidFill>
                  </a:rPr>
                  <a:t>此部分内容作为文字排版占位显示（建议使用主题字体）</a:t>
                </a:r>
              </a:p>
            </p:txBody>
          </p:sp>
        </p:grpSp>
        <p:grpSp>
          <p:nvGrpSpPr>
            <p:cNvPr id="26" name="Group 52"/>
            <p:cNvGrpSpPr/>
            <p:nvPr/>
          </p:nvGrpSpPr>
          <p:grpSpPr>
            <a:xfrm>
              <a:off x="7496725" y="2496753"/>
              <a:ext cx="344443" cy="500499"/>
              <a:chOff x="-1587" y="-1587"/>
              <a:chExt cx="4211637" cy="6119812"/>
            </a:xfrm>
            <a:solidFill>
              <a:schemeClr val="bg1"/>
            </a:solidFill>
          </p:grpSpPr>
          <p:sp>
            <p:nvSpPr>
              <p:cNvPr id="48" name="Freeform: Shape 53"/>
              <p:cNvSpPr>
                <a:spLocks/>
              </p:cNvSpPr>
              <p:nvPr/>
            </p:nvSpPr>
            <p:spPr bwMode="auto">
              <a:xfrm>
                <a:off x="-1587" y="-1587"/>
                <a:ext cx="4211637" cy="6119812"/>
              </a:xfrm>
              <a:custGeom>
                <a:avLst/>
                <a:gdLst>
                  <a:gd name="T0" fmla="*/ 560 w 1120"/>
                  <a:gd name="T1" fmla="*/ 0 h 1629"/>
                  <a:gd name="T2" fmla="*/ 0 w 1120"/>
                  <a:gd name="T3" fmla="*/ 560 h 1629"/>
                  <a:gd name="T4" fmla="*/ 256 w 1120"/>
                  <a:gd name="T5" fmla="*/ 1174 h 1629"/>
                  <a:gd name="T6" fmla="*/ 560 w 1120"/>
                  <a:gd name="T7" fmla="*/ 1629 h 1629"/>
                  <a:gd name="T8" fmla="*/ 864 w 1120"/>
                  <a:gd name="T9" fmla="*/ 1175 h 1629"/>
                  <a:gd name="T10" fmla="*/ 1120 w 1120"/>
                  <a:gd name="T11" fmla="*/ 560 h 1629"/>
                  <a:gd name="T12" fmla="*/ 560 w 1120"/>
                  <a:gd name="T13" fmla="*/ 0 h 1629"/>
                  <a:gd name="T14" fmla="*/ 692 w 1120"/>
                  <a:gd name="T15" fmla="*/ 1383 h 1629"/>
                  <a:gd name="T16" fmla="*/ 440 w 1120"/>
                  <a:gd name="T17" fmla="*/ 1415 h 1629"/>
                  <a:gd name="T18" fmla="*/ 409 w 1120"/>
                  <a:gd name="T19" fmla="*/ 1319 h 1629"/>
                  <a:gd name="T20" fmla="*/ 409 w 1120"/>
                  <a:gd name="T21" fmla="*/ 1317 h 1629"/>
                  <a:gd name="T22" fmla="*/ 724 w 1120"/>
                  <a:gd name="T23" fmla="*/ 1278 h 1629"/>
                  <a:gd name="T24" fmla="*/ 710 w 1120"/>
                  <a:gd name="T25" fmla="*/ 1323 h 1629"/>
                  <a:gd name="T26" fmla="*/ 692 w 1120"/>
                  <a:gd name="T27" fmla="*/ 1383 h 1629"/>
                  <a:gd name="T28" fmla="*/ 394 w 1120"/>
                  <a:gd name="T29" fmla="*/ 1268 h 1629"/>
                  <a:gd name="T30" fmla="*/ 363 w 1120"/>
                  <a:gd name="T31" fmla="*/ 1171 h 1629"/>
                  <a:gd name="T32" fmla="*/ 758 w 1120"/>
                  <a:gd name="T33" fmla="*/ 1171 h 1629"/>
                  <a:gd name="T34" fmla="*/ 740 w 1120"/>
                  <a:gd name="T35" fmla="*/ 1225 h 1629"/>
                  <a:gd name="T36" fmla="*/ 394 w 1120"/>
                  <a:gd name="T37" fmla="*/ 1268 h 1629"/>
                  <a:gd name="T38" fmla="*/ 560 w 1120"/>
                  <a:gd name="T39" fmla="*/ 1527 h 1629"/>
                  <a:gd name="T40" fmla="*/ 458 w 1120"/>
                  <a:gd name="T41" fmla="*/ 1464 h 1629"/>
                  <a:gd name="T42" fmla="*/ 674 w 1120"/>
                  <a:gd name="T43" fmla="*/ 1437 h 1629"/>
                  <a:gd name="T44" fmla="*/ 560 w 1120"/>
                  <a:gd name="T45" fmla="*/ 1527 h 1629"/>
                  <a:gd name="T46" fmla="*/ 798 w 1120"/>
                  <a:gd name="T47" fmla="*/ 1069 h 1629"/>
                  <a:gd name="T48" fmla="*/ 323 w 1120"/>
                  <a:gd name="T49" fmla="*/ 1069 h 1629"/>
                  <a:gd name="T50" fmla="*/ 237 w 1120"/>
                  <a:gd name="T51" fmla="*/ 905 h 1629"/>
                  <a:gd name="T52" fmla="*/ 102 w 1120"/>
                  <a:gd name="T53" fmla="*/ 560 h 1629"/>
                  <a:gd name="T54" fmla="*/ 560 w 1120"/>
                  <a:gd name="T55" fmla="*/ 102 h 1629"/>
                  <a:gd name="T56" fmla="*/ 1018 w 1120"/>
                  <a:gd name="T57" fmla="*/ 560 h 1629"/>
                  <a:gd name="T58" fmla="*/ 883 w 1120"/>
                  <a:gd name="T59" fmla="*/ 906 h 1629"/>
                  <a:gd name="T60" fmla="*/ 798 w 1120"/>
                  <a:gd name="T61" fmla="*/ 1069 h 16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120" h="1629">
                    <a:moveTo>
                      <a:pt x="560" y="0"/>
                    </a:moveTo>
                    <a:cubicBezTo>
                      <a:pt x="251" y="0"/>
                      <a:pt x="0" y="251"/>
                      <a:pt x="0" y="560"/>
                    </a:cubicBezTo>
                    <a:cubicBezTo>
                      <a:pt x="0" y="765"/>
                      <a:pt x="188" y="983"/>
                      <a:pt x="256" y="1174"/>
                    </a:cubicBezTo>
                    <a:cubicBezTo>
                      <a:pt x="358" y="1459"/>
                      <a:pt x="347" y="1629"/>
                      <a:pt x="560" y="1629"/>
                    </a:cubicBezTo>
                    <a:cubicBezTo>
                      <a:pt x="776" y="1629"/>
                      <a:pt x="762" y="1459"/>
                      <a:pt x="864" y="1175"/>
                    </a:cubicBezTo>
                    <a:cubicBezTo>
                      <a:pt x="932" y="983"/>
                      <a:pt x="1120" y="764"/>
                      <a:pt x="1120" y="560"/>
                    </a:cubicBezTo>
                    <a:cubicBezTo>
                      <a:pt x="1120" y="251"/>
                      <a:pt x="869" y="0"/>
                      <a:pt x="560" y="0"/>
                    </a:cubicBezTo>
                    <a:close/>
                    <a:moveTo>
                      <a:pt x="692" y="1383"/>
                    </a:moveTo>
                    <a:cubicBezTo>
                      <a:pt x="440" y="1415"/>
                      <a:pt x="440" y="1415"/>
                      <a:pt x="440" y="1415"/>
                    </a:cubicBezTo>
                    <a:cubicBezTo>
                      <a:pt x="431" y="1389"/>
                      <a:pt x="421" y="1358"/>
                      <a:pt x="409" y="1319"/>
                    </a:cubicBezTo>
                    <a:cubicBezTo>
                      <a:pt x="409" y="1318"/>
                      <a:pt x="409" y="1318"/>
                      <a:pt x="409" y="1317"/>
                    </a:cubicBezTo>
                    <a:cubicBezTo>
                      <a:pt x="724" y="1278"/>
                      <a:pt x="724" y="1278"/>
                      <a:pt x="724" y="1278"/>
                    </a:cubicBezTo>
                    <a:cubicBezTo>
                      <a:pt x="719" y="1293"/>
                      <a:pt x="714" y="1309"/>
                      <a:pt x="710" y="1323"/>
                    </a:cubicBezTo>
                    <a:cubicBezTo>
                      <a:pt x="704" y="1346"/>
                      <a:pt x="698" y="1365"/>
                      <a:pt x="692" y="1383"/>
                    </a:cubicBezTo>
                    <a:close/>
                    <a:moveTo>
                      <a:pt x="394" y="1268"/>
                    </a:moveTo>
                    <a:cubicBezTo>
                      <a:pt x="385" y="1237"/>
                      <a:pt x="374" y="1205"/>
                      <a:pt x="363" y="1171"/>
                    </a:cubicBezTo>
                    <a:cubicBezTo>
                      <a:pt x="758" y="1171"/>
                      <a:pt x="758" y="1171"/>
                      <a:pt x="758" y="1171"/>
                    </a:cubicBezTo>
                    <a:cubicBezTo>
                      <a:pt x="752" y="1189"/>
                      <a:pt x="745" y="1208"/>
                      <a:pt x="740" y="1225"/>
                    </a:cubicBezTo>
                    <a:lnTo>
                      <a:pt x="394" y="1268"/>
                    </a:lnTo>
                    <a:close/>
                    <a:moveTo>
                      <a:pt x="560" y="1527"/>
                    </a:moveTo>
                    <a:cubicBezTo>
                      <a:pt x="508" y="1527"/>
                      <a:pt x="485" y="1521"/>
                      <a:pt x="458" y="1464"/>
                    </a:cubicBezTo>
                    <a:cubicBezTo>
                      <a:pt x="674" y="1437"/>
                      <a:pt x="674" y="1437"/>
                      <a:pt x="674" y="1437"/>
                    </a:cubicBezTo>
                    <a:cubicBezTo>
                      <a:pt x="643" y="1521"/>
                      <a:pt x="620" y="1527"/>
                      <a:pt x="560" y="1527"/>
                    </a:cubicBezTo>
                    <a:close/>
                    <a:moveTo>
                      <a:pt x="798" y="1069"/>
                    </a:moveTo>
                    <a:cubicBezTo>
                      <a:pt x="323" y="1069"/>
                      <a:pt x="323" y="1069"/>
                      <a:pt x="323" y="1069"/>
                    </a:cubicBezTo>
                    <a:cubicBezTo>
                      <a:pt x="297" y="1014"/>
                      <a:pt x="267" y="959"/>
                      <a:pt x="237" y="905"/>
                    </a:cubicBezTo>
                    <a:cubicBezTo>
                      <a:pt x="170" y="786"/>
                      <a:pt x="102" y="664"/>
                      <a:pt x="102" y="560"/>
                    </a:cubicBezTo>
                    <a:cubicBezTo>
                      <a:pt x="102" y="307"/>
                      <a:pt x="307" y="102"/>
                      <a:pt x="560" y="102"/>
                    </a:cubicBezTo>
                    <a:cubicBezTo>
                      <a:pt x="813" y="102"/>
                      <a:pt x="1018" y="307"/>
                      <a:pt x="1018" y="560"/>
                    </a:cubicBezTo>
                    <a:cubicBezTo>
                      <a:pt x="1018" y="663"/>
                      <a:pt x="949" y="786"/>
                      <a:pt x="883" y="906"/>
                    </a:cubicBezTo>
                    <a:cubicBezTo>
                      <a:pt x="853" y="960"/>
                      <a:pt x="823" y="1014"/>
                      <a:pt x="798" y="10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9" name="Freeform: Shape 54"/>
              <p:cNvSpPr>
                <a:spLocks/>
              </p:cNvSpPr>
              <p:nvPr/>
            </p:nvSpPr>
            <p:spPr bwMode="auto">
              <a:xfrm>
                <a:off x="957263" y="955675"/>
                <a:ext cx="1239837" cy="1239837"/>
              </a:xfrm>
              <a:custGeom>
                <a:avLst/>
                <a:gdLst>
                  <a:gd name="T0" fmla="*/ 305 w 330"/>
                  <a:gd name="T1" fmla="*/ 0 h 330"/>
                  <a:gd name="T2" fmla="*/ 0 w 330"/>
                  <a:gd name="T3" fmla="*/ 305 h 330"/>
                  <a:gd name="T4" fmla="*/ 25 w 330"/>
                  <a:gd name="T5" fmla="*/ 330 h 330"/>
                  <a:gd name="T6" fmla="*/ 50 w 330"/>
                  <a:gd name="T7" fmla="*/ 305 h 330"/>
                  <a:gd name="T8" fmla="*/ 305 w 330"/>
                  <a:gd name="T9" fmla="*/ 50 h 330"/>
                  <a:gd name="T10" fmla="*/ 330 w 330"/>
                  <a:gd name="T11" fmla="*/ 25 h 330"/>
                  <a:gd name="T12" fmla="*/ 305 w 330"/>
                  <a:gd name="T13" fmla="*/ 0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0" h="330">
                    <a:moveTo>
                      <a:pt x="305" y="0"/>
                    </a:moveTo>
                    <a:cubicBezTo>
                      <a:pt x="137" y="0"/>
                      <a:pt x="0" y="137"/>
                      <a:pt x="0" y="305"/>
                    </a:cubicBezTo>
                    <a:cubicBezTo>
                      <a:pt x="0" y="319"/>
                      <a:pt x="11" y="330"/>
                      <a:pt x="25" y="330"/>
                    </a:cubicBezTo>
                    <a:cubicBezTo>
                      <a:pt x="39" y="330"/>
                      <a:pt x="50" y="319"/>
                      <a:pt x="50" y="305"/>
                    </a:cubicBezTo>
                    <a:cubicBezTo>
                      <a:pt x="50" y="165"/>
                      <a:pt x="165" y="50"/>
                      <a:pt x="305" y="50"/>
                    </a:cubicBezTo>
                    <a:cubicBezTo>
                      <a:pt x="319" y="50"/>
                      <a:pt x="330" y="39"/>
                      <a:pt x="330" y="25"/>
                    </a:cubicBezTo>
                    <a:cubicBezTo>
                      <a:pt x="330" y="11"/>
                      <a:pt x="319" y="0"/>
                      <a:pt x="30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27" name="Group 55"/>
            <p:cNvGrpSpPr/>
            <p:nvPr/>
          </p:nvGrpSpPr>
          <p:grpSpPr>
            <a:xfrm>
              <a:off x="8374436" y="3823632"/>
              <a:ext cx="375061" cy="374912"/>
              <a:chOff x="0" y="1588"/>
              <a:chExt cx="4016375" cy="4014787"/>
            </a:xfrm>
            <a:solidFill>
              <a:schemeClr val="bg1"/>
            </a:solidFill>
          </p:grpSpPr>
          <p:sp>
            <p:nvSpPr>
              <p:cNvPr id="46" name="Freeform: Shape 56"/>
              <p:cNvSpPr>
                <a:spLocks/>
              </p:cNvSpPr>
              <p:nvPr/>
            </p:nvSpPr>
            <p:spPr bwMode="auto">
              <a:xfrm>
                <a:off x="0" y="1588"/>
                <a:ext cx="4016375" cy="4014787"/>
              </a:xfrm>
              <a:custGeom>
                <a:avLst/>
                <a:gdLst>
                  <a:gd name="T0" fmla="*/ 690 w 1068"/>
                  <a:gd name="T1" fmla="*/ 335 h 1068"/>
                  <a:gd name="T2" fmla="*/ 534 w 1068"/>
                  <a:gd name="T3" fmla="*/ 0 h 1068"/>
                  <a:gd name="T4" fmla="*/ 301 w 1068"/>
                  <a:gd name="T5" fmla="*/ 342 h 1068"/>
                  <a:gd name="T6" fmla="*/ 267 w 1068"/>
                  <a:gd name="T7" fmla="*/ 360 h 1068"/>
                  <a:gd name="T8" fmla="*/ 100 w 1068"/>
                  <a:gd name="T9" fmla="*/ 334 h 1068"/>
                  <a:gd name="T10" fmla="*/ 0 w 1068"/>
                  <a:gd name="T11" fmla="*/ 968 h 1068"/>
                  <a:gd name="T12" fmla="*/ 201 w 1068"/>
                  <a:gd name="T13" fmla="*/ 1068 h 1068"/>
                  <a:gd name="T14" fmla="*/ 291 w 1068"/>
                  <a:gd name="T15" fmla="*/ 1011 h 1068"/>
                  <a:gd name="T16" fmla="*/ 301 w 1068"/>
                  <a:gd name="T17" fmla="*/ 1013 h 1068"/>
                  <a:gd name="T18" fmla="*/ 635 w 1068"/>
                  <a:gd name="T19" fmla="*/ 1068 h 1068"/>
                  <a:gd name="T20" fmla="*/ 937 w 1068"/>
                  <a:gd name="T21" fmla="*/ 1004 h 1068"/>
                  <a:gd name="T22" fmla="*/ 952 w 1068"/>
                  <a:gd name="T23" fmla="*/ 909 h 1068"/>
                  <a:gd name="T24" fmla="*/ 1007 w 1068"/>
                  <a:gd name="T25" fmla="*/ 732 h 1068"/>
                  <a:gd name="T26" fmla="*/ 1039 w 1068"/>
                  <a:gd name="T27" fmla="*/ 560 h 1068"/>
                  <a:gd name="T28" fmla="*/ 1068 w 1068"/>
                  <a:gd name="T29" fmla="*/ 481 h 1068"/>
                  <a:gd name="T30" fmla="*/ 974 w 1068"/>
                  <a:gd name="T31" fmla="*/ 349 h 1068"/>
                  <a:gd name="T32" fmla="*/ 201 w 1068"/>
                  <a:gd name="T33" fmla="*/ 1001 h 1068"/>
                  <a:gd name="T34" fmla="*/ 67 w 1068"/>
                  <a:gd name="T35" fmla="*/ 968 h 1068"/>
                  <a:gd name="T36" fmla="*/ 100 w 1068"/>
                  <a:gd name="T37" fmla="*/ 401 h 1068"/>
                  <a:gd name="T38" fmla="*/ 234 w 1068"/>
                  <a:gd name="T39" fmla="*/ 434 h 1068"/>
                  <a:gd name="T40" fmla="*/ 1001 w 1068"/>
                  <a:gd name="T41" fmla="*/ 485 h 1068"/>
                  <a:gd name="T42" fmla="*/ 868 w 1068"/>
                  <a:gd name="T43" fmla="*/ 534 h 1068"/>
                  <a:gd name="T44" fmla="*/ 868 w 1068"/>
                  <a:gd name="T45" fmla="*/ 567 h 1068"/>
                  <a:gd name="T46" fmla="*/ 986 w 1068"/>
                  <a:gd name="T47" fmla="*/ 629 h 1068"/>
                  <a:gd name="T48" fmla="*/ 835 w 1068"/>
                  <a:gd name="T49" fmla="*/ 701 h 1068"/>
                  <a:gd name="T50" fmla="*/ 835 w 1068"/>
                  <a:gd name="T51" fmla="*/ 734 h 1068"/>
                  <a:gd name="T52" fmla="*/ 944 w 1068"/>
                  <a:gd name="T53" fmla="*/ 803 h 1068"/>
                  <a:gd name="T54" fmla="*/ 801 w 1068"/>
                  <a:gd name="T55" fmla="*/ 868 h 1068"/>
                  <a:gd name="T56" fmla="*/ 801 w 1068"/>
                  <a:gd name="T57" fmla="*/ 901 h 1068"/>
                  <a:gd name="T58" fmla="*/ 888 w 1068"/>
                  <a:gd name="T59" fmla="*/ 948 h 1068"/>
                  <a:gd name="T60" fmla="*/ 818 w 1068"/>
                  <a:gd name="T61" fmla="*/ 1001 h 1068"/>
                  <a:gd name="T62" fmla="*/ 450 w 1068"/>
                  <a:gd name="T63" fmla="*/ 980 h 1068"/>
                  <a:gd name="T64" fmla="*/ 268 w 1068"/>
                  <a:gd name="T65" fmla="*/ 914 h 1068"/>
                  <a:gd name="T66" fmla="*/ 294 w 1068"/>
                  <a:gd name="T67" fmla="*/ 418 h 1068"/>
                  <a:gd name="T68" fmla="*/ 501 w 1068"/>
                  <a:gd name="T69" fmla="*/ 100 h 1068"/>
                  <a:gd name="T70" fmla="*/ 632 w 1068"/>
                  <a:gd name="T71" fmla="*/ 225 h 1068"/>
                  <a:gd name="T72" fmla="*/ 962 w 1068"/>
                  <a:gd name="T73" fmla="*/ 413 h 1068"/>
                  <a:gd name="T74" fmla="*/ 1001 w 1068"/>
                  <a:gd name="T75" fmla="*/ 485 h 10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068" h="1068">
                    <a:moveTo>
                      <a:pt x="974" y="349"/>
                    </a:moveTo>
                    <a:cubicBezTo>
                      <a:pt x="932" y="339"/>
                      <a:pt x="834" y="339"/>
                      <a:pt x="690" y="335"/>
                    </a:cubicBezTo>
                    <a:cubicBezTo>
                      <a:pt x="697" y="304"/>
                      <a:pt x="699" y="275"/>
                      <a:pt x="699" y="225"/>
                    </a:cubicBezTo>
                    <a:cubicBezTo>
                      <a:pt x="699" y="105"/>
                      <a:pt x="611" y="0"/>
                      <a:pt x="534" y="0"/>
                    </a:cubicBezTo>
                    <a:cubicBezTo>
                      <a:pt x="480" y="0"/>
                      <a:pt x="435" y="45"/>
                      <a:pt x="434" y="99"/>
                    </a:cubicBezTo>
                    <a:cubicBezTo>
                      <a:pt x="433" y="167"/>
                      <a:pt x="413" y="283"/>
                      <a:pt x="301" y="342"/>
                    </a:cubicBezTo>
                    <a:cubicBezTo>
                      <a:pt x="292" y="346"/>
                      <a:pt x="269" y="357"/>
                      <a:pt x="265" y="359"/>
                    </a:cubicBezTo>
                    <a:cubicBezTo>
                      <a:pt x="267" y="360"/>
                      <a:pt x="267" y="360"/>
                      <a:pt x="267" y="360"/>
                    </a:cubicBezTo>
                    <a:cubicBezTo>
                      <a:pt x="250" y="345"/>
                      <a:pt x="225" y="334"/>
                      <a:pt x="201" y="334"/>
                    </a:cubicBezTo>
                    <a:cubicBezTo>
                      <a:pt x="100" y="334"/>
                      <a:pt x="100" y="334"/>
                      <a:pt x="100" y="334"/>
                    </a:cubicBezTo>
                    <a:cubicBezTo>
                      <a:pt x="45" y="334"/>
                      <a:pt x="0" y="379"/>
                      <a:pt x="0" y="434"/>
                    </a:cubicBezTo>
                    <a:cubicBezTo>
                      <a:pt x="0" y="968"/>
                      <a:pt x="0" y="968"/>
                      <a:pt x="0" y="968"/>
                    </a:cubicBezTo>
                    <a:cubicBezTo>
                      <a:pt x="0" y="1023"/>
                      <a:pt x="45" y="1068"/>
                      <a:pt x="100" y="1068"/>
                    </a:cubicBezTo>
                    <a:cubicBezTo>
                      <a:pt x="201" y="1068"/>
                      <a:pt x="201" y="1068"/>
                      <a:pt x="201" y="1068"/>
                    </a:cubicBezTo>
                    <a:cubicBezTo>
                      <a:pt x="240" y="1068"/>
                      <a:pt x="273" y="1044"/>
                      <a:pt x="290" y="1010"/>
                    </a:cubicBezTo>
                    <a:cubicBezTo>
                      <a:pt x="290" y="1011"/>
                      <a:pt x="291" y="1011"/>
                      <a:pt x="291" y="1011"/>
                    </a:cubicBezTo>
                    <a:cubicBezTo>
                      <a:pt x="293" y="1011"/>
                      <a:pt x="296" y="1012"/>
                      <a:pt x="299" y="1013"/>
                    </a:cubicBezTo>
                    <a:cubicBezTo>
                      <a:pt x="300" y="1013"/>
                      <a:pt x="300" y="1013"/>
                      <a:pt x="301" y="1013"/>
                    </a:cubicBezTo>
                    <a:cubicBezTo>
                      <a:pt x="320" y="1018"/>
                      <a:pt x="357" y="1027"/>
                      <a:pt x="436" y="1045"/>
                    </a:cubicBezTo>
                    <a:cubicBezTo>
                      <a:pt x="453" y="1049"/>
                      <a:pt x="542" y="1068"/>
                      <a:pt x="635" y="1068"/>
                    </a:cubicBezTo>
                    <a:cubicBezTo>
                      <a:pt x="818" y="1068"/>
                      <a:pt x="818" y="1068"/>
                      <a:pt x="818" y="1068"/>
                    </a:cubicBezTo>
                    <a:cubicBezTo>
                      <a:pt x="873" y="1068"/>
                      <a:pt x="913" y="1047"/>
                      <a:pt x="937" y="1004"/>
                    </a:cubicBezTo>
                    <a:cubicBezTo>
                      <a:pt x="938" y="1003"/>
                      <a:pt x="945" y="988"/>
                      <a:pt x="952" y="968"/>
                    </a:cubicBezTo>
                    <a:cubicBezTo>
                      <a:pt x="956" y="952"/>
                      <a:pt x="958" y="931"/>
                      <a:pt x="952" y="909"/>
                    </a:cubicBezTo>
                    <a:cubicBezTo>
                      <a:pt x="988" y="884"/>
                      <a:pt x="1000" y="847"/>
                      <a:pt x="1007" y="823"/>
                    </a:cubicBezTo>
                    <a:cubicBezTo>
                      <a:pt x="1020" y="783"/>
                      <a:pt x="1016" y="753"/>
                      <a:pt x="1007" y="732"/>
                    </a:cubicBezTo>
                    <a:cubicBezTo>
                      <a:pt x="1027" y="713"/>
                      <a:pt x="1045" y="684"/>
                      <a:pt x="1052" y="640"/>
                    </a:cubicBezTo>
                    <a:cubicBezTo>
                      <a:pt x="1056" y="612"/>
                      <a:pt x="1052" y="584"/>
                      <a:pt x="1039" y="560"/>
                    </a:cubicBezTo>
                    <a:cubicBezTo>
                      <a:pt x="1058" y="539"/>
                      <a:pt x="1066" y="513"/>
                      <a:pt x="1067" y="488"/>
                    </a:cubicBezTo>
                    <a:cubicBezTo>
                      <a:pt x="1068" y="481"/>
                      <a:pt x="1068" y="481"/>
                      <a:pt x="1068" y="481"/>
                    </a:cubicBezTo>
                    <a:cubicBezTo>
                      <a:pt x="1068" y="476"/>
                      <a:pt x="1068" y="474"/>
                      <a:pt x="1068" y="464"/>
                    </a:cubicBezTo>
                    <a:cubicBezTo>
                      <a:pt x="1068" y="422"/>
                      <a:pt x="1039" y="368"/>
                      <a:pt x="974" y="349"/>
                    </a:cubicBezTo>
                    <a:close/>
                    <a:moveTo>
                      <a:pt x="234" y="968"/>
                    </a:moveTo>
                    <a:cubicBezTo>
                      <a:pt x="234" y="986"/>
                      <a:pt x="219" y="1001"/>
                      <a:pt x="201" y="1001"/>
                    </a:cubicBezTo>
                    <a:cubicBezTo>
                      <a:pt x="100" y="1001"/>
                      <a:pt x="100" y="1001"/>
                      <a:pt x="100" y="1001"/>
                    </a:cubicBezTo>
                    <a:cubicBezTo>
                      <a:pt x="82" y="1001"/>
                      <a:pt x="67" y="986"/>
                      <a:pt x="67" y="968"/>
                    </a:cubicBezTo>
                    <a:cubicBezTo>
                      <a:pt x="67" y="434"/>
                      <a:pt x="67" y="434"/>
                      <a:pt x="67" y="434"/>
                    </a:cubicBezTo>
                    <a:cubicBezTo>
                      <a:pt x="67" y="415"/>
                      <a:pt x="82" y="401"/>
                      <a:pt x="100" y="401"/>
                    </a:cubicBezTo>
                    <a:cubicBezTo>
                      <a:pt x="201" y="401"/>
                      <a:pt x="201" y="401"/>
                      <a:pt x="201" y="401"/>
                    </a:cubicBezTo>
                    <a:cubicBezTo>
                      <a:pt x="219" y="401"/>
                      <a:pt x="234" y="415"/>
                      <a:pt x="234" y="434"/>
                    </a:cubicBezTo>
                    <a:lnTo>
                      <a:pt x="234" y="968"/>
                    </a:lnTo>
                    <a:close/>
                    <a:moveTo>
                      <a:pt x="1001" y="485"/>
                    </a:moveTo>
                    <a:cubicBezTo>
                      <a:pt x="1000" y="502"/>
                      <a:pt x="993" y="534"/>
                      <a:pt x="935" y="534"/>
                    </a:cubicBezTo>
                    <a:cubicBezTo>
                      <a:pt x="885" y="534"/>
                      <a:pt x="868" y="534"/>
                      <a:pt x="868" y="534"/>
                    </a:cubicBezTo>
                    <a:cubicBezTo>
                      <a:pt x="859" y="534"/>
                      <a:pt x="851" y="541"/>
                      <a:pt x="851" y="551"/>
                    </a:cubicBezTo>
                    <a:cubicBezTo>
                      <a:pt x="851" y="560"/>
                      <a:pt x="859" y="567"/>
                      <a:pt x="868" y="567"/>
                    </a:cubicBezTo>
                    <a:cubicBezTo>
                      <a:pt x="868" y="567"/>
                      <a:pt x="883" y="567"/>
                      <a:pt x="933" y="567"/>
                    </a:cubicBezTo>
                    <a:cubicBezTo>
                      <a:pt x="983" y="567"/>
                      <a:pt x="989" y="609"/>
                      <a:pt x="986" y="629"/>
                    </a:cubicBezTo>
                    <a:cubicBezTo>
                      <a:pt x="982" y="654"/>
                      <a:pt x="970" y="701"/>
                      <a:pt x="914" y="701"/>
                    </a:cubicBezTo>
                    <a:cubicBezTo>
                      <a:pt x="858" y="701"/>
                      <a:pt x="835" y="701"/>
                      <a:pt x="835" y="701"/>
                    </a:cubicBezTo>
                    <a:cubicBezTo>
                      <a:pt x="825" y="701"/>
                      <a:pt x="818" y="708"/>
                      <a:pt x="818" y="718"/>
                    </a:cubicBezTo>
                    <a:cubicBezTo>
                      <a:pt x="818" y="727"/>
                      <a:pt x="825" y="734"/>
                      <a:pt x="835" y="734"/>
                    </a:cubicBezTo>
                    <a:cubicBezTo>
                      <a:pt x="835" y="734"/>
                      <a:pt x="874" y="734"/>
                      <a:pt x="900" y="734"/>
                    </a:cubicBezTo>
                    <a:cubicBezTo>
                      <a:pt x="957" y="734"/>
                      <a:pt x="952" y="777"/>
                      <a:pt x="944" y="803"/>
                    </a:cubicBezTo>
                    <a:cubicBezTo>
                      <a:pt x="933" y="837"/>
                      <a:pt x="926" y="868"/>
                      <a:pt x="856" y="868"/>
                    </a:cubicBezTo>
                    <a:cubicBezTo>
                      <a:pt x="831" y="868"/>
                      <a:pt x="801" y="868"/>
                      <a:pt x="801" y="868"/>
                    </a:cubicBezTo>
                    <a:cubicBezTo>
                      <a:pt x="792" y="868"/>
                      <a:pt x="784" y="875"/>
                      <a:pt x="784" y="884"/>
                    </a:cubicBezTo>
                    <a:cubicBezTo>
                      <a:pt x="784" y="894"/>
                      <a:pt x="792" y="901"/>
                      <a:pt x="801" y="901"/>
                    </a:cubicBezTo>
                    <a:cubicBezTo>
                      <a:pt x="801" y="901"/>
                      <a:pt x="824" y="901"/>
                      <a:pt x="853" y="901"/>
                    </a:cubicBezTo>
                    <a:cubicBezTo>
                      <a:pt x="890" y="901"/>
                      <a:pt x="892" y="936"/>
                      <a:pt x="888" y="948"/>
                    </a:cubicBezTo>
                    <a:cubicBezTo>
                      <a:pt x="884" y="962"/>
                      <a:pt x="879" y="972"/>
                      <a:pt x="878" y="972"/>
                    </a:cubicBezTo>
                    <a:cubicBezTo>
                      <a:pt x="868" y="990"/>
                      <a:pt x="852" y="1001"/>
                      <a:pt x="818" y="1001"/>
                    </a:cubicBezTo>
                    <a:cubicBezTo>
                      <a:pt x="635" y="1001"/>
                      <a:pt x="635" y="1001"/>
                      <a:pt x="635" y="1001"/>
                    </a:cubicBezTo>
                    <a:cubicBezTo>
                      <a:pt x="544" y="1001"/>
                      <a:pt x="453" y="980"/>
                      <a:pt x="450" y="980"/>
                    </a:cubicBezTo>
                    <a:cubicBezTo>
                      <a:pt x="312" y="948"/>
                      <a:pt x="304" y="946"/>
                      <a:pt x="296" y="943"/>
                    </a:cubicBezTo>
                    <a:cubicBezTo>
                      <a:pt x="296" y="943"/>
                      <a:pt x="268" y="938"/>
                      <a:pt x="268" y="914"/>
                    </a:cubicBezTo>
                    <a:cubicBezTo>
                      <a:pt x="267" y="453"/>
                      <a:pt x="267" y="453"/>
                      <a:pt x="267" y="453"/>
                    </a:cubicBezTo>
                    <a:cubicBezTo>
                      <a:pt x="267" y="437"/>
                      <a:pt x="277" y="423"/>
                      <a:pt x="294" y="418"/>
                    </a:cubicBezTo>
                    <a:cubicBezTo>
                      <a:pt x="296" y="417"/>
                      <a:pt x="299" y="416"/>
                      <a:pt x="301" y="415"/>
                    </a:cubicBezTo>
                    <a:cubicBezTo>
                      <a:pt x="453" y="352"/>
                      <a:pt x="500" y="214"/>
                      <a:pt x="501" y="100"/>
                    </a:cubicBezTo>
                    <a:cubicBezTo>
                      <a:pt x="501" y="84"/>
                      <a:pt x="513" y="67"/>
                      <a:pt x="534" y="67"/>
                    </a:cubicBezTo>
                    <a:cubicBezTo>
                      <a:pt x="570" y="67"/>
                      <a:pt x="632" y="138"/>
                      <a:pt x="632" y="225"/>
                    </a:cubicBezTo>
                    <a:cubicBezTo>
                      <a:pt x="632" y="304"/>
                      <a:pt x="629" y="318"/>
                      <a:pt x="601" y="401"/>
                    </a:cubicBezTo>
                    <a:cubicBezTo>
                      <a:pt x="935" y="401"/>
                      <a:pt x="932" y="405"/>
                      <a:pt x="962" y="413"/>
                    </a:cubicBezTo>
                    <a:cubicBezTo>
                      <a:pt x="998" y="423"/>
                      <a:pt x="1002" y="454"/>
                      <a:pt x="1002" y="464"/>
                    </a:cubicBezTo>
                    <a:cubicBezTo>
                      <a:pt x="1002" y="476"/>
                      <a:pt x="1001" y="474"/>
                      <a:pt x="1001" y="4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7" name="Freeform: Shape 57"/>
              <p:cNvSpPr>
                <a:spLocks/>
              </p:cNvSpPr>
              <p:nvPr/>
            </p:nvSpPr>
            <p:spPr bwMode="auto">
              <a:xfrm>
                <a:off x="376238" y="3263900"/>
                <a:ext cx="379413" cy="376237"/>
              </a:xfrm>
              <a:custGeom>
                <a:avLst/>
                <a:gdLst>
                  <a:gd name="T0" fmla="*/ 50 w 101"/>
                  <a:gd name="T1" fmla="*/ 0 h 100"/>
                  <a:gd name="T2" fmla="*/ 0 w 101"/>
                  <a:gd name="T3" fmla="*/ 50 h 100"/>
                  <a:gd name="T4" fmla="*/ 50 w 101"/>
                  <a:gd name="T5" fmla="*/ 100 h 100"/>
                  <a:gd name="T6" fmla="*/ 101 w 101"/>
                  <a:gd name="T7" fmla="*/ 50 h 100"/>
                  <a:gd name="T8" fmla="*/ 50 w 101"/>
                  <a:gd name="T9" fmla="*/ 0 h 100"/>
                  <a:gd name="T10" fmla="*/ 50 w 101"/>
                  <a:gd name="T11" fmla="*/ 67 h 100"/>
                  <a:gd name="T12" fmla="*/ 34 w 101"/>
                  <a:gd name="T13" fmla="*/ 50 h 100"/>
                  <a:gd name="T14" fmla="*/ 50 w 101"/>
                  <a:gd name="T15" fmla="*/ 33 h 100"/>
                  <a:gd name="T16" fmla="*/ 67 w 101"/>
                  <a:gd name="T17" fmla="*/ 50 h 100"/>
                  <a:gd name="T18" fmla="*/ 50 w 101"/>
                  <a:gd name="T19" fmla="*/ 67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1" h="100">
                    <a:moveTo>
                      <a:pt x="50" y="0"/>
                    </a:moveTo>
                    <a:cubicBezTo>
                      <a:pt x="23" y="0"/>
                      <a:pt x="0" y="22"/>
                      <a:pt x="0" y="50"/>
                    </a:cubicBezTo>
                    <a:cubicBezTo>
                      <a:pt x="0" y="77"/>
                      <a:pt x="23" y="100"/>
                      <a:pt x="50" y="100"/>
                    </a:cubicBezTo>
                    <a:cubicBezTo>
                      <a:pt x="78" y="100"/>
                      <a:pt x="101" y="77"/>
                      <a:pt x="101" y="50"/>
                    </a:cubicBezTo>
                    <a:cubicBezTo>
                      <a:pt x="101" y="22"/>
                      <a:pt x="78" y="0"/>
                      <a:pt x="50" y="0"/>
                    </a:cubicBezTo>
                    <a:close/>
                    <a:moveTo>
                      <a:pt x="50" y="67"/>
                    </a:moveTo>
                    <a:cubicBezTo>
                      <a:pt x="41" y="67"/>
                      <a:pt x="34" y="59"/>
                      <a:pt x="34" y="50"/>
                    </a:cubicBezTo>
                    <a:cubicBezTo>
                      <a:pt x="34" y="41"/>
                      <a:pt x="41" y="33"/>
                      <a:pt x="50" y="33"/>
                    </a:cubicBezTo>
                    <a:cubicBezTo>
                      <a:pt x="60" y="33"/>
                      <a:pt x="67" y="41"/>
                      <a:pt x="67" y="50"/>
                    </a:cubicBezTo>
                    <a:cubicBezTo>
                      <a:pt x="67" y="59"/>
                      <a:pt x="60" y="67"/>
                      <a:pt x="50" y="6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28" name="Group 58"/>
            <p:cNvGrpSpPr/>
            <p:nvPr/>
          </p:nvGrpSpPr>
          <p:grpSpPr>
            <a:xfrm>
              <a:off x="4278885" y="2560611"/>
              <a:ext cx="460440" cy="397165"/>
              <a:chOff x="-122237" y="-128588"/>
              <a:chExt cx="4632324" cy="3995738"/>
            </a:xfrm>
            <a:solidFill>
              <a:schemeClr val="bg1"/>
            </a:solidFill>
          </p:grpSpPr>
          <p:sp>
            <p:nvSpPr>
              <p:cNvPr id="44" name="Freeform: Shape 59"/>
              <p:cNvSpPr>
                <a:spLocks/>
              </p:cNvSpPr>
              <p:nvPr/>
            </p:nvSpPr>
            <p:spPr bwMode="auto">
              <a:xfrm>
                <a:off x="-122237" y="-128588"/>
                <a:ext cx="4632324" cy="3995738"/>
              </a:xfrm>
              <a:custGeom>
                <a:avLst/>
                <a:gdLst>
                  <a:gd name="T0" fmla="*/ 1096 w 1232"/>
                  <a:gd name="T1" fmla="*/ 134 h 1062"/>
                  <a:gd name="T2" fmla="*/ 616 w 1232"/>
                  <a:gd name="T3" fmla="*/ 123 h 1062"/>
                  <a:gd name="T4" fmla="*/ 136 w 1232"/>
                  <a:gd name="T5" fmla="*/ 134 h 1062"/>
                  <a:gd name="T6" fmla="*/ 136 w 1232"/>
                  <a:gd name="T7" fmla="*/ 622 h 1062"/>
                  <a:gd name="T8" fmla="*/ 538 w 1232"/>
                  <a:gd name="T9" fmla="*/ 1020 h 1062"/>
                  <a:gd name="T10" fmla="*/ 694 w 1232"/>
                  <a:gd name="T11" fmla="*/ 1020 h 1062"/>
                  <a:gd name="T12" fmla="*/ 1096 w 1232"/>
                  <a:gd name="T13" fmla="*/ 622 h 1062"/>
                  <a:gd name="T14" fmla="*/ 1096 w 1232"/>
                  <a:gd name="T15" fmla="*/ 134 h 1062"/>
                  <a:gd name="T16" fmla="*/ 1044 w 1232"/>
                  <a:gd name="T17" fmla="*/ 570 h 1062"/>
                  <a:gd name="T18" fmla="*/ 642 w 1232"/>
                  <a:gd name="T19" fmla="*/ 968 h 1062"/>
                  <a:gd name="T20" fmla="*/ 590 w 1232"/>
                  <a:gd name="T21" fmla="*/ 968 h 1062"/>
                  <a:gd name="T22" fmla="*/ 188 w 1232"/>
                  <a:gd name="T23" fmla="*/ 570 h 1062"/>
                  <a:gd name="T24" fmla="*/ 188 w 1232"/>
                  <a:gd name="T25" fmla="*/ 185 h 1062"/>
                  <a:gd name="T26" fmla="*/ 567 w 1232"/>
                  <a:gd name="T27" fmla="*/ 177 h 1062"/>
                  <a:gd name="T28" fmla="*/ 616 w 1232"/>
                  <a:gd name="T29" fmla="*/ 221 h 1062"/>
                  <a:gd name="T30" fmla="*/ 665 w 1232"/>
                  <a:gd name="T31" fmla="*/ 177 h 1062"/>
                  <a:gd name="T32" fmla="*/ 1044 w 1232"/>
                  <a:gd name="T33" fmla="*/ 185 h 1062"/>
                  <a:gd name="T34" fmla="*/ 1044 w 1232"/>
                  <a:gd name="T35" fmla="*/ 570 h 10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32" h="1062">
                    <a:moveTo>
                      <a:pt x="1096" y="134"/>
                    </a:moveTo>
                    <a:cubicBezTo>
                      <a:pt x="964" y="3"/>
                      <a:pt x="753" y="0"/>
                      <a:pt x="616" y="123"/>
                    </a:cubicBezTo>
                    <a:cubicBezTo>
                      <a:pt x="479" y="0"/>
                      <a:pt x="268" y="3"/>
                      <a:pt x="136" y="134"/>
                    </a:cubicBezTo>
                    <a:cubicBezTo>
                      <a:pt x="0" y="268"/>
                      <a:pt x="0" y="487"/>
                      <a:pt x="136" y="622"/>
                    </a:cubicBezTo>
                    <a:cubicBezTo>
                      <a:pt x="175" y="660"/>
                      <a:pt x="538" y="1020"/>
                      <a:pt x="538" y="1020"/>
                    </a:cubicBezTo>
                    <a:cubicBezTo>
                      <a:pt x="581" y="1062"/>
                      <a:pt x="651" y="1062"/>
                      <a:pt x="694" y="1020"/>
                    </a:cubicBezTo>
                    <a:cubicBezTo>
                      <a:pt x="694" y="1020"/>
                      <a:pt x="1092" y="626"/>
                      <a:pt x="1096" y="622"/>
                    </a:cubicBezTo>
                    <a:cubicBezTo>
                      <a:pt x="1232" y="487"/>
                      <a:pt x="1232" y="268"/>
                      <a:pt x="1096" y="134"/>
                    </a:cubicBezTo>
                    <a:close/>
                    <a:moveTo>
                      <a:pt x="1044" y="570"/>
                    </a:moveTo>
                    <a:cubicBezTo>
                      <a:pt x="642" y="968"/>
                      <a:pt x="642" y="968"/>
                      <a:pt x="642" y="968"/>
                    </a:cubicBezTo>
                    <a:cubicBezTo>
                      <a:pt x="628" y="982"/>
                      <a:pt x="604" y="982"/>
                      <a:pt x="590" y="968"/>
                    </a:cubicBezTo>
                    <a:cubicBezTo>
                      <a:pt x="188" y="570"/>
                      <a:pt x="188" y="570"/>
                      <a:pt x="188" y="570"/>
                    </a:cubicBezTo>
                    <a:cubicBezTo>
                      <a:pt x="81" y="464"/>
                      <a:pt x="81" y="291"/>
                      <a:pt x="188" y="185"/>
                    </a:cubicBezTo>
                    <a:cubicBezTo>
                      <a:pt x="291" y="82"/>
                      <a:pt x="458" y="79"/>
                      <a:pt x="567" y="177"/>
                    </a:cubicBezTo>
                    <a:cubicBezTo>
                      <a:pt x="616" y="221"/>
                      <a:pt x="616" y="221"/>
                      <a:pt x="616" y="221"/>
                    </a:cubicBezTo>
                    <a:cubicBezTo>
                      <a:pt x="665" y="177"/>
                      <a:pt x="665" y="177"/>
                      <a:pt x="665" y="177"/>
                    </a:cubicBezTo>
                    <a:cubicBezTo>
                      <a:pt x="774" y="79"/>
                      <a:pt x="941" y="82"/>
                      <a:pt x="1044" y="185"/>
                    </a:cubicBezTo>
                    <a:cubicBezTo>
                      <a:pt x="1151" y="291"/>
                      <a:pt x="1151" y="464"/>
                      <a:pt x="1044" y="5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5" name="Freeform: Shape 60"/>
              <p:cNvSpPr>
                <a:spLocks/>
              </p:cNvSpPr>
              <p:nvPr/>
            </p:nvSpPr>
            <p:spPr bwMode="auto">
              <a:xfrm>
                <a:off x="688975" y="681038"/>
                <a:ext cx="650875" cy="650875"/>
              </a:xfrm>
              <a:custGeom>
                <a:avLst/>
                <a:gdLst>
                  <a:gd name="T0" fmla="*/ 154 w 173"/>
                  <a:gd name="T1" fmla="*/ 0 h 173"/>
                  <a:gd name="T2" fmla="*/ 154 w 173"/>
                  <a:gd name="T3" fmla="*/ 0 h 173"/>
                  <a:gd name="T4" fmla="*/ 0 w 173"/>
                  <a:gd name="T5" fmla="*/ 154 h 173"/>
                  <a:gd name="T6" fmla="*/ 0 w 173"/>
                  <a:gd name="T7" fmla="*/ 154 h 173"/>
                  <a:gd name="T8" fmla="*/ 18 w 173"/>
                  <a:gd name="T9" fmla="*/ 173 h 173"/>
                  <a:gd name="T10" fmla="*/ 36 w 173"/>
                  <a:gd name="T11" fmla="*/ 154 h 173"/>
                  <a:gd name="T12" fmla="*/ 36 w 173"/>
                  <a:gd name="T13" fmla="*/ 154 h 173"/>
                  <a:gd name="T14" fmla="*/ 154 w 173"/>
                  <a:gd name="T15" fmla="*/ 36 h 173"/>
                  <a:gd name="T16" fmla="*/ 154 w 173"/>
                  <a:gd name="T17" fmla="*/ 36 h 173"/>
                  <a:gd name="T18" fmla="*/ 173 w 173"/>
                  <a:gd name="T19" fmla="*/ 18 h 173"/>
                  <a:gd name="T20" fmla="*/ 154 w 173"/>
                  <a:gd name="T21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3" h="173">
                    <a:moveTo>
                      <a:pt x="154" y="0"/>
                    </a:moveTo>
                    <a:cubicBezTo>
                      <a:pt x="154" y="0"/>
                      <a:pt x="154" y="0"/>
                      <a:pt x="154" y="0"/>
                    </a:cubicBezTo>
                    <a:cubicBezTo>
                      <a:pt x="69" y="0"/>
                      <a:pt x="0" y="69"/>
                      <a:pt x="0" y="154"/>
                    </a:cubicBezTo>
                    <a:cubicBezTo>
                      <a:pt x="0" y="154"/>
                      <a:pt x="0" y="154"/>
                      <a:pt x="0" y="154"/>
                    </a:cubicBezTo>
                    <a:cubicBezTo>
                      <a:pt x="0" y="165"/>
                      <a:pt x="8" y="173"/>
                      <a:pt x="18" y="173"/>
                    </a:cubicBezTo>
                    <a:cubicBezTo>
                      <a:pt x="28" y="173"/>
                      <a:pt x="36" y="165"/>
                      <a:pt x="36" y="154"/>
                    </a:cubicBezTo>
                    <a:cubicBezTo>
                      <a:pt x="36" y="154"/>
                      <a:pt x="36" y="154"/>
                      <a:pt x="36" y="154"/>
                    </a:cubicBezTo>
                    <a:cubicBezTo>
                      <a:pt x="36" y="89"/>
                      <a:pt x="89" y="36"/>
                      <a:pt x="154" y="36"/>
                    </a:cubicBezTo>
                    <a:cubicBezTo>
                      <a:pt x="154" y="36"/>
                      <a:pt x="154" y="36"/>
                      <a:pt x="154" y="36"/>
                    </a:cubicBezTo>
                    <a:cubicBezTo>
                      <a:pt x="165" y="36"/>
                      <a:pt x="173" y="28"/>
                      <a:pt x="173" y="18"/>
                    </a:cubicBezTo>
                    <a:cubicBezTo>
                      <a:pt x="173" y="8"/>
                      <a:pt x="165" y="0"/>
                      <a:pt x="15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29" name="Freeform: Shape 61"/>
            <p:cNvSpPr>
              <a:spLocks/>
            </p:cNvSpPr>
            <p:nvPr/>
          </p:nvSpPr>
          <p:spPr bwMode="auto">
            <a:xfrm>
              <a:off x="3419492" y="3903542"/>
              <a:ext cx="413397" cy="310281"/>
            </a:xfrm>
            <a:custGeom>
              <a:avLst/>
              <a:gdLst>
                <a:gd name="T0" fmla="*/ 925 w 1124"/>
                <a:gd name="T1" fmla="*/ 21 h 843"/>
                <a:gd name="T2" fmla="*/ 249 w 1124"/>
                <a:gd name="T3" fmla="*/ 0 h 843"/>
                <a:gd name="T4" fmla="*/ 21 w 1124"/>
                <a:gd name="T5" fmla="*/ 199 h 843"/>
                <a:gd name="T6" fmla="*/ 18 w 1124"/>
                <a:gd name="T7" fmla="*/ 295 h 843"/>
                <a:gd name="T8" fmla="*/ 562 w 1124"/>
                <a:gd name="T9" fmla="*/ 843 h 843"/>
                <a:gd name="T10" fmla="*/ 1106 w 1124"/>
                <a:gd name="T11" fmla="*/ 295 h 843"/>
                <a:gd name="T12" fmla="*/ 1103 w 1124"/>
                <a:gd name="T13" fmla="*/ 199 h 843"/>
                <a:gd name="T14" fmla="*/ 484 w 1124"/>
                <a:gd name="T15" fmla="*/ 246 h 843"/>
                <a:gd name="T16" fmla="*/ 640 w 1124"/>
                <a:gd name="T17" fmla="*/ 246 h 843"/>
                <a:gd name="T18" fmla="*/ 685 w 1124"/>
                <a:gd name="T19" fmla="*/ 78 h 843"/>
                <a:gd name="T20" fmla="*/ 667 w 1124"/>
                <a:gd name="T21" fmla="*/ 223 h 843"/>
                <a:gd name="T22" fmla="*/ 457 w 1124"/>
                <a:gd name="T23" fmla="*/ 223 h 843"/>
                <a:gd name="T24" fmla="*/ 439 w 1124"/>
                <a:gd name="T25" fmla="*/ 78 h 843"/>
                <a:gd name="T26" fmla="*/ 457 w 1124"/>
                <a:gd name="T27" fmla="*/ 223 h 843"/>
                <a:gd name="T28" fmla="*/ 562 w 1124"/>
                <a:gd name="T29" fmla="*/ 718 h 843"/>
                <a:gd name="T30" fmla="*/ 649 w 1124"/>
                <a:gd name="T31" fmla="*/ 281 h 843"/>
                <a:gd name="T32" fmla="*/ 858 w 1124"/>
                <a:gd name="T33" fmla="*/ 281 h 843"/>
                <a:gd name="T34" fmla="*/ 685 w 1124"/>
                <a:gd name="T35" fmla="*/ 281 h 843"/>
                <a:gd name="T36" fmla="*/ 781 w 1124"/>
                <a:gd name="T37" fmla="*/ 174 h 843"/>
                <a:gd name="T38" fmla="*/ 695 w 1124"/>
                <a:gd name="T39" fmla="*/ 246 h 843"/>
                <a:gd name="T40" fmla="*/ 851 w 1124"/>
                <a:gd name="T41" fmla="*/ 70 h 843"/>
                <a:gd name="T42" fmla="*/ 727 w 1124"/>
                <a:gd name="T43" fmla="*/ 70 h 843"/>
                <a:gd name="T44" fmla="*/ 484 w 1124"/>
                <a:gd name="T45" fmla="*/ 70 h 843"/>
                <a:gd name="T46" fmla="*/ 562 w 1124"/>
                <a:gd name="T47" fmla="*/ 135 h 843"/>
                <a:gd name="T48" fmla="*/ 273 w 1124"/>
                <a:gd name="T49" fmla="*/ 70 h 843"/>
                <a:gd name="T50" fmla="*/ 341 w 1124"/>
                <a:gd name="T51" fmla="*/ 126 h 843"/>
                <a:gd name="T52" fmla="*/ 429 w 1124"/>
                <a:gd name="T53" fmla="*/ 246 h 843"/>
                <a:gd name="T54" fmla="*/ 343 w 1124"/>
                <a:gd name="T55" fmla="*/ 174 h 843"/>
                <a:gd name="T56" fmla="*/ 525 w 1124"/>
                <a:gd name="T57" fmla="*/ 712 h 843"/>
                <a:gd name="T58" fmla="*/ 439 w 1124"/>
                <a:gd name="T59" fmla="*/ 281 h 843"/>
                <a:gd name="T60" fmla="*/ 101 w 1124"/>
                <a:gd name="T61" fmla="*/ 281 h 843"/>
                <a:gd name="T62" fmla="*/ 446 w 1124"/>
                <a:gd name="T63" fmla="*/ 649 h 843"/>
                <a:gd name="T64" fmla="*/ 1023 w 1124"/>
                <a:gd name="T65" fmla="*/ 281 h 843"/>
                <a:gd name="T66" fmla="*/ 899 w 1124"/>
                <a:gd name="T67" fmla="*/ 281 h 843"/>
                <a:gd name="T68" fmla="*/ 808 w 1124"/>
                <a:gd name="T69" fmla="*/ 151 h 843"/>
                <a:gd name="T70" fmla="*/ 1051 w 1124"/>
                <a:gd name="T71" fmla="*/ 246 h 843"/>
                <a:gd name="T72" fmla="*/ 235 w 1124"/>
                <a:gd name="T73" fmla="*/ 84 h 843"/>
                <a:gd name="T74" fmla="*/ 221 w 1124"/>
                <a:gd name="T75" fmla="*/ 246 h 843"/>
                <a:gd name="T76" fmla="*/ 235 w 1124"/>
                <a:gd name="T77" fmla="*/ 84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124" h="843">
                  <a:moveTo>
                    <a:pt x="1103" y="199"/>
                  </a:moveTo>
                  <a:cubicBezTo>
                    <a:pt x="925" y="21"/>
                    <a:pt x="925" y="21"/>
                    <a:pt x="925" y="21"/>
                  </a:cubicBezTo>
                  <a:cubicBezTo>
                    <a:pt x="912" y="7"/>
                    <a:pt x="894" y="0"/>
                    <a:pt x="875" y="0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230" y="0"/>
                    <a:pt x="212" y="7"/>
                    <a:pt x="199" y="21"/>
                  </a:cubicBezTo>
                  <a:cubicBezTo>
                    <a:pt x="21" y="199"/>
                    <a:pt x="21" y="199"/>
                    <a:pt x="21" y="199"/>
                  </a:cubicBezTo>
                  <a:cubicBezTo>
                    <a:pt x="7" y="213"/>
                    <a:pt x="0" y="231"/>
                    <a:pt x="0" y="249"/>
                  </a:cubicBezTo>
                  <a:cubicBezTo>
                    <a:pt x="0" y="266"/>
                    <a:pt x="6" y="282"/>
                    <a:pt x="18" y="295"/>
                  </a:cubicBezTo>
                  <a:cubicBezTo>
                    <a:pt x="509" y="819"/>
                    <a:pt x="509" y="819"/>
                    <a:pt x="509" y="819"/>
                  </a:cubicBezTo>
                  <a:cubicBezTo>
                    <a:pt x="523" y="834"/>
                    <a:pt x="542" y="843"/>
                    <a:pt x="562" y="843"/>
                  </a:cubicBezTo>
                  <a:cubicBezTo>
                    <a:pt x="582" y="843"/>
                    <a:pt x="601" y="834"/>
                    <a:pt x="615" y="819"/>
                  </a:cubicBezTo>
                  <a:cubicBezTo>
                    <a:pt x="1106" y="295"/>
                    <a:pt x="1106" y="295"/>
                    <a:pt x="1106" y="295"/>
                  </a:cubicBezTo>
                  <a:cubicBezTo>
                    <a:pt x="1118" y="282"/>
                    <a:pt x="1124" y="265"/>
                    <a:pt x="1124" y="248"/>
                  </a:cubicBezTo>
                  <a:cubicBezTo>
                    <a:pt x="1124" y="230"/>
                    <a:pt x="1117" y="213"/>
                    <a:pt x="1103" y="199"/>
                  </a:cubicBezTo>
                  <a:close/>
                  <a:moveTo>
                    <a:pt x="640" y="246"/>
                  </a:moveTo>
                  <a:cubicBezTo>
                    <a:pt x="484" y="246"/>
                    <a:pt x="484" y="246"/>
                    <a:pt x="484" y="246"/>
                  </a:cubicBezTo>
                  <a:cubicBezTo>
                    <a:pt x="562" y="181"/>
                    <a:pt x="562" y="181"/>
                    <a:pt x="562" y="181"/>
                  </a:cubicBezTo>
                  <a:lnTo>
                    <a:pt x="640" y="246"/>
                  </a:lnTo>
                  <a:close/>
                  <a:moveTo>
                    <a:pt x="589" y="158"/>
                  </a:moveTo>
                  <a:cubicBezTo>
                    <a:pt x="685" y="78"/>
                    <a:pt x="685" y="78"/>
                    <a:pt x="685" y="78"/>
                  </a:cubicBezTo>
                  <a:cubicBezTo>
                    <a:pt x="756" y="149"/>
                    <a:pt x="756" y="149"/>
                    <a:pt x="756" y="149"/>
                  </a:cubicBezTo>
                  <a:cubicBezTo>
                    <a:pt x="667" y="223"/>
                    <a:pt x="667" y="223"/>
                    <a:pt x="667" y="223"/>
                  </a:cubicBezTo>
                  <a:lnTo>
                    <a:pt x="589" y="158"/>
                  </a:lnTo>
                  <a:close/>
                  <a:moveTo>
                    <a:pt x="457" y="223"/>
                  </a:moveTo>
                  <a:cubicBezTo>
                    <a:pt x="368" y="149"/>
                    <a:pt x="368" y="149"/>
                    <a:pt x="368" y="149"/>
                  </a:cubicBezTo>
                  <a:cubicBezTo>
                    <a:pt x="439" y="78"/>
                    <a:pt x="439" y="78"/>
                    <a:pt x="439" y="78"/>
                  </a:cubicBezTo>
                  <a:cubicBezTo>
                    <a:pt x="535" y="158"/>
                    <a:pt x="535" y="158"/>
                    <a:pt x="535" y="158"/>
                  </a:cubicBezTo>
                  <a:lnTo>
                    <a:pt x="457" y="223"/>
                  </a:lnTo>
                  <a:close/>
                  <a:moveTo>
                    <a:pt x="649" y="281"/>
                  </a:moveTo>
                  <a:cubicBezTo>
                    <a:pt x="562" y="718"/>
                    <a:pt x="562" y="718"/>
                    <a:pt x="562" y="718"/>
                  </a:cubicBezTo>
                  <a:cubicBezTo>
                    <a:pt x="475" y="281"/>
                    <a:pt x="475" y="281"/>
                    <a:pt x="475" y="281"/>
                  </a:cubicBezTo>
                  <a:lnTo>
                    <a:pt x="649" y="281"/>
                  </a:lnTo>
                  <a:close/>
                  <a:moveTo>
                    <a:pt x="685" y="281"/>
                  </a:moveTo>
                  <a:cubicBezTo>
                    <a:pt x="858" y="281"/>
                    <a:pt x="858" y="281"/>
                    <a:pt x="858" y="281"/>
                  </a:cubicBezTo>
                  <a:cubicBezTo>
                    <a:pt x="599" y="712"/>
                    <a:pt x="599" y="712"/>
                    <a:pt x="599" y="712"/>
                  </a:cubicBezTo>
                  <a:lnTo>
                    <a:pt x="685" y="281"/>
                  </a:lnTo>
                  <a:close/>
                  <a:moveTo>
                    <a:pt x="695" y="246"/>
                  </a:moveTo>
                  <a:cubicBezTo>
                    <a:pt x="781" y="174"/>
                    <a:pt x="781" y="174"/>
                    <a:pt x="781" y="174"/>
                  </a:cubicBezTo>
                  <a:cubicBezTo>
                    <a:pt x="853" y="246"/>
                    <a:pt x="853" y="246"/>
                    <a:pt x="853" y="246"/>
                  </a:cubicBezTo>
                  <a:lnTo>
                    <a:pt x="695" y="246"/>
                  </a:lnTo>
                  <a:close/>
                  <a:moveTo>
                    <a:pt x="727" y="70"/>
                  </a:moveTo>
                  <a:cubicBezTo>
                    <a:pt x="851" y="70"/>
                    <a:pt x="851" y="70"/>
                    <a:pt x="851" y="70"/>
                  </a:cubicBezTo>
                  <a:cubicBezTo>
                    <a:pt x="783" y="126"/>
                    <a:pt x="783" y="126"/>
                    <a:pt x="783" y="126"/>
                  </a:cubicBezTo>
                  <a:lnTo>
                    <a:pt x="727" y="70"/>
                  </a:lnTo>
                  <a:close/>
                  <a:moveTo>
                    <a:pt x="562" y="135"/>
                  </a:moveTo>
                  <a:cubicBezTo>
                    <a:pt x="484" y="70"/>
                    <a:pt x="484" y="70"/>
                    <a:pt x="484" y="70"/>
                  </a:cubicBezTo>
                  <a:cubicBezTo>
                    <a:pt x="640" y="70"/>
                    <a:pt x="640" y="70"/>
                    <a:pt x="640" y="70"/>
                  </a:cubicBezTo>
                  <a:lnTo>
                    <a:pt x="562" y="135"/>
                  </a:lnTo>
                  <a:close/>
                  <a:moveTo>
                    <a:pt x="341" y="126"/>
                  </a:moveTo>
                  <a:cubicBezTo>
                    <a:pt x="273" y="70"/>
                    <a:pt x="273" y="70"/>
                    <a:pt x="273" y="70"/>
                  </a:cubicBezTo>
                  <a:cubicBezTo>
                    <a:pt x="397" y="70"/>
                    <a:pt x="397" y="70"/>
                    <a:pt x="397" y="70"/>
                  </a:cubicBezTo>
                  <a:lnTo>
                    <a:pt x="341" y="126"/>
                  </a:lnTo>
                  <a:close/>
                  <a:moveTo>
                    <a:pt x="343" y="174"/>
                  </a:moveTo>
                  <a:cubicBezTo>
                    <a:pt x="429" y="246"/>
                    <a:pt x="429" y="246"/>
                    <a:pt x="429" y="246"/>
                  </a:cubicBezTo>
                  <a:cubicBezTo>
                    <a:pt x="271" y="246"/>
                    <a:pt x="271" y="246"/>
                    <a:pt x="271" y="246"/>
                  </a:cubicBezTo>
                  <a:lnTo>
                    <a:pt x="343" y="174"/>
                  </a:lnTo>
                  <a:close/>
                  <a:moveTo>
                    <a:pt x="439" y="281"/>
                  </a:moveTo>
                  <a:cubicBezTo>
                    <a:pt x="525" y="712"/>
                    <a:pt x="525" y="712"/>
                    <a:pt x="525" y="712"/>
                  </a:cubicBezTo>
                  <a:cubicBezTo>
                    <a:pt x="266" y="281"/>
                    <a:pt x="266" y="281"/>
                    <a:pt x="266" y="281"/>
                  </a:cubicBezTo>
                  <a:lnTo>
                    <a:pt x="439" y="281"/>
                  </a:lnTo>
                  <a:close/>
                  <a:moveTo>
                    <a:pt x="446" y="649"/>
                  </a:moveTo>
                  <a:cubicBezTo>
                    <a:pt x="101" y="281"/>
                    <a:pt x="101" y="281"/>
                    <a:pt x="101" y="281"/>
                  </a:cubicBezTo>
                  <a:cubicBezTo>
                    <a:pt x="225" y="281"/>
                    <a:pt x="225" y="281"/>
                    <a:pt x="225" y="281"/>
                  </a:cubicBezTo>
                  <a:lnTo>
                    <a:pt x="446" y="649"/>
                  </a:lnTo>
                  <a:close/>
                  <a:moveTo>
                    <a:pt x="899" y="281"/>
                  </a:moveTo>
                  <a:cubicBezTo>
                    <a:pt x="1023" y="281"/>
                    <a:pt x="1023" y="281"/>
                    <a:pt x="1023" y="281"/>
                  </a:cubicBezTo>
                  <a:cubicBezTo>
                    <a:pt x="678" y="649"/>
                    <a:pt x="678" y="649"/>
                    <a:pt x="678" y="649"/>
                  </a:cubicBezTo>
                  <a:lnTo>
                    <a:pt x="899" y="281"/>
                  </a:lnTo>
                  <a:close/>
                  <a:moveTo>
                    <a:pt x="903" y="246"/>
                  </a:moveTo>
                  <a:cubicBezTo>
                    <a:pt x="808" y="151"/>
                    <a:pt x="808" y="151"/>
                    <a:pt x="808" y="151"/>
                  </a:cubicBezTo>
                  <a:cubicBezTo>
                    <a:pt x="889" y="84"/>
                    <a:pt x="889" y="84"/>
                    <a:pt x="889" y="84"/>
                  </a:cubicBezTo>
                  <a:cubicBezTo>
                    <a:pt x="1051" y="246"/>
                    <a:pt x="1051" y="246"/>
                    <a:pt x="1051" y="246"/>
                  </a:cubicBezTo>
                  <a:lnTo>
                    <a:pt x="903" y="246"/>
                  </a:lnTo>
                  <a:close/>
                  <a:moveTo>
                    <a:pt x="235" y="84"/>
                  </a:moveTo>
                  <a:cubicBezTo>
                    <a:pt x="316" y="151"/>
                    <a:pt x="316" y="151"/>
                    <a:pt x="316" y="151"/>
                  </a:cubicBezTo>
                  <a:cubicBezTo>
                    <a:pt x="221" y="246"/>
                    <a:pt x="221" y="246"/>
                    <a:pt x="221" y="246"/>
                  </a:cubicBezTo>
                  <a:cubicBezTo>
                    <a:pt x="70" y="246"/>
                    <a:pt x="70" y="246"/>
                    <a:pt x="70" y="246"/>
                  </a:cubicBezTo>
                  <a:lnTo>
                    <a:pt x="235" y="8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30" name="Group 62"/>
            <p:cNvGrpSpPr/>
            <p:nvPr/>
          </p:nvGrpSpPr>
          <p:grpSpPr>
            <a:xfrm>
              <a:off x="3405556" y="5523088"/>
              <a:ext cx="451851" cy="449859"/>
              <a:chOff x="-365126" y="-2462213"/>
              <a:chExt cx="4321176" cy="4302126"/>
            </a:xfrm>
            <a:solidFill>
              <a:schemeClr val="bg1"/>
            </a:solidFill>
          </p:grpSpPr>
          <p:sp>
            <p:nvSpPr>
              <p:cNvPr id="38" name="Freeform: Shape 63"/>
              <p:cNvSpPr>
                <a:spLocks/>
              </p:cNvSpPr>
              <p:nvPr/>
            </p:nvSpPr>
            <p:spPr bwMode="auto">
              <a:xfrm>
                <a:off x="-365126" y="-2058988"/>
                <a:ext cx="3937000" cy="3898901"/>
              </a:xfrm>
              <a:custGeom>
                <a:avLst/>
                <a:gdLst>
                  <a:gd name="T0" fmla="*/ 744 w 1047"/>
                  <a:gd name="T1" fmla="*/ 26 h 1037"/>
                  <a:gd name="T2" fmla="*/ 681 w 1047"/>
                  <a:gd name="T3" fmla="*/ 0 h 1037"/>
                  <a:gd name="T4" fmla="*/ 618 w 1047"/>
                  <a:gd name="T5" fmla="*/ 26 h 1037"/>
                  <a:gd name="T6" fmla="*/ 568 w 1047"/>
                  <a:gd name="T7" fmla="*/ 77 h 1037"/>
                  <a:gd name="T8" fmla="*/ 541 w 1047"/>
                  <a:gd name="T9" fmla="*/ 140 h 1037"/>
                  <a:gd name="T10" fmla="*/ 555 w 1047"/>
                  <a:gd name="T11" fmla="*/ 187 h 1037"/>
                  <a:gd name="T12" fmla="*/ 69 w 1047"/>
                  <a:gd name="T13" fmla="*/ 382 h 1037"/>
                  <a:gd name="T14" fmla="*/ 7 w 1047"/>
                  <a:gd name="T15" fmla="*/ 460 h 1037"/>
                  <a:gd name="T16" fmla="*/ 37 w 1047"/>
                  <a:gd name="T17" fmla="*/ 556 h 1037"/>
                  <a:gd name="T18" fmla="*/ 491 w 1047"/>
                  <a:gd name="T19" fmla="*/ 1006 h 1037"/>
                  <a:gd name="T20" fmla="*/ 565 w 1047"/>
                  <a:gd name="T21" fmla="*/ 1037 h 1037"/>
                  <a:gd name="T22" fmla="*/ 567 w 1047"/>
                  <a:gd name="T23" fmla="*/ 1037 h 1037"/>
                  <a:gd name="T24" fmla="*/ 589 w 1047"/>
                  <a:gd name="T25" fmla="*/ 1035 h 1037"/>
                  <a:gd name="T26" fmla="*/ 667 w 1047"/>
                  <a:gd name="T27" fmla="*/ 969 h 1037"/>
                  <a:gd name="T28" fmla="*/ 858 w 1047"/>
                  <a:gd name="T29" fmla="*/ 491 h 1037"/>
                  <a:gd name="T30" fmla="*/ 907 w 1047"/>
                  <a:gd name="T31" fmla="*/ 506 h 1037"/>
                  <a:gd name="T32" fmla="*/ 970 w 1047"/>
                  <a:gd name="T33" fmla="*/ 480 h 1037"/>
                  <a:gd name="T34" fmla="*/ 1020 w 1047"/>
                  <a:gd name="T35" fmla="*/ 429 h 1037"/>
                  <a:gd name="T36" fmla="*/ 1047 w 1047"/>
                  <a:gd name="T37" fmla="*/ 366 h 1037"/>
                  <a:gd name="T38" fmla="*/ 1021 w 1047"/>
                  <a:gd name="T39" fmla="*/ 303 h 1037"/>
                  <a:gd name="T40" fmla="*/ 744 w 1047"/>
                  <a:gd name="T41" fmla="*/ 26 h 1037"/>
                  <a:gd name="T42" fmla="*/ 601 w 1047"/>
                  <a:gd name="T43" fmla="*/ 943 h 1037"/>
                  <a:gd name="T44" fmla="*/ 575 w 1047"/>
                  <a:gd name="T45" fmla="*/ 965 h 1037"/>
                  <a:gd name="T46" fmla="*/ 566 w 1047"/>
                  <a:gd name="T47" fmla="*/ 966 h 1037"/>
                  <a:gd name="T48" fmla="*/ 542 w 1047"/>
                  <a:gd name="T49" fmla="*/ 955 h 1037"/>
                  <a:gd name="T50" fmla="*/ 87 w 1047"/>
                  <a:gd name="T51" fmla="*/ 505 h 1037"/>
                  <a:gd name="T52" fmla="*/ 77 w 1047"/>
                  <a:gd name="T53" fmla="*/ 473 h 1037"/>
                  <a:gd name="T54" fmla="*/ 98 w 1047"/>
                  <a:gd name="T55" fmla="*/ 447 h 1037"/>
                  <a:gd name="T56" fmla="*/ 320 w 1047"/>
                  <a:gd name="T57" fmla="*/ 358 h 1037"/>
                  <a:gd name="T58" fmla="*/ 770 w 1047"/>
                  <a:gd name="T59" fmla="*/ 520 h 1037"/>
                  <a:gd name="T60" fmla="*/ 601 w 1047"/>
                  <a:gd name="T61" fmla="*/ 943 h 1037"/>
                  <a:gd name="T62" fmla="*/ 970 w 1047"/>
                  <a:gd name="T63" fmla="*/ 378 h 1037"/>
                  <a:gd name="T64" fmla="*/ 919 w 1047"/>
                  <a:gd name="T65" fmla="*/ 429 h 1037"/>
                  <a:gd name="T66" fmla="*/ 894 w 1047"/>
                  <a:gd name="T67" fmla="*/ 429 h 1037"/>
                  <a:gd name="T68" fmla="*/ 831 w 1047"/>
                  <a:gd name="T69" fmla="*/ 366 h 1037"/>
                  <a:gd name="T70" fmla="*/ 780 w 1047"/>
                  <a:gd name="T71" fmla="*/ 494 h 1037"/>
                  <a:gd name="T72" fmla="*/ 784 w 1047"/>
                  <a:gd name="T73" fmla="*/ 483 h 1037"/>
                  <a:gd name="T74" fmla="*/ 468 w 1047"/>
                  <a:gd name="T75" fmla="*/ 350 h 1037"/>
                  <a:gd name="T76" fmla="*/ 376 w 1047"/>
                  <a:gd name="T77" fmla="*/ 336 h 1037"/>
                  <a:gd name="T78" fmla="*/ 679 w 1047"/>
                  <a:gd name="T79" fmla="*/ 214 h 1037"/>
                  <a:gd name="T80" fmla="*/ 618 w 1047"/>
                  <a:gd name="T81" fmla="*/ 153 h 1037"/>
                  <a:gd name="T82" fmla="*/ 618 w 1047"/>
                  <a:gd name="T83" fmla="*/ 128 h 1037"/>
                  <a:gd name="T84" fmla="*/ 669 w 1047"/>
                  <a:gd name="T85" fmla="*/ 77 h 1037"/>
                  <a:gd name="T86" fmla="*/ 694 w 1047"/>
                  <a:gd name="T87" fmla="*/ 77 h 1037"/>
                  <a:gd name="T88" fmla="*/ 970 w 1047"/>
                  <a:gd name="T89" fmla="*/ 353 h 1037"/>
                  <a:gd name="T90" fmla="*/ 970 w 1047"/>
                  <a:gd name="T91" fmla="*/ 378 h 10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047" h="1037">
                    <a:moveTo>
                      <a:pt x="744" y="26"/>
                    </a:moveTo>
                    <a:cubicBezTo>
                      <a:pt x="727" y="10"/>
                      <a:pt x="705" y="0"/>
                      <a:pt x="681" y="0"/>
                    </a:cubicBezTo>
                    <a:cubicBezTo>
                      <a:pt x="657" y="0"/>
                      <a:pt x="635" y="10"/>
                      <a:pt x="618" y="26"/>
                    </a:cubicBezTo>
                    <a:cubicBezTo>
                      <a:pt x="568" y="77"/>
                      <a:pt x="568" y="77"/>
                      <a:pt x="568" y="77"/>
                    </a:cubicBezTo>
                    <a:cubicBezTo>
                      <a:pt x="551" y="94"/>
                      <a:pt x="541" y="116"/>
                      <a:pt x="541" y="140"/>
                    </a:cubicBezTo>
                    <a:cubicBezTo>
                      <a:pt x="541" y="157"/>
                      <a:pt x="546" y="173"/>
                      <a:pt x="555" y="187"/>
                    </a:cubicBezTo>
                    <a:cubicBezTo>
                      <a:pt x="69" y="382"/>
                      <a:pt x="69" y="382"/>
                      <a:pt x="69" y="382"/>
                    </a:cubicBezTo>
                    <a:cubicBezTo>
                      <a:pt x="37" y="396"/>
                      <a:pt x="13" y="425"/>
                      <a:pt x="7" y="460"/>
                    </a:cubicBezTo>
                    <a:cubicBezTo>
                      <a:pt x="0" y="495"/>
                      <a:pt x="11" y="531"/>
                      <a:pt x="37" y="556"/>
                    </a:cubicBezTo>
                    <a:cubicBezTo>
                      <a:pt x="491" y="1006"/>
                      <a:pt x="491" y="1006"/>
                      <a:pt x="491" y="1006"/>
                    </a:cubicBezTo>
                    <a:cubicBezTo>
                      <a:pt x="511" y="1025"/>
                      <a:pt x="537" y="1036"/>
                      <a:pt x="565" y="1037"/>
                    </a:cubicBezTo>
                    <a:cubicBezTo>
                      <a:pt x="565" y="1037"/>
                      <a:pt x="567" y="1037"/>
                      <a:pt x="567" y="1037"/>
                    </a:cubicBezTo>
                    <a:cubicBezTo>
                      <a:pt x="575" y="1037"/>
                      <a:pt x="582" y="1036"/>
                      <a:pt x="589" y="1035"/>
                    </a:cubicBezTo>
                    <a:cubicBezTo>
                      <a:pt x="625" y="1027"/>
                      <a:pt x="654" y="1003"/>
                      <a:pt x="667" y="969"/>
                    </a:cubicBezTo>
                    <a:cubicBezTo>
                      <a:pt x="858" y="491"/>
                      <a:pt x="858" y="491"/>
                      <a:pt x="858" y="491"/>
                    </a:cubicBezTo>
                    <a:cubicBezTo>
                      <a:pt x="872" y="501"/>
                      <a:pt x="889" y="506"/>
                      <a:pt x="907" y="506"/>
                    </a:cubicBezTo>
                    <a:cubicBezTo>
                      <a:pt x="931" y="506"/>
                      <a:pt x="953" y="496"/>
                      <a:pt x="970" y="480"/>
                    </a:cubicBezTo>
                    <a:cubicBezTo>
                      <a:pt x="1020" y="429"/>
                      <a:pt x="1020" y="429"/>
                      <a:pt x="1020" y="429"/>
                    </a:cubicBezTo>
                    <a:cubicBezTo>
                      <a:pt x="1037" y="412"/>
                      <a:pt x="1047" y="390"/>
                      <a:pt x="1047" y="366"/>
                    </a:cubicBezTo>
                    <a:cubicBezTo>
                      <a:pt x="1047" y="342"/>
                      <a:pt x="1037" y="319"/>
                      <a:pt x="1021" y="303"/>
                    </a:cubicBezTo>
                    <a:lnTo>
                      <a:pt x="744" y="26"/>
                    </a:lnTo>
                    <a:close/>
                    <a:moveTo>
                      <a:pt x="601" y="943"/>
                    </a:moveTo>
                    <a:cubicBezTo>
                      <a:pt x="596" y="954"/>
                      <a:pt x="586" y="962"/>
                      <a:pt x="575" y="965"/>
                    </a:cubicBezTo>
                    <a:cubicBezTo>
                      <a:pt x="572" y="965"/>
                      <a:pt x="569" y="966"/>
                      <a:pt x="566" y="966"/>
                    </a:cubicBezTo>
                    <a:cubicBezTo>
                      <a:pt x="557" y="965"/>
                      <a:pt x="549" y="962"/>
                      <a:pt x="542" y="955"/>
                    </a:cubicBezTo>
                    <a:cubicBezTo>
                      <a:pt x="87" y="505"/>
                      <a:pt x="87" y="505"/>
                      <a:pt x="87" y="505"/>
                    </a:cubicBezTo>
                    <a:cubicBezTo>
                      <a:pt x="79" y="497"/>
                      <a:pt x="75" y="485"/>
                      <a:pt x="77" y="473"/>
                    </a:cubicBezTo>
                    <a:cubicBezTo>
                      <a:pt x="79" y="462"/>
                      <a:pt x="87" y="452"/>
                      <a:pt x="98" y="447"/>
                    </a:cubicBezTo>
                    <a:cubicBezTo>
                      <a:pt x="320" y="358"/>
                      <a:pt x="320" y="358"/>
                      <a:pt x="320" y="358"/>
                    </a:cubicBezTo>
                    <a:cubicBezTo>
                      <a:pt x="470" y="408"/>
                      <a:pt x="620" y="360"/>
                      <a:pt x="770" y="520"/>
                    </a:cubicBezTo>
                    <a:lnTo>
                      <a:pt x="601" y="943"/>
                    </a:lnTo>
                    <a:close/>
                    <a:moveTo>
                      <a:pt x="970" y="378"/>
                    </a:moveTo>
                    <a:cubicBezTo>
                      <a:pt x="919" y="429"/>
                      <a:pt x="919" y="429"/>
                      <a:pt x="919" y="429"/>
                    </a:cubicBezTo>
                    <a:cubicBezTo>
                      <a:pt x="912" y="436"/>
                      <a:pt x="901" y="436"/>
                      <a:pt x="894" y="429"/>
                    </a:cubicBezTo>
                    <a:cubicBezTo>
                      <a:pt x="831" y="366"/>
                      <a:pt x="831" y="366"/>
                      <a:pt x="831" y="366"/>
                    </a:cubicBezTo>
                    <a:cubicBezTo>
                      <a:pt x="780" y="494"/>
                      <a:pt x="780" y="494"/>
                      <a:pt x="780" y="494"/>
                    </a:cubicBezTo>
                    <a:cubicBezTo>
                      <a:pt x="784" y="483"/>
                      <a:pt x="784" y="483"/>
                      <a:pt x="784" y="483"/>
                    </a:cubicBezTo>
                    <a:cubicBezTo>
                      <a:pt x="676" y="376"/>
                      <a:pt x="567" y="362"/>
                      <a:pt x="468" y="350"/>
                    </a:cubicBezTo>
                    <a:cubicBezTo>
                      <a:pt x="437" y="346"/>
                      <a:pt x="406" y="342"/>
                      <a:pt x="376" y="336"/>
                    </a:cubicBezTo>
                    <a:cubicBezTo>
                      <a:pt x="679" y="214"/>
                      <a:pt x="679" y="214"/>
                      <a:pt x="679" y="214"/>
                    </a:cubicBezTo>
                    <a:cubicBezTo>
                      <a:pt x="618" y="153"/>
                      <a:pt x="618" y="153"/>
                      <a:pt x="618" y="153"/>
                    </a:cubicBezTo>
                    <a:cubicBezTo>
                      <a:pt x="611" y="146"/>
                      <a:pt x="611" y="135"/>
                      <a:pt x="618" y="128"/>
                    </a:cubicBezTo>
                    <a:cubicBezTo>
                      <a:pt x="669" y="77"/>
                      <a:pt x="669" y="77"/>
                      <a:pt x="669" y="77"/>
                    </a:cubicBezTo>
                    <a:cubicBezTo>
                      <a:pt x="676" y="70"/>
                      <a:pt x="687" y="70"/>
                      <a:pt x="694" y="77"/>
                    </a:cubicBezTo>
                    <a:cubicBezTo>
                      <a:pt x="970" y="353"/>
                      <a:pt x="970" y="353"/>
                      <a:pt x="970" y="353"/>
                    </a:cubicBezTo>
                    <a:cubicBezTo>
                      <a:pt x="977" y="360"/>
                      <a:pt x="977" y="372"/>
                      <a:pt x="970" y="37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9" name="Freeform: Shape 64"/>
              <p:cNvSpPr>
                <a:spLocks/>
              </p:cNvSpPr>
              <p:nvPr/>
            </p:nvSpPr>
            <p:spPr bwMode="auto">
              <a:xfrm>
                <a:off x="1536700" y="-311150"/>
                <a:ext cx="669925" cy="673100"/>
              </a:xfrm>
              <a:custGeom>
                <a:avLst/>
                <a:gdLst>
                  <a:gd name="T0" fmla="*/ 89 w 178"/>
                  <a:gd name="T1" fmla="*/ 179 h 179"/>
                  <a:gd name="T2" fmla="*/ 178 w 178"/>
                  <a:gd name="T3" fmla="*/ 89 h 179"/>
                  <a:gd name="T4" fmla="*/ 89 w 178"/>
                  <a:gd name="T5" fmla="*/ 0 h 179"/>
                  <a:gd name="T6" fmla="*/ 0 w 178"/>
                  <a:gd name="T7" fmla="*/ 89 h 179"/>
                  <a:gd name="T8" fmla="*/ 89 w 178"/>
                  <a:gd name="T9" fmla="*/ 179 h 179"/>
                  <a:gd name="T10" fmla="*/ 89 w 178"/>
                  <a:gd name="T11" fmla="*/ 36 h 179"/>
                  <a:gd name="T12" fmla="*/ 143 w 178"/>
                  <a:gd name="T13" fmla="*/ 89 h 179"/>
                  <a:gd name="T14" fmla="*/ 89 w 178"/>
                  <a:gd name="T15" fmla="*/ 143 h 179"/>
                  <a:gd name="T16" fmla="*/ 35 w 178"/>
                  <a:gd name="T17" fmla="*/ 89 h 179"/>
                  <a:gd name="T18" fmla="*/ 89 w 178"/>
                  <a:gd name="T19" fmla="*/ 3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8" h="179">
                    <a:moveTo>
                      <a:pt x="89" y="179"/>
                    </a:moveTo>
                    <a:cubicBezTo>
                      <a:pt x="138" y="179"/>
                      <a:pt x="178" y="139"/>
                      <a:pt x="178" y="89"/>
                    </a:cubicBezTo>
                    <a:cubicBezTo>
                      <a:pt x="178" y="40"/>
                      <a:pt x="138" y="0"/>
                      <a:pt x="89" y="0"/>
                    </a:cubicBezTo>
                    <a:cubicBezTo>
                      <a:pt x="40" y="0"/>
                      <a:pt x="0" y="40"/>
                      <a:pt x="0" y="89"/>
                    </a:cubicBezTo>
                    <a:cubicBezTo>
                      <a:pt x="0" y="139"/>
                      <a:pt x="40" y="179"/>
                      <a:pt x="89" y="179"/>
                    </a:cubicBezTo>
                    <a:close/>
                    <a:moveTo>
                      <a:pt x="89" y="36"/>
                    </a:moveTo>
                    <a:cubicBezTo>
                      <a:pt x="119" y="36"/>
                      <a:pt x="143" y="60"/>
                      <a:pt x="143" y="89"/>
                    </a:cubicBezTo>
                    <a:cubicBezTo>
                      <a:pt x="143" y="119"/>
                      <a:pt x="119" y="143"/>
                      <a:pt x="89" y="143"/>
                    </a:cubicBezTo>
                    <a:cubicBezTo>
                      <a:pt x="59" y="143"/>
                      <a:pt x="35" y="119"/>
                      <a:pt x="35" y="89"/>
                    </a:cubicBezTo>
                    <a:cubicBezTo>
                      <a:pt x="35" y="60"/>
                      <a:pt x="59" y="36"/>
                      <a:pt x="89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0" name="Freeform: Shape 65"/>
              <p:cNvSpPr>
                <a:spLocks/>
              </p:cNvSpPr>
              <p:nvPr/>
            </p:nvSpPr>
            <p:spPr bwMode="auto">
              <a:xfrm>
                <a:off x="3282950" y="-2462213"/>
                <a:ext cx="673100" cy="673100"/>
              </a:xfrm>
              <a:custGeom>
                <a:avLst/>
                <a:gdLst>
                  <a:gd name="T0" fmla="*/ 90 w 179"/>
                  <a:gd name="T1" fmla="*/ 0 h 179"/>
                  <a:gd name="T2" fmla="*/ 0 w 179"/>
                  <a:gd name="T3" fmla="*/ 89 h 179"/>
                  <a:gd name="T4" fmla="*/ 90 w 179"/>
                  <a:gd name="T5" fmla="*/ 179 h 179"/>
                  <a:gd name="T6" fmla="*/ 179 w 179"/>
                  <a:gd name="T7" fmla="*/ 89 h 179"/>
                  <a:gd name="T8" fmla="*/ 90 w 179"/>
                  <a:gd name="T9" fmla="*/ 0 h 179"/>
                  <a:gd name="T10" fmla="*/ 90 w 179"/>
                  <a:gd name="T11" fmla="*/ 143 h 179"/>
                  <a:gd name="T12" fmla="*/ 36 w 179"/>
                  <a:gd name="T13" fmla="*/ 89 h 179"/>
                  <a:gd name="T14" fmla="*/ 90 w 179"/>
                  <a:gd name="T15" fmla="*/ 36 h 179"/>
                  <a:gd name="T16" fmla="*/ 143 w 179"/>
                  <a:gd name="T17" fmla="*/ 89 h 179"/>
                  <a:gd name="T18" fmla="*/ 90 w 179"/>
                  <a:gd name="T19" fmla="*/ 143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9" h="179">
                    <a:moveTo>
                      <a:pt x="90" y="0"/>
                    </a:moveTo>
                    <a:cubicBezTo>
                      <a:pt x="40" y="0"/>
                      <a:pt x="0" y="40"/>
                      <a:pt x="0" y="89"/>
                    </a:cubicBezTo>
                    <a:cubicBezTo>
                      <a:pt x="0" y="139"/>
                      <a:pt x="40" y="179"/>
                      <a:pt x="90" y="179"/>
                    </a:cubicBezTo>
                    <a:cubicBezTo>
                      <a:pt x="139" y="179"/>
                      <a:pt x="179" y="139"/>
                      <a:pt x="179" y="89"/>
                    </a:cubicBezTo>
                    <a:cubicBezTo>
                      <a:pt x="179" y="40"/>
                      <a:pt x="139" y="0"/>
                      <a:pt x="90" y="0"/>
                    </a:cubicBezTo>
                    <a:close/>
                    <a:moveTo>
                      <a:pt x="90" y="143"/>
                    </a:moveTo>
                    <a:cubicBezTo>
                      <a:pt x="60" y="143"/>
                      <a:pt x="36" y="119"/>
                      <a:pt x="36" y="89"/>
                    </a:cubicBezTo>
                    <a:cubicBezTo>
                      <a:pt x="36" y="60"/>
                      <a:pt x="60" y="36"/>
                      <a:pt x="90" y="36"/>
                    </a:cubicBezTo>
                    <a:cubicBezTo>
                      <a:pt x="119" y="36"/>
                      <a:pt x="143" y="60"/>
                      <a:pt x="143" y="89"/>
                    </a:cubicBezTo>
                    <a:cubicBezTo>
                      <a:pt x="143" y="119"/>
                      <a:pt x="119" y="143"/>
                      <a:pt x="90" y="1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1" name="Freeform: Shape 66"/>
              <p:cNvSpPr>
                <a:spLocks/>
              </p:cNvSpPr>
              <p:nvPr/>
            </p:nvSpPr>
            <p:spPr bwMode="auto">
              <a:xfrm>
                <a:off x="728662" y="-446088"/>
                <a:ext cx="538163" cy="536575"/>
              </a:xfrm>
              <a:custGeom>
                <a:avLst/>
                <a:gdLst>
                  <a:gd name="T0" fmla="*/ 0 w 143"/>
                  <a:gd name="T1" fmla="*/ 72 h 143"/>
                  <a:gd name="T2" fmla="*/ 72 w 143"/>
                  <a:gd name="T3" fmla="*/ 143 h 143"/>
                  <a:gd name="T4" fmla="*/ 143 w 143"/>
                  <a:gd name="T5" fmla="*/ 72 h 143"/>
                  <a:gd name="T6" fmla="*/ 72 w 143"/>
                  <a:gd name="T7" fmla="*/ 0 h 143"/>
                  <a:gd name="T8" fmla="*/ 0 w 143"/>
                  <a:gd name="T9" fmla="*/ 72 h 143"/>
                  <a:gd name="T10" fmla="*/ 72 w 143"/>
                  <a:gd name="T11" fmla="*/ 36 h 143"/>
                  <a:gd name="T12" fmla="*/ 107 w 143"/>
                  <a:gd name="T13" fmla="*/ 72 h 143"/>
                  <a:gd name="T14" fmla="*/ 72 w 143"/>
                  <a:gd name="T15" fmla="*/ 108 h 143"/>
                  <a:gd name="T16" fmla="*/ 36 w 143"/>
                  <a:gd name="T17" fmla="*/ 72 h 143"/>
                  <a:gd name="T18" fmla="*/ 72 w 143"/>
                  <a:gd name="T19" fmla="*/ 36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3" h="143">
                    <a:moveTo>
                      <a:pt x="0" y="72"/>
                    </a:moveTo>
                    <a:cubicBezTo>
                      <a:pt x="0" y="111"/>
                      <a:pt x="32" y="143"/>
                      <a:pt x="72" y="143"/>
                    </a:cubicBezTo>
                    <a:cubicBezTo>
                      <a:pt x="111" y="143"/>
                      <a:pt x="143" y="111"/>
                      <a:pt x="143" y="72"/>
                    </a:cubicBezTo>
                    <a:cubicBezTo>
                      <a:pt x="143" y="32"/>
                      <a:pt x="111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lose/>
                    <a:moveTo>
                      <a:pt x="72" y="36"/>
                    </a:moveTo>
                    <a:cubicBezTo>
                      <a:pt x="91" y="36"/>
                      <a:pt x="107" y="52"/>
                      <a:pt x="107" y="72"/>
                    </a:cubicBezTo>
                    <a:cubicBezTo>
                      <a:pt x="107" y="92"/>
                      <a:pt x="91" y="108"/>
                      <a:pt x="72" y="108"/>
                    </a:cubicBezTo>
                    <a:cubicBezTo>
                      <a:pt x="52" y="108"/>
                      <a:pt x="36" y="92"/>
                      <a:pt x="36" y="72"/>
                    </a:cubicBezTo>
                    <a:cubicBezTo>
                      <a:pt x="36" y="52"/>
                      <a:pt x="52" y="36"/>
                      <a:pt x="72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2" name="Oval 67"/>
              <p:cNvSpPr>
                <a:spLocks/>
              </p:cNvSpPr>
              <p:nvPr/>
            </p:nvSpPr>
            <p:spPr bwMode="auto">
              <a:xfrm>
                <a:off x="1266825" y="496888"/>
                <a:ext cx="269875" cy="2667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3" name="Oval 68"/>
              <p:cNvSpPr>
                <a:spLocks/>
              </p:cNvSpPr>
              <p:nvPr/>
            </p:nvSpPr>
            <p:spPr bwMode="auto">
              <a:xfrm>
                <a:off x="3417887" y="-1522413"/>
                <a:ext cx="269875" cy="2714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31" name="Freeform: Shape 69"/>
            <p:cNvSpPr>
              <a:spLocks/>
            </p:cNvSpPr>
            <p:nvPr/>
          </p:nvSpPr>
          <p:spPr bwMode="auto">
            <a:xfrm>
              <a:off x="8335346" y="5508196"/>
              <a:ext cx="426463" cy="426201"/>
            </a:xfrm>
            <a:custGeom>
              <a:avLst/>
              <a:gdLst>
                <a:gd name="T0" fmla="*/ 434 w 688"/>
                <a:gd name="T1" fmla="*/ 77 h 688"/>
                <a:gd name="T2" fmla="*/ 284 w 688"/>
                <a:gd name="T3" fmla="*/ 194 h 688"/>
                <a:gd name="T4" fmla="*/ 175 w 688"/>
                <a:gd name="T5" fmla="*/ 194 h 688"/>
                <a:gd name="T6" fmla="*/ 0 w 688"/>
                <a:gd name="T7" fmla="*/ 301 h 688"/>
                <a:gd name="T8" fmla="*/ 129 w 688"/>
                <a:gd name="T9" fmla="*/ 452 h 688"/>
                <a:gd name="T10" fmla="*/ 172 w 688"/>
                <a:gd name="T11" fmla="*/ 688 h 688"/>
                <a:gd name="T12" fmla="*/ 301 w 688"/>
                <a:gd name="T13" fmla="*/ 645 h 688"/>
                <a:gd name="T14" fmla="*/ 279 w 688"/>
                <a:gd name="T15" fmla="*/ 581 h 688"/>
                <a:gd name="T16" fmla="*/ 280 w 688"/>
                <a:gd name="T17" fmla="*/ 429 h 688"/>
                <a:gd name="T18" fmla="*/ 283 w 688"/>
                <a:gd name="T19" fmla="*/ 418 h 688"/>
                <a:gd name="T20" fmla="*/ 290 w 688"/>
                <a:gd name="T21" fmla="*/ 412 h 688"/>
                <a:gd name="T22" fmla="*/ 296 w 688"/>
                <a:gd name="T23" fmla="*/ 410 h 688"/>
                <a:gd name="T24" fmla="*/ 434 w 688"/>
                <a:gd name="T25" fmla="*/ 525 h 688"/>
                <a:gd name="T26" fmla="*/ 688 w 688"/>
                <a:gd name="T27" fmla="*/ 301 h 688"/>
                <a:gd name="T28" fmla="*/ 430 w 688"/>
                <a:gd name="T29" fmla="*/ 301 h 688"/>
                <a:gd name="T30" fmla="*/ 495 w 688"/>
                <a:gd name="T31" fmla="*/ 237 h 688"/>
                <a:gd name="T32" fmla="*/ 495 w 688"/>
                <a:gd name="T33" fmla="*/ 366 h 688"/>
                <a:gd name="T34" fmla="*/ 430 w 688"/>
                <a:gd name="T35" fmla="*/ 301 h 688"/>
                <a:gd name="T36" fmla="*/ 86 w 688"/>
                <a:gd name="T37" fmla="*/ 237 h 688"/>
                <a:gd name="T38" fmla="*/ 215 w 688"/>
                <a:gd name="T39" fmla="*/ 301 h 688"/>
                <a:gd name="T40" fmla="*/ 86 w 688"/>
                <a:gd name="T41" fmla="*/ 366 h 688"/>
                <a:gd name="T42" fmla="*/ 258 w 688"/>
                <a:gd name="T43" fmla="*/ 645 h 688"/>
                <a:gd name="T44" fmla="*/ 172 w 688"/>
                <a:gd name="T45" fmla="*/ 452 h 688"/>
                <a:gd name="T46" fmla="*/ 175 w 688"/>
                <a:gd name="T47" fmla="*/ 409 h 688"/>
                <a:gd name="T48" fmla="*/ 240 w 688"/>
                <a:gd name="T49" fmla="*/ 409 h 688"/>
                <a:gd name="T50" fmla="*/ 236 w 688"/>
                <a:gd name="T51" fmla="*/ 581 h 688"/>
                <a:gd name="T52" fmla="*/ 258 w 688"/>
                <a:gd name="T53" fmla="*/ 627 h 688"/>
                <a:gd name="T54" fmla="*/ 284 w 688"/>
                <a:gd name="T55" fmla="*/ 366 h 688"/>
                <a:gd name="T56" fmla="*/ 280 w 688"/>
                <a:gd name="T57" fmla="*/ 366 h 688"/>
                <a:gd name="T58" fmla="*/ 280 w 688"/>
                <a:gd name="T59" fmla="*/ 237 h 688"/>
                <a:gd name="T60" fmla="*/ 396 w 688"/>
                <a:gd name="T61" fmla="*/ 193 h 688"/>
                <a:gd name="T62" fmla="*/ 396 w 688"/>
                <a:gd name="T63" fmla="*/ 409 h 688"/>
                <a:gd name="T64" fmla="*/ 538 w 688"/>
                <a:gd name="T65" fmla="*/ 559 h 688"/>
                <a:gd name="T66" fmla="*/ 495 w 688"/>
                <a:gd name="T67" fmla="*/ 409 h 688"/>
                <a:gd name="T68" fmla="*/ 495 w 688"/>
                <a:gd name="T69" fmla="*/ 194 h 688"/>
                <a:gd name="T70" fmla="*/ 538 w 688"/>
                <a:gd name="T71" fmla="*/ 43 h 688"/>
                <a:gd name="T72" fmla="*/ 538 w 688"/>
                <a:gd name="T73" fmla="*/ 559 h 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88" h="688">
                  <a:moveTo>
                    <a:pt x="538" y="0"/>
                  </a:moveTo>
                  <a:cubicBezTo>
                    <a:pt x="493" y="0"/>
                    <a:pt x="459" y="30"/>
                    <a:pt x="434" y="77"/>
                  </a:cubicBezTo>
                  <a:cubicBezTo>
                    <a:pt x="433" y="77"/>
                    <a:pt x="433" y="77"/>
                    <a:pt x="433" y="77"/>
                  </a:cubicBezTo>
                  <a:cubicBezTo>
                    <a:pt x="397" y="148"/>
                    <a:pt x="343" y="194"/>
                    <a:pt x="284" y="194"/>
                  </a:cubicBezTo>
                  <a:cubicBezTo>
                    <a:pt x="270" y="194"/>
                    <a:pt x="270" y="194"/>
                    <a:pt x="270" y="194"/>
                  </a:cubicBezTo>
                  <a:cubicBezTo>
                    <a:pt x="175" y="194"/>
                    <a:pt x="175" y="194"/>
                    <a:pt x="175" y="194"/>
                  </a:cubicBezTo>
                  <a:cubicBezTo>
                    <a:pt x="86" y="194"/>
                    <a:pt x="86" y="194"/>
                    <a:pt x="86" y="194"/>
                  </a:cubicBezTo>
                  <a:cubicBezTo>
                    <a:pt x="38" y="194"/>
                    <a:pt x="0" y="241"/>
                    <a:pt x="0" y="301"/>
                  </a:cubicBezTo>
                  <a:cubicBezTo>
                    <a:pt x="0" y="361"/>
                    <a:pt x="38" y="409"/>
                    <a:pt x="86" y="409"/>
                  </a:cubicBezTo>
                  <a:cubicBezTo>
                    <a:pt x="110" y="409"/>
                    <a:pt x="129" y="428"/>
                    <a:pt x="129" y="452"/>
                  </a:cubicBezTo>
                  <a:cubicBezTo>
                    <a:pt x="129" y="645"/>
                    <a:pt x="129" y="645"/>
                    <a:pt x="129" y="645"/>
                  </a:cubicBezTo>
                  <a:cubicBezTo>
                    <a:pt x="129" y="669"/>
                    <a:pt x="148" y="688"/>
                    <a:pt x="172" y="688"/>
                  </a:cubicBezTo>
                  <a:cubicBezTo>
                    <a:pt x="258" y="688"/>
                    <a:pt x="258" y="688"/>
                    <a:pt x="258" y="688"/>
                  </a:cubicBezTo>
                  <a:cubicBezTo>
                    <a:pt x="282" y="688"/>
                    <a:pt x="301" y="669"/>
                    <a:pt x="301" y="645"/>
                  </a:cubicBezTo>
                  <a:cubicBezTo>
                    <a:pt x="301" y="624"/>
                    <a:pt x="301" y="624"/>
                    <a:pt x="301" y="624"/>
                  </a:cubicBezTo>
                  <a:cubicBezTo>
                    <a:pt x="301" y="602"/>
                    <a:pt x="279" y="592"/>
                    <a:pt x="279" y="581"/>
                  </a:cubicBezTo>
                  <a:cubicBezTo>
                    <a:pt x="279" y="430"/>
                    <a:pt x="279" y="430"/>
                    <a:pt x="279" y="430"/>
                  </a:cubicBezTo>
                  <a:cubicBezTo>
                    <a:pt x="279" y="429"/>
                    <a:pt x="280" y="429"/>
                    <a:pt x="280" y="429"/>
                  </a:cubicBezTo>
                  <a:cubicBezTo>
                    <a:pt x="280" y="426"/>
                    <a:pt x="281" y="423"/>
                    <a:pt x="282" y="420"/>
                  </a:cubicBezTo>
                  <a:cubicBezTo>
                    <a:pt x="283" y="419"/>
                    <a:pt x="283" y="419"/>
                    <a:pt x="283" y="418"/>
                  </a:cubicBezTo>
                  <a:cubicBezTo>
                    <a:pt x="285" y="416"/>
                    <a:pt x="287" y="414"/>
                    <a:pt x="290" y="412"/>
                  </a:cubicBezTo>
                  <a:cubicBezTo>
                    <a:pt x="290" y="412"/>
                    <a:pt x="290" y="412"/>
                    <a:pt x="290" y="412"/>
                  </a:cubicBezTo>
                  <a:cubicBezTo>
                    <a:pt x="290" y="412"/>
                    <a:pt x="290" y="412"/>
                    <a:pt x="291" y="412"/>
                  </a:cubicBezTo>
                  <a:cubicBezTo>
                    <a:pt x="292" y="411"/>
                    <a:pt x="294" y="410"/>
                    <a:pt x="296" y="410"/>
                  </a:cubicBezTo>
                  <a:cubicBezTo>
                    <a:pt x="350" y="416"/>
                    <a:pt x="400" y="459"/>
                    <a:pt x="433" y="525"/>
                  </a:cubicBezTo>
                  <a:cubicBezTo>
                    <a:pt x="434" y="525"/>
                    <a:pt x="434" y="525"/>
                    <a:pt x="434" y="525"/>
                  </a:cubicBezTo>
                  <a:cubicBezTo>
                    <a:pt x="459" y="572"/>
                    <a:pt x="493" y="602"/>
                    <a:pt x="538" y="602"/>
                  </a:cubicBezTo>
                  <a:cubicBezTo>
                    <a:pt x="636" y="602"/>
                    <a:pt x="688" y="451"/>
                    <a:pt x="688" y="301"/>
                  </a:cubicBezTo>
                  <a:cubicBezTo>
                    <a:pt x="688" y="151"/>
                    <a:pt x="636" y="0"/>
                    <a:pt x="538" y="0"/>
                  </a:cubicBezTo>
                  <a:close/>
                  <a:moveTo>
                    <a:pt x="430" y="301"/>
                  </a:moveTo>
                  <a:cubicBezTo>
                    <a:pt x="430" y="279"/>
                    <a:pt x="431" y="257"/>
                    <a:pt x="434" y="237"/>
                  </a:cubicBezTo>
                  <a:cubicBezTo>
                    <a:pt x="495" y="237"/>
                    <a:pt x="495" y="237"/>
                    <a:pt x="495" y="237"/>
                  </a:cubicBezTo>
                  <a:cubicBezTo>
                    <a:pt x="518" y="237"/>
                    <a:pt x="538" y="265"/>
                    <a:pt x="538" y="301"/>
                  </a:cubicBezTo>
                  <a:cubicBezTo>
                    <a:pt x="538" y="337"/>
                    <a:pt x="518" y="366"/>
                    <a:pt x="495" y="366"/>
                  </a:cubicBezTo>
                  <a:cubicBezTo>
                    <a:pt x="434" y="366"/>
                    <a:pt x="434" y="366"/>
                    <a:pt x="434" y="366"/>
                  </a:cubicBezTo>
                  <a:cubicBezTo>
                    <a:pt x="431" y="345"/>
                    <a:pt x="430" y="323"/>
                    <a:pt x="430" y="301"/>
                  </a:cubicBezTo>
                  <a:close/>
                  <a:moveTo>
                    <a:pt x="43" y="301"/>
                  </a:moveTo>
                  <a:cubicBezTo>
                    <a:pt x="43" y="265"/>
                    <a:pt x="62" y="237"/>
                    <a:pt x="86" y="237"/>
                  </a:cubicBezTo>
                  <a:cubicBezTo>
                    <a:pt x="237" y="237"/>
                    <a:pt x="237" y="237"/>
                    <a:pt x="237" y="237"/>
                  </a:cubicBezTo>
                  <a:cubicBezTo>
                    <a:pt x="223" y="252"/>
                    <a:pt x="215" y="275"/>
                    <a:pt x="215" y="301"/>
                  </a:cubicBezTo>
                  <a:cubicBezTo>
                    <a:pt x="215" y="327"/>
                    <a:pt x="223" y="350"/>
                    <a:pt x="237" y="366"/>
                  </a:cubicBezTo>
                  <a:cubicBezTo>
                    <a:pt x="86" y="366"/>
                    <a:pt x="86" y="366"/>
                    <a:pt x="86" y="366"/>
                  </a:cubicBezTo>
                  <a:cubicBezTo>
                    <a:pt x="62" y="366"/>
                    <a:pt x="43" y="337"/>
                    <a:pt x="43" y="301"/>
                  </a:cubicBezTo>
                  <a:close/>
                  <a:moveTo>
                    <a:pt x="258" y="645"/>
                  </a:moveTo>
                  <a:cubicBezTo>
                    <a:pt x="172" y="645"/>
                    <a:pt x="172" y="645"/>
                    <a:pt x="172" y="645"/>
                  </a:cubicBezTo>
                  <a:cubicBezTo>
                    <a:pt x="172" y="452"/>
                    <a:pt x="172" y="452"/>
                    <a:pt x="172" y="452"/>
                  </a:cubicBezTo>
                  <a:cubicBezTo>
                    <a:pt x="172" y="436"/>
                    <a:pt x="168" y="421"/>
                    <a:pt x="160" y="409"/>
                  </a:cubicBezTo>
                  <a:cubicBezTo>
                    <a:pt x="175" y="409"/>
                    <a:pt x="175" y="409"/>
                    <a:pt x="175" y="409"/>
                  </a:cubicBezTo>
                  <a:cubicBezTo>
                    <a:pt x="175" y="409"/>
                    <a:pt x="175" y="409"/>
                    <a:pt x="175" y="409"/>
                  </a:cubicBezTo>
                  <a:cubicBezTo>
                    <a:pt x="240" y="409"/>
                    <a:pt x="240" y="409"/>
                    <a:pt x="240" y="409"/>
                  </a:cubicBezTo>
                  <a:cubicBezTo>
                    <a:pt x="238" y="415"/>
                    <a:pt x="236" y="423"/>
                    <a:pt x="236" y="430"/>
                  </a:cubicBezTo>
                  <a:cubicBezTo>
                    <a:pt x="236" y="581"/>
                    <a:pt x="236" y="581"/>
                    <a:pt x="236" y="581"/>
                  </a:cubicBezTo>
                  <a:cubicBezTo>
                    <a:pt x="236" y="601"/>
                    <a:pt x="248" y="615"/>
                    <a:pt x="255" y="623"/>
                  </a:cubicBezTo>
                  <a:cubicBezTo>
                    <a:pt x="256" y="624"/>
                    <a:pt x="257" y="626"/>
                    <a:pt x="258" y="627"/>
                  </a:cubicBezTo>
                  <a:lnTo>
                    <a:pt x="258" y="645"/>
                  </a:lnTo>
                  <a:close/>
                  <a:moveTo>
                    <a:pt x="284" y="366"/>
                  </a:moveTo>
                  <a:cubicBezTo>
                    <a:pt x="280" y="366"/>
                    <a:pt x="280" y="366"/>
                    <a:pt x="280" y="366"/>
                  </a:cubicBezTo>
                  <a:cubicBezTo>
                    <a:pt x="280" y="366"/>
                    <a:pt x="280" y="366"/>
                    <a:pt x="280" y="366"/>
                  </a:cubicBezTo>
                  <a:cubicBezTo>
                    <a:pt x="256" y="366"/>
                    <a:pt x="237" y="337"/>
                    <a:pt x="237" y="301"/>
                  </a:cubicBezTo>
                  <a:cubicBezTo>
                    <a:pt x="237" y="265"/>
                    <a:pt x="256" y="237"/>
                    <a:pt x="280" y="237"/>
                  </a:cubicBezTo>
                  <a:cubicBezTo>
                    <a:pt x="284" y="237"/>
                    <a:pt x="284" y="237"/>
                    <a:pt x="284" y="237"/>
                  </a:cubicBezTo>
                  <a:cubicBezTo>
                    <a:pt x="325" y="237"/>
                    <a:pt x="363" y="221"/>
                    <a:pt x="396" y="193"/>
                  </a:cubicBezTo>
                  <a:cubicBezTo>
                    <a:pt x="390" y="228"/>
                    <a:pt x="387" y="264"/>
                    <a:pt x="387" y="301"/>
                  </a:cubicBezTo>
                  <a:cubicBezTo>
                    <a:pt x="387" y="338"/>
                    <a:pt x="390" y="375"/>
                    <a:pt x="396" y="409"/>
                  </a:cubicBezTo>
                  <a:cubicBezTo>
                    <a:pt x="363" y="382"/>
                    <a:pt x="325" y="366"/>
                    <a:pt x="284" y="366"/>
                  </a:cubicBezTo>
                  <a:close/>
                  <a:moveTo>
                    <a:pt x="538" y="559"/>
                  </a:moveTo>
                  <a:cubicBezTo>
                    <a:pt x="494" y="559"/>
                    <a:pt x="457" y="497"/>
                    <a:pt x="440" y="409"/>
                  </a:cubicBezTo>
                  <a:cubicBezTo>
                    <a:pt x="495" y="409"/>
                    <a:pt x="495" y="409"/>
                    <a:pt x="495" y="409"/>
                  </a:cubicBezTo>
                  <a:cubicBezTo>
                    <a:pt x="543" y="409"/>
                    <a:pt x="581" y="361"/>
                    <a:pt x="581" y="301"/>
                  </a:cubicBezTo>
                  <a:cubicBezTo>
                    <a:pt x="581" y="241"/>
                    <a:pt x="543" y="194"/>
                    <a:pt x="495" y="194"/>
                  </a:cubicBezTo>
                  <a:cubicBezTo>
                    <a:pt x="440" y="194"/>
                    <a:pt x="440" y="194"/>
                    <a:pt x="440" y="194"/>
                  </a:cubicBezTo>
                  <a:cubicBezTo>
                    <a:pt x="457" y="105"/>
                    <a:pt x="494" y="43"/>
                    <a:pt x="538" y="43"/>
                  </a:cubicBezTo>
                  <a:cubicBezTo>
                    <a:pt x="597" y="43"/>
                    <a:pt x="645" y="159"/>
                    <a:pt x="645" y="301"/>
                  </a:cubicBezTo>
                  <a:cubicBezTo>
                    <a:pt x="645" y="443"/>
                    <a:pt x="597" y="559"/>
                    <a:pt x="538" y="55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" name="TextBox 70"/>
            <p:cNvSpPr txBox="1"/>
            <p:nvPr/>
          </p:nvSpPr>
          <p:spPr>
            <a:xfrm>
              <a:off x="9112468" y="2310951"/>
              <a:ext cx="1005403" cy="584775"/>
            </a:xfrm>
            <a:prstGeom prst="rect">
              <a:avLst/>
            </a:prstGeom>
            <a:noFill/>
          </p:spPr>
          <p:txBody>
            <a:bodyPr wrap="none">
              <a:normAutofit lnSpcReduction="10000"/>
            </a:bodyPr>
            <a:lstStyle/>
            <a:p>
              <a:r>
                <a:rPr lang="id-ID" sz="3200" b="1">
                  <a:solidFill>
                    <a:schemeClr val="accent4"/>
                  </a:solidFill>
                </a:rPr>
                <a:t>91%</a:t>
              </a:r>
            </a:p>
          </p:txBody>
        </p:sp>
        <p:sp>
          <p:nvSpPr>
            <p:cNvPr id="33" name="TextBox 71"/>
            <p:cNvSpPr txBox="1"/>
            <p:nvPr/>
          </p:nvSpPr>
          <p:spPr>
            <a:xfrm>
              <a:off x="9877611" y="3604854"/>
              <a:ext cx="1005403" cy="584775"/>
            </a:xfrm>
            <a:prstGeom prst="rect">
              <a:avLst/>
            </a:prstGeom>
            <a:noFill/>
          </p:spPr>
          <p:txBody>
            <a:bodyPr wrap="none">
              <a:normAutofit lnSpcReduction="10000"/>
            </a:bodyPr>
            <a:lstStyle/>
            <a:p>
              <a:r>
                <a:rPr lang="id-ID" sz="3200" b="1">
                  <a:solidFill>
                    <a:schemeClr val="accent5"/>
                  </a:solidFill>
                </a:rPr>
                <a:t>52%</a:t>
              </a:r>
            </a:p>
          </p:txBody>
        </p:sp>
        <p:sp>
          <p:nvSpPr>
            <p:cNvPr id="34" name="TextBox 72"/>
            <p:cNvSpPr txBox="1"/>
            <p:nvPr/>
          </p:nvSpPr>
          <p:spPr>
            <a:xfrm>
              <a:off x="9877614" y="5345714"/>
              <a:ext cx="1005403" cy="584775"/>
            </a:xfrm>
            <a:prstGeom prst="rect">
              <a:avLst/>
            </a:prstGeom>
            <a:noFill/>
          </p:spPr>
          <p:txBody>
            <a:bodyPr wrap="none">
              <a:normAutofit lnSpcReduction="10000"/>
            </a:bodyPr>
            <a:lstStyle/>
            <a:p>
              <a:r>
                <a:rPr lang="id-ID" sz="3200" b="1">
                  <a:solidFill>
                    <a:schemeClr val="accent6"/>
                  </a:solidFill>
                </a:rPr>
                <a:t>37%</a:t>
              </a:r>
            </a:p>
          </p:txBody>
        </p:sp>
        <p:sp>
          <p:nvSpPr>
            <p:cNvPr id="35" name="TextBox 73"/>
            <p:cNvSpPr txBox="1"/>
            <p:nvPr/>
          </p:nvSpPr>
          <p:spPr>
            <a:xfrm>
              <a:off x="440550" y="3604854"/>
              <a:ext cx="1005403" cy="584775"/>
            </a:xfrm>
            <a:prstGeom prst="rect">
              <a:avLst/>
            </a:prstGeom>
            <a:noFill/>
          </p:spPr>
          <p:txBody>
            <a:bodyPr wrap="none">
              <a:normAutofit lnSpcReduction="10000"/>
            </a:bodyPr>
            <a:lstStyle/>
            <a:p>
              <a:r>
                <a:rPr lang="id-ID" sz="3200" b="1">
                  <a:solidFill>
                    <a:schemeClr val="accent2"/>
                  </a:solidFill>
                </a:rPr>
                <a:t>46%</a:t>
              </a:r>
            </a:p>
          </p:txBody>
        </p:sp>
        <p:sp>
          <p:nvSpPr>
            <p:cNvPr id="36" name="TextBox 74"/>
            <p:cNvSpPr txBox="1"/>
            <p:nvPr/>
          </p:nvSpPr>
          <p:spPr>
            <a:xfrm>
              <a:off x="1844772" y="2310951"/>
              <a:ext cx="1005403" cy="584775"/>
            </a:xfrm>
            <a:prstGeom prst="rect">
              <a:avLst/>
            </a:prstGeom>
            <a:noFill/>
          </p:spPr>
          <p:txBody>
            <a:bodyPr wrap="none">
              <a:normAutofit lnSpcReduction="10000"/>
            </a:bodyPr>
            <a:lstStyle/>
            <a:p>
              <a:r>
                <a:rPr lang="id-ID" sz="3200" b="1">
                  <a:solidFill>
                    <a:schemeClr val="accent3"/>
                  </a:solidFill>
                </a:rPr>
                <a:t>76%</a:t>
              </a:r>
            </a:p>
          </p:txBody>
        </p:sp>
        <p:sp>
          <p:nvSpPr>
            <p:cNvPr id="37" name="TextBox 75"/>
            <p:cNvSpPr txBox="1"/>
            <p:nvPr/>
          </p:nvSpPr>
          <p:spPr>
            <a:xfrm>
              <a:off x="1075705" y="5345714"/>
              <a:ext cx="1005403" cy="584775"/>
            </a:xfrm>
            <a:prstGeom prst="rect">
              <a:avLst/>
            </a:prstGeom>
            <a:noFill/>
          </p:spPr>
          <p:txBody>
            <a:bodyPr wrap="none">
              <a:normAutofit lnSpcReduction="10000"/>
            </a:bodyPr>
            <a:lstStyle/>
            <a:p>
              <a:r>
                <a:rPr lang="id-ID" sz="3200" b="1">
                  <a:solidFill>
                    <a:schemeClr val="accent1"/>
                  </a:solidFill>
                </a:rPr>
                <a:t>25%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102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"/>
          <p:cNvGrpSpPr>
            <a:grpSpLocks noChangeAspect="1"/>
          </p:cNvGrpSpPr>
          <p:nvPr/>
        </p:nvGrpSpPr>
        <p:grpSpPr bwMode="auto">
          <a:xfrm>
            <a:off x="1059011" y="1764102"/>
            <a:ext cx="3244882" cy="3446638"/>
            <a:chOff x="2469" y="1167"/>
            <a:chExt cx="2509" cy="2665"/>
          </a:xfrm>
        </p:grpSpPr>
        <p:sp>
          <p:nvSpPr>
            <p:cNvPr id="26" name="Freeform: Shape 2"/>
            <p:cNvSpPr>
              <a:spLocks/>
            </p:cNvSpPr>
            <p:nvPr/>
          </p:nvSpPr>
          <p:spPr bwMode="auto">
            <a:xfrm>
              <a:off x="4196" y="2445"/>
              <a:ext cx="720" cy="330"/>
            </a:xfrm>
            <a:custGeom>
              <a:avLst/>
              <a:gdLst>
                <a:gd name="T0" fmla="*/ 720 w 720"/>
                <a:gd name="T1" fmla="*/ 0 h 330"/>
                <a:gd name="T2" fmla="*/ 430 w 720"/>
                <a:gd name="T3" fmla="*/ 117 h 330"/>
                <a:gd name="T4" fmla="*/ 189 w 720"/>
                <a:gd name="T5" fmla="*/ 295 h 330"/>
                <a:gd name="T6" fmla="*/ 87 w 720"/>
                <a:gd name="T7" fmla="*/ 148 h 330"/>
                <a:gd name="T8" fmla="*/ 0 w 720"/>
                <a:gd name="T9" fmla="*/ 233 h 330"/>
                <a:gd name="T10" fmla="*/ 160 w 720"/>
                <a:gd name="T11" fmla="*/ 330 h 330"/>
                <a:gd name="T12" fmla="*/ 297 w 720"/>
                <a:gd name="T13" fmla="*/ 319 h 330"/>
                <a:gd name="T14" fmla="*/ 720 w 720"/>
                <a:gd name="T15" fmla="*/ 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0" h="330">
                  <a:moveTo>
                    <a:pt x="720" y="0"/>
                  </a:moveTo>
                  <a:lnTo>
                    <a:pt x="430" y="117"/>
                  </a:lnTo>
                  <a:lnTo>
                    <a:pt x="189" y="295"/>
                  </a:lnTo>
                  <a:lnTo>
                    <a:pt x="87" y="148"/>
                  </a:lnTo>
                  <a:lnTo>
                    <a:pt x="0" y="233"/>
                  </a:lnTo>
                  <a:lnTo>
                    <a:pt x="160" y="330"/>
                  </a:lnTo>
                  <a:lnTo>
                    <a:pt x="297" y="319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325A6D"/>
            </a:solidFill>
            <a:ln w="25400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" name="Freeform: Shape 3"/>
            <p:cNvSpPr>
              <a:spLocks/>
            </p:cNvSpPr>
            <p:nvPr/>
          </p:nvSpPr>
          <p:spPr bwMode="auto">
            <a:xfrm>
              <a:off x="3166" y="1375"/>
              <a:ext cx="557" cy="377"/>
            </a:xfrm>
            <a:custGeom>
              <a:avLst/>
              <a:gdLst>
                <a:gd name="T0" fmla="*/ 0 w 557"/>
                <a:gd name="T1" fmla="*/ 0 h 377"/>
                <a:gd name="T2" fmla="*/ 0 w 557"/>
                <a:gd name="T3" fmla="*/ 87 h 377"/>
                <a:gd name="T4" fmla="*/ 384 w 557"/>
                <a:gd name="T5" fmla="*/ 259 h 377"/>
                <a:gd name="T6" fmla="*/ 404 w 557"/>
                <a:gd name="T7" fmla="*/ 377 h 377"/>
                <a:gd name="T8" fmla="*/ 557 w 557"/>
                <a:gd name="T9" fmla="*/ 306 h 377"/>
                <a:gd name="T10" fmla="*/ 556 w 557"/>
                <a:gd name="T11" fmla="*/ 235 h 377"/>
                <a:gd name="T12" fmla="*/ 0 w 557"/>
                <a:gd name="T13" fmla="*/ 0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7" h="377">
                  <a:moveTo>
                    <a:pt x="0" y="0"/>
                  </a:moveTo>
                  <a:lnTo>
                    <a:pt x="0" y="87"/>
                  </a:lnTo>
                  <a:lnTo>
                    <a:pt x="384" y="259"/>
                  </a:lnTo>
                  <a:lnTo>
                    <a:pt x="404" y="377"/>
                  </a:lnTo>
                  <a:lnTo>
                    <a:pt x="557" y="306"/>
                  </a:lnTo>
                  <a:lnTo>
                    <a:pt x="556" y="2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25400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" name="Freeform: Shape 4"/>
            <p:cNvSpPr>
              <a:spLocks/>
            </p:cNvSpPr>
            <p:nvPr/>
          </p:nvSpPr>
          <p:spPr bwMode="auto">
            <a:xfrm>
              <a:off x="3065" y="2649"/>
              <a:ext cx="212" cy="784"/>
            </a:xfrm>
            <a:custGeom>
              <a:avLst/>
              <a:gdLst>
                <a:gd name="T0" fmla="*/ 24 w 212"/>
                <a:gd name="T1" fmla="*/ 784 h 784"/>
                <a:gd name="T2" fmla="*/ 212 w 212"/>
                <a:gd name="T3" fmla="*/ 685 h 784"/>
                <a:gd name="T4" fmla="*/ 170 w 212"/>
                <a:gd name="T5" fmla="*/ 0 h 784"/>
                <a:gd name="T6" fmla="*/ 0 w 212"/>
                <a:gd name="T7" fmla="*/ 97 h 784"/>
                <a:gd name="T8" fmla="*/ 24 w 212"/>
                <a:gd name="T9" fmla="*/ 784 h 7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2" h="784">
                  <a:moveTo>
                    <a:pt x="24" y="784"/>
                  </a:moveTo>
                  <a:lnTo>
                    <a:pt x="212" y="685"/>
                  </a:lnTo>
                  <a:lnTo>
                    <a:pt x="170" y="0"/>
                  </a:lnTo>
                  <a:lnTo>
                    <a:pt x="0" y="97"/>
                  </a:lnTo>
                  <a:lnTo>
                    <a:pt x="24" y="78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25400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" name="Freeform: Shape 5"/>
            <p:cNvSpPr>
              <a:spLocks/>
            </p:cNvSpPr>
            <p:nvPr/>
          </p:nvSpPr>
          <p:spPr bwMode="auto">
            <a:xfrm>
              <a:off x="3017" y="1634"/>
              <a:ext cx="638" cy="1033"/>
            </a:xfrm>
            <a:custGeom>
              <a:avLst/>
              <a:gdLst>
                <a:gd name="T0" fmla="*/ 35 w 638"/>
                <a:gd name="T1" fmla="*/ 1033 h 1033"/>
                <a:gd name="T2" fmla="*/ 164 w 638"/>
                <a:gd name="T3" fmla="*/ 973 h 1033"/>
                <a:gd name="T4" fmla="*/ 150 w 638"/>
                <a:gd name="T5" fmla="*/ 366 h 1033"/>
                <a:gd name="T6" fmla="*/ 638 w 638"/>
                <a:gd name="T7" fmla="*/ 85 h 1033"/>
                <a:gd name="T8" fmla="*/ 638 w 638"/>
                <a:gd name="T9" fmla="*/ 0 h 1033"/>
                <a:gd name="T10" fmla="*/ 0 w 638"/>
                <a:gd name="T11" fmla="*/ 268 h 1033"/>
                <a:gd name="T12" fmla="*/ 35 w 638"/>
                <a:gd name="T13" fmla="*/ 1033 h 1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8" h="1033">
                  <a:moveTo>
                    <a:pt x="35" y="1033"/>
                  </a:moveTo>
                  <a:lnTo>
                    <a:pt x="164" y="973"/>
                  </a:lnTo>
                  <a:lnTo>
                    <a:pt x="150" y="366"/>
                  </a:lnTo>
                  <a:lnTo>
                    <a:pt x="638" y="85"/>
                  </a:lnTo>
                  <a:lnTo>
                    <a:pt x="638" y="0"/>
                  </a:lnTo>
                  <a:lnTo>
                    <a:pt x="0" y="268"/>
                  </a:lnTo>
                  <a:lnTo>
                    <a:pt x="35" y="1033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 w="25400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" name="Freeform: Shape 6"/>
            <p:cNvSpPr>
              <a:spLocks/>
            </p:cNvSpPr>
            <p:nvPr/>
          </p:nvSpPr>
          <p:spPr bwMode="auto">
            <a:xfrm>
              <a:off x="4327" y="2740"/>
              <a:ext cx="95" cy="693"/>
            </a:xfrm>
            <a:custGeom>
              <a:avLst/>
              <a:gdLst>
                <a:gd name="T0" fmla="*/ 58 w 95"/>
                <a:gd name="T1" fmla="*/ 0 h 693"/>
                <a:gd name="T2" fmla="*/ 0 w 95"/>
                <a:gd name="T3" fmla="*/ 275 h 693"/>
                <a:gd name="T4" fmla="*/ 29 w 95"/>
                <a:gd name="T5" fmla="*/ 693 h 693"/>
                <a:gd name="T6" fmla="*/ 95 w 95"/>
                <a:gd name="T7" fmla="*/ 275 h 693"/>
                <a:gd name="T8" fmla="*/ 58 w 95"/>
                <a:gd name="T9" fmla="*/ 0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693">
                  <a:moveTo>
                    <a:pt x="58" y="0"/>
                  </a:moveTo>
                  <a:lnTo>
                    <a:pt x="0" y="275"/>
                  </a:lnTo>
                  <a:lnTo>
                    <a:pt x="29" y="693"/>
                  </a:lnTo>
                  <a:lnTo>
                    <a:pt x="95" y="275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B81F3C"/>
            </a:solidFill>
            <a:ln w="25400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" name="Freeform: Shape 7"/>
            <p:cNvSpPr>
              <a:spLocks/>
            </p:cNvSpPr>
            <p:nvPr/>
          </p:nvSpPr>
          <p:spPr bwMode="auto">
            <a:xfrm>
              <a:off x="4117" y="2638"/>
              <a:ext cx="279" cy="795"/>
            </a:xfrm>
            <a:custGeom>
              <a:avLst/>
              <a:gdLst>
                <a:gd name="T0" fmla="*/ 279 w 279"/>
                <a:gd name="T1" fmla="*/ 102 h 795"/>
                <a:gd name="T2" fmla="*/ 82 w 279"/>
                <a:gd name="T3" fmla="*/ 0 h 795"/>
                <a:gd name="T4" fmla="*/ 0 w 279"/>
                <a:gd name="T5" fmla="*/ 29 h 795"/>
                <a:gd name="T6" fmla="*/ 24 w 279"/>
                <a:gd name="T7" fmla="*/ 151 h 795"/>
                <a:gd name="T8" fmla="*/ 113 w 279"/>
                <a:gd name="T9" fmla="*/ 199 h 795"/>
                <a:gd name="T10" fmla="*/ 199 w 279"/>
                <a:gd name="T11" fmla="*/ 769 h 795"/>
                <a:gd name="T12" fmla="*/ 250 w 279"/>
                <a:gd name="T13" fmla="*/ 795 h 795"/>
                <a:gd name="T14" fmla="*/ 279 w 279"/>
                <a:gd name="T15" fmla="*/ 102 h 7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9" h="795">
                  <a:moveTo>
                    <a:pt x="279" y="102"/>
                  </a:moveTo>
                  <a:lnTo>
                    <a:pt x="82" y="0"/>
                  </a:lnTo>
                  <a:lnTo>
                    <a:pt x="0" y="29"/>
                  </a:lnTo>
                  <a:lnTo>
                    <a:pt x="24" y="151"/>
                  </a:lnTo>
                  <a:lnTo>
                    <a:pt x="113" y="199"/>
                  </a:lnTo>
                  <a:lnTo>
                    <a:pt x="199" y="769"/>
                  </a:lnTo>
                  <a:lnTo>
                    <a:pt x="250" y="795"/>
                  </a:lnTo>
                  <a:lnTo>
                    <a:pt x="279" y="102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25400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" name="Freeform: Shape 8"/>
            <p:cNvSpPr>
              <a:spLocks/>
            </p:cNvSpPr>
            <p:nvPr/>
          </p:nvSpPr>
          <p:spPr bwMode="auto">
            <a:xfrm>
              <a:off x="3718" y="1375"/>
              <a:ext cx="562" cy="361"/>
            </a:xfrm>
            <a:custGeom>
              <a:avLst/>
              <a:gdLst>
                <a:gd name="T0" fmla="*/ 4 w 562"/>
                <a:gd name="T1" fmla="*/ 235 h 361"/>
                <a:gd name="T2" fmla="*/ 562 w 562"/>
                <a:gd name="T3" fmla="*/ 0 h 361"/>
                <a:gd name="T4" fmla="*/ 562 w 562"/>
                <a:gd name="T5" fmla="*/ 66 h 361"/>
                <a:gd name="T6" fmla="*/ 111 w 562"/>
                <a:gd name="T7" fmla="*/ 259 h 361"/>
                <a:gd name="T8" fmla="*/ 115 w 562"/>
                <a:gd name="T9" fmla="*/ 361 h 361"/>
                <a:gd name="T10" fmla="*/ 0 w 562"/>
                <a:gd name="T11" fmla="*/ 335 h 361"/>
                <a:gd name="T12" fmla="*/ 4 w 562"/>
                <a:gd name="T13" fmla="*/ 235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2" h="361">
                  <a:moveTo>
                    <a:pt x="4" y="235"/>
                  </a:moveTo>
                  <a:lnTo>
                    <a:pt x="562" y="0"/>
                  </a:lnTo>
                  <a:lnTo>
                    <a:pt x="562" y="66"/>
                  </a:lnTo>
                  <a:lnTo>
                    <a:pt x="111" y="259"/>
                  </a:lnTo>
                  <a:lnTo>
                    <a:pt x="115" y="361"/>
                  </a:lnTo>
                  <a:lnTo>
                    <a:pt x="0" y="335"/>
                  </a:lnTo>
                  <a:lnTo>
                    <a:pt x="4" y="235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25400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" name="Freeform: Shape 9"/>
            <p:cNvSpPr>
              <a:spLocks/>
            </p:cNvSpPr>
            <p:nvPr/>
          </p:nvSpPr>
          <p:spPr bwMode="auto">
            <a:xfrm>
              <a:off x="3116" y="2689"/>
              <a:ext cx="1211" cy="427"/>
            </a:xfrm>
            <a:custGeom>
              <a:avLst/>
              <a:gdLst>
                <a:gd name="T0" fmla="*/ 0 w 1211"/>
                <a:gd name="T1" fmla="*/ 86 h 427"/>
                <a:gd name="T2" fmla="*/ 148 w 1211"/>
                <a:gd name="T3" fmla="*/ 0 h 427"/>
                <a:gd name="T4" fmla="*/ 1131 w 1211"/>
                <a:gd name="T5" fmla="*/ 44 h 427"/>
                <a:gd name="T6" fmla="*/ 1211 w 1211"/>
                <a:gd name="T7" fmla="*/ 86 h 427"/>
                <a:gd name="T8" fmla="*/ 607 w 1211"/>
                <a:gd name="T9" fmla="*/ 427 h 427"/>
                <a:gd name="T10" fmla="*/ 0 w 1211"/>
                <a:gd name="T11" fmla="*/ 86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11" h="427">
                  <a:moveTo>
                    <a:pt x="0" y="86"/>
                  </a:moveTo>
                  <a:lnTo>
                    <a:pt x="148" y="0"/>
                  </a:lnTo>
                  <a:lnTo>
                    <a:pt x="1131" y="44"/>
                  </a:lnTo>
                  <a:lnTo>
                    <a:pt x="1211" y="86"/>
                  </a:lnTo>
                  <a:lnTo>
                    <a:pt x="607" y="427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25400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" name="Freeform: Shape 10"/>
            <p:cNvSpPr>
              <a:spLocks/>
            </p:cNvSpPr>
            <p:nvPr/>
          </p:nvSpPr>
          <p:spPr bwMode="auto">
            <a:xfrm>
              <a:off x="4258" y="2328"/>
              <a:ext cx="658" cy="412"/>
            </a:xfrm>
            <a:custGeom>
              <a:avLst/>
              <a:gdLst>
                <a:gd name="T0" fmla="*/ 658 w 658"/>
                <a:gd name="T1" fmla="*/ 117 h 412"/>
                <a:gd name="T2" fmla="*/ 445 w 658"/>
                <a:gd name="T3" fmla="*/ 0 h 412"/>
                <a:gd name="T4" fmla="*/ 0 w 658"/>
                <a:gd name="T5" fmla="*/ 175 h 412"/>
                <a:gd name="T6" fmla="*/ 58 w 658"/>
                <a:gd name="T7" fmla="*/ 378 h 412"/>
                <a:gd name="T8" fmla="*/ 127 w 658"/>
                <a:gd name="T9" fmla="*/ 412 h 412"/>
                <a:gd name="T10" fmla="*/ 658 w 658"/>
                <a:gd name="T11" fmla="*/ 117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8" h="412">
                  <a:moveTo>
                    <a:pt x="658" y="117"/>
                  </a:moveTo>
                  <a:lnTo>
                    <a:pt x="445" y="0"/>
                  </a:lnTo>
                  <a:lnTo>
                    <a:pt x="0" y="175"/>
                  </a:lnTo>
                  <a:lnTo>
                    <a:pt x="58" y="378"/>
                  </a:lnTo>
                  <a:lnTo>
                    <a:pt x="127" y="412"/>
                  </a:lnTo>
                  <a:lnTo>
                    <a:pt x="658" y="117"/>
                  </a:lnTo>
                  <a:close/>
                </a:path>
              </a:pathLst>
            </a:custGeom>
            <a:solidFill>
              <a:schemeClr val="accent6"/>
            </a:solidFill>
            <a:ln w="25400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" name="Freeform: Shape 11"/>
            <p:cNvSpPr>
              <a:spLocks/>
            </p:cNvSpPr>
            <p:nvPr/>
          </p:nvSpPr>
          <p:spPr bwMode="auto">
            <a:xfrm>
              <a:off x="2547" y="2330"/>
              <a:ext cx="598" cy="410"/>
            </a:xfrm>
            <a:custGeom>
              <a:avLst/>
              <a:gdLst>
                <a:gd name="T0" fmla="*/ 0 w 598"/>
                <a:gd name="T1" fmla="*/ 109 h 410"/>
                <a:gd name="T2" fmla="*/ 204 w 598"/>
                <a:gd name="T3" fmla="*/ 0 h 410"/>
                <a:gd name="T4" fmla="*/ 525 w 598"/>
                <a:gd name="T5" fmla="*/ 331 h 410"/>
                <a:gd name="T6" fmla="*/ 598 w 598"/>
                <a:gd name="T7" fmla="*/ 297 h 410"/>
                <a:gd name="T8" fmla="*/ 598 w 598"/>
                <a:gd name="T9" fmla="*/ 371 h 410"/>
                <a:gd name="T10" fmla="*/ 530 w 598"/>
                <a:gd name="T11" fmla="*/ 410 h 410"/>
                <a:gd name="T12" fmla="*/ 0 w 598"/>
                <a:gd name="T13" fmla="*/ 109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8" h="410">
                  <a:moveTo>
                    <a:pt x="0" y="109"/>
                  </a:moveTo>
                  <a:lnTo>
                    <a:pt x="204" y="0"/>
                  </a:lnTo>
                  <a:lnTo>
                    <a:pt x="525" y="331"/>
                  </a:lnTo>
                  <a:lnTo>
                    <a:pt x="598" y="297"/>
                  </a:lnTo>
                  <a:lnTo>
                    <a:pt x="598" y="371"/>
                  </a:lnTo>
                  <a:lnTo>
                    <a:pt x="530" y="410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25400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" name="Freeform: Shape 12"/>
            <p:cNvSpPr>
              <a:spLocks/>
            </p:cNvSpPr>
            <p:nvPr/>
          </p:nvSpPr>
          <p:spPr bwMode="auto">
            <a:xfrm>
              <a:off x="2547" y="2441"/>
              <a:ext cx="554" cy="988"/>
            </a:xfrm>
            <a:custGeom>
              <a:avLst/>
              <a:gdLst>
                <a:gd name="T0" fmla="*/ 45 w 554"/>
                <a:gd name="T1" fmla="*/ 669 h 988"/>
                <a:gd name="T2" fmla="*/ 554 w 554"/>
                <a:gd name="T3" fmla="*/ 988 h 988"/>
                <a:gd name="T4" fmla="*/ 530 w 554"/>
                <a:gd name="T5" fmla="*/ 301 h 988"/>
                <a:gd name="T6" fmla="*/ 0 w 554"/>
                <a:gd name="T7" fmla="*/ 0 h 988"/>
                <a:gd name="T8" fmla="*/ 45 w 554"/>
                <a:gd name="T9" fmla="*/ 669 h 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4" h="988">
                  <a:moveTo>
                    <a:pt x="45" y="669"/>
                  </a:moveTo>
                  <a:lnTo>
                    <a:pt x="554" y="988"/>
                  </a:lnTo>
                  <a:lnTo>
                    <a:pt x="530" y="301"/>
                  </a:lnTo>
                  <a:lnTo>
                    <a:pt x="0" y="0"/>
                  </a:lnTo>
                  <a:lnTo>
                    <a:pt x="45" y="669"/>
                  </a:lnTo>
                  <a:close/>
                </a:path>
              </a:pathLst>
            </a:custGeom>
            <a:solidFill>
              <a:schemeClr val="accent1"/>
            </a:solidFill>
            <a:ln w="25400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" name="Freeform: Shape 13"/>
            <p:cNvSpPr>
              <a:spLocks/>
            </p:cNvSpPr>
            <p:nvPr/>
          </p:nvSpPr>
          <p:spPr bwMode="auto">
            <a:xfrm>
              <a:off x="2474" y="1630"/>
              <a:ext cx="591" cy="1028"/>
            </a:xfrm>
            <a:custGeom>
              <a:avLst/>
              <a:gdLst>
                <a:gd name="T0" fmla="*/ 53 w 591"/>
                <a:gd name="T1" fmla="*/ 731 h 1028"/>
                <a:gd name="T2" fmla="*/ 591 w 591"/>
                <a:gd name="T3" fmla="*/ 1028 h 1028"/>
                <a:gd name="T4" fmla="*/ 556 w 591"/>
                <a:gd name="T5" fmla="*/ 263 h 1028"/>
                <a:gd name="T6" fmla="*/ 0 w 591"/>
                <a:gd name="T7" fmla="*/ 0 h 1028"/>
                <a:gd name="T8" fmla="*/ 53 w 591"/>
                <a:gd name="T9" fmla="*/ 731 h 10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1" h="1028">
                  <a:moveTo>
                    <a:pt x="53" y="731"/>
                  </a:moveTo>
                  <a:lnTo>
                    <a:pt x="591" y="1028"/>
                  </a:lnTo>
                  <a:lnTo>
                    <a:pt x="556" y="263"/>
                  </a:lnTo>
                  <a:lnTo>
                    <a:pt x="0" y="0"/>
                  </a:lnTo>
                  <a:lnTo>
                    <a:pt x="53" y="731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25400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" name="Freeform: Shape 14"/>
            <p:cNvSpPr>
              <a:spLocks/>
            </p:cNvSpPr>
            <p:nvPr/>
          </p:nvSpPr>
          <p:spPr bwMode="auto">
            <a:xfrm>
              <a:off x="3787" y="1639"/>
              <a:ext cx="635" cy="1028"/>
            </a:xfrm>
            <a:custGeom>
              <a:avLst/>
              <a:gdLst>
                <a:gd name="T0" fmla="*/ 0 w 635"/>
                <a:gd name="T1" fmla="*/ 0 h 1028"/>
                <a:gd name="T2" fmla="*/ 0 w 635"/>
                <a:gd name="T3" fmla="*/ 88 h 1028"/>
                <a:gd name="T4" fmla="*/ 503 w 635"/>
                <a:gd name="T5" fmla="*/ 310 h 1028"/>
                <a:gd name="T6" fmla="*/ 503 w 635"/>
                <a:gd name="T7" fmla="*/ 988 h 1028"/>
                <a:gd name="T8" fmla="*/ 598 w 635"/>
                <a:gd name="T9" fmla="*/ 1028 h 1028"/>
                <a:gd name="T10" fmla="*/ 635 w 635"/>
                <a:gd name="T11" fmla="*/ 265 h 1028"/>
                <a:gd name="T12" fmla="*/ 0 w 635"/>
                <a:gd name="T13" fmla="*/ 0 h 10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5" h="1028">
                  <a:moveTo>
                    <a:pt x="0" y="0"/>
                  </a:moveTo>
                  <a:lnTo>
                    <a:pt x="0" y="88"/>
                  </a:lnTo>
                  <a:lnTo>
                    <a:pt x="503" y="310"/>
                  </a:lnTo>
                  <a:lnTo>
                    <a:pt x="503" y="988"/>
                  </a:lnTo>
                  <a:lnTo>
                    <a:pt x="598" y="1028"/>
                  </a:lnTo>
                  <a:lnTo>
                    <a:pt x="635" y="2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25400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" name="Freeform: Shape 15"/>
            <p:cNvSpPr>
              <a:spLocks/>
            </p:cNvSpPr>
            <p:nvPr/>
          </p:nvSpPr>
          <p:spPr bwMode="auto">
            <a:xfrm>
              <a:off x="3089" y="1933"/>
              <a:ext cx="634" cy="1097"/>
            </a:xfrm>
            <a:custGeom>
              <a:avLst/>
              <a:gdLst>
                <a:gd name="T0" fmla="*/ 0 w 634"/>
                <a:gd name="T1" fmla="*/ 0 h 1097"/>
                <a:gd name="T2" fmla="*/ 27 w 634"/>
                <a:gd name="T3" fmla="*/ 767 h 1097"/>
                <a:gd name="T4" fmla="*/ 634 w 634"/>
                <a:gd name="T5" fmla="*/ 1097 h 1097"/>
                <a:gd name="T6" fmla="*/ 634 w 634"/>
                <a:gd name="T7" fmla="*/ 300 h 1097"/>
                <a:gd name="T8" fmla="*/ 0 w 634"/>
                <a:gd name="T9" fmla="*/ 0 h 10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4" h="1097">
                  <a:moveTo>
                    <a:pt x="0" y="0"/>
                  </a:moveTo>
                  <a:lnTo>
                    <a:pt x="27" y="767"/>
                  </a:lnTo>
                  <a:lnTo>
                    <a:pt x="634" y="1097"/>
                  </a:lnTo>
                  <a:lnTo>
                    <a:pt x="634" y="3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25400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" name="Freeform: Shape 16"/>
            <p:cNvSpPr>
              <a:spLocks/>
            </p:cNvSpPr>
            <p:nvPr/>
          </p:nvSpPr>
          <p:spPr bwMode="auto">
            <a:xfrm>
              <a:off x="3116" y="2775"/>
              <a:ext cx="607" cy="1057"/>
            </a:xfrm>
            <a:custGeom>
              <a:avLst/>
              <a:gdLst>
                <a:gd name="T0" fmla="*/ 607 w 607"/>
                <a:gd name="T1" fmla="*/ 1057 h 1057"/>
                <a:gd name="T2" fmla="*/ 607 w 607"/>
                <a:gd name="T3" fmla="*/ 341 h 1057"/>
                <a:gd name="T4" fmla="*/ 0 w 607"/>
                <a:gd name="T5" fmla="*/ 0 h 1057"/>
                <a:gd name="T6" fmla="*/ 30 w 607"/>
                <a:gd name="T7" fmla="*/ 693 h 1057"/>
                <a:gd name="T8" fmla="*/ 607 w 607"/>
                <a:gd name="T9" fmla="*/ 1057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7" h="1057">
                  <a:moveTo>
                    <a:pt x="607" y="1057"/>
                  </a:moveTo>
                  <a:lnTo>
                    <a:pt x="607" y="341"/>
                  </a:lnTo>
                  <a:lnTo>
                    <a:pt x="0" y="0"/>
                  </a:lnTo>
                  <a:lnTo>
                    <a:pt x="30" y="693"/>
                  </a:lnTo>
                  <a:lnTo>
                    <a:pt x="607" y="1057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25400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" name="Freeform: Shape 17"/>
            <p:cNvSpPr>
              <a:spLocks/>
            </p:cNvSpPr>
            <p:nvPr/>
          </p:nvSpPr>
          <p:spPr bwMode="auto">
            <a:xfrm>
              <a:off x="3723" y="2775"/>
              <a:ext cx="604" cy="1057"/>
            </a:xfrm>
            <a:custGeom>
              <a:avLst/>
              <a:gdLst>
                <a:gd name="T0" fmla="*/ 0 w 604"/>
                <a:gd name="T1" fmla="*/ 341 h 1057"/>
                <a:gd name="T2" fmla="*/ 604 w 604"/>
                <a:gd name="T3" fmla="*/ 0 h 1057"/>
                <a:gd name="T4" fmla="*/ 580 w 604"/>
                <a:gd name="T5" fmla="*/ 693 h 1057"/>
                <a:gd name="T6" fmla="*/ 0 w 604"/>
                <a:gd name="T7" fmla="*/ 1057 h 1057"/>
                <a:gd name="T8" fmla="*/ 0 w 604"/>
                <a:gd name="T9" fmla="*/ 341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4" h="1057">
                  <a:moveTo>
                    <a:pt x="0" y="341"/>
                  </a:moveTo>
                  <a:lnTo>
                    <a:pt x="604" y="0"/>
                  </a:lnTo>
                  <a:lnTo>
                    <a:pt x="580" y="693"/>
                  </a:lnTo>
                  <a:lnTo>
                    <a:pt x="0" y="1057"/>
                  </a:lnTo>
                  <a:lnTo>
                    <a:pt x="0" y="341"/>
                  </a:lnTo>
                  <a:close/>
                </a:path>
              </a:pathLst>
            </a:custGeom>
            <a:solidFill>
              <a:schemeClr val="accent3"/>
            </a:solidFill>
            <a:ln w="25400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" name="Freeform: Shape 18"/>
            <p:cNvSpPr>
              <a:spLocks/>
            </p:cNvSpPr>
            <p:nvPr/>
          </p:nvSpPr>
          <p:spPr bwMode="auto">
            <a:xfrm>
              <a:off x="3723" y="1933"/>
              <a:ext cx="633" cy="1097"/>
            </a:xfrm>
            <a:custGeom>
              <a:avLst/>
              <a:gdLst>
                <a:gd name="T0" fmla="*/ 0 w 633"/>
                <a:gd name="T1" fmla="*/ 300 h 1097"/>
                <a:gd name="T2" fmla="*/ 633 w 633"/>
                <a:gd name="T3" fmla="*/ 0 h 1097"/>
                <a:gd name="T4" fmla="*/ 604 w 633"/>
                <a:gd name="T5" fmla="*/ 767 h 1097"/>
                <a:gd name="T6" fmla="*/ 0 w 633"/>
                <a:gd name="T7" fmla="*/ 1097 h 1097"/>
                <a:gd name="T8" fmla="*/ 0 w 633"/>
                <a:gd name="T9" fmla="*/ 300 h 10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1097">
                  <a:moveTo>
                    <a:pt x="0" y="300"/>
                  </a:moveTo>
                  <a:lnTo>
                    <a:pt x="633" y="0"/>
                  </a:lnTo>
                  <a:lnTo>
                    <a:pt x="604" y="767"/>
                  </a:lnTo>
                  <a:lnTo>
                    <a:pt x="0" y="1097"/>
                  </a:lnTo>
                  <a:lnTo>
                    <a:pt x="0" y="30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25400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" name="Freeform: Shape 19"/>
            <p:cNvSpPr>
              <a:spLocks/>
            </p:cNvSpPr>
            <p:nvPr/>
          </p:nvSpPr>
          <p:spPr bwMode="auto">
            <a:xfrm>
              <a:off x="4374" y="1639"/>
              <a:ext cx="593" cy="1028"/>
            </a:xfrm>
            <a:custGeom>
              <a:avLst/>
              <a:gdLst>
                <a:gd name="T0" fmla="*/ 37 w 593"/>
                <a:gd name="T1" fmla="*/ 265 h 1028"/>
                <a:gd name="T2" fmla="*/ 0 w 593"/>
                <a:gd name="T3" fmla="*/ 1028 h 1028"/>
                <a:gd name="T4" fmla="*/ 538 w 593"/>
                <a:gd name="T5" fmla="*/ 729 h 1028"/>
                <a:gd name="T6" fmla="*/ 593 w 593"/>
                <a:gd name="T7" fmla="*/ 0 h 1028"/>
                <a:gd name="T8" fmla="*/ 37 w 593"/>
                <a:gd name="T9" fmla="*/ 265 h 10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3" h="1028">
                  <a:moveTo>
                    <a:pt x="37" y="265"/>
                  </a:moveTo>
                  <a:lnTo>
                    <a:pt x="0" y="1028"/>
                  </a:lnTo>
                  <a:lnTo>
                    <a:pt x="538" y="729"/>
                  </a:lnTo>
                  <a:lnTo>
                    <a:pt x="593" y="0"/>
                  </a:lnTo>
                  <a:lnTo>
                    <a:pt x="37" y="265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25400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" name="Freeform: Shape 20"/>
            <p:cNvSpPr>
              <a:spLocks/>
            </p:cNvSpPr>
            <p:nvPr/>
          </p:nvSpPr>
          <p:spPr bwMode="auto">
            <a:xfrm>
              <a:off x="4356" y="2445"/>
              <a:ext cx="560" cy="988"/>
            </a:xfrm>
            <a:custGeom>
              <a:avLst/>
              <a:gdLst>
                <a:gd name="T0" fmla="*/ 0 w 560"/>
                <a:gd name="T1" fmla="*/ 988 h 988"/>
                <a:gd name="T2" fmla="*/ 29 w 560"/>
                <a:gd name="T3" fmla="*/ 295 h 988"/>
                <a:gd name="T4" fmla="*/ 560 w 560"/>
                <a:gd name="T5" fmla="*/ 0 h 988"/>
                <a:gd name="T6" fmla="*/ 511 w 560"/>
                <a:gd name="T7" fmla="*/ 665 h 988"/>
                <a:gd name="T8" fmla="*/ 0 w 560"/>
                <a:gd name="T9" fmla="*/ 988 h 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0" h="988">
                  <a:moveTo>
                    <a:pt x="0" y="988"/>
                  </a:moveTo>
                  <a:lnTo>
                    <a:pt x="29" y="295"/>
                  </a:lnTo>
                  <a:lnTo>
                    <a:pt x="560" y="0"/>
                  </a:lnTo>
                  <a:lnTo>
                    <a:pt x="511" y="665"/>
                  </a:lnTo>
                  <a:lnTo>
                    <a:pt x="0" y="988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25400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" name="Freeform: Shape 21"/>
            <p:cNvSpPr>
              <a:spLocks/>
            </p:cNvSpPr>
            <p:nvPr/>
          </p:nvSpPr>
          <p:spPr bwMode="auto">
            <a:xfrm>
              <a:off x="3089" y="1663"/>
              <a:ext cx="1267" cy="570"/>
            </a:xfrm>
            <a:custGeom>
              <a:avLst/>
              <a:gdLst>
                <a:gd name="T0" fmla="*/ 0 w 1267"/>
                <a:gd name="T1" fmla="*/ 270 h 570"/>
                <a:gd name="T2" fmla="*/ 634 w 1267"/>
                <a:gd name="T3" fmla="*/ 0 h 570"/>
                <a:gd name="T4" fmla="*/ 1267 w 1267"/>
                <a:gd name="T5" fmla="*/ 270 h 570"/>
                <a:gd name="T6" fmla="*/ 634 w 1267"/>
                <a:gd name="T7" fmla="*/ 570 h 570"/>
                <a:gd name="T8" fmla="*/ 0 w 1267"/>
                <a:gd name="T9" fmla="*/ 270 h 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7" h="570">
                  <a:moveTo>
                    <a:pt x="0" y="270"/>
                  </a:moveTo>
                  <a:lnTo>
                    <a:pt x="634" y="0"/>
                  </a:lnTo>
                  <a:lnTo>
                    <a:pt x="1267" y="270"/>
                  </a:lnTo>
                  <a:lnTo>
                    <a:pt x="634" y="570"/>
                  </a:lnTo>
                  <a:lnTo>
                    <a:pt x="0" y="270"/>
                  </a:lnTo>
                  <a:close/>
                </a:path>
              </a:pathLst>
            </a:custGeom>
            <a:solidFill>
              <a:schemeClr val="accent5"/>
            </a:solidFill>
            <a:ln w="25400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" name="Freeform: Shape 22"/>
            <p:cNvSpPr>
              <a:spLocks/>
            </p:cNvSpPr>
            <p:nvPr/>
          </p:nvSpPr>
          <p:spPr bwMode="auto">
            <a:xfrm>
              <a:off x="2469" y="1399"/>
              <a:ext cx="1194" cy="503"/>
            </a:xfrm>
            <a:custGeom>
              <a:avLst/>
              <a:gdLst>
                <a:gd name="T0" fmla="*/ 0 w 1194"/>
                <a:gd name="T1" fmla="*/ 240 h 503"/>
                <a:gd name="T2" fmla="*/ 631 w 1194"/>
                <a:gd name="T3" fmla="*/ 0 h 503"/>
                <a:gd name="T4" fmla="*/ 1194 w 1194"/>
                <a:gd name="T5" fmla="*/ 235 h 503"/>
                <a:gd name="T6" fmla="*/ 556 w 1194"/>
                <a:gd name="T7" fmla="*/ 503 h 503"/>
                <a:gd name="T8" fmla="*/ 0 w 1194"/>
                <a:gd name="T9" fmla="*/ 24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4" h="503">
                  <a:moveTo>
                    <a:pt x="0" y="240"/>
                  </a:moveTo>
                  <a:lnTo>
                    <a:pt x="631" y="0"/>
                  </a:lnTo>
                  <a:lnTo>
                    <a:pt x="1194" y="235"/>
                  </a:lnTo>
                  <a:lnTo>
                    <a:pt x="556" y="503"/>
                  </a:lnTo>
                  <a:lnTo>
                    <a:pt x="0" y="240"/>
                  </a:lnTo>
                  <a:close/>
                </a:path>
              </a:pathLst>
            </a:custGeom>
            <a:solidFill>
              <a:schemeClr val="accent4"/>
            </a:solidFill>
            <a:ln w="25400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" name="Freeform: Shape 23"/>
            <p:cNvSpPr>
              <a:spLocks/>
            </p:cNvSpPr>
            <p:nvPr/>
          </p:nvSpPr>
          <p:spPr bwMode="auto">
            <a:xfrm>
              <a:off x="3787" y="1399"/>
              <a:ext cx="1191" cy="505"/>
            </a:xfrm>
            <a:custGeom>
              <a:avLst/>
              <a:gdLst>
                <a:gd name="T0" fmla="*/ 635 w 1191"/>
                <a:gd name="T1" fmla="*/ 505 h 505"/>
                <a:gd name="T2" fmla="*/ 0 w 1191"/>
                <a:gd name="T3" fmla="*/ 240 h 505"/>
                <a:gd name="T4" fmla="*/ 564 w 1191"/>
                <a:gd name="T5" fmla="*/ 0 h 505"/>
                <a:gd name="T6" fmla="*/ 1191 w 1191"/>
                <a:gd name="T7" fmla="*/ 240 h 505"/>
                <a:gd name="T8" fmla="*/ 635 w 1191"/>
                <a:gd name="T9" fmla="*/ 505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1" h="505">
                  <a:moveTo>
                    <a:pt x="635" y="505"/>
                  </a:moveTo>
                  <a:lnTo>
                    <a:pt x="0" y="240"/>
                  </a:lnTo>
                  <a:lnTo>
                    <a:pt x="564" y="0"/>
                  </a:lnTo>
                  <a:lnTo>
                    <a:pt x="1191" y="240"/>
                  </a:lnTo>
                  <a:lnTo>
                    <a:pt x="635" y="505"/>
                  </a:lnTo>
                  <a:close/>
                </a:path>
              </a:pathLst>
            </a:custGeom>
            <a:solidFill>
              <a:schemeClr val="accent1"/>
            </a:solidFill>
            <a:ln w="25400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" name="Freeform: Shape 24"/>
            <p:cNvSpPr>
              <a:spLocks/>
            </p:cNvSpPr>
            <p:nvPr/>
          </p:nvSpPr>
          <p:spPr bwMode="auto">
            <a:xfrm>
              <a:off x="3162" y="1167"/>
              <a:ext cx="1123" cy="445"/>
            </a:xfrm>
            <a:custGeom>
              <a:avLst/>
              <a:gdLst>
                <a:gd name="T0" fmla="*/ 560 w 1123"/>
                <a:gd name="T1" fmla="*/ 0 h 445"/>
                <a:gd name="T2" fmla="*/ 1123 w 1123"/>
                <a:gd name="T3" fmla="*/ 208 h 445"/>
                <a:gd name="T4" fmla="*/ 560 w 1123"/>
                <a:gd name="T5" fmla="*/ 445 h 445"/>
                <a:gd name="T6" fmla="*/ 0 w 1123"/>
                <a:gd name="T7" fmla="*/ 208 h 445"/>
                <a:gd name="T8" fmla="*/ 560 w 1123"/>
                <a:gd name="T9" fmla="*/ 0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3" h="445">
                  <a:moveTo>
                    <a:pt x="560" y="0"/>
                  </a:moveTo>
                  <a:lnTo>
                    <a:pt x="1123" y="208"/>
                  </a:lnTo>
                  <a:lnTo>
                    <a:pt x="560" y="445"/>
                  </a:lnTo>
                  <a:lnTo>
                    <a:pt x="0" y="208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chemeClr val="accent2"/>
            </a:solidFill>
            <a:ln w="25400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5" name="Group 26"/>
          <p:cNvGrpSpPr/>
          <p:nvPr/>
        </p:nvGrpSpPr>
        <p:grpSpPr>
          <a:xfrm>
            <a:off x="8301505" y="2337246"/>
            <a:ext cx="3171358" cy="836112"/>
            <a:chOff x="5370957" y="1569256"/>
            <a:chExt cx="3171358" cy="836112"/>
          </a:xfrm>
        </p:grpSpPr>
        <p:grpSp>
          <p:nvGrpSpPr>
            <p:cNvPr id="22" name="Group 37"/>
            <p:cNvGrpSpPr/>
            <p:nvPr/>
          </p:nvGrpSpPr>
          <p:grpSpPr>
            <a:xfrm>
              <a:off x="5900219" y="1569256"/>
              <a:ext cx="2642096" cy="836112"/>
              <a:chOff x="2591258" y="2102656"/>
              <a:chExt cx="2642096" cy="836112"/>
            </a:xfrm>
          </p:grpSpPr>
          <p:sp>
            <p:nvSpPr>
              <p:cNvPr id="24" name="Rectangle 39"/>
              <p:cNvSpPr>
                <a:spLocks/>
              </p:cNvSpPr>
              <p:nvPr/>
            </p:nvSpPr>
            <p:spPr bwMode="auto">
              <a:xfrm>
                <a:off x="2591258" y="2381369"/>
                <a:ext cx="2642096" cy="5573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288000" anchor="t" anchorCtr="0">
                <a:normAutofit/>
              </a:bodyPr>
              <a:lstStyle/>
              <a:p>
                <a:pPr eaLnBrk="1" hangingPunct="1">
                  <a:lnSpc>
                    <a:spcPct val="12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1000"/>
                  <a:t>此部分内容作为文字排版占位显示</a:t>
                </a:r>
                <a:br>
                  <a:rPr lang="zh-CN" altLang="en-US" sz="1000"/>
                </a:br>
                <a:r>
                  <a:rPr lang="zh-CN" altLang="en-US" sz="1000"/>
                  <a:t> （建议使用主题字体）</a:t>
                </a:r>
              </a:p>
            </p:txBody>
          </p:sp>
          <p:sp>
            <p:nvSpPr>
              <p:cNvPr id="25" name="TextBox 40"/>
              <p:cNvSpPr txBox="1">
                <a:spLocks/>
              </p:cNvSpPr>
              <p:nvPr/>
            </p:nvSpPr>
            <p:spPr bwMode="auto">
              <a:xfrm>
                <a:off x="2591258" y="2102656"/>
                <a:ext cx="2642096" cy="278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288000">
                <a:normAutofit fontScale="85000" lnSpcReduction="20000"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b="1"/>
                  <a:t>标题文本预设</a:t>
                </a:r>
              </a:p>
            </p:txBody>
          </p:sp>
        </p:grpSp>
        <p:sp>
          <p:nvSpPr>
            <p:cNvPr id="23" name="Freeform: Shape 38"/>
            <p:cNvSpPr/>
            <p:nvPr/>
          </p:nvSpPr>
          <p:spPr>
            <a:xfrm>
              <a:off x="5370957" y="1640892"/>
              <a:ext cx="485776" cy="485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896" y="15577"/>
                  </a:moveTo>
                  <a:cubicBezTo>
                    <a:pt x="12144" y="16865"/>
                    <a:pt x="9844" y="18851"/>
                    <a:pt x="8177" y="21278"/>
                  </a:cubicBezTo>
                  <a:cubicBezTo>
                    <a:pt x="9017" y="21487"/>
                    <a:pt x="9895" y="21600"/>
                    <a:pt x="10801" y="21600"/>
                  </a:cubicBezTo>
                  <a:cubicBezTo>
                    <a:pt x="12429" y="21600"/>
                    <a:pt x="13973" y="21237"/>
                    <a:pt x="15358" y="20591"/>
                  </a:cubicBezTo>
                  <a:cubicBezTo>
                    <a:pt x="15580" y="19502"/>
                    <a:pt x="15699" y="18376"/>
                    <a:pt x="15699" y="17222"/>
                  </a:cubicBezTo>
                  <a:cubicBezTo>
                    <a:pt x="15699" y="16807"/>
                    <a:pt x="15679" y="16394"/>
                    <a:pt x="15648" y="15985"/>
                  </a:cubicBezTo>
                  <a:cubicBezTo>
                    <a:pt x="15371" y="15896"/>
                    <a:pt x="15116" y="15757"/>
                    <a:pt x="14896" y="15577"/>
                  </a:cubicBezTo>
                  <a:close/>
                  <a:moveTo>
                    <a:pt x="18049" y="2796"/>
                  </a:moveTo>
                  <a:cubicBezTo>
                    <a:pt x="16319" y="2963"/>
                    <a:pt x="14667" y="3397"/>
                    <a:pt x="13127" y="4050"/>
                  </a:cubicBezTo>
                  <a:cubicBezTo>
                    <a:pt x="13136" y="4125"/>
                    <a:pt x="13139" y="4202"/>
                    <a:pt x="13139" y="4280"/>
                  </a:cubicBezTo>
                  <a:cubicBezTo>
                    <a:pt x="13139" y="4642"/>
                    <a:pt x="13052" y="4984"/>
                    <a:pt x="12904" y="5289"/>
                  </a:cubicBezTo>
                  <a:cubicBezTo>
                    <a:pt x="14441" y="7094"/>
                    <a:pt x="15635" y="9198"/>
                    <a:pt x="16388" y="11500"/>
                  </a:cubicBezTo>
                  <a:cubicBezTo>
                    <a:pt x="17323" y="11517"/>
                    <a:pt x="18121" y="12090"/>
                    <a:pt x="18465" y="12903"/>
                  </a:cubicBezTo>
                  <a:cubicBezTo>
                    <a:pt x="19505" y="12797"/>
                    <a:pt x="20517" y="12599"/>
                    <a:pt x="21493" y="12312"/>
                  </a:cubicBezTo>
                  <a:cubicBezTo>
                    <a:pt x="21562" y="11817"/>
                    <a:pt x="21600" y="11314"/>
                    <a:pt x="21600" y="10799"/>
                  </a:cubicBezTo>
                  <a:cubicBezTo>
                    <a:pt x="21600" y="7626"/>
                    <a:pt x="20230" y="4772"/>
                    <a:pt x="18049" y="2796"/>
                  </a:cubicBezTo>
                  <a:close/>
                  <a:moveTo>
                    <a:pt x="13739" y="14349"/>
                  </a:moveTo>
                  <a:cubicBezTo>
                    <a:pt x="11074" y="13908"/>
                    <a:pt x="8601" y="12890"/>
                    <a:pt x="6450" y="11433"/>
                  </a:cubicBezTo>
                  <a:cubicBezTo>
                    <a:pt x="6101" y="11646"/>
                    <a:pt x="5691" y="11773"/>
                    <a:pt x="5251" y="11773"/>
                  </a:cubicBezTo>
                  <a:cubicBezTo>
                    <a:pt x="5090" y="11773"/>
                    <a:pt x="4933" y="11755"/>
                    <a:pt x="4781" y="11724"/>
                  </a:cubicBezTo>
                  <a:cubicBezTo>
                    <a:pt x="3750" y="13677"/>
                    <a:pt x="3093" y="15854"/>
                    <a:pt x="2903" y="18164"/>
                  </a:cubicBezTo>
                  <a:cubicBezTo>
                    <a:pt x="3931" y="19266"/>
                    <a:pt x="5186" y="20154"/>
                    <a:pt x="6595" y="20750"/>
                  </a:cubicBezTo>
                  <a:cubicBezTo>
                    <a:pt x="8345" y="18059"/>
                    <a:pt x="10792" y="15833"/>
                    <a:pt x="13739" y="14349"/>
                  </a:cubicBezTo>
                  <a:close/>
                  <a:moveTo>
                    <a:pt x="17258" y="15906"/>
                  </a:moveTo>
                  <a:cubicBezTo>
                    <a:pt x="17290" y="16340"/>
                    <a:pt x="17306" y="16780"/>
                    <a:pt x="17306" y="17222"/>
                  </a:cubicBezTo>
                  <a:cubicBezTo>
                    <a:pt x="17306" y="18003"/>
                    <a:pt x="17256" y="18770"/>
                    <a:pt x="17163" y="19525"/>
                  </a:cubicBezTo>
                  <a:cubicBezTo>
                    <a:pt x="18993" y="18186"/>
                    <a:pt x="20389" y="16288"/>
                    <a:pt x="21091" y="14080"/>
                  </a:cubicBezTo>
                  <a:cubicBezTo>
                    <a:pt x="20259" y="14281"/>
                    <a:pt x="19403" y="14425"/>
                    <a:pt x="18531" y="14508"/>
                  </a:cubicBezTo>
                  <a:cubicBezTo>
                    <a:pt x="18326" y="15137"/>
                    <a:pt x="17860" y="15646"/>
                    <a:pt x="17258" y="15906"/>
                  </a:cubicBezTo>
                  <a:close/>
                  <a:moveTo>
                    <a:pt x="14278" y="12804"/>
                  </a:moveTo>
                  <a:cubicBezTo>
                    <a:pt x="14421" y="12507"/>
                    <a:pt x="14624" y="12244"/>
                    <a:pt x="14874" y="12035"/>
                  </a:cubicBezTo>
                  <a:cubicBezTo>
                    <a:pt x="14196" y="9947"/>
                    <a:pt x="13122" y="8037"/>
                    <a:pt x="11738" y="6396"/>
                  </a:cubicBezTo>
                  <a:cubicBezTo>
                    <a:pt x="11462" y="6512"/>
                    <a:pt x="11160" y="6577"/>
                    <a:pt x="10842" y="6577"/>
                  </a:cubicBezTo>
                  <a:cubicBezTo>
                    <a:pt x="10343" y="6577"/>
                    <a:pt x="9883" y="6417"/>
                    <a:pt x="9507" y="6147"/>
                  </a:cubicBezTo>
                  <a:cubicBezTo>
                    <a:pt x="8673" y="6781"/>
                    <a:pt x="7903" y="7490"/>
                    <a:pt x="7202" y="8265"/>
                  </a:cubicBezTo>
                  <a:cubicBezTo>
                    <a:pt x="7421" y="8615"/>
                    <a:pt x="7550" y="9030"/>
                    <a:pt x="7550" y="9475"/>
                  </a:cubicBezTo>
                  <a:cubicBezTo>
                    <a:pt x="7550" y="9715"/>
                    <a:pt x="7513" y="9946"/>
                    <a:pt x="7444" y="10163"/>
                  </a:cubicBezTo>
                  <a:cubicBezTo>
                    <a:pt x="9459" y="11510"/>
                    <a:pt x="11779" y="12433"/>
                    <a:pt x="14278" y="12804"/>
                  </a:cubicBezTo>
                  <a:close/>
                  <a:moveTo>
                    <a:pt x="10842" y="1982"/>
                  </a:moveTo>
                  <a:cubicBezTo>
                    <a:pt x="11448" y="1982"/>
                    <a:pt x="11999" y="2219"/>
                    <a:pt x="12409" y="2604"/>
                  </a:cubicBezTo>
                  <a:cubicBezTo>
                    <a:pt x="13608" y="2088"/>
                    <a:pt x="14870" y="1692"/>
                    <a:pt x="16183" y="1439"/>
                  </a:cubicBezTo>
                  <a:cubicBezTo>
                    <a:pt x="14599" y="526"/>
                    <a:pt x="12761" y="0"/>
                    <a:pt x="10801" y="0"/>
                  </a:cubicBezTo>
                  <a:cubicBezTo>
                    <a:pt x="9464" y="0"/>
                    <a:pt x="8183" y="245"/>
                    <a:pt x="7001" y="690"/>
                  </a:cubicBezTo>
                  <a:cubicBezTo>
                    <a:pt x="7940" y="1152"/>
                    <a:pt x="8833" y="1693"/>
                    <a:pt x="9674" y="2303"/>
                  </a:cubicBezTo>
                  <a:cubicBezTo>
                    <a:pt x="10018" y="2100"/>
                    <a:pt x="10415" y="1982"/>
                    <a:pt x="10842" y="1982"/>
                  </a:cubicBezTo>
                  <a:close/>
                  <a:moveTo>
                    <a:pt x="2954" y="9475"/>
                  </a:moveTo>
                  <a:cubicBezTo>
                    <a:pt x="2954" y="9153"/>
                    <a:pt x="3021" y="8844"/>
                    <a:pt x="3141" y="8566"/>
                  </a:cubicBezTo>
                  <a:cubicBezTo>
                    <a:pt x="2404" y="7757"/>
                    <a:pt x="1736" y="6884"/>
                    <a:pt x="1151" y="5952"/>
                  </a:cubicBezTo>
                  <a:cubicBezTo>
                    <a:pt x="417" y="7410"/>
                    <a:pt x="0" y="9056"/>
                    <a:pt x="0" y="10799"/>
                  </a:cubicBezTo>
                  <a:cubicBezTo>
                    <a:pt x="0" y="12819"/>
                    <a:pt x="556" y="14708"/>
                    <a:pt x="1521" y="16325"/>
                  </a:cubicBezTo>
                  <a:cubicBezTo>
                    <a:pt x="1866" y="14381"/>
                    <a:pt x="2520" y="12545"/>
                    <a:pt x="3424" y="10861"/>
                  </a:cubicBezTo>
                  <a:cubicBezTo>
                    <a:pt x="3130" y="10477"/>
                    <a:pt x="2954" y="9996"/>
                    <a:pt x="2954" y="9475"/>
                  </a:cubicBezTo>
                  <a:close/>
                  <a:moveTo>
                    <a:pt x="5251" y="7176"/>
                  </a:moveTo>
                  <a:cubicBezTo>
                    <a:pt x="5487" y="7176"/>
                    <a:pt x="5715" y="7213"/>
                    <a:pt x="5930" y="7278"/>
                  </a:cubicBezTo>
                  <a:cubicBezTo>
                    <a:pt x="6738" y="6372"/>
                    <a:pt x="7636" y="5547"/>
                    <a:pt x="8608" y="4813"/>
                  </a:cubicBezTo>
                  <a:cubicBezTo>
                    <a:pt x="8567" y="4642"/>
                    <a:pt x="8543" y="4464"/>
                    <a:pt x="8543" y="4280"/>
                  </a:cubicBezTo>
                  <a:cubicBezTo>
                    <a:pt x="8543" y="4026"/>
                    <a:pt x="8587" y="3781"/>
                    <a:pt x="8663" y="3552"/>
                  </a:cubicBezTo>
                  <a:cubicBezTo>
                    <a:pt x="7575" y="2771"/>
                    <a:pt x="6391" y="2115"/>
                    <a:pt x="5131" y="1609"/>
                  </a:cubicBezTo>
                  <a:cubicBezTo>
                    <a:pt x="3949" y="2338"/>
                    <a:pt x="2920" y="3289"/>
                    <a:pt x="2099" y="4405"/>
                  </a:cubicBezTo>
                  <a:cubicBezTo>
                    <a:pt x="2708" y="5484"/>
                    <a:pt x="3433" y="6491"/>
                    <a:pt x="4256" y="7407"/>
                  </a:cubicBezTo>
                  <a:cubicBezTo>
                    <a:pt x="4557" y="7261"/>
                    <a:pt x="4895" y="7176"/>
                    <a:pt x="5251" y="7176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6" name="Group 27"/>
          <p:cNvGrpSpPr/>
          <p:nvPr/>
        </p:nvGrpSpPr>
        <p:grpSpPr>
          <a:xfrm>
            <a:off x="8301393" y="3898298"/>
            <a:ext cx="3176233" cy="836112"/>
            <a:chOff x="5370845" y="2818618"/>
            <a:chExt cx="3176233" cy="836112"/>
          </a:xfrm>
        </p:grpSpPr>
        <p:grpSp>
          <p:nvGrpSpPr>
            <p:cNvPr id="18" name="Group 33"/>
            <p:cNvGrpSpPr/>
            <p:nvPr/>
          </p:nvGrpSpPr>
          <p:grpSpPr>
            <a:xfrm>
              <a:off x="5900219" y="2818618"/>
              <a:ext cx="2646859" cy="836112"/>
              <a:chOff x="2591258" y="3352018"/>
              <a:chExt cx="2646859" cy="836112"/>
            </a:xfrm>
          </p:grpSpPr>
          <p:sp>
            <p:nvSpPr>
              <p:cNvPr id="20" name="Rectangle 35"/>
              <p:cNvSpPr>
                <a:spLocks/>
              </p:cNvSpPr>
              <p:nvPr/>
            </p:nvSpPr>
            <p:spPr bwMode="auto">
              <a:xfrm>
                <a:off x="2596021" y="3630731"/>
                <a:ext cx="2642096" cy="5573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288000" anchor="t" anchorCtr="0">
                <a:normAutofit/>
              </a:bodyPr>
              <a:lstStyle/>
              <a:p>
                <a:pPr eaLnBrk="1" hangingPunct="1">
                  <a:lnSpc>
                    <a:spcPct val="12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1000"/>
                  <a:t>此部分内容作为文字排版占位显示 </a:t>
                </a:r>
                <a:br>
                  <a:rPr lang="zh-CN" altLang="en-US" sz="1000"/>
                </a:br>
                <a:r>
                  <a:rPr lang="zh-CN" altLang="en-US" sz="1000"/>
                  <a:t>（建议使用主题字体）</a:t>
                </a:r>
              </a:p>
            </p:txBody>
          </p:sp>
          <p:sp>
            <p:nvSpPr>
              <p:cNvPr id="21" name="TextBox 36"/>
              <p:cNvSpPr txBox="1">
                <a:spLocks/>
              </p:cNvSpPr>
              <p:nvPr/>
            </p:nvSpPr>
            <p:spPr bwMode="auto">
              <a:xfrm>
                <a:off x="2591258" y="3352018"/>
                <a:ext cx="2642096" cy="278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288000">
                <a:normAutofit fontScale="85000" lnSpcReduction="20000"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b="1"/>
                  <a:t>标题文本预设</a:t>
                </a:r>
              </a:p>
            </p:txBody>
          </p:sp>
        </p:grpSp>
        <p:sp>
          <p:nvSpPr>
            <p:cNvPr id="19" name="Freeform: Shape 34"/>
            <p:cNvSpPr>
              <a:spLocks noChangeAspect="1"/>
            </p:cNvSpPr>
            <p:nvPr/>
          </p:nvSpPr>
          <p:spPr bwMode="auto">
            <a:xfrm>
              <a:off x="5370845" y="2882405"/>
              <a:ext cx="486000" cy="415125"/>
            </a:xfrm>
            <a:custGeom>
              <a:avLst/>
              <a:gdLst>
                <a:gd name="T0" fmla="*/ 48 w 48"/>
                <a:gd name="T1" fmla="*/ 38 h 41"/>
                <a:gd name="T2" fmla="*/ 45 w 48"/>
                <a:gd name="T3" fmla="*/ 41 h 41"/>
                <a:gd name="T4" fmla="*/ 37 w 48"/>
                <a:gd name="T5" fmla="*/ 41 h 41"/>
                <a:gd name="T6" fmla="*/ 34 w 48"/>
                <a:gd name="T7" fmla="*/ 38 h 41"/>
                <a:gd name="T8" fmla="*/ 34 w 48"/>
                <a:gd name="T9" fmla="*/ 30 h 41"/>
                <a:gd name="T10" fmla="*/ 37 w 48"/>
                <a:gd name="T11" fmla="*/ 27 h 41"/>
                <a:gd name="T12" fmla="*/ 39 w 48"/>
                <a:gd name="T13" fmla="*/ 27 h 41"/>
                <a:gd name="T14" fmla="*/ 39 w 48"/>
                <a:gd name="T15" fmla="*/ 22 h 41"/>
                <a:gd name="T16" fmla="*/ 25 w 48"/>
                <a:gd name="T17" fmla="*/ 22 h 41"/>
                <a:gd name="T18" fmla="*/ 25 w 48"/>
                <a:gd name="T19" fmla="*/ 27 h 41"/>
                <a:gd name="T20" fmla="*/ 28 w 48"/>
                <a:gd name="T21" fmla="*/ 27 h 41"/>
                <a:gd name="T22" fmla="*/ 31 w 48"/>
                <a:gd name="T23" fmla="*/ 30 h 41"/>
                <a:gd name="T24" fmla="*/ 31 w 48"/>
                <a:gd name="T25" fmla="*/ 38 h 41"/>
                <a:gd name="T26" fmla="*/ 28 w 48"/>
                <a:gd name="T27" fmla="*/ 41 h 41"/>
                <a:gd name="T28" fmla="*/ 19 w 48"/>
                <a:gd name="T29" fmla="*/ 41 h 41"/>
                <a:gd name="T30" fmla="*/ 17 w 48"/>
                <a:gd name="T31" fmla="*/ 38 h 41"/>
                <a:gd name="T32" fmla="*/ 17 w 48"/>
                <a:gd name="T33" fmla="*/ 30 h 41"/>
                <a:gd name="T34" fmla="*/ 19 w 48"/>
                <a:gd name="T35" fmla="*/ 27 h 41"/>
                <a:gd name="T36" fmla="*/ 22 w 48"/>
                <a:gd name="T37" fmla="*/ 27 h 41"/>
                <a:gd name="T38" fmla="*/ 22 w 48"/>
                <a:gd name="T39" fmla="*/ 22 h 41"/>
                <a:gd name="T40" fmla="*/ 8 w 48"/>
                <a:gd name="T41" fmla="*/ 22 h 41"/>
                <a:gd name="T42" fmla="*/ 8 w 48"/>
                <a:gd name="T43" fmla="*/ 27 h 41"/>
                <a:gd name="T44" fmla="*/ 11 w 48"/>
                <a:gd name="T45" fmla="*/ 27 h 41"/>
                <a:gd name="T46" fmla="*/ 13 w 48"/>
                <a:gd name="T47" fmla="*/ 30 h 41"/>
                <a:gd name="T48" fmla="*/ 13 w 48"/>
                <a:gd name="T49" fmla="*/ 38 h 41"/>
                <a:gd name="T50" fmla="*/ 11 w 48"/>
                <a:gd name="T51" fmla="*/ 41 h 41"/>
                <a:gd name="T52" fmla="*/ 2 w 48"/>
                <a:gd name="T53" fmla="*/ 41 h 41"/>
                <a:gd name="T54" fmla="*/ 0 w 48"/>
                <a:gd name="T55" fmla="*/ 38 h 41"/>
                <a:gd name="T56" fmla="*/ 0 w 48"/>
                <a:gd name="T57" fmla="*/ 30 h 41"/>
                <a:gd name="T58" fmla="*/ 2 w 48"/>
                <a:gd name="T59" fmla="*/ 27 h 41"/>
                <a:gd name="T60" fmla="*/ 5 w 48"/>
                <a:gd name="T61" fmla="*/ 27 h 41"/>
                <a:gd name="T62" fmla="*/ 5 w 48"/>
                <a:gd name="T63" fmla="*/ 22 h 41"/>
                <a:gd name="T64" fmla="*/ 8 w 48"/>
                <a:gd name="T65" fmla="*/ 19 h 41"/>
                <a:gd name="T66" fmla="*/ 22 w 48"/>
                <a:gd name="T67" fmla="*/ 19 h 41"/>
                <a:gd name="T68" fmla="*/ 22 w 48"/>
                <a:gd name="T69" fmla="*/ 13 h 41"/>
                <a:gd name="T70" fmla="*/ 19 w 48"/>
                <a:gd name="T71" fmla="*/ 13 h 41"/>
                <a:gd name="T72" fmla="*/ 17 w 48"/>
                <a:gd name="T73" fmla="*/ 11 h 41"/>
                <a:gd name="T74" fmla="*/ 17 w 48"/>
                <a:gd name="T75" fmla="*/ 2 h 41"/>
                <a:gd name="T76" fmla="*/ 19 w 48"/>
                <a:gd name="T77" fmla="*/ 0 h 41"/>
                <a:gd name="T78" fmla="*/ 28 w 48"/>
                <a:gd name="T79" fmla="*/ 0 h 41"/>
                <a:gd name="T80" fmla="*/ 31 w 48"/>
                <a:gd name="T81" fmla="*/ 2 h 41"/>
                <a:gd name="T82" fmla="*/ 31 w 48"/>
                <a:gd name="T83" fmla="*/ 11 h 41"/>
                <a:gd name="T84" fmla="*/ 28 w 48"/>
                <a:gd name="T85" fmla="*/ 13 h 41"/>
                <a:gd name="T86" fmla="*/ 25 w 48"/>
                <a:gd name="T87" fmla="*/ 13 h 41"/>
                <a:gd name="T88" fmla="*/ 25 w 48"/>
                <a:gd name="T89" fmla="*/ 19 h 41"/>
                <a:gd name="T90" fmla="*/ 39 w 48"/>
                <a:gd name="T91" fmla="*/ 19 h 41"/>
                <a:gd name="T92" fmla="*/ 43 w 48"/>
                <a:gd name="T93" fmla="*/ 22 h 41"/>
                <a:gd name="T94" fmla="*/ 43 w 48"/>
                <a:gd name="T95" fmla="*/ 27 h 41"/>
                <a:gd name="T96" fmla="*/ 45 w 48"/>
                <a:gd name="T97" fmla="*/ 27 h 41"/>
                <a:gd name="T98" fmla="*/ 48 w 48"/>
                <a:gd name="T99" fmla="*/ 30 h 41"/>
                <a:gd name="T100" fmla="*/ 48 w 48"/>
                <a:gd name="T101" fmla="*/ 3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8" h="41">
                  <a:moveTo>
                    <a:pt x="48" y="38"/>
                  </a:moveTo>
                  <a:cubicBezTo>
                    <a:pt x="48" y="40"/>
                    <a:pt x="47" y="41"/>
                    <a:pt x="45" y="41"/>
                  </a:cubicBezTo>
                  <a:cubicBezTo>
                    <a:pt x="37" y="41"/>
                    <a:pt x="37" y="41"/>
                    <a:pt x="37" y="41"/>
                  </a:cubicBezTo>
                  <a:cubicBezTo>
                    <a:pt x="35" y="41"/>
                    <a:pt x="34" y="40"/>
                    <a:pt x="34" y="38"/>
                  </a:cubicBezTo>
                  <a:cubicBezTo>
                    <a:pt x="34" y="30"/>
                    <a:pt x="34" y="30"/>
                    <a:pt x="34" y="30"/>
                  </a:cubicBezTo>
                  <a:cubicBezTo>
                    <a:pt x="34" y="28"/>
                    <a:pt x="35" y="27"/>
                    <a:pt x="37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2"/>
                    <a:pt x="39" y="22"/>
                    <a:pt x="39" y="22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9" y="27"/>
                    <a:pt x="31" y="28"/>
                    <a:pt x="31" y="30"/>
                  </a:cubicBezTo>
                  <a:cubicBezTo>
                    <a:pt x="31" y="38"/>
                    <a:pt x="31" y="38"/>
                    <a:pt x="31" y="38"/>
                  </a:cubicBezTo>
                  <a:cubicBezTo>
                    <a:pt x="31" y="40"/>
                    <a:pt x="29" y="41"/>
                    <a:pt x="28" y="41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8" y="41"/>
                    <a:pt x="17" y="40"/>
                    <a:pt x="17" y="38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7" y="28"/>
                    <a:pt x="18" y="27"/>
                    <a:pt x="19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2" y="27"/>
                    <a:pt x="13" y="28"/>
                    <a:pt x="13" y="30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13" y="40"/>
                    <a:pt x="12" y="41"/>
                    <a:pt x="11" y="41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1" y="41"/>
                    <a:pt x="0" y="40"/>
                    <a:pt x="0" y="38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8"/>
                    <a:pt x="1" y="27"/>
                    <a:pt x="2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0"/>
                    <a:pt x="6" y="19"/>
                    <a:pt x="8" y="1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8" y="13"/>
                    <a:pt x="17" y="12"/>
                    <a:pt x="17" y="1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1"/>
                    <a:pt x="18" y="0"/>
                    <a:pt x="19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9" y="0"/>
                    <a:pt x="31" y="1"/>
                    <a:pt x="31" y="2"/>
                  </a:cubicBezTo>
                  <a:cubicBezTo>
                    <a:pt x="31" y="11"/>
                    <a:pt x="31" y="11"/>
                    <a:pt x="31" y="11"/>
                  </a:cubicBezTo>
                  <a:cubicBezTo>
                    <a:pt x="31" y="12"/>
                    <a:pt x="29" y="13"/>
                    <a:pt x="28" y="13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1" y="19"/>
                    <a:pt x="43" y="20"/>
                    <a:pt x="43" y="22"/>
                  </a:cubicBezTo>
                  <a:cubicBezTo>
                    <a:pt x="43" y="27"/>
                    <a:pt x="43" y="27"/>
                    <a:pt x="43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7" y="27"/>
                    <a:pt x="48" y="28"/>
                    <a:pt x="48" y="30"/>
                  </a:cubicBezTo>
                  <a:lnTo>
                    <a:pt x="48" y="3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7" name="Group 42"/>
          <p:cNvGrpSpPr/>
          <p:nvPr/>
        </p:nvGrpSpPr>
        <p:grpSpPr>
          <a:xfrm>
            <a:off x="5069547" y="3898298"/>
            <a:ext cx="3191274" cy="836112"/>
            <a:chOff x="1136229" y="2818618"/>
            <a:chExt cx="3191274" cy="836112"/>
          </a:xfrm>
        </p:grpSpPr>
        <p:grpSp>
          <p:nvGrpSpPr>
            <p:cNvPr id="14" name="Group 53"/>
            <p:cNvGrpSpPr/>
            <p:nvPr/>
          </p:nvGrpSpPr>
          <p:grpSpPr>
            <a:xfrm>
              <a:off x="1680644" y="2818618"/>
              <a:ext cx="2646859" cy="836112"/>
              <a:chOff x="2591258" y="3352018"/>
              <a:chExt cx="2646859" cy="836112"/>
            </a:xfrm>
          </p:grpSpPr>
          <p:sp>
            <p:nvSpPr>
              <p:cNvPr id="16" name="Rectangle 55"/>
              <p:cNvSpPr>
                <a:spLocks/>
              </p:cNvSpPr>
              <p:nvPr/>
            </p:nvSpPr>
            <p:spPr bwMode="auto">
              <a:xfrm>
                <a:off x="2596021" y="3630731"/>
                <a:ext cx="2642096" cy="5573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288000" anchor="t" anchorCtr="0">
                <a:normAutofit/>
              </a:bodyPr>
              <a:lstStyle/>
              <a:p>
                <a:pPr eaLnBrk="1" hangingPunct="1">
                  <a:lnSpc>
                    <a:spcPct val="12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1000"/>
                  <a:t>此部分内容作为文字排版占位显示 </a:t>
                </a:r>
                <a:br>
                  <a:rPr lang="zh-CN" altLang="en-US" sz="1000"/>
                </a:br>
                <a:r>
                  <a:rPr lang="zh-CN" altLang="en-US" sz="1000"/>
                  <a:t>（建议使用主题字体）</a:t>
                </a:r>
              </a:p>
            </p:txBody>
          </p:sp>
          <p:sp>
            <p:nvSpPr>
              <p:cNvPr id="17" name="TextBox 56"/>
              <p:cNvSpPr txBox="1">
                <a:spLocks/>
              </p:cNvSpPr>
              <p:nvPr/>
            </p:nvSpPr>
            <p:spPr bwMode="auto">
              <a:xfrm>
                <a:off x="2591258" y="3352018"/>
                <a:ext cx="2642096" cy="278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288000">
                <a:normAutofit fontScale="85000" lnSpcReduction="20000"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b="1" dirty="0"/>
                  <a:t>标题文本预设</a:t>
                </a:r>
              </a:p>
            </p:txBody>
          </p:sp>
        </p:grpSp>
        <p:sp>
          <p:nvSpPr>
            <p:cNvPr id="15" name="Freeform: Shape 54"/>
            <p:cNvSpPr>
              <a:spLocks/>
            </p:cNvSpPr>
            <p:nvPr/>
          </p:nvSpPr>
          <p:spPr bwMode="auto">
            <a:xfrm>
              <a:off x="1136229" y="2882406"/>
              <a:ext cx="508494" cy="508494"/>
            </a:xfrm>
            <a:custGeom>
              <a:avLst/>
              <a:gdLst>
                <a:gd name="T0" fmla="*/ 116 w 232"/>
                <a:gd name="T1" fmla="*/ 0 h 232"/>
                <a:gd name="T2" fmla="*/ 0 w 232"/>
                <a:gd name="T3" fmla="*/ 116 h 232"/>
                <a:gd name="T4" fmla="*/ 116 w 232"/>
                <a:gd name="T5" fmla="*/ 232 h 232"/>
                <a:gd name="T6" fmla="*/ 232 w 232"/>
                <a:gd name="T7" fmla="*/ 116 h 232"/>
                <a:gd name="T8" fmla="*/ 116 w 232"/>
                <a:gd name="T9" fmla="*/ 0 h 232"/>
                <a:gd name="T10" fmla="*/ 129 w 232"/>
                <a:gd name="T11" fmla="*/ 208 h 232"/>
                <a:gd name="T12" fmla="*/ 129 w 232"/>
                <a:gd name="T13" fmla="*/ 190 h 232"/>
                <a:gd name="T14" fmla="*/ 117 w 232"/>
                <a:gd name="T15" fmla="*/ 178 h 232"/>
                <a:gd name="T16" fmla="*/ 105 w 232"/>
                <a:gd name="T17" fmla="*/ 190 h 232"/>
                <a:gd name="T18" fmla="*/ 105 w 232"/>
                <a:gd name="T19" fmla="*/ 208 h 232"/>
                <a:gd name="T20" fmla="*/ 25 w 232"/>
                <a:gd name="T21" fmla="*/ 129 h 232"/>
                <a:gd name="T22" fmla="*/ 42 w 232"/>
                <a:gd name="T23" fmla="*/ 129 h 232"/>
                <a:gd name="T24" fmla="*/ 53 w 232"/>
                <a:gd name="T25" fmla="*/ 117 h 232"/>
                <a:gd name="T26" fmla="*/ 42 w 232"/>
                <a:gd name="T27" fmla="*/ 105 h 232"/>
                <a:gd name="T28" fmla="*/ 24 w 232"/>
                <a:gd name="T29" fmla="*/ 105 h 232"/>
                <a:gd name="T30" fmla="*/ 104 w 232"/>
                <a:gd name="T31" fmla="*/ 25 h 232"/>
                <a:gd name="T32" fmla="*/ 104 w 232"/>
                <a:gd name="T33" fmla="*/ 41 h 232"/>
                <a:gd name="T34" fmla="*/ 116 w 232"/>
                <a:gd name="T35" fmla="*/ 53 h 232"/>
                <a:gd name="T36" fmla="*/ 128 w 232"/>
                <a:gd name="T37" fmla="*/ 41 h 232"/>
                <a:gd name="T38" fmla="*/ 128 w 232"/>
                <a:gd name="T39" fmla="*/ 25 h 232"/>
                <a:gd name="T40" fmla="*/ 208 w 232"/>
                <a:gd name="T41" fmla="*/ 104 h 232"/>
                <a:gd name="T42" fmla="*/ 190 w 232"/>
                <a:gd name="T43" fmla="*/ 104 h 232"/>
                <a:gd name="T44" fmla="*/ 179 w 232"/>
                <a:gd name="T45" fmla="*/ 116 h 232"/>
                <a:gd name="T46" fmla="*/ 190 w 232"/>
                <a:gd name="T47" fmla="*/ 128 h 232"/>
                <a:gd name="T48" fmla="*/ 208 w 232"/>
                <a:gd name="T49" fmla="*/ 128 h 232"/>
                <a:gd name="T50" fmla="*/ 129 w 232"/>
                <a:gd name="T51" fmla="*/ 208 h 232"/>
                <a:gd name="T52" fmla="*/ 124 w 232"/>
                <a:gd name="T53" fmla="*/ 94 h 232"/>
                <a:gd name="T54" fmla="*/ 70 w 232"/>
                <a:gd name="T55" fmla="*/ 69 h 232"/>
                <a:gd name="T56" fmla="*/ 94 w 232"/>
                <a:gd name="T57" fmla="*/ 124 h 232"/>
                <a:gd name="T58" fmla="*/ 109 w 232"/>
                <a:gd name="T59" fmla="*/ 138 h 232"/>
                <a:gd name="T60" fmla="*/ 163 w 232"/>
                <a:gd name="T61" fmla="*/ 163 h 232"/>
                <a:gd name="T62" fmla="*/ 138 w 232"/>
                <a:gd name="T63" fmla="*/ 108 h 232"/>
                <a:gd name="T64" fmla="*/ 124 w 232"/>
                <a:gd name="T65" fmla="*/ 94 h 232"/>
                <a:gd name="T66" fmla="*/ 123 w 232"/>
                <a:gd name="T67" fmla="*/ 123 h 232"/>
                <a:gd name="T68" fmla="*/ 110 w 232"/>
                <a:gd name="T69" fmla="*/ 123 h 232"/>
                <a:gd name="T70" fmla="*/ 110 w 232"/>
                <a:gd name="T71" fmla="*/ 109 h 232"/>
                <a:gd name="T72" fmla="*/ 123 w 232"/>
                <a:gd name="T73" fmla="*/ 109 h 232"/>
                <a:gd name="T74" fmla="*/ 123 w 232"/>
                <a:gd name="T75" fmla="*/ 123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32" h="232">
                  <a:moveTo>
                    <a:pt x="116" y="0"/>
                  </a:moveTo>
                  <a:cubicBezTo>
                    <a:pt x="52" y="0"/>
                    <a:pt x="0" y="52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lose/>
                  <a:moveTo>
                    <a:pt x="129" y="208"/>
                  </a:moveTo>
                  <a:cubicBezTo>
                    <a:pt x="129" y="190"/>
                    <a:pt x="129" y="190"/>
                    <a:pt x="129" y="190"/>
                  </a:cubicBezTo>
                  <a:cubicBezTo>
                    <a:pt x="129" y="183"/>
                    <a:pt x="123" y="178"/>
                    <a:pt x="117" y="178"/>
                  </a:cubicBezTo>
                  <a:cubicBezTo>
                    <a:pt x="110" y="178"/>
                    <a:pt x="105" y="183"/>
                    <a:pt x="105" y="190"/>
                  </a:cubicBezTo>
                  <a:cubicBezTo>
                    <a:pt x="105" y="208"/>
                    <a:pt x="105" y="208"/>
                    <a:pt x="105" y="208"/>
                  </a:cubicBezTo>
                  <a:cubicBezTo>
                    <a:pt x="63" y="203"/>
                    <a:pt x="30" y="170"/>
                    <a:pt x="25" y="129"/>
                  </a:cubicBezTo>
                  <a:cubicBezTo>
                    <a:pt x="42" y="129"/>
                    <a:pt x="42" y="129"/>
                    <a:pt x="42" y="129"/>
                  </a:cubicBezTo>
                  <a:cubicBezTo>
                    <a:pt x="48" y="129"/>
                    <a:pt x="53" y="123"/>
                    <a:pt x="53" y="117"/>
                  </a:cubicBezTo>
                  <a:cubicBezTo>
                    <a:pt x="53" y="110"/>
                    <a:pt x="48" y="105"/>
                    <a:pt x="42" y="105"/>
                  </a:cubicBezTo>
                  <a:cubicBezTo>
                    <a:pt x="24" y="105"/>
                    <a:pt x="24" y="105"/>
                    <a:pt x="24" y="105"/>
                  </a:cubicBezTo>
                  <a:cubicBezTo>
                    <a:pt x="29" y="63"/>
                    <a:pt x="63" y="30"/>
                    <a:pt x="104" y="25"/>
                  </a:cubicBezTo>
                  <a:cubicBezTo>
                    <a:pt x="104" y="41"/>
                    <a:pt x="104" y="41"/>
                    <a:pt x="104" y="41"/>
                  </a:cubicBezTo>
                  <a:cubicBezTo>
                    <a:pt x="104" y="47"/>
                    <a:pt x="109" y="53"/>
                    <a:pt x="116" y="53"/>
                  </a:cubicBezTo>
                  <a:cubicBezTo>
                    <a:pt x="122" y="53"/>
                    <a:pt x="128" y="47"/>
                    <a:pt x="128" y="41"/>
                  </a:cubicBezTo>
                  <a:cubicBezTo>
                    <a:pt x="128" y="25"/>
                    <a:pt x="128" y="25"/>
                    <a:pt x="128" y="25"/>
                  </a:cubicBezTo>
                  <a:cubicBezTo>
                    <a:pt x="169" y="30"/>
                    <a:pt x="202" y="63"/>
                    <a:pt x="208" y="104"/>
                  </a:cubicBezTo>
                  <a:cubicBezTo>
                    <a:pt x="190" y="104"/>
                    <a:pt x="190" y="104"/>
                    <a:pt x="190" y="104"/>
                  </a:cubicBezTo>
                  <a:cubicBezTo>
                    <a:pt x="184" y="104"/>
                    <a:pt x="179" y="109"/>
                    <a:pt x="179" y="116"/>
                  </a:cubicBezTo>
                  <a:cubicBezTo>
                    <a:pt x="179" y="122"/>
                    <a:pt x="184" y="128"/>
                    <a:pt x="190" y="128"/>
                  </a:cubicBezTo>
                  <a:cubicBezTo>
                    <a:pt x="208" y="128"/>
                    <a:pt x="208" y="128"/>
                    <a:pt x="208" y="128"/>
                  </a:cubicBezTo>
                  <a:cubicBezTo>
                    <a:pt x="203" y="169"/>
                    <a:pt x="170" y="202"/>
                    <a:pt x="129" y="208"/>
                  </a:cubicBezTo>
                  <a:close/>
                  <a:moveTo>
                    <a:pt x="124" y="94"/>
                  </a:moveTo>
                  <a:cubicBezTo>
                    <a:pt x="70" y="69"/>
                    <a:pt x="70" y="69"/>
                    <a:pt x="70" y="69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97" y="129"/>
                    <a:pt x="103" y="136"/>
                    <a:pt x="109" y="138"/>
                  </a:cubicBezTo>
                  <a:cubicBezTo>
                    <a:pt x="163" y="163"/>
                    <a:pt x="163" y="163"/>
                    <a:pt x="163" y="163"/>
                  </a:cubicBezTo>
                  <a:cubicBezTo>
                    <a:pt x="138" y="108"/>
                    <a:pt x="138" y="108"/>
                    <a:pt x="138" y="108"/>
                  </a:cubicBezTo>
                  <a:cubicBezTo>
                    <a:pt x="136" y="103"/>
                    <a:pt x="130" y="96"/>
                    <a:pt x="124" y="94"/>
                  </a:cubicBezTo>
                  <a:close/>
                  <a:moveTo>
                    <a:pt x="123" y="123"/>
                  </a:moveTo>
                  <a:cubicBezTo>
                    <a:pt x="119" y="126"/>
                    <a:pt x="113" y="126"/>
                    <a:pt x="110" y="123"/>
                  </a:cubicBezTo>
                  <a:cubicBezTo>
                    <a:pt x="106" y="119"/>
                    <a:pt x="106" y="113"/>
                    <a:pt x="110" y="109"/>
                  </a:cubicBezTo>
                  <a:cubicBezTo>
                    <a:pt x="113" y="106"/>
                    <a:pt x="119" y="106"/>
                    <a:pt x="123" y="109"/>
                  </a:cubicBezTo>
                  <a:cubicBezTo>
                    <a:pt x="127" y="113"/>
                    <a:pt x="127" y="119"/>
                    <a:pt x="123" y="1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8" name="Group 43"/>
          <p:cNvGrpSpPr/>
          <p:nvPr/>
        </p:nvGrpSpPr>
        <p:grpSpPr>
          <a:xfrm>
            <a:off x="5069547" y="2337246"/>
            <a:ext cx="3186511" cy="836112"/>
            <a:chOff x="1136229" y="1569256"/>
            <a:chExt cx="3186511" cy="836112"/>
          </a:xfrm>
        </p:grpSpPr>
        <p:grpSp>
          <p:nvGrpSpPr>
            <p:cNvPr id="10" name="Group 49"/>
            <p:cNvGrpSpPr/>
            <p:nvPr/>
          </p:nvGrpSpPr>
          <p:grpSpPr>
            <a:xfrm>
              <a:off x="1680644" y="1569256"/>
              <a:ext cx="2642096" cy="836112"/>
              <a:chOff x="2591258" y="2102656"/>
              <a:chExt cx="2642096" cy="836112"/>
            </a:xfrm>
          </p:grpSpPr>
          <p:sp>
            <p:nvSpPr>
              <p:cNvPr id="12" name="Rectangle 51"/>
              <p:cNvSpPr>
                <a:spLocks/>
              </p:cNvSpPr>
              <p:nvPr/>
            </p:nvSpPr>
            <p:spPr bwMode="auto">
              <a:xfrm>
                <a:off x="2591258" y="2381369"/>
                <a:ext cx="2642096" cy="5573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288000" anchor="t" anchorCtr="0">
                <a:normAutofit/>
              </a:bodyPr>
              <a:lstStyle/>
              <a:p>
                <a:pPr eaLnBrk="1" hangingPunct="1">
                  <a:lnSpc>
                    <a:spcPct val="12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1000" dirty="0"/>
                  <a:t>此部分内容作为文字排版占位显示</a:t>
                </a:r>
                <a:br>
                  <a:rPr lang="zh-CN" altLang="en-US" sz="1000" dirty="0"/>
                </a:br>
                <a:r>
                  <a:rPr lang="zh-CN" altLang="en-US" sz="1000" dirty="0"/>
                  <a:t> （建议使用主题字体）</a:t>
                </a:r>
              </a:p>
            </p:txBody>
          </p:sp>
          <p:sp>
            <p:nvSpPr>
              <p:cNvPr id="13" name="TextBox 52"/>
              <p:cNvSpPr txBox="1">
                <a:spLocks/>
              </p:cNvSpPr>
              <p:nvPr/>
            </p:nvSpPr>
            <p:spPr bwMode="auto">
              <a:xfrm>
                <a:off x="2591258" y="2102656"/>
                <a:ext cx="2642096" cy="278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288000">
                <a:normAutofit fontScale="85000" lnSpcReduction="20000"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b="1"/>
                  <a:t>标题文本预设</a:t>
                </a:r>
              </a:p>
            </p:txBody>
          </p:sp>
        </p:grpSp>
        <p:sp>
          <p:nvSpPr>
            <p:cNvPr id="11" name="Freeform: Shape 50"/>
            <p:cNvSpPr>
              <a:spLocks noChangeAspect="1"/>
            </p:cNvSpPr>
            <p:nvPr/>
          </p:nvSpPr>
          <p:spPr bwMode="auto">
            <a:xfrm>
              <a:off x="1136229" y="1636187"/>
              <a:ext cx="455626" cy="486000"/>
            </a:xfrm>
            <a:custGeom>
              <a:avLst/>
              <a:gdLst>
                <a:gd name="T0" fmla="*/ 41 w 45"/>
                <a:gd name="T1" fmla="*/ 48 h 48"/>
                <a:gd name="T2" fmla="*/ 0 w 45"/>
                <a:gd name="T3" fmla="*/ 44 h 48"/>
                <a:gd name="T4" fmla="*/ 3 w 45"/>
                <a:gd name="T5" fmla="*/ 7 h 48"/>
                <a:gd name="T6" fmla="*/ 7 w 45"/>
                <a:gd name="T7" fmla="*/ 4 h 48"/>
                <a:gd name="T8" fmla="*/ 13 w 45"/>
                <a:gd name="T9" fmla="*/ 0 h 48"/>
                <a:gd name="T10" fmla="*/ 17 w 45"/>
                <a:gd name="T11" fmla="*/ 7 h 48"/>
                <a:gd name="T12" fmla="*/ 27 w 45"/>
                <a:gd name="T13" fmla="*/ 4 h 48"/>
                <a:gd name="T14" fmla="*/ 33 w 45"/>
                <a:gd name="T15" fmla="*/ 0 h 48"/>
                <a:gd name="T16" fmla="*/ 38 w 45"/>
                <a:gd name="T17" fmla="*/ 7 h 48"/>
                <a:gd name="T18" fmla="*/ 45 w 45"/>
                <a:gd name="T19" fmla="*/ 10 h 48"/>
                <a:gd name="T20" fmla="*/ 11 w 45"/>
                <a:gd name="T21" fmla="*/ 25 h 48"/>
                <a:gd name="T22" fmla="*/ 3 w 45"/>
                <a:gd name="T23" fmla="*/ 17 h 48"/>
                <a:gd name="T24" fmla="*/ 11 w 45"/>
                <a:gd name="T25" fmla="*/ 25 h 48"/>
                <a:gd name="T26" fmla="*/ 11 w 45"/>
                <a:gd name="T27" fmla="*/ 26 h 48"/>
                <a:gd name="T28" fmla="*/ 3 w 45"/>
                <a:gd name="T29" fmla="*/ 35 h 48"/>
                <a:gd name="T30" fmla="*/ 11 w 45"/>
                <a:gd name="T31" fmla="*/ 44 h 48"/>
                <a:gd name="T32" fmla="*/ 3 w 45"/>
                <a:gd name="T33" fmla="*/ 37 h 48"/>
                <a:gd name="T34" fmla="*/ 11 w 45"/>
                <a:gd name="T35" fmla="*/ 44 h 48"/>
                <a:gd name="T36" fmla="*/ 13 w 45"/>
                <a:gd name="T37" fmla="*/ 3 h 48"/>
                <a:gd name="T38" fmla="*/ 10 w 45"/>
                <a:gd name="T39" fmla="*/ 4 h 48"/>
                <a:gd name="T40" fmla="*/ 11 w 45"/>
                <a:gd name="T41" fmla="*/ 13 h 48"/>
                <a:gd name="T42" fmla="*/ 14 w 45"/>
                <a:gd name="T43" fmla="*/ 12 h 48"/>
                <a:gd name="T44" fmla="*/ 21 w 45"/>
                <a:gd name="T45" fmla="*/ 25 h 48"/>
                <a:gd name="T46" fmla="*/ 13 w 45"/>
                <a:gd name="T47" fmla="*/ 17 h 48"/>
                <a:gd name="T48" fmla="*/ 21 w 45"/>
                <a:gd name="T49" fmla="*/ 25 h 48"/>
                <a:gd name="T50" fmla="*/ 21 w 45"/>
                <a:gd name="T51" fmla="*/ 26 h 48"/>
                <a:gd name="T52" fmla="*/ 13 w 45"/>
                <a:gd name="T53" fmla="*/ 35 h 48"/>
                <a:gd name="T54" fmla="*/ 21 w 45"/>
                <a:gd name="T55" fmla="*/ 44 h 48"/>
                <a:gd name="T56" fmla="*/ 13 w 45"/>
                <a:gd name="T57" fmla="*/ 37 h 48"/>
                <a:gd name="T58" fmla="*/ 21 w 45"/>
                <a:gd name="T59" fmla="*/ 44 h 48"/>
                <a:gd name="T60" fmla="*/ 32 w 45"/>
                <a:gd name="T61" fmla="*/ 17 h 48"/>
                <a:gd name="T62" fmla="*/ 23 w 45"/>
                <a:gd name="T63" fmla="*/ 25 h 48"/>
                <a:gd name="T64" fmla="*/ 32 w 45"/>
                <a:gd name="T65" fmla="*/ 35 h 48"/>
                <a:gd name="T66" fmla="*/ 23 w 45"/>
                <a:gd name="T67" fmla="*/ 26 h 48"/>
                <a:gd name="T68" fmla="*/ 32 w 45"/>
                <a:gd name="T69" fmla="*/ 35 h 48"/>
                <a:gd name="T70" fmla="*/ 32 w 45"/>
                <a:gd name="T71" fmla="*/ 37 h 48"/>
                <a:gd name="T72" fmla="*/ 23 w 45"/>
                <a:gd name="T73" fmla="*/ 44 h 48"/>
                <a:gd name="T74" fmla="*/ 34 w 45"/>
                <a:gd name="T75" fmla="*/ 4 h 48"/>
                <a:gd name="T76" fmla="*/ 32 w 45"/>
                <a:gd name="T77" fmla="*/ 3 h 48"/>
                <a:gd name="T78" fmla="*/ 31 w 45"/>
                <a:gd name="T79" fmla="*/ 12 h 48"/>
                <a:gd name="T80" fmla="*/ 33 w 45"/>
                <a:gd name="T81" fmla="*/ 13 h 48"/>
                <a:gd name="T82" fmla="*/ 34 w 45"/>
                <a:gd name="T83" fmla="*/ 4 h 48"/>
                <a:gd name="T84" fmla="*/ 41 w 45"/>
                <a:gd name="T85" fmla="*/ 17 h 48"/>
                <a:gd name="T86" fmla="*/ 33 w 45"/>
                <a:gd name="T87" fmla="*/ 25 h 48"/>
                <a:gd name="T88" fmla="*/ 41 w 45"/>
                <a:gd name="T89" fmla="*/ 35 h 48"/>
                <a:gd name="T90" fmla="*/ 33 w 45"/>
                <a:gd name="T91" fmla="*/ 26 h 48"/>
                <a:gd name="T92" fmla="*/ 41 w 45"/>
                <a:gd name="T93" fmla="*/ 35 h 48"/>
                <a:gd name="T94" fmla="*/ 41 w 45"/>
                <a:gd name="T95" fmla="*/ 37 h 48"/>
                <a:gd name="T96" fmla="*/ 33 w 45"/>
                <a:gd name="T97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5" h="48">
                  <a:moveTo>
                    <a:pt x="45" y="44"/>
                  </a:moveTo>
                  <a:cubicBezTo>
                    <a:pt x="45" y="46"/>
                    <a:pt x="43" y="48"/>
                    <a:pt x="41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1" y="48"/>
                    <a:pt x="0" y="46"/>
                    <a:pt x="0" y="44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8"/>
                    <a:pt x="1" y="7"/>
                    <a:pt x="3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2"/>
                    <a:pt x="9" y="0"/>
                    <a:pt x="11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5" y="0"/>
                    <a:pt x="17" y="2"/>
                    <a:pt x="17" y="4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7" y="2"/>
                    <a:pt x="29" y="0"/>
                    <a:pt x="32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6" y="0"/>
                    <a:pt x="38" y="2"/>
                    <a:pt x="38" y="4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43" y="7"/>
                    <a:pt x="45" y="8"/>
                    <a:pt x="45" y="10"/>
                  </a:cubicBezTo>
                  <a:lnTo>
                    <a:pt x="45" y="44"/>
                  </a:lnTo>
                  <a:close/>
                  <a:moveTo>
                    <a:pt x="11" y="25"/>
                  </a:moveTo>
                  <a:cubicBezTo>
                    <a:pt x="11" y="17"/>
                    <a:pt x="11" y="17"/>
                    <a:pt x="11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25"/>
                    <a:pt x="3" y="25"/>
                    <a:pt x="3" y="25"/>
                  </a:cubicBezTo>
                  <a:lnTo>
                    <a:pt x="11" y="25"/>
                  </a:lnTo>
                  <a:close/>
                  <a:moveTo>
                    <a:pt x="11" y="35"/>
                  </a:moveTo>
                  <a:cubicBezTo>
                    <a:pt x="11" y="26"/>
                    <a:pt x="11" y="26"/>
                    <a:pt x="11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35"/>
                    <a:pt x="3" y="35"/>
                    <a:pt x="3" y="35"/>
                  </a:cubicBezTo>
                  <a:lnTo>
                    <a:pt x="11" y="35"/>
                  </a:lnTo>
                  <a:close/>
                  <a:moveTo>
                    <a:pt x="11" y="44"/>
                  </a:moveTo>
                  <a:cubicBezTo>
                    <a:pt x="11" y="37"/>
                    <a:pt x="11" y="37"/>
                    <a:pt x="11" y="37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3" y="44"/>
                    <a:pt x="3" y="44"/>
                    <a:pt x="3" y="44"/>
                  </a:cubicBezTo>
                  <a:lnTo>
                    <a:pt x="11" y="44"/>
                  </a:lnTo>
                  <a:close/>
                  <a:moveTo>
                    <a:pt x="14" y="4"/>
                  </a:moveTo>
                  <a:cubicBezTo>
                    <a:pt x="14" y="4"/>
                    <a:pt x="13" y="3"/>
                    <a:pt x="13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0" y="4"/>
                    <a:pt x="10" y="4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1" y="13"/>
                    <a:pt x="11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4" y="12"/>
                    <a:pt x="14" y="12"/>
                  </a:cubicBezTo>
                  <a:lnTo>
                    <a:pt x="14" y="4"/>
                  </a:lnTo>
                  <a:close/>
                  <a:moveTo>
                    <a:pt x="21" y="25"/>
                  </a:moveTo>
                  <a:cubicBezTo>
                    <a:pt x="21" y="17"/>
                    <a:pt x="21" y="17"/>
                    <a:pt x="21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21" y="25"/>
                  </a:lnTo>
                  <a:close/>
                  <a:moveTo>
                    <a:pt x="21" y="35"/>
                  </a:moveTo>
                  <a:cubicBezTo>
                    <a:pt x="21" y="26"/>
                    <a:pt x="21" y="26"/>
                    <a:pt x="2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35"/>
                    <a:pt x="13" y="35"/>
                    <a:pt x="13" y="35"/>
                  </a:cubicBezTo>
                  <a:lnTo>
                    <a:pt x="21" y="35"/>
                  </a:lnTo>
                  <a:close/>
                  <a:moveTo>
                    <a:pt x="21" y="44"/>
                  </a:moveTo>
                  <a:cubicBezTo>
                    <a:pt x="21" y="37"/>
                    <a:pt x="21" y="37"/>
                    <a:pt x="21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4"/>
                    <a:pt x="13" y="44"/>
                    <a:pt x="13" y="44"/>
                  </a:cubicBezTo>
                  <a:lnTo>
                    <a:pt x="21" y="44"/>
                  </a:lnTo>
                  <a:close/>
                  <a:moveTo>
                    <a:pt x="32" y="25"/>
                  </a:moveTo>
                  <a:cubicBezTo>
                    <a:pt x="32" y="17"/>
                    <a:pt x="32" y="17"/>
                    <a:pt x="32" y="17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3" y="25"/>
                    <a:pt x="23" y="25"/>
                    <a:pt x="23" y="25"/>
                  </a:cubicBezTo>
                  <a:lnTo>
                    <a:pt x="32" y="25"/>
                  </a:lnTo>
                  <a:close/>
                  <a:moveTo>
                    <a:pt x="32" y="35"/>
                  </a:moveTo>
                  <a:cubicBezTo>
                    <a:pt x="32" y="26"/>
                    <a:pt x="32" y="26"/>
                    <a:pt x="32" y="26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3" y="35"/>
                    <a:pt x="23" y="35"/>
                    <a:pt x="23" y="35"/>
                  </a:cubicBezTo>
                  <a:lnTo>
                    <a:pt x="32" y="35"/>
                  </a:lnTo>
                  <a:close/>
                  <a:moveTo>
                    <a:pt x="32" y="44"/>
                  </a:moveTo>
                  <a:cubicBezTo>
                    <a:pt x="32" y="37"/>
                    <a:pt x="32" y="37"/>
                    <a:pt x="32" y="37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3" y="44"/>
                    <a:pt x="23" y="44"/>
                    <a:pt x="23" y="44"/>
                  </a:cubicBezTo>
                  <a:lnTo>
                    <a:pt x="32" y="44"/>
                  </a:lnTo>
                  <a:close/>
                  <a:moveTo>
                    <a:pt x="34" y="4"/>
                  </a:moveTo>
                  <a:cubicBezTo>
                    <a:pt x="34" y="4"/>
                    <a:pt x="34" y="3"/>
                    <a:pt x="33" y="3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1" y="3"/>
                    <a:pt x="31" y="4"/>
                    <a:pt x="31" y="4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1" y="12"/>
                    <a:pt x="31" y="13"/>
                    <a:pt x="32" y="1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4" y="13"/>
                    <a:pt x="34" y="12"/>
                    <a:pt x="34" y="12"/>
                  </a:cubicBezTo>
                  <a:lnTo>
                    <a:pt x="34" y="4"/>
                  </a:lnTo>
                  <a:close/>
                  <a:moveTo>
                    <a:pt x="41" y="25"/>
                  </a:moveTo>
                  <a:cubicBezTo>
                    <a:pt x="41" y="17"/>
                    <a:pt x="41" y="17"/>
                    <a:pt x="41" y="17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33" y="25"/>
                    <a:pt x="33" y="25"/>
                    <a:pt x="33" y="25"/>
                  </a:cubicBezTo>
                  <a:lnTo>
                    <a:pt x="41" y="25"/>
                  </a:lnTo>
                  <a:close/>
                  <a:moveTo>
                    <a:pt x="41" y="35"/>
                  </a:moveTo>
                  <a:cubicBezTo>
                    <a:pt x="41" y="26"/>
                    <a:pt x="41" y="26"/>
                    <a:pt x="41" y="26"/>
                  </a:cubicBezTo>
                  <a:cubicBezTo>
                    <a:pt x="33" y="26"/>
                    <a:pt x="33" y="26"/>
                    <a:pt x="33" y="26"/>
                  </a:cubicBezTo>
                  <a:cubicBezTo>
                    <a:pt x="33" y="35"/>
                    <a:pt x="33" y="35"/>
                    <a:pt x="33" y="35"/>
                  </a:cubicBezTo>
                  <a:lnTo>
                    <a:pt x="41" y="35"/>
                  </a:lnTo>
                  <a:close/>
                  <a:moveTo>
                    <a:pt x="41" y="44"/>
                  </a:moveTo>
                  <a:cubicBezTo>
                    <a:pt x="41" y="37"/>
                    <a:pt x="41" y="37"/>
                    <a:pt x="41" y="37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33" y="44"/>
                    <a:pt x="33" y="44"/>
                    <a:pt x="33" y="44"/>
                  </a:cubicBezTo>
                  <a:lnTo>
                    <a:pt x="41" y="4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cxnSp>
        <p:nvCxnSpPr>
          <p:cNvPr id="9" name="Straight Connector 58"/>
          <p:cNvCxnSpPr/>
          <p:nvPr/>
        </p:nvCxnSpPr>
        <p:spPr>
          <a:xfrm>
            <a:off x="4790342" y="3537013"/>
            <a:ext cx="6682521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组合 48"/>
          <p:cNvGrpSpPr/>
          <p:nvPr/>
        </p:nvGrpSpPr>
        <p:grpSpPr>
          <a:xfrm>
            <a:off x="5069547" y="1169298"/>
            <a:ext cx="3690964" cy="707421"/>
            <a:chOff x="939815" y="479394"/>
            <a:chExt cx="3690964" cy="707421"/>
          </a:xfrm>
        </p:grpSpPr>
        <p:sp>
          <p:nvSpPr>
            <p:cNvPr id="50" name="矩形 49"/>
            <p:cNvSpPr/>
            <p:nvPr/>
          </p:nvSpPr>
          <p:spPr>
            <a:xfrm>
              <a:off x="1038692" y="592011"/>
              <a:ext cx="3592087" cy="594804"/>
            </a:xfrm>
            <a:prstGeom prst="rect">
              <a:avLst/>
            </a:prstGeom>
            <a:solidFill>
              <a:srgbClr val="FF74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zh-CN" altLang="en-US" sz="2400" b="1" spc="600" dirty="0" smtClean="0"/>
                <a:t>此处输入标题</a:t>
              </a:r>
              <a:endParaRPr lang="zh-CN" altLang="en-US" sz="2400" b="1" spc="600" dirty="0"/>
            </a:p>
          </p:txBody>
        </p:sp>
        <p:sp>
          <p:nvSpPr>
            <p:cNvPr id="51" name="矩形 50"/>
            <p:cNvSpPr/>
            <p:nvPr/>
          </p:nvSpPr>
          <p:spPr>
            <a:xfrm>
              <a:off x="939815" y="479394"/>
              <a:ext cx="3592087" cy="594804"/>
            </a:xfrm>
            <a:prstGeom prst="rec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21545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switch dir="r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/>
          <p:nvPr/>
        </p:nvSpPr>
        <p:spPr>
          <a:xfrm>
            <a:off x="4057650" y="647701"/>
            <a:ext cx="4095750" cy="28131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/>
          </a:bodyPr>
          <a:lstStyle/>
          <a:p>
            <a:pPr lvl="0" algn="ctr">
              <a:lnSpc>
                <a:spcPct val="120000"/>
              </a:lnSpc>
            </a:pPr>
            <a:r>
              <a:rPr lang="zh-CN" altLang="en-US" sz="1400" dirty="0">
                <a:solidFill>
                  <a:srgbClr val="FFFFFF"/>
                </a:solidFill>
              </a:rPr>
              <a:t>此部分内容作为文字排版占位显示 </a:t>
            </a:r>
            <a:br>
              <a:rPr lang="zh-CN" altLang="en-US" sz="1400" dirty="0">
                <a:solidFill>
                  <a:srgbClr val="FFFFFF"/>
                </a:solidFill>
              </a:rPr>
            </a:br>
            <a:r>
              <a:rPr lang="zh-CN" altLang="en-US" sz="1400" dirty="0">
                <a:solidFill>
                  <a:srgbClr val="FFFFFF"/>
                </a:solidFill>
              </a:rPr>
              <a:t>（建议使用主题字体）</a:t>
            </a:r>
          </a:p>
        </p:txBody>
      </p:sp>
      <p:sp>
        <p:nvSpPr>
          <p:cNvPr id="5" name="Rectangle 6"/>
          <p:cNvSpPr/>
          <p:nvPr/>
        </p:nvSpPr>
        <p:spPr>
          <a:xfrm>
            <a:off x="-1859" y="3460818"/>
            <a:ext cx="4076700" cy="29187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/>
          </a:bodyPr>
          <a:lstStyle/>
          <a:p>
            <a:pPr lvl="0" algn="ctr">
              <a:lnSpc>
                <a:spcPct val="120000"/>
              </a:lnSpc>
            </a:pPr>
            <a:r>
              <a:rPr lang="zh-CN" altLang="en-US" sz="1400" dirty="0">
                <a:solidFill>
                  <a:schemeClr val="bg1"/>
                </a:solidFill>
              </a:rPr>
              <a:t>此部分内容作为文字排版占位显示 </a:t>
            </a:r>
            <a:br>
              <a:rPr lang="zh-CN" altLang="en-US" sz="1400" dirty="0">
                <a:solidFill>
                  <a:schemeClr val="bg1"/>
                </a:solidFill>
              </a:rPr>
            </a:br>
            <a:r>
              <a:rPr lang="zh-CN" altLang="en-US" sz="1400" dirty="0">
                <a:solidFill>
                  <a:schemeClr val="bg1"/>
                </a:solidFill>
              </a:rPr>
              <a:t>（建议使用主题字体）</a:t>
            </a:r>
          </a:p>
        </p:txBody>
      </p:sp>
      <p:sp>
        <p:nvSpPr>
          <p:cNvPr id="6" name="Rectangle 7"/>
          <p:cNvSpPr/>
          <p:nvPr/>
        </p:nvSpPr>
        <p:spPr>
          <a:xfrm>
            <a:off x="8115300" y="3458348"/>
            <a:ext cx="4076700" cy="293176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/>
          </a:bodyPr>
          <a:lstStyle/>
          <a:p>
            <a:pPr lvl="0" algn="ctr">
              <a:lnSpc>
                <a:spcPct val="120000"/>
              </a:lnSpc>
            </a:pPr>
            <a:r>
              <a:rPr lang="zh-CN" altLang="en-US" sz="1400" dirty="0">
                <a:solidFill>
                  <a:srgbClr val="FFFFFF"/>
                </a:solidFill>
              </a:rPr>
              <a:t>此部分内容作为文字排版占位显示 </a:t>
            </a:r>
            <a:br>
              <a:rPr lang="zh-CN" altLang="en-US" sz="1400" dirty="0">
                <a:solidFill>
                  <a:srgbClr val="FFFFFF"/>
                </a:solidFill>
              </a:rPr>
            </a:br>
            <a:r>
              <a:rPr lang="zh-CN" altLang="en-US" sz="1400" dirty="0">
                <a:solidFill>
                  <a:srgbClr val="FFFFFF"/>
                </a:solidFill>
              </a:rPr>
              <a:t>（建议使用主题字体）</a:t>
            </a:r>
          </a:p>
        </p:txBody>
      </p:sp>
      <p:sp>
        <p:nvSpPr>
          <p:cNvPr id="7" name="Rectangle 1"/>
          <p:cNvSpPr/>
          <p:nvPr/>
        </p:nvSpPr>
        <p:spPr>
          <a:xfrm>
            <a:off x="1" y="647700"/>
            <a:ext cx="4057650" cy="281064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8" name="Rectangle 2"/>
          <p:cNvSpPr/>
          <p:nvPr/>
        </p:nvSpPr>
        <p:spPr>
          <a:xfrm>
            <a:off x="4067175" y="3458347"/>
            <a:ext cx="4057650" cy="2931768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9" name="Rectangle 3"/>
          <p:cNvSpPr/>
          <p:nvPr/>
        </p:nvSpPr>
        <p:spPr>
          <a:xfrm>
            <a:off x="8139925" y="647700"/>
            <a:ext cx="4057650" cy="2810648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3977475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4000">
        <p14:doors dir="vert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ee402c2-e118-4921-98fe-1f8f674949f2"/>
          <p:cNvGrpSpPr>
            <a:grpSpLocks noChangeAspect="1"/>
          </p:cNvGrpSpPr>
          <p:nvPr/>
        </p:nvGrpSpPr>
        <p:grpSpPr>
          <a:xfrm>
            <a:off x="939801" y="1520788"/>
            <a:ext cx="10312400" cy="3753773"/>
            <a:chOff x="939801" y="1520788"/>
            <a:chExt cx="10312401" cy="3753773"/>
          </a:xfrm>
        </p:grpSpPr>
        <p:grpSp>
          <p:nvGrpSpPr>
            <p:cNvPr id="4" name="Group 1"/>
            <p:cNvGrpSpPr/>
            <p:nvPr/>
          </p:nvGrpSpPr>
          <p:grpSpPr>
            <a:xfrm>
              <a:off x="1191022" y="1520788"/>
              <a:ext cx="9959499" cy="2525155"/>
              <a:chOff x="1191022" y="1817589"/>
              <a:chExt cx="9959499" cy="2525155"/>
            </a:xfrm>
          </p:grpSpPr>
          <p:grpSp>
            <p:nvGrpSpPr>
              <p:cNvPr id="18" name="Group 2"/>
              <p:cNvGrpSpPr/>
              <p:nvPr/>
            </p:nvGrpSpPr>
            <p:grpSpPr>
              <a:xfrm>
                <a:off x="1191022" y="1817591"/>
                <a:ext cx="2035430" cy="2466089"/>
                <a:chOff x="1481150" y="1883451"/>
                <a:chExt cx="2035430" cy="2466089"/>
              </a:xfrm>
            </p:grpSpPr>
            <p:sp>
              <p:nvSpPr>
                <p:cNvPr id="47" name="Freeform: Shape 31"/>
                <p:cNvSpPr>
                  <a:spLocks/>
                </p:cNvSpPr>
                <p:nvPr/>
              </p:nvSpPr>
              <p:spPr bwMode="auto">
                <a:xfrm>
                  <a:off x="1481150" y="2309577"/>
                  <a:ext cx="2035430" cy="2039963"/>
                </a:xfrm>
                <a:custGeom>
                  <a:avLst/>
                  <a:gdLst>
                    <a:gd name="T0" fmla="*/ 173 w 567"/>
                    <a:gd name="T1" fmla="*/ 115 h 567"/>
                    <a:gd name="T2" fmla="*/ 129 w 567"/>
                    <a:gd name="T3" fmla="*/ 88 h 567"/>
                    <a:gd name="T4" fmla="*/ 129 w 567"/>
                    <a:gd name="T5" fmla="*/ 27 h 567"/>
                    <a:gd name="T6" fmla="*/ 169 w 567"/>
                    <a:gd name="T7" fmla="*/ 1 h 567"/>
                    <a:gd name="T8" fmla="*/ 394 w 567"/>
                    <a:gd name="T9" fmla="*/ 1 h 567"/>
                    <a:gd name="T10" fmla="*/ 437 w 567"/>
                    <a:gd name="T11" fmla="*/ 41 h 567"/>
                    <a:gd name="T12" fmla="*/ 437 w 567"/>
                    <a:gd name="T13" fmla="*/ 75 h 567"/>
                    <a:gd name="T14" fmla="*/ 395 w 567"/>
                    <a:gd name="T15" fmla="*/ 115 h 567"/>
                    <a:gd name="T16" fmla="*/ 390 w 567"/>
                    <a:gd name="T17" fmla="*/ 115 h 567"/>
                    <a:gd name="T18" fmla="*/ 389 w 567"/>
                    <a:gd name="T19" fmla="*/ 172 h 567"/>
                    <a:gd name="T20" fmla="*/ 399 w 567"/>
                    <a:gd name="T21" fmla="*/ 209 h 567"/>
                    <a:gd name="T22" fmla="*/ 555 w 567"/>
                    <a:gd name="T23" fmla="*/ 477 h 567"/>
                    <a:gd name="T24" fmla="*/ 565 w 567"/>
                    <a:gd name="T25" fmla="*/ 518 h 567"/>
                    <a:gd name="T26" fmla="*/ 515 w 567"/>
                    <a:gd name="T27" fmla="*/ 565 h 567"/>
                    <a:gd name="T28" fmla="*/ 493 w 567"/>
                    <a:gd name="T29" fmla="*/ 567 h 567"/>
                    <a:gd name="T30" fmla="*/ 65 w 567"/>
                    <a:gd name="T31" fmla="*/ 567 h 567"/>
                    <a:gd name="T32" fmla="*/ 45 w 567"/>
                    <a:gd name="T33" fmla="*/ 565 h 567"/>
                    <a:gd name="T34" fmla="*/ 9 w 567"/>
                    <a:gd name="T35" fmla="*/ 502 h 567"/>
                    <a:gd name="T36" fmla="*/ 20 w 567"/>
                    <a:gd name="T37" fmla="*/ 477 h 567"/>
                    <a:gd name="T38" fmla="*/ 168 w 567"/>
                    <a:gd name="T39" fmla="*/ 200 h 567"/>
                    <a:gd name="T40" fmla="*/ 173 w 567"/>
                    <a:gd name="T41" fmla="*/ 182 h 567"/>
                    <a:gd name="T42" fmla="*/ 173 w 567"/>
                    <a:gd name="T43" fmla="*/ 115 h 567"/>
                    <a:gd name="T44" fmla="*/ 197 w 567"/>
                    <a:gd name="T45" fmla="*/ 91 h 567"/>
                    <a:gd name="T46" fmla="*/ 196 w 567"/>
                    <a:gd name="T47" fmla="*/ 190 h 567"/>
                    <a:gd name="T48" fmla="*/ 193 w 567"/>
                    <a:gd name="T49" fmla="*/ 204 h 567"/>
                    <a:gd name="T50" fmla="*/ 43 w 567"/>
                    <a:gd name="T51" fmla="*/ 483 h 567"/>
                    <a:gd name="T52" fmla="*/ 34 w 567"/>
                    <a:gd name="T53" fmla="*/ 501 h 567"/>
                    <a:gd name="T54" fmla="*/ 63 w 567"/>
                    <a:gd name="T55" fmla="*/ 543 h 567"/>
                    <a:gd name="T56" fmla="*/ 500 w 567"/>
                    <a:gd name="T57" fmla="*/ 543 h 567"/>
                    <a:gd name="T58" fmla="*/ 517 w 567"/>
                    <a:gd name="T59" fmla="*/ 541 h 567"/>
                    <a:gd name="T60" fmla="*/ 532 w 567"/>
                    <a:gd name="T61" fmla="*/ 520 h 567"/>
                    <a:gd name="T62" fmla="*/ 522 w 567"/>
                    <a:gd name="T63" fmla="*/ 488 h 567"/>
                    <a:gd name="T64" fmla="*/ 369 w 567"/>
                    <a:gd name="T65" fmla="*/ 204 h 567"/>
                    <a:gd name="T66" fmla="*/ 366 w 567"/>
                    <a:gd name="T67" fmla="*/ 191 h 567"/>
                    <a:gd name="T68" fmla="*/ 366 w 567"/>
                    <a:gd name="T69" fmla="*/ 98 h 567"/>
                    <a:gd name="T70" fmla="*/ 366 w 567"/>
                    <a:gd name="T71" fmla="*/ 91 h 567"/>
                    <a:gd name="T72" fmla="*/ 380 w 567"/>
                    <a:gd name="T73" fmla="*/ 91 h 567"/>
                    <a:gd name="T74" fmla="*/ 393 w 567"/>
                    <a:gd name="T75" fmla="*/ 91 h 567"/>
                    <a:gd name="T76" fmla="*/ 414 w 567"/>
                    <a:gd name="T77" fmla="*/ 70 h 567"/>
                    <a:gd name="T78" fmla="*/ 414 w 567"/>
                    <a:gd name="T79" fmla="*/ 46 h 567"/>
                    <a:gd name="T80" fmla="*/ 393 w 567"/>
                    <a:gd name="T81" fmla="*/ 24 h 567"/>
                    <a:gd name="T82" fmla="*/ 170 w 567"/>
                    <a:gd name="T83" fmla="*/ 24 h 567"/>
                    <a:gd name="T84" fmla="*/ 148 w 567"/>
                    <a:gd name="T85" fmla="*/ 46 h 567"/>
                    <a:gd name="T86" fmla="*/ 148 w 567"/>
                    <a:gd name="T87" fmla="*/ 69 h 567"/>
                    <a:gd name="T88" fmla="*/ 170 w 567"/>
                    <a:gd name="T89" fmla="*/ 91 h 567"/>
                    <a:gd name="T90" fmla="*/ 197 w 567"/>
                    <a:gd name="T91" fmla="*/ 91 h 5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567" h="567">
                      <a:moveTo>
                        <a:pt x="173" y="115"/>
                      </a:moveTo>
                      <a:cubicBezTo>
                        <a:pt x="153" y="114"/>
                        <a:pt x="136" y="107"/>
                        <a:pt x="129" y="88"/>
                      </a:cubicBezTo>
                      <a:cubicBezTo>
                        <a:pt x="121" y="68"/>
                        <a:pt x="121" y="47"/>
                        <a:pt x="129" y="27"/>
                      </a:cubicBezTo>
                      <a:cubicBezTo>
                        <a:pt x="136" y="9"/>
                        <a:pt x="151" y="1"/>
                        <a:pt x="169" y="1"/>
                      </a:cubicBezTo>
                      <a:cubicBezTo>
                        <a:pt x="244" y="0"/>
                        <a:pt x="319" y="0"/>
                        <a:pt x="394" y="1"/>
                      </a:cubicBezTo>
                      <a:cubicBezTo>
                        <a:pt x="416" y="1"/>
                        <a:pt x="435" y="17"/>
                        <a:pt x="437" y="41"/>
                      </a:cubicBezTo>
                      <a:cubicBezTo>
                        <a:pt x="439" y="52"/>
                        <a:pt x="439" y="64"/>
                        <a:pt x="437" y="75"/>
                      </a:cubicBezTo>
                      <a:cubicBezTo>
                        <a:pt x="434" y="98"/>
                        <a:pt x="418" y="113"/>
                        <a:pt x="395" y="115"/>
                      </a:cubicBezTo>
                      <a:cubicBezTo>
                        <a:pt x="393" y="115"/>
                        <a:pt x="392" y="115"/>
                        <a:pt x="390" y="115"/>
                      </a:cubicBezTo>
                      <a:cubicBezTo>
                        <a:pt x="390" y="134"/>
                        <a:pt x="390" y="153"/>
                        <a:pt x="389" y="172"/>
                      </a:cubicBezTo>
                      <a:cubicBezTo>
                        <a:pt x="389" y="186"/>
                        <a:pt x="392" y="198"/>
                        <a:pt x="399" y="209"/>
                      </a:cubicBezTo>
                      <a:cubicBezTo>
                        <a:pt x="451" y="298"/>
                        <a:pt x="503" y="388"/>
                        <a:pt x="555" y="477"/>
                      </a:cubicBezTo>
                      <a:cubicBezTo>
                        <a:pt x="562" y="490"/>
                        <a:pt x="567" y="503"/>
                        <a:pt x="565" y="518"/>
                      </a:cubicBezTo>
                      <a:cubicBezTo>
                        <a:pt x="562" y="544"/>
                        <a:pt x="542" y="562"/>
                        <a:pt x="515" y="565"/>
                      </a:cubicBezTo>
                      <a:cubicBezTo>
                        <a:pt x="508" y="566"/>
                        <a:pt x="500" y="567"/>
                        <a:pt x="493" y="567"/>
                      </a:cubicBezTo>
                      <a:cubicBezTo>
                        <a:pt x="351" y="567"/>
                        <a:pt x="208" y="567"/>
                        <a:pt x="65" y="567"/>
                      </a:cubicBezTo>
                      <a:cubicBezTo>
                        <a:pt x="58" y="567"/>
                        <a:pt x="52" y="566"/>
                        <a:pt x="45" y="565"/>
                      </a:cubicBezTo>
                      <a:cubicBezTo>
                        <a:pt x="14" y="558"/>
                        <a:pt x="0" y="533"/>
                        <a:pt x="9" y="502"/>
                      </a:cubicBezTo>
                      <a:cubicBezTo>
                        <a:pt x="12" y="493"/>
                        <a:pt x="16" y="485"/>
                        <a:pt x="20" y="477"/>
                      </a:cubicBezTo>
                      <a:cubicBezTo>
                        <a:pt x="69" y="385"/>
                        <a:pt x="119" y="293"/>
                        <a:pt x="168" y="200"/>
                      </a:cubicBezTo>
                      <a:cubicBezTo>
                        <a:pt x="171" y="195"/>
                        <a:pt x="173" y="188"/>
                        <a:pt x="173" y="182"/>
                      </a:cubicBezTo>
                      <a:cubicBezTo>
                        <a:pt x="173" y="160"/>
                        <a:pt x="173" y="138"/>
                        <a:pt x="173" y="115"/>
                      </a:cubicBezTo>
                      <a:close/>
                      <a:moveTo>
                        <a:pt x="197" y="91"/>
                      </a:moveTo>
                      <a:cubicBezTo>
                        <a:pt x="197" y="125"/>
                        <a:pt x="197" y="157"/>
                        <a:pt x="196" y="190"/>
                      </a:cubicBezTo>
                      <a:cubicBezTo>
                        <a:pt x="196" y="195"/>
                        <a:pt x="195" y="200"/>
                        <a:pt x="193" y="204"/>
                      </a:cubicBezTo>
                      <a:cubicBezTo>
                        <a:pt x="143" y="297"/>
                        <a:pt x="93" y="390"/>
                        <a:pt x="43" y="483"/>
                      </a:cubicBezTo>
                      <a:cubicBezTo>
                        <a:pt x="40" y="489"/>
                        <a:pt x="37" y="495"/>
                        <a:pt x="34" y="501"/>
                      </a:cubicBezTo>
                      <a:cubicBezTo>
                        <a:pt x="23" y="528"/>
                        <a:pt x="33" y="543"/>
                        <a:pt x="63" y="543"/>
                      </a:cubicBezTo>
                      <a:cubicBezTo>
                        <a:pt x="209" y="543"/>
                        <a:pt x="355" y="543"/>
                        <a:pt x="500" y="543"/>
                      </a:cubicBezTo>
                      <a:cubicBezTo>
                        <a:pt x="506" y="543"/>
                        <a:pt x="511" y="542"/>
                        <a:pt x="517" y="541"/>
                      </a:cubicBezTo>
                      <a:cubicBezTo>
                        <a:pt x="527" y="538"/>
                        <a:pt x="533" y="531"/>
                        <a:pt x="532" y="520"/>
                      </a:cubicBezTo>
                      <a:cubicBezTo>
                        <a:pt x="530" y="509"/>
                        <a:pt x="527" y="498"/>
                        <a:pt x="522" y="488"/>
                      </a:cubicBezTo>
                      <a:cubicBezTo>
                        <a:pt x="471" y="393"/>
                        <a:pt x="420" y="299"/>
                        <a:pt x="369" y="204"/>
                      </a:cubicBezTo>
                      <a:cubicBezTo>
                        <a:pt x="367" y="200"/>
                        <a:pt x="366" y="196"/>
                        <a:pt x="366" y="191"/>
                      </a:cubicBezTo>
                      <a:cubicBezTo>
                        <a:pt x="366" y="160"/>
                        <a:pt x="366" y="129"/>
                        <a:pt x="366" y="98"/>
                      </a:cubicBezTo>
                      <a:cubicBezTo>
                        <a:pt x="366" y="96"/>
                        <a:pt x="366" y="93"/>
                        <a:pt x="366" y="91"/>
                      </a:cubicBezTo>
                      <a:cubicBezTo>
                        <a:pt x="371" y="91"/>
                        <a:pt x="375" y="91"/>
                        <a:pt x="380" y="91"/>
                      </a:cubicBezTo>
                      <a:cubicBezTo>
                        <a:pt x="384" y="91"/>
                        <a:pt x="389" y="91"/>
                        <a:pt x="393" y="91"/>
                      </a:cubicBezTo>
                      <a:cubicBezTo>
                        <a:pt x="405" y="91"/>
                        <a:pt x="414" y="82"/>
                        <a:pt x="414" y="70"/>
                      </a:cubicBezTo>
                      <a:cubicBezTo>
                        <a:pt x="414" y="62"/>
                        <a:pt x="414" y="54"/>
                        <a:pt x="414" y="46"/>
                      </a:cubicBezTo>
                      <a:cubicBezTo>
                        <a:pt x="414" y="33"/>
                        <a:pt x="405" y="24"/>
                        <a:pt x="393" y="24"/>
                      </a:cubicBezTo>
                      <a:cubicBezTo>
                        <a:pt x="318" y="24"/>
                        <a:pt x="244" y="24"/>
                        <a:pt x="170" y="24"/>
                      </a:cubicBezTo>
                      <a:cubicBezTo>
                        <a:pt x="157" y="24"/>
                        <a:pt x="148" y="33"/>
                        <a:pt x="148" y="46"/>
                      </a:cubicBezTo>
                      <a:cubicBezTo>
                        <a:pt x="148" y="54"/>
                        <a:pt x="148" y="61"/>
                        <a:pt x="148" y="69"/>
                      </a:cubicBezTo>
                      <a:cubicBezTo>
                        <a:pt x="148" y="82"/>
                        <a:pt x="157" y="91"/>
                        <a:pt x="170" y="91"/>
                      </a:cubicBezTo>
                      <a:cubicBezTo>
                        <a:pt x="179" y="91"/>
                        <a:pt x="187" y="91"/>
                        <a:pt x="197" y="91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8" name="Freeform: Shape 32"/>
                <p:cNvSpPr>
                  <a:spLocks/>
                </p:cNvSpPr>
                <p:nvPr/>
              </p:nvSpPr>
              <p:spPr bwMode="auto">
                <a:xfrm>
                  <a:off x="2267669" y="2014915"/>
                  <a:ext cx="199463" cy="199463"/>
                </a:xfrm>
                <a:custGeom>
                  <a:avLst/>
                  <a:gdLst>
                    <a:gd name="T0" fmla="*/ 0 w 56"/>
                    <a:gd name="T1" fmla="*/ 28 h 56"/>
                    <a:gd name="T2" fmla="*/ 28 w 56"/>
                    <a:gd name="T3" fmla="*/ 0 h 56"/>
                    <a:gd name="T4" fmla="*/ 56 w 56"/>
                    <a:gd name="T5" fmla="*/ 28 h 56"/>
                    <a:gd name="T6" fmla="*/ 28 w 56"/>
                    <a:gd name="T7" fmla="*/ 56 h 56"/>
                    <a:gd name="T8" fmla="*/ 0 w 56"/>
                    <a:gd name="T9" fmla="*/ 28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56">
                      <a:moveTo>
                        <a:pt x="0" y="28"/>
                      </a:moveTo>
                      <a:cubicBezTo>
                        <a:pt x="0" y="12"/>
                        <a:pt x="13" y="0"/>
                        <a:pt x="28" y="0"/>
                      </a:cubicBezTo>
                      <a:cubicBezTo>
                        <a:pt x="44" y="1"/>
                        <a:pt x="56" y="13"/>
                        <a:pt x="56" y="28"/>
                      </a:cubicBezTo>
                      <a:cubicBezTo>
                        <a:pt x="56" y="43"/>
                        <a:pt x="43" y="56"/>
                        <a:pt x="28" y="56"/>
                      </a:cubicBezTo>
                      <a:cubicBezTo>
                        <a:pt x="12" y="55"/>
                        <a:pt x="0" y="43"/>
                        <a:pt x="0" y="2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9" name="Freeform: Shape 33"/>
                <p:cNvSpPr>
                  <a:spLocks/>
                </p:cNvSpPr>
                <p:nvPr/>
              </p:nvSpPr>
              <p:spPr bwMode="auto">
                <a:xfrm>
                  <a:off x="2521531" y="1883451"/>
                  <a:ext cx="169998" cy="174531"/>
                </a:xfrm>
                <a:custGeom>
                  <a:avLst/>
                  <a:gdLst>
                    <a:gd name="T0" fmla="*/ 47 w 47"/>
                    <a:gd name="T1" fmla="*/ 24 h 48"/>
                    <a:gd name="T2" fmla="*/ 23 w 47"/>
                    <a:gd name="T3" fmla="*/ 47 h 48"/>
                    <a:gd name="T4" fmla="*/ 0 w 47"/>
                    <a:gd name="T5" fmla="*/ 24 h 48"/>
                    <a:gd name="T6" fmla="*/ 23 w 47"/>
                    <a:gd name="T7" fmla="*/ 0 h 48"/>
                    <a:gd name="T8" fmla="*/ 47 w 47"/>
                    <a:gd name="T9" fmla="*/ 24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8">
                      <a:moveTo>
                        <a:pt x="47" y="24"/>
                      </a:moveTo>
                      <a:cubicBezTo>
                        <a:pt x="47" y="37"/>
                        <a:pt x="36" y="48"/>
                        <a:pt x="23" y="47"/>
                      </a:cubicBezTo>
                      <a:cubicBezTo>
                        <a:pt x="10" y="47"/>
                        <a:pt x="0" y="37"/>
                        <a:pt x="0" y="24"/>
                      </a:cubicBezTo>
                      <a:cubicBezTo>
                        <a:pt x="0" y="10"/>
                        <a:pt x="10" y="0"/>
                        <a:pt x="23" y="0"/>
                      </a:cubicBezTo>
                      <a:cubicBezTo>
                        <a:pt x="37" y="0"/>
                        <a:pt x="47" y="11"/>
                        <a:pt x="47" y="2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50" name="Freeform: Shape 34"/>
                <p:cNvSpPr>
                  <a:spLocks/>
                </p:cNvSpPr>
                <p:nvPr/>
              </p:nvSpPr>
              <p:spPr bwMode="auto">
                <a:xfrm>
                  <a:off x="1673812" y="3168629"/>
                  <a:ext cx="1638771" cy="1006382"/>
                </a:xfrm>
                <a:custGeom>
                  <a:avLst/>
                  <a:gdLst>
                    <a:gd name="T0" fmla="*/ 303 w 456"/>
                    <a:gd name="T1" fmla="*/ 0 h 279"/>
                    <a:gd name="T2" fmla="*/ 456 w 456"/>
                    <a:gd name="T3" fmla="*/ 279 h 279"/>
                    <a:gd name="T4" fmla="*/ 0 w 456"/>
                    <a:gd name="T5" fmla="*/ 279 h 279"/>
                    <a:gd name="T6" fmla="*/ 7 w 456"/>
                    <a:gd name="T7" fmla="*/ 263 h 279"/>
                    <a:gd name="T8" fmla="*/ 107 w 456"/>
                    <a:gd name="T9" fmla="*/ 80 h 279"/>
                    <a:gd name="T10" fmla="*/ 118 w 456"/>
                    <a:gd name="T11" fmla="*/ 76 h 279"/>
                    <a:gd name="T12" fmla="*/ 179 w 456"/>
                    <a:gd name="T13" fmla="*/ 87 h 279"/>
                    <a:gd name="T14" fmla="*/ 219 w 456"/>
                    <a:gd name="T15" fmla="*/ 72 h 279"/>
                    <a:gd name="T16" fmla="*/ 242 w 456"/>
                    <a:gd name="T17" fmla="*/ 48 h 279"/>
                    <a:gd name="T18" fmla="*/ 294 w 456"/>
                    <a:gd name="T19" fmla="*/ 5 h 279"/>
                    <a:gd name="T20" fmla="*/ 303 w 456"/>
                    <a:gd name="T21" fmla="*/ 0 h 2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56" h="279">
                      <a:moveTo>
                        <a:pt x="303" y="0"/>
                      </a:moveTo>
                      <a:cubicBezTo>
                        <a:pt x="354" y="93"/>
                        <a:pt x="404" y="185"/>
                        <a:pt x="456" y="279"/>
                      </a:cubicBezTo>
                      <a:cubicBezTo>
                        <a:pt x="302" y="279"/>
                        <a:pt x="152" y="279"/>
                        <a:pt x="0" y="279"/>
                      </a:cubicBezTo>
                      <a:cubicBezTo>
                        <a:pt x="3" y="273"/>
                        <a:pt x="5" y="267"/>
                        <a:pt x="7" y="263"/>
                      </a:cubicBezTo>
                      <a:cubicBezTo>
                        <a:pt x="41" y="202"/>
                        <a:pt x="74" y="141"/>
                        <a:pt x="107" y="80"/>
                      </a:cubicBezTo>
                      <a:cubicBezTo>
                        <a:pt x="110" y="75"/>
                        <a:pt x="112" y="75"/>
                        <a:pt x="118" y="76"/>
                      </a:cubicBezTo>
                      <a:cubicBezTo>
                        <a:pt x="138" y="80"/>
                        <a:pt x="158" y="84"/>
                        <a:pt x="179" y="87"/>
                      </a:cubicBezTo>
                      <a:cubicBezTo>
                        <a:pt x="194" y="89"/>
                        <a:pt x="208" y="82"/>
                        <a:pt x="219" y="72"/>
                      </a:cubicBezTo>
                      <a:cubicBezTo>
                        <a:pt x="227" y="65"/>
                        <a:pt x="235" y="56"/>
                        <a:pt x="242" y="48"/>
                      </a:cubicBezTo>
                      <a:cubicBezTo>
                        <a:pt x="257" y="31"/>
                        <a:pt x="274" y="16"/>
                        <a:pt x="294" y="5"/>
                      </a:cubicBezTo>
                      <a:cubicBezTo>
                        <a:pt x="297" y="3"/>
                        <a:pt x="299" y="2"/>
                        <a:pt x="30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51" name="Freeform: Shape 35"/>
                <p:cNvSpPr>
                  <a:spLocks/>
                </p:cNvSpPr>
                <p:nvPr/>
              </p:nvSpPr>
              <p:spPr bwMode="auto">
                <a:xfrm>
                  <a:off x="2324335" y="2499973"/>
                  <a:ext cx="358127" cy="360394"/>
                </a:xfrm>
                <a:custGeom>
                  <a:avLst/>
                  <a:gdLst>
                    <a:gd name="T0" fmla="*/ 50 w 100"/>
                    <a:gd name="T1" fmla="*/ 99 h 100"/>
                    <a:gd name="T2" fmla="*/ 0 w 100"/>
                    <a:gd name="T3" fmla="*/ 50 h 100"/>
                    <a:gd name="T4" fmla="*/ 50 w 100"/>
                    <a:gd name="T5" fmla="*/ 0 h 100"/>
                    <a:gd name="T6" fmla="*/ 100 w 100"/>
                    <a:gd name="T7" fmla="*/ 50 h 100"/>
                    <a:gd name="T8" fmla="*/ 50 w 100"/>
                    <a:gd name="T9" fmla="*/ 99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100">
                      <a:moveTo>
                        <a:pt x="50" y="99"/>
                      </a:moveTo>
                      <a:cubicBezTo>
                        <a:pt x="22" y="99"/>
                        <a:pt x="1" y="78"/>
                        <a:pt x="0" y="50"/>
                      </a:cubicBezTo>
                      <a:cubicBezTo>
                        <a:pt x="0" y="22"/>
                        <a:pt x="22" y="0"/>
                        <a:pt x="50" y="0"/>
                      </a:cubicBezTo>
                      <a:cubicBezTo>
                        <a:pt x="78" y="0"/>
                        <a:pt x="100" y="22"/>
                        <a:pt x="100" y="50"/>
                      </a:cubicBezTo>
                      <a:cubicBezTo>
                        <a:pt x="100" y="78"/>
                        <a:pt x="78" y="100"/>
                        <a:pt x="50" y="9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52" name="Freeform: Shape 36"/>
                <p:cNvSpPr>
                  <a:spLocks/>
                </p:cNvSpPr>
                <p:nvPr/>
              </p:nvSpPr>
              <p:spPr bwMode="auto">
                <a:xfrm>
                  <a:off x="2303935" y="2957832"/>
                  <a:ext cx="258395" cy="253862"/>
                </a:xfrm>
                <a:custGeom>
                  <a:avLst/>
                  <a:gdLst>
                    <a:gd name="T0" fmla="*/ 72 w 72"/>
                    <a:gd name="T1" fmla="*/ 35 h 71"/>
                    <a:gd name="T2" fmla="*/ 36 w 72"/>
                    <a:gd name="T3" fmla="*/ 71 h 71"/>
                    <a:gd name="T4" fmla="*/ 0 w 72"/>
                    <a:gd name="T5" fmla="*/ 36 h 71"/>
                    <a:gd name="T6" fmla="*/ 37 w 72"/>
                    <a:gd name="T7" fmla="*/ 0 h 71"/>
                    <a:gd name="T8" fmla="*/ 72 w 72"/>
                    <a:gd name="T9" fmla="*/ 35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" h="71">
                      <a:moveTo>
                        <a:pt x="72" y="35"/>
                      </a:moveTo>
                      <a:cubicBezTo>
                        <a:pt x="72" y="56"/>
                        <a:pt x="56" y="71"/>
                        <a:pt x="36" y="71"/>
                      </a:cubicBezTo>
                      <a:cubicBezTo>
                        <a:pt x="16" y="71"/>
                        <a:pt x="1" y="55"/>
                        <a:pt x="0" y="36"/>
                      </a:cubicBezTo>
                      <a:cubicBezTo>
                        <a:pt x="0" y="15"/>
                        <a:pt x="16" y="0"/>
                        <a:pt x="37" y="0"/>
                      </a:cubicBezTo>
                      <a:cubicBezTo>
                        <a:pt x="56" y="0"/>
                        <a:pt x="72" y="16"/>
                        <a:pt x="72" y="3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  <p:grpSp>
            <p:nvGrpSpPr>
              <p:cNvPr id="19" name="Group 3"/>
              <p:cNvGrpSpPr/>
              <p:nvPr/>
            </p:nvGrpSpPr>
            <p:grpSpPr>
              <a:xfrm>
                <a:off x="3784081" y="1817591"/>
                <a:ext cx="2035430" cy="2466089"/>
                <a:chOff x="3879240" y="1937850"/>
                <a:chExt cx="2035430" cy="2466089"/>
              </a:xfrm>
            </p:grpSpPr>
            <p:sp>
              <p:nvSpPr>
                <p:cNvPr id="41" name="Freeform: Shape 25"/>
                <p:cNvSpPr>
                  <a:spLocks/>
                </p:cNvSpPr>
                <p:nvPr/>
              </p:nvSpPr>
              <p:spPr bwMode="auto">
                <a:xfrm>
                  <a:off x="3879240" y="2363976"/>
                  <a:ext cx="2035430" cy="2039963"/>
                </a:xfrm>
                <a:custGeom>
                  <a:avLst/>
                  <a:gdLst>
                    <a:gd name="T0" fmla="*/ 173 w 567"/>
                    <a:gd name="T1" fmla="*/ 115 h 567"/>
                    <a:gd name="T2" fmla="*/ 129 w 567"/>
                    <a:gd name="T3" fmla="*/ 87 h 567"/>
                    <a:gd name="T4" fmla="*/ 129 w 567"/>
                    <a:gd name="T5" fmla="*/ 26 h 567"/>
                    <a:gd name="T6" fmla="*/ 169 w 567"/>
                    <a:gd name="T7" fmla="*/ 0 h 567"/>
                    <a:gd name="T8" fmla="*/ 394 w 567"/>
                    <a:gd name="T9" fmla="*/ 0 h 567"/>
                    <a:gd name="T10" fmla="*/ 437 w 567"/>
                    <a:gd name="T11" fmla="*/ 40 h 567"/>
                    <a:gd name="T12" fmla="*/ 437 w 567"/>
                    <a:gd name="T13" fmla="*/ 75 h 567"/>
                    <a:gd name="T14" fmla="*/ 395 w 567"/>
                    <a:gd name="T15" fmla="*/ 114 h 567"/>
                    <a:gd name="T16" fmla="*/ 390 w 567"/>
                    <a:gd name="T17" fmla="*/ 115 h 567"/>
                    <a:gd name="T18" fmla="*/ 389 w 567"/>
                    <a:gd name="T19" fmla="*/ 172 h 567"/>
                    <a:gd name="T20" fmla="*/ 399 w 567"/>
                    <a:gd name="T21" fmla="*/ 209 h 567"/>
                    <a:gd name="T22" fmla="*/ 555 w 567"/>
                    <a:gd name="T23" fmla="*/ 477 h 567"/>
                    <a:gd name="T24" fmla="*/ 565 w 567"/>
                    <a:gd name="T25" fmla="*/ 518 h 567"/>
                    <a:gd name="T26" fmla="*/ 515 w 567"/>
                    <a:gd name="T27" fmla="*/ 565 h 567"/>
                    <a:gd name="T28" fmla="*/ 493 w 567"/>
                    <a:gd name="T29" fmla="*/ 567 h 567"/>
                    <a:gd name="T30" fmla="*/ 65 w 567"/>
                    <a:gd name="T31" fmla="*/ 567 h 567"/>
                    <a:gd name="T32" fmla="*/ 45 w 567"/>
                    <a:gd name="T33" fmla="*/ 565 h 567"/>
                    <a:gd name="T34" fmla="*/ 9 w 567"/>
                    <a:gd name="T35" fmla="*/ 502 h 567"/>
                    <a:gd name="T36" fmla="*/ 20 w 567"/>
                    <a:gd name="T37" fmla="*/ 477 h 567"/>
                    <a:gd name="T38" fmla="*/ 168 w 567"/>
                    <a:gd name="T39" fmla="*/ 200 h 567"/>
                    <a:gd name="T40" fmla="*/ 173 w 567"/>
                    <a:gd name="T41" fmla="*/ 182 h 567"/>
                    <a:gd name="T42" fmla="*/ 173 w 567"/>
                    <a:gd name="T43" fmla="*/ 115 h 567"/>
                    <a:gd name="T44" fmla="*/ 197 w 567"/>
                    <a:gd name="T45" fmla="*/ 91 h 567"/>
                    <a:gd name="T46" fmla="*/ 196 w 567"/>
                    <a:gd name="T47" fmla="*/ 190 h 567"/>
                    <a:gd name="T48" fmla="*/ 193 w 567"/>
                    <a:gd name="T49" fmla="*/ 204 h 567"/>
                    <a:gd name="T50" fmla="*/ 43 w 567"/>
                    <a:gd name="T51" fmla="*/ 482 h 567"/>
                    <a:gd name="T52" fmla="*/ 34 w 567"/>
                    <a:gd name="T53" fmla="*/ 500 h 567"/>
                    <a:gd name="T54" fmla="*/ 63 w 567"/>
                    <a:gd name="T55" fmla="*/ 543 h 567"/>
                    <a:gd name="T56" fmla="*/ 500 w 567"/>
                    <a:gd name="T57" fmla="*/ 543 h 567"/>
                    <a:gd name="T58" fmla="*/ 517 w 567"/>
                    <a:gd name="T59" fmla="*/ 540 h 567"/>
                    <a:gd name="T60" fmla="*/ 532 w 567"/>
                    <a:gd name="T61" fmla="*/ 519 h 567"/>
                    <a:gd name="T62" fmla="*/ 522 w 567"/>
                    <a:gd name="T63" fmla="*/ 488 h 567"/>
                    <a:gd name="T64" fmla="*/ 369 w 567"/>
                    <a:gd name="T65" fmla="*/ 204 h 567"/>
                    <a:gd name="T66" fmla="*/ 366 w 567"/>
                    <a:gd name="T67" fmla="*/ 191 h 567"/>
                    <a:gd name="T68" fmla="*/ 366 w 567"/>
                    <a:gd name="T69" fmla="*/ 97 h 567"/>
                    <a:gd name="T70" fmla="*/ 366 w 567"/>
                    <a:gd name="T71" fmla="*/ 91 h 567"/>
                    <a:gd name="T72" fmla="*/ 380 w 567"/>
                    <a:gd name="T73" fmla="*/ 91 h 567"/>
                    <a:gd name="T74" fmla="*/ 393 w 567"/>
                    <a:gd name="T75" fmla="*/ 91 h 567"/>
                    <a:gd name="T76" fmla="*/ 414 w 567"/>
                    <a:gd name="T77" fmla="*/ 70 h 567"/>
                    <a:gd name="T78" fmla="*/ 414 w 567"/>
                    <a:gd name="T79" fmla="*/ 45 h 567"/>
                    <a:gd name="T80" fmla="*/ 393 w 567"/>
                    <a:gd name="T81" fmla="*/ 24 h 567"/>
                    <a:gd name="T82" fmla="*/ 170 w 567"/>
                    <a:gd name="T83" fmla="*/ 24 h 567"/>
                    <a:gd name="T84" fmla="*/ 148 w 567"/>
                    <a:gd name="T85" fmla="*/ 45 h 567"/>
                    <a:gd name="T86" fmla="*/ 148 w 567"/>
                    <a:gd name="T87" fmla="*/ 69 h 567"/>
                    <a:gd name="T88" fmla="*/ 170 w 567"/>
                    <a:gd name="T89" fmla="*/ 91 h 567"/>
                    <a:gd name="T90" fmla="*/ 197 w 567"/>
                    <a:gd name="T91" fmla="*/ 91 h 5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567" h="567">
                      <a:moveTo>
                        <a:pt x="173" y="115"/>
                      </a:moveTo>
                      <a:cubicBezTo>
                        <a:pt x="153" y="114"/>
                        <a:pt x="136" y="106"/>
                        <a:pt x="129" y="87"/>
                      </a:cubicBezTo>
                      <a:cubicBezTo>
                        <a:pt x="121" y="68"/>
                        <a:pt x="121" y="46"/>
                        <a:pt x="129" y="26"/>
                      </a:cubicBezTo>
                      <a:cubicBezTo>
                        <a:pt x="136" y="9"/>
                        <a:pt x="151" y="0"/>
                        <a:pt x="169" y="0"/>
                      </a:cubicBezTo>
                      <a:cubicBezTo>
                        <a:pt x="244" y="0"/>
                        <a:pt x="319" y="0"/>
                        <a:pt x="394" y="0"/>
                      </a:cubicBezTo>
                      <a:cubicBezTo>
                        <a:pt x="416" y="0"/>
                        <a:pt x="435" y="17"/>
                        <a:pt x="437" y="40"/>
                      </a:cubicBezTo>
                      <a:cubicBezTo>
                        <a:pt x="439" y="52"/>
                        <a:pt x="439" y="63"/>
                        <a:pt x="437" y="75"/>
                      </a:cubicBezTo>
                      <a:cubicBezTo>
                        <a:pt x="434" y="98"/>
                        <a:pt x="418" y="112"/>
                        <a:pt x="395" y="114"/>
                      </a:cubicBezTo>
                      <a:cubicBezTo>
                        <a:pt x="393" y="114"/>
                        <a:pt x="392" y="115"/>
                        <a:pt x="390" y="115"/>
                      </a:cubicBezTo>
                      <a:cubicBezTo>
                        <a:pt x="390" y="134"/>
                        <a:pt x="390" y="153"/>
                        <a:pt x="389" y="172"/>
                      </a:cubicBezTo>
                      <a:cubicBezTo>
                        <a:pt x="389" y="186"/>
                        <a:pt x="392" y="197"/>
                        <a:pt x="399" y="209"/>
                      </a:cubicBezTo>
                      <a:cubicBezTo>
                        <a:pt x="451" y="298"/>
                        <a:pt x="503" y="388"/>
                        <a:pt x="555" y="477"/>
                      </a:cubicBezTo>
                      <a:cubicBezTo>
                        <a:pt x="562" y="490"/>
                        <a:pt x="567" y="503"/>
                        <a:pt x="565" y="518"/>
                      </a:cubicBezTo>
                      <a:cubicBezTo>
                        <a:pt x="562" y="543"/>
                        <a:pt x="542" y="562"/>
                        <a:pt x="515" y="565"/>
                      </a:cubicBezTo>
                      <a:cubicBezTo>
                        <a:pt x="508" y="566"/>
                        <a:pt x="500" y="567"/>
                        <a:pt x="493" y="567"/>
                      </a:cubicBezTo>
                      <a:cubicBezTo>
                        <a:pt x="351" y="567"/>
                        <a:pt x="208" y="567"/>
                        <a:pt x="65" y="567"/>
                      </a:cubicBezTo>
                      <a:cubicBezTo>
                        <a:pt x="58" y="567"/>
                        <a:pt x="52" y="566"/>
                        <a:pt x="45" y="565"/>
                      </a:cubicBezTo>
                      <a:cubicBezTo>
                        <a:pt x="14" y="558"/>
                        <a:pt x="0" y="533"/>
                        <a:pt x="9" y="502"/>
                      </a:cubicBezTo>
                      <a:cubicBezTo>
                        <a:pt x="12" y="493"/>
                        <a:pt x="16" y="485"/>
                        <a:pt x="20" y="477"/>
                      </a:cubicBezTo>
                      <a:cubicBezTo>
                        <a:pt x="69" y="384"/>
                        <a:pt x="119" y="292"/>
                        <a:pt x="168" y="200"/>
                      </a:cubicBezTo>
                      <a:cubicBezTo>
                        <a:pt x="171" y="195"/>
                        <a:pt x="173" y="188"/>
                        <a:pt x="173" y="182"/>
                      </a:cubicBezTo>
                      <a:cubicBezTo>
                        <a:pt x="173" y="160"/>
                        <a:pt x="173" y="138"/>
                        <a:pt x="173" y="115"/>
                      </a:cubicBezTo>
                      <a:close/>
                      <a:moveTo>
                        <a:pt x="197" y="91"/>
                      </a:moveTo>
                      <a:cubicBezTo>
                        <a:pt x="197" y="124"/>
                        <a:pt x="197" y="157"/>
                        <a:pt x="196" y="190"/>
                      </a:cubicBezTo>
                      <a:cubicBezTo>
                        <a:pt x="196" y="194"/>
                        <a:pt x="195" y="200"/>
                        <a:pt x="193" y="204"/>
                      </a:cubicBezTo>
                      <a:cubicBezTo>
                        <a:pt x="143" y="297"/>
                        <a:pt x="93" y="389"/>
                        <a:pt x="43" y="482"/>
                      </a:cubicBezTo>
                      <a:cubicBezTo>
                        <a:pt x="40" y="488"/>
                        <a:pt x="37" y="494"/>
                        <a:pt x="34" y="500"/>
                      </a:cubicBezTo>
                      <a:cubicBezTo>
                        <a:pt x="23" y="528"/>
                        <a:pt x="33" y="543"/>
                        <a:pt x="63" y="543"/>
                      </a:cubicBezTo>
                      <a:cubicBezTo>
                        <a:pt x="209" y="543"/>
                        <a:pt x="355" y="543"/>
                        <a:pt x="500" y="543"/>
                      </a:cubicBezTo>
                      <a:cubicBezTo>
                        <a:pt x="506" y="543"/>
                        <a:pt x="511" y="542"/>
                        <a:pt x="517" y="540"/>
                      </a:cubicBezTo>
                      <a:cubicBezTo>
                        <a:pt x="527" y="537"/>
                        <a:pt x="533" y="530"/>
                        <a:pt x="532" y="519"/>
                      </a:cubicBezTo>
                      <a:cubicBezTo>
                        <a:pt x="530" y="509"/>
                        <a:pt x="527" y="498"/>
                        <a:pt x="522" y="488"/>
                      </a:cubicBezTo>
                      <a:cubicBezTo>
                        <a:pt x="496" y="439"/>
                        <a:pt x="445" y="345"/>
                        <a:pt x="369" y="204"/>
                      </a:cubicBezTo>
                      <a:cubicBezTo>
                        <a:pt x="367" y="200"/>
                        <a:pt x="366" y="195"/>
                        <a:pt x="366" y="191"/>
                      </a:cubicBezTo>
                      <a:cubicBezTo>
                        <a:pt x="366" y="160"/>
                        <a:pt x="366" y="129"/>
                        <a:pt x="366" y="97"/>
                      </a:cubicBezTo>
                      <a:cubicBezTo>
                        <a:pt x="366" y="95"/>
                        <a:pt x="366" y="93"/>
                        <a:pt x="366" y="91"/>
                      </a:cubicBezTo>
                      <a:cubicBezTo>
                        <a:pt x="371" y="91"/>
                        <a:pt x="375" y="91"/>
                        <a:pt x="380" y="91"/>
                      </a:cubicBezTo>
                      <a:cubicBezTo>
                        <a:pt x="384" y="91"/>
                        <a:pt x="389" y="91"/>
                        <a:pt x="393" y="91"/>
                      </a:cubicBezTo>
                      <a:cubicBezTo>
                        <a:pt x="405" y="90"/>
                        <a:pt x="414" y="82"/>
                        <a:pt x="414" y="70"/>
                      </a:cubicBezTo>
                      <a:cubicBezTo>
                        <a:pt x="414" y="62"/>
                        <a:pt x="414" y="54"/>
                        <a:pt x="414" y="45"/>
                      </a:cubicBezTo>
                      <a:cubicBezTo>
                        <a:pt x="414" y="33"/>
                        <a:pt x="405" y="24"/>
                        <a:pt x="393" y="24"/>
                      </a:cubicBezTo>
                      <a:cubicBezTo>
                        <a:pt x="318" y="24"/>
                        <a:pt x="244" y="24"/>
                        <a:pt x="170" y="24"/>
                      </a:cubicBezTo>
                      <a:cubicBezTo>
                        <a:pt x="157" y="24"/>
                        <a:pt x="148" y="33"/>
                        <a:pt x="148" y="45"/>
                      </a:cubicBezTo>
                      <a:cubicBezTo>
                        <a:pt x="148" y="53"/>
                        <a:pt x="148" y="61"/>
                        <a:pt x="148" y="69"/>
                      </a:cubicBezTo>
                      <a:cubicBezTo>
                        <a:pt x="148" y="82"/>
                        <a:pt x="157" y="90"/>
                        <a:pt x="170" y="91"/>
                      </a:cubicBezTo>
                      <a:cubicBezTo>
                        <a:pt x="179" y="91"/>
                        <a:pt x="187" y="91"/>
                        <a:pt x="197" y="91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2" name="Freeform: Shape 26"/>
                <p:cNvSpPr>
                  <a:spLocks/>
                </p:cNvSpPr>
                <p:nvPr/>
              </p:nvSpPr>
              <p:spPr bwMode="auto">
                <a:xfrm>
                  <a:off x="4665759" y="2067048"/>
                  <a:ext cx="201730" cy="199463"/>
                </a:xfrm>
                <a:custGeom>
                  <a:avLst/>
                  <a:gdLst>
                    <a:gd name="T0" fmla="*/ 0 w 56"/>
                    <a:gd name="T1" fmla="*/ 27 h 55"/>
                    <a:gd name="T2" fmla="*/ 28 w 56"/>
                    <a:gd name="T3" fmla="*/ 0 h 55"/>
                    <a:gd name="T4" fmla="*/ 56 w 56"/>
                    <a:gd name="T5" fmla="*/ 28 h 55"/>
                    <a:gd name="T6" fmla="*/ 28 w 56"/>
                    <a:gd name="T7" fmla="*/ 55 h 55"/>
                    <a:gd name="T8" fmla="*/ 0 w 56"/>
                    <a:gd name="T9" fmla="*/ 27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55">
                      <a:moveTo>
                        <a:pt x="0" y="27"/>
                      </a:moveTo>
                      <a:cubicBezTo>
                        <a:pt x="0" y="12"/>
                        <a:pt x="13" y="0"/>
                        <a:pt x="28" y="0"/>
                      </a:cubicBezTo>
                      <a:cubicBezTo>
                        <a:pt x="44" y="0"/>
                        <a:pt x="56" y="13"/>
                        <a:pt x="56" y="28"/>
                      </a:cubicBezTo>
                      <a:cubicBezTo>
                        <a:pt x="56" y="43"/>
                        <a:pt x="43" y="55"/>
                        <a:pt x="28" y="55"/>
                      </a:cubicBezTo>
                      <a:cubicBezTo>
                        <a:pt x="12" y="55"/>
                        <a:pt x="0" y="43"/>
                        <a:pt x="0" y="2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3" name="Freeform: Shape 27"/>
                <p:cNvSpPr>
                  <a:spLocks/>
                </p:cNvSpPr>
                <p:nvPr/>
              </p:nvSpPr>
              <p:spPr bwMode="auto">
                <a:xfrm>
                  <a:off x="4919621" y="1937850"/>
                  <a:ext cx="169998" cy="169998"/>
                </a:xfrm>
                <a:custGeom>
                  <a:avLst/>
                  <a:gdLst>
                    <a:gd name="T0" fmla="*/ 47 w 47"/>
                    <a:gd name="T1" fmla="*/ 24 h 47"/>
                    <a:gd name="T2" fmla="*/ 23 w 47"/>
                    <a:gd name="T3" fmla="*/ 47 h 47"/>
                    <a:gd name="T4" fmla="*/ 0 w 47"/>
                    <a:gd name="T5" fmla="*/ 23 h 47"/>
                    <a:gd name="T6" fmla="*/ 23 w 47"/>
                    <a:gd name="T7" fmla="*/ 0 h 47"/>
                    <a:gd name="T8" fmla="*/ 47 w 47"/>
                    <a:gd name="T9" fmla="*/ 24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7">
                      <a:moveTo>
                        <a:pt x="47" y="24"/>
                      </a:moveTo>
                      <a:cubicBezTo>
                        <a:pt x="47" y="37"/>
                        <a:pt x="36" y="47"/>
                        <a:pt x="23" y="47"/>
                      </a:cubicBezTo>
                      <a:cubicBezTo>
                        <a:pt x="10" y="47"/>
                        <a:pt x="0" y="36"/>
                        <a:pt x="0" y="23"/>
                      </a:cubicBezTo>
                      <a:cubicBezTo>
                        <a:pt x="0" y="10"/>
                        <a:pt x="10" y="0"/>
                        <a:pt x="23" y="0"/>
                      </a:cubicBezTo>
                      <a:cubicBezTo>
                        <a:pt x="37" y="0"/>
                        <a:pt x="47" y="10"/>
                        <a:pt x="47" y="2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4" name="Freeform: Shape 28"/>
                <p:cNvSpPr>
                  <a:spLocks/>
                </p:cNvSpPr>
                <p:nvPr/>
              </p:nvSpPr>
              <p:spPr bwMode="auto">
                <a:xfrm>
                  <a:off x="4722425" y="2554372"/>
                  <a:ext cx="360394" cy="355861"/>
                </a:xfrm>
                <a:custGeom>
                  <a:avLst/>
                  <a:gdLst>
                    <a:gd name="T0" fmla="*/ 50 w 100"/>
                    <a:gd name="T1" fmla="*/ 99 h 99"/>
                    <a:gd name="T2" fmla="*/ 0 w 100"/>
                    <a:gd name="T3" fmla="*/ 49 h 99"/>
                    <a:gd name="T4" fmla="*/ 50 w 100"/>
                    <a:gd name="T5" fmla="*/ 0 h 99"/>
                    <a:gd name="T6" fmla="*/ 100 w 100"/>
                    <a:gd name="T7" fmla="*/ 50 h 99"/>
                    <a:gd name="T8" fmla="*/ 50 w 100"/>
                    <a:gd name="T9" fmla="*/ 99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99">
                      <a:moveTo>
                        <a:pt x="50" y="99"/>
                      </a:moveTo>
                      <a:cubicBezTo>
                        <a:pt x="22" y="99"/>
                        <a:pt x="1" y="77"/>
                        <a:pt x="0" y="49"/>
                      </a:cubicBezTo>
                      <a:cubicBezTo>
                        <a:pt x="0" y="22"/>
                        <a:pt x="22" y="0"/>
                        <a:pt x="50" y="0"/>
                      </a:cubicBezTo>
                      <a:cubicBezTo>
                        <a:pt x="78" y="0"/>
                        <a:pt x="100" y="22"/>
                        <a:pt x="100" y="50"/>
                      </a:cubicBezTo>
                      <a:cubicBezTo>
                        <a:pt x="100" y="77"/>
                        <a:pt x="78" y="99"/>
                        <a:pt x="50" y="99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5" name="Freeform: Shape 29"/>
                <p:cNvSpPr>
                  <a:spLocks/>
                </p:cNvSpPr>
                <p:nvPr/>
              </p:nvSpPr>
              <p:spPr bwMode="auto">
                <a:xfrm>
                  <a:off x="4702025" y="3007698"/>
                  <a:ext cx="258395" cy="258395"/>
                </a:xfrm>
                <a:custGeom>
                  <a:avLst/>
                  <a:gdLst>
                    <a:gd name="T0" fmla="*/ 72 w 72"/>
                    <a:gd name="T1" fmla="*/ 36 h 72"/>
                    <a:gd name="T2" fmla="*/ 36 w 72"/>
                    <a:gd name="T3" fmla="*/ 72 h 72"/>
                    <a:gd name="T4" fmla="*/ 0 w 72"/>
                    <a:gd name="T5" fmla="*/ 36 h 72"/>
                    <a:gd name="T6" fmla="*/ 37 w 72"/>
                    <a:gd name="T7" fmla="*/ 0 h 72"/>
                    <a:gd name="T8" fmla="*/ 72 w 72"/>
                    <a:gd name="T9" fmla="*/ 36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" h="72">
                      <a:moveTo>
                        <a:pt x="72" y="36"/>
                      </a:moveTo>
                      <a:cubicBezTo>
                        <a:pt x="72" y="56"/>
                        <a:pt x="56" y="72"/>
                        <a:pt x="36" y="72"/>
                      </a:cubicBezTo>
                      <a:cubicBezTo>
                        <a:pt x="16" y="72"/>
                        <a:pt x="1" y="56"/>
                        <a:pt x="0" y="36"/>
                      </a:cubicBezTo>
                      <a:cubicBezTo>
                        <a:pt x="0" y="16"/>
                        <a:pt x="16" y="0"/>
                        <a:pt x="37" y="0"/>
                      </a:cubicBezTo>
                      <a:cubicBezTo>
                        <a:pt x="56" y="0"/>
                        <a:pt x="72" y="16"/>
                        <a:pt x="72" y="3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6" name="Freeform: Shape 30"/>
                <p:cNvSpPr>
                  <a:spLocks/>
                </p:cNvSpPr>
                <p:nvPr/>
              </p:nvSpPr>
              <p:spPr bwMode="auto">
                <a:xfrm>
                  <a:off x="4071903" y="3501822"/>
                  <a:ext cx="1638771" cy="723054"/>
                </a:xfrm>
                <a:custGeom>
                  <a:avLst/>
                  <a:gdLst>
                    <a:gd name="T0" fmla="*/ 435 w 456"/>
                    <a:gd name="T1" fmla="*/ 164 h 201"/>
                    <a:gd name="T2" fmla="*/ 420 w 456"/>
                    <a:gd name="T3" fmla="*/ 137 h 201"/>
                    <a:gd name="T4" fmla="*/ 366 w 456"/>
                    <a:gd name="T5" fmla="*/ 36 h 201"/>
                    <a:gd name="T6" fmla="*/ 339 w 456"/>
                    <a:gd name="T7" fmla="*/ 33 h 201"/>
                    <a:gd name="T8" fmla="*/ 231 w 456"/>
                    <a:gd name="T9" fmla="*/ 36 h 201"/>
                    <a:gd name="T10" fmla="*/ 156 w 456"/>
                    <a:gd name="T11" fmla="*/ 52 h 201"/>
                    <a:gd name="T12" fmla="*/ 76 w 456"/>
                    <a:gd name="T13" fmla="*/ 62 h 201"/>
                    <a:gd name="T14" fmla="*/ 32 w 456"/>
                    <a:gd name="T15" fmla="*/ 142 h 201"/>
                    <a:gd name="T16" fmla="*/ 7 w 456"/>
                    <a:gd name="T17" fmla="*/ 185 h 201"/>
                    <a:gd name="T18" fmla="*/ 0 w 456"/>
                    <a:gd name="T19" fmla="*/ 201 h 201"/>
                    <a:gd name="T20" fmla="*/ 456 w 456"/>
                    <a:gd name="T21" fmla="*/ 201 h 201"/>
                    <a:gd name="T22" fmla="*/ 435 w 456"/>
                    <a:gd name="T23" fmla="*/ 164 h 2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456" h="201">
                      <a:moveTo>
                        <a:pt x="435" y="164"/>
                      </a:moveTo>
                      <a:cubicBezTo>
                        <a:pt x="420" y="137"/>
                        <a:pt x="420" y="137"/>
                        <a:pt x="420" y="137"/>
                      </a:cubicBezTo>
                      <a:cubicBezTo>
                        <a:pt x="406" y="109"/>
                        <a:pt x="400" y="98"/>
                        <a:pt x="366" y="36"/>
                      </a:cubicBezTo>
                      <a:cubicBezTo>
                        <a:pt x="354" y="42"/>
                        <a:pt x="339" y="33"/>
                        <a:pt x="339" y="33"/>
                      </a:cubicBezTo>
                      <a:cubicBezTo>
                        <a:pt x="284" y="0"/>
                        <a:pt x="231" y="36"/>
                        <a:pt x="231" y="36"/>
                      </a:cubicBezTo>
                      <a:cubicBezTo>
                        <a:pt x="207" y="56"/>
                        <a:pt x="156" y="52"/>
                        <a:pt x="156" y="52"/>
                      </a:cubicBezTo>
                      <a:cubicBezTo>
                        <a:pt x="107" y="34"/>
                        <a:pt x="76" y="62"/>
                        <a:pt x="76" y="62"/>
                      </a:cubicBezTo>
                      <a:cubicBezTo>
                        <a:pt x="32" y="142"/>
                        <a:pt x="32" y="142"/>
                        <a:pt x="32" y="142"/>
                      </a:cubicBezTo>
                      <a:cubicBezTo>
                        <a:pt x="27" y="151"/>
                        <a:pt x="19" y="164"/>
                        <a:pt x="7" y="185"/>
                      </a:cubicBezTo>
                      <a:cubicBezTo>
                        <a:pt x="5" y="190"/>
                        <a:pt x="3" y="195"/>
                        <a:pt x="0" y="201"/>
                      </a:cubicBezTo>
                      <a:cubicBezTo>
                        <a:pt x="152" y="201"/>
                        <a:pt x="302" y="201"/>
                        <a:pt x="456" y="201"/>
                      </a:cubicBezTo>
                      <a:cubicBezTo>
                        <a:pt x="447" y="186"/>
                        <a:pt x="441" y="174"/>
                        <a:pt x="435" y="16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  <p:grpSp>
            <p:nvGrpSpPr>
              <p:cNvPr id="20" name="Group 4"/>
              <p:cNvGrpSpPr/>
              <p:nvPr/>
            </p:nvGrpSpPr>
            <p:grpSpPr>
              <a:xfrm>
                <a:off x="6377140" y="1817589"/>
                <a:ext cx="2035430" cy="2466091"/>
                <a:chOff x="6277331" y="1987716"/>
                <a:chExt cx="2035430" cy="2466091"/>
              </a:xfrm>
            </p:grpSpPr>
            <p:sp>
              <p:nvSpPr>
                <p:cNvPr id="35" name="Freeform: Shape 19"/>
                <p:cNvSpPr>
                  <a:spLocks/>
                </p:cNvSpPr>
                <p:nvPr/>
              </p:nvSpPr>
              <p:spPr bwMode="auto">
                <a:xfrm>
                  <a:off x="6277331" y="2416109"/>
                  <a:ext cx="2035430" cy="2037698"/>
                </a:xfrm>
                <a:custGeom>
                  <a:avLst/>
                  <a:gdLst>
                    <a:gd name="T0" fmla="*/ 173 w 567"/>
                    <a:gd name="T1" fmla="*/ 114 h 566"/>
                    <a:gd name="T2" fmla="*/ 129 w 567"/>
                    <a:gd name="T3" fmla="*/ 87 h 566"/>
                    <a:gd name="T4" fmla="*/ 129 w 567"/>
                    <a:gd name="T5" fmla="*/ 26 h 566"/>
                    <a:gd name="T6" fmla="*/ 169 w 567"/>
                    <a:gd name="T7" fmla="*/ 0 h 566"/>
                    <a:gd name="T8" fmla="*/ 394 w 567"/>
                    <a:gd name="T9" fmla="*/ 0 h 566"/>
                    <a:gd name="T10" fmla="*/ 437 w 567"/>
                    <a:gd name="T11" fmla="*/ 40 h 566"/>
                    <a:gd name="T12" fmla="*/ 437 w 567"/>
                    <a:gd name="T13" fmla="*/ 74 h 566"/>
                    <a:gd name="T14" fmla="*/ 395 w 567"/>
                    <a:gd name="T15" fmla="*/ 114 h 566"/>
                    <a:gd name="T16" fmla="*/ 390 w 567"/>
                    <a:gd name="T17" fmla="*/ 114 h 566"/>
                    <a:gd name="T18" fmla="*/ 389 w 567"/>
                    <a:gd name="T19" fmla="*/ 172 h 566"/>
                    <a:gd name="T20" fmla="*/ 399 w 567"/>
                    <a:gd name="T21" fmla="*/ 209 h 566"/>
                    <a:gd name="T22" fmla="*/ 555 w 567"/>
                    <a:gd name="T23" fmla="*/ 477 h 566"/>
                    <a:gd name="T24" fmla="*/ 565 w 567"/>
                    <a:gd name="T25" fmla="*/ 518 h 566"/>
                    <a:gd name="T26" fmla="*/ 515 w 567"/>
                    <a:gd name="T27" fmla="*/ 565 h 566"/>
                    <a:gd name="T28" fmla="*/ 493 w 567"/>
                    <a:gd name="T29" fmla="*/ 566 h 566"/>
                    <a:gd name="T30" fmla="*/ 65 w 567"/>
                    <a:gd name="T31" fmla="*/ 566 h 566"/>
                    <a:gd name="T32" fmla="*/ 45 w 567"/>
                    <a:gd name="T33" fmla="*/ 564 h 566"/>
                    <a:gd name="T34" fmla="*/ 9 w 567"/>
                    <a:gd name="T35" fmla="*/ 501 h 566"/>
                    <a:gd name="T36" fmla="*/ 20 w 567"/>
                    <a:gd name="T37" fmla="*/ 476 h 566"/>
                    <a:gd name="T38" fmla="*/ 168 w 567"/>
                    <a:gd name="T39" fmla="*/ 200 h 566"/>
                    <a:gd name="T40" fmla="*/ 173 w 567"/>
                    <a:gd name="T41" fmla="*/ 181 h 566"/>
                    <a:gd name="T42" fmla="*/ 173 w 567"/>
                    <a:gd name="T43" fmla="*/ 114 h 566"/>
                    <a:gd name="T44" fmla="*/ 197 w 567"/>
                    <a:gd name="T45" fmla="*/ 90 h 566"/>
                    <a:gd name="T46" fmla="*/ 196 w 567"/>
                    <a:gd name="T47" fmla="*/ 189 h 566"/>
                    <a:gd name="T48" fmla="*/ 193 w 567"/>
                    <a:gd name="T49" fmla="*/ 203 h 566"/>
                    <a:gd name="T50" fmla="*/ 43 w 567"/>
                    <a:gd name="T51" fmla="*/ 482 h 566"/>
                    <a:gd name="T52" fmla="*/ 34 w 567"/>
                    <a:gd name="T53" fmla="*/ 500 h 566"/>
                    <a:gd name="T54" fmla="*/ 63 w 567"/>
                    <a:gd name="T55" fmla="*/ 543 h 566"/>
                    <a:gd name="T56" fmla="*/ 500 w 567"/>
                    <a:gd name="T57" fmla="*/ 542 h 566"/>
                    <a:gd name="T58" fmla="*/ 517 w 567"/>
                    <a:gd name="T59" fmla="*/ 540 h 566"/>
                    <a:gd name="T60" fmla="*/ 532 w 567"/>
                    <a:gd name="T61" fmla="*/ 519 h 566"/>
                    <a:gd name="T62" fmla="*/ 522 w 567"/>
                    <a:gd name="T63" fmla="*/ 488 h 566"/>
                    <a:gd name="T64" fmla="*/ 369 w 567"/>
                    <a:gd name="T65" fmla="*/ 203 h 566"/>
                    <a:gd name="T66" fmla="*/ 366 w 567"/>
                    <a:gd name="T67" fmla="*/ 191 h 566"/>
                    <a:gd name="T68" fmla="*/ 366 w 567"/>
                    <a:gd name="T69" fmla="*/ 97 h 566"/>
                    <a:gd name="T70" fmla="*/ 366 w 567"/>
                    <a:gd name="T71" fmla="*/ 90 h 566"/>
                    <a:gd name="T72" fmla="*/ 380 w 567"/>
                    <a:gd name="T73" fmla="*/ 90 h 566"/>
                    <a:gd name="T74" fmla="*/ 393 w 567"/>
                    <a:gd name="T75" fmla="*/ 90 h 566"/>
                    <a:gd name="T76" fmla="*/ 414 w 567"/>
                    <a:gd name="T77" fmla="*/ 70 h 566"/>
                    <a:gd name="T78" fmla="*/ 414 w 567"/>
                    <a:gd name="T79" fmla="*/ 45 h 566"/>
                    <a:gd name="T80" fmla="*/ 393 w 567"/>
                    <a:gd name="T81" fmla="*/ 24 h 566"/>
                    <a:gd name="T82" fmla="*/ 170 w 567"/>
                    <a:gd name="T83" fmla="*/ 24 h 566"/>
                    <a:gd name="T84" fmla="*/ 148 w 567"/>
                    <a:gd name="T85" fmla="*/ 45 h 566"/>
                    <a:gd name="T86" fmla="*/ 148 w 567"/>
                    <a:gd name="T87" fmla="*/ 69 h 566"/>
                    <a:gd name="T88" fmla="*/ 170 w 567"/>
                    <a:gd name="T89" fmla="*/ 90 h 566"/>
                    <a:gd name="T90" fmla="*/ 197 w 567"/>
                    <a:gd name="T91" fmla="*/ 90 h 5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567" h="566">
                      <a:moveTo>
                        <a:pt x="173" y="114"/>
                      </a:moveTo>
                      <a:cubicBezTo>
                        <a:pt x="153" y="113"/>
                        <a:pt x="136" y="106"/>
                        <a:pt x="129" y="87"/>
                      </a:cubicBezTo>
                      <a:cubicBezTo>
                        <a:pt x="121" y="67"/>
                        <a:pt x="121" y="46"/>
                        <a:pt x="129" y="26"/>
                      </a:cubicBezTo>
                      <a:cubicBezTo>
                        <a:pt x="136" y="9"/>
                        <a:pt x="151" y="0"/>
                        <a:pt x="169" y="0"/>
                      </a:cubicBezTo>
                      <a:cubicBezTo>
                        <a:pt x="244" y="0"/>
                        <a:pt x="319" y="0"/>
                        <a:pt x="394" y="0"/>
                      </a:cubicBezTo>
                      <a:cubicBezTo>
                        <a:pt x="416" y="0"/>
                        <a:pt x="435" y="17"/>
                        <a:pt x="437" y="40"/>
                      </a:cubicBezTo>
                      <a:cubicBezTo>
                        <a:pt x="439" y="51"/>
                        <a:pt x="439" y="63"/>
                        <a:pt x="437" y="74"/>
                      </a:cubicBezTo>
                      <a:cubicBezTo>
                        <a:pt x="434" y="97"/>
                        <a:pt x="418" y="112"/>
                        <a:pt x="395" y="114"/>
                      </a:cubicBezTo>
                      <a:cubicBezTo>
                        <a:pt x="393" y="114"/>
                        <a:pt x="392" y="114"/>
                        <a:pt x="390" y="114"/>
                      </a:cubicBezTo>
                      <a:cubicBezTo>
                        <a:pt x="390" y="134"/>
                        <a:pt x="390" y="153"/>
                        <a:pt x="389" y="172"/>
                      </a:cubicBezTo>
                      <a:cubicBezTo>
                        <a:pt x="389" y="185"/>
                        <a:pt x="392" y="197"/>
                        <a:pt x="399" y="209"/>
                      </a:cubicBezTo>
                      <a:cubicBezTo>
                        <a:pt x="451" y="298"/>
                        <a:pt x="503" y="387"/>
                        <a:pt x="555" y="477"/>
                      </a:cubicBezTo>
                      <a:cubicBezTo>
                        <a:pt x="562" y="489"/>
                        <a:pt x="567" y="503"/>
                        <a:pt x="565" y="518"/>
                      </a:cubicBezTo>
                      <a:cubicBezTo>
                        <a:pt x="562" y="543"/>
                        <a:pt x="542" y="561"/>
                        <a:pt x="515" y="565"/>
                      </a:cubicBezTo>
                      <a:cubicBezTo>
                        <a:pt x="508" y="566"/>
                        <a:pt x="500" y="566"/>
                        <a:pt x="493" y="566"/>
                      </a:cubicBezTo>
                      <a:cubicBezTo>
                        <a:pt x="351" y="566"/>
                        <a:pt x="208" y="566"/>
                        <a:pt x="65" y="566"/>
                      </a:cubicBezTo>
                      <a:cubicBezTo>
                        <a:pt x="58" y="566"/>
                        <a:pt x="52" y="566"/>
                        <a:pt x="45" y="564"/>
                      </a:cubicBezTo>
                      <a:cubicBezTo>
                        <a:pt x="14" y="558"/>
                        <a:pt x="0" y="533"/>
                        <a:pt x="9" y="501"/>
                      </a:cubicBezTo>
                      <a:cubicBezTo>
                        <a:pt x="12" y="493"/>
                        <a:pt x="16" y="484"/>
                        <a:pt x="20" y="476"/>
                      </a:cubicBezTo>
                      <a:cubicBezTo>
                        <a:pt x="69" y="384"/>
                        <a:pt x="119" y="292"/>
                        <a:pt x="168" y="200"/>
                      </a:cubicBezTo>
                      <a:cubicBezTo>
                        <a:pt x="171" y="194"/>
                        <a:pt x="173" y="188"/>
                        <a:pt x="173" y="181"/>
                      </a:cubicBezTo>
                      <a:cubicBezTo>
                        <a:pt x="173" y="159"/>
                        <a:pt x="173" y="137"/>
                        <a:pt x="173" y="114"/>
                      </a:cubicBezTo>
                      <a:close/>
                      <a:moveTo>
                        <a:pt x="197" y="90"/>
                      </a:moveTo>
                      <a:cubicBezTo>
                        <a:pt x="197" y="124"/>
                        <a:pt x="197" y="157"/>
                        <a:pt x="196" y="189"/>
                      </a:cubicBezTo>
                      <a:cubicBezTo>
                        <a:pt x="196" y="194"/>
                        <a:pt x="195" y="199"/>
                        <a:pt x="193" y="203"/>
                      </a:cubicBezTo>
                      <a:cubicBezTo>
                        <a:pt x="68" y="436"/>
                        <a:pt x="200" y="190"/>
                        <a:pt x="43" y="482"/>
                      </a:cubicBezTo>
                      <a:cubicBezTo>
                        <a:pt x="40" y="488"/>
                        <a:pt x="37" y="494"/>
                        <a:pt x="34" y="500"/>
                      </a:cubicBezTo>
                      <a:cubicBezTo>
                        <a:pt x="23" y="528"/>
                        <a:pt x="33" y="543"/>
                        <a:pt x="63" y="543"/>
                      </a:cubicBezTo>
                      <a:cubicBezTo>
                        <a:pt x="209" y="543"/>
                        <a:pt x="355" y="543"/>
                        <a:pt x="500" y="542"/>
                      </a:cubicBezTo>
                      <a:cubicBezTo>
                        <a:pt x="506" y="542"/>
                        <a:pt x="511" y="542"/>
                        <a:pt x="517" y="540"/>
                      </a:cubicBezTo>
                      <a:cubicBezTo>
                        <a:pt x="527" y="537"/>
                        <a:pt x="533" y="530"/>
                        <a:pt x="532" y="519"/>
                      </a:cubicBezTo>
                      <a:cubicBezTo>
                        <a:pt x="530" y="508"/>
                        <a:pt x="527" y="497"/>
                        <a:pt x="522" y="488"/>
                      </a:cubicBezTo>
                      <a:cubicBezTo>
                        <a:pt x="471" y="393"/>
                        <a:pt x="420" y="298"/>
                        <a:pt x="369" y="203"/>
                      </a:cubicBezTo>
                      <a:cubicBezTo>
                        <a:pt x="367" y="200"/>
                        <a:pt x="366" y="195"/>
                        <a:pt x="366" y="191"/>
                      </a:cubicBezTo>
                      <a:cubicBezTo>
                        <a:pt x="366" y="159"/>
                        <a:pt x="366" y="128"/>
                        <a:pt x="366" y="97"/>
                      </a:cubicBezTo>
                      <a:cubicBezTo>
                        <a:pt x="366" y="95"/>
                        <a:pt x="366" y="93"/>
                        <a:pt x="366" y="90"/>
                      </a:cubicBezTo>
                      <a:cubicBezTo>
                        <a:pt x="371" y="90"/>
                        <a:pt x="375" y="90"/>
                        <a:pt x="380" y="90"/>
                      </a:cubicBezTo>
                      <a:cubicBezTo>
                        <a:pt x="384" y="90"/>
                        <a:pt x="389" y="90"/>
                        <a:pt x="393" y="90"/>
                      </a:cubicBezTo>
                      <a:cubicBezTo>
                        <a:pt x="405" y="90"/>
                        <a:pt x="414" y="81"/>
                        <a:pt x="414" y="70"/>
                      </a:cubicBezTo>
                      <a:cubicBezTo>
                        <a:pt x="414" y="61"/>
                        <a:pt x="414" y="53"/>
                        <a:pt x="414" y="45"/>
                      </a:cubicBezTo>
                      <a:cubicBezTo>
                        <a:pt x="414" y="32"/>
                        <a:pt x="405" y="24"/>
                        <a:pt x="393" y="24"/>
                      </a:cubicBezTo>
                      <a:cubicBezTo>
                        <a:pt x="318" y="23"/>
                        <a:pt x="244" y="23"/>
                        <a:pt x="170" y="24"/>
                      </a:cubicBezTo>
                      <a:cubicBezTo>
                        <a:pt x="157" y="24"/>
                        <a:pt x="148" y="33"/>
                        <a:pt x="148" y="45"/>
                      </a:cubicBezTo>
                      <a:cubicBezTo>
                        <a:pt x="148" y="53"/>
                        <a:pt x="148" y="61"/>
                        <a:pt x="148" y="69"/>
                      </a:cubicBezTo>
                      <a:cubicBezTo>
                        <a:pt x="148" y="81"/>
                        <a:pt x="157" y="90"/>
                        <a:pt x="170" y="90"/>
                      </a:cubicBezTo>
                      <a:cubicBezTo>
                        <a:pt x="179" y="90"/>
                        <a:pt x="187" y="90"/>
                        <a:pt x="197" y="90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6" name="Freeform: Shape 20"/>
                <p:cNvSpPr>
                  <a:spLocks/>
                </p:cNvSpPr>
                <p:nvPr/>
              </p:nvSpPr>
              <p:spPr bwMode="auto">
                <a:xfrm>
                  <a:off x="7063849" y="2121447"/>
                  <a:ext cx="201730" cy="199463"/>
                </a:xfrm>
                <a:custGeom>
                  <a:avLst/>
                  <a:gdLst>
                    <a:gd name="T0" fmla="*/ 0 w 56"/>
                    <a:gd name="T1" fmla="*/ 27 h 55"/>
                    <a:gd name="T2" fmla="*/ 28 w 56"/>
                    <a:gd name="T3" fmla="*/ 0 h 55"/>
                    <a:gd name="T4" fmla="*/ 56 w 56"/>
                    <a:gd name="T5" fmla="*/ 28 h 55"/>
                    <a:gd name="T6" fmla="*/ 28 w 56"/>
                    <a:gd name="T7" fmla="*/ 55 h 55"/>
                    <a:gd name="T8" fmla="*/ 0 w 56"/>
                    <a:gd name="T9" fmla="*/ 27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55">
                      <a:moveTo>
                        <a:pt x="0" y="27"/>
                      </a:moveTo>
                      <a:cubicBezTo>
                        <a:pt x="0" y="12"/>
                        <a:pt x="13" y="0"/>
                        <a:pt x="28" y="0"/>
                      </a:cubicBezTo>
                      <a:cubicBezTo>
                        <a:pt x="44" y="0"/>
                        <a:pt x="56" y="12"/>
                        <a:pt x="56" y="28"/>
                      </a:cubicBezTo>
                      <a:cubicBezTo>
                        <a:pt x="56" y="43"/>
                        <a:pt x="43" y="55"/>
                        <a:pt x="28" y="55"/>
                      </a:cubicBezTo>
                      <a:cubicBezTo>
                        <a:pt x="12" y="55"/>
                        <a:pt x="0" y="43"/>
                        <a:pt x="0" y="2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7" name="Freeform: Shape 21"/>
                <p:cNvSpPr>
                  <a:spLocks/>
                </p:cNvSpPr>
                <p:nvPr/>
              </p:nvSpPr>
              <p:spPr bwMode="auto">
                <a:xfrm>
                  <a:off x="7317711" y="1987716"/>
                  <a:ext cx="169998" cy="174531"/>
                </a:xfrm>
                <a:custGeom>
                  <a:avLst/>
                  <a:gdLst>
                    <a:gd name="T0" fmla="*/ 47 w 47"/>
                    <a:gd name="T1" fmla="*/ 24 h 48"/>
                    <a:gd name="T2" fmla="*/ 23 w 47"/>
                    <a:gd name="T3" fmla="*/ 48 h 48"/>
                    <a:gd name="T4" fmla="*/ 0 w 47"/>
                    <a:gd name="T5" fmla="*/ 24 h 48"/>
                    <a:gd name="T6" fmla="*/ 23 w 47"/>
                    <a:gd name="T7" fmla="*/ 1 h 48"/>
                    <a:gd name="T8" fmla="*/ 47 w 47"/>
                    <a:gd name="T9" fmla="*/ 24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8">
                      <a:moveTo>
                        <a:pt x="47" y="24"/>
                      </a:moveTo>
                      <a:cubicBezTo>
                        <a:pt x="47" y="38"/>
                        <a:pt x="36" y="48"/>
                        <a:pt x="23" y="48"/>
                      </a:cubicBezTo>
                      <a:cubicBezTo>
                        <a:pt x="10" y="48"/>
                        <a:pt x="0" y="37"/>
                        <a:pt x="0" y="24"/>
                      </a:cubicBezTo>
                      <a:cubicBezTo>
                        <a:pt x="0" y="11"/>
                        <a:pt x="10" y="1"/>
                        <a:pt x="23" y="1"/>
                      </a:cubicBezTo>
                      <a:cubicBezTo>
                        <a:pt x="37" y="0"/>
                        <a:pt x="47" y="11"/>
                        <a:pt x="47" y="24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8" name="Freeform: Shape 22"/>
                <p:cNvSpPr>
                  <a:spLocks/>
                </p:cNvSpPr>
                <p:nvPr/>
              </p:nvSpPr>
              <p:spPr bwMode="auto">
                <a:xfrm>
                  <a:off x="7120515" y="2604238"/>
                  <a:ext cx="360394" cy="360394"/>
                </a:xfrm>
                <a:custGeom>
                  <a:avLst/>
                  <a:gdLst>
                    <a:gd name="T0" fmla="*/ 50 w 100"/>
                    <a:gd name="T1" fmla="*/ 100 h 100"/>
                    <a:gd name="T2" fmla="*/ 0 w 100"/>
                    <a:gd name="T3" fmla="*/ 50 h 100"/>
                    <a:gd name="T4" fmla="*/ 50 w 100"/>
                    <a:gd name="T5" fmla="*/ 0 h 100"/>
                    <a:gd name="T6" fmla="*/ 100 w 100"/>
                    <a:gd name="T7" fmla="*/ 51 h 100"/>
                    <a:gd name="T8" fmla="*/ 50 w 100"/>
                    <a:gd name="T9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100">
                      <a:moveTo>
                        <a:pt x="50" y="100"/>
                      </a:moveTo>
                      <a:cubicBezTo>
                        <a:pt x="22" y="100"/>
                        <a:pt x="1" y="78"/>
                        <a:pt x="0" y="50"/>
                      </a:cubicBezTo>
                      <a:cubicBezTo>
                        <a:pt x="0" y="22"/>
                        <a:pt x="22" y="0"/>
                        <a:pt x="50" y="0"/>
                      </a:cubicBezTo>
                      <a:cubicBezTo>
                        <a:pt x="78" y="0"/>
                        <a:pt x="100" y="23"/>
                        <a:pt x="100" y="51"/>
                      </a:cubicBezTo>
                      <a:cubicBezTo>
                        <a:pt x="100" y="78"/>
                        <a:pt x="78" y="100"/>
                        <a:pt x="50" y="10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9" name="Freeform: Shape 23"/>
                <p:cNvSpPr>
                  <a:spLocks/>
                </p:cNvSpPr>
                <p:nvPr/>
              </p:nvSpPr>
              <p:spPr bwMode="auto">
                <a:xfrm>
                  <a:off x="7100115" y="3062097"/>
                  <a:ext cx="258395" cy="256129"/>
                </a:xfrm>
                <a:custGeom>
                  <a:avLst/>
                  <a:gdLst>
                    <a:gd name="T0" fmla="*/ 72 w 72"/>
                    <a:gd name="T1" fmla="*/ 36 h 71"/>
                    <a:gd name="T2" fmla="*/ 36 w 72"/>
                    <a:gd name="T3" fmla="*/ 71 h 71"/>
                    <a:gd name="T4" fmla="*/ 0 w 72"/>
                    <a:gd name="T5" fmla="*/ 36 h 71"/>
                    <a:gd name="T6" fmla="*/ 37 w 72"/>
                    <a:gd name="T7" fmla="*/ 0 h 71"/>
                    <a:gd name="T8" fmla="*/ 72 w 72"/>
                    <a:gd name="T9" fmla="*/ 3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" h="71">
                      <a:moveTo>
                        <a:pt x="72" y="36"/>
                      </a:moveTo>
                      <a:cubicBezTo>
                        <a:pt x="72" y="56"/>
                        <a:pt x="56" y="71"/>
                        <a:pt x="36" y="71"/>
                      </a:cubicBezTo>
                      <a:cubicBezTo>
                        <a:pt x="16" y="71"/>
                        <a:pt x="1" y="56"/>
                        <a:pt x="0" y="36"/>
                      </a:cubicBezTo>
                      <a:cubicBezTo>
                        <a:pt x="0" y="16"/>
                        <a:pt x="16" y="0"/>
                        <a:pt x="37" y="0"/>
                      </a:cubicBezTo>
                      <a:cubicBezTo>
                        <a:pt x="56" y="0"/>
                        <a:pt x="72" y="16"/>
                        <a:pt x="72" y="3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0" name="Freeform: Shape 24"/>
                <p:cNvSpPr>
                  <a:spLocks/>
                </p:cNvSpPr>
                <p:nvPr/>
              </p:nvSpPr>
              <p:spPr bwMode="auto">
                <a:xfrm>
                  <a:off x="6472260" y="3993681"/>
                  <a:ext cx="1636504" cy="285595"/>
                </a:xfrm>
                <a:custGeom>
                  <a:avLst/>
                  <a:gdLst>
                    <a:gd name="T0" fmla="*/ 26 w 456"/>
                    <a:gd name="T1" fmla="*/ 30 h 79"/>
                    <a:gd name="T2" fmla="*/ 127 w 456"/>
                    <a:gd name="T3" fmla="*/ 30 h 79"/>
                    <a:gd name="T4" fmla="*/ 218 w 456"/>
                    <a:gd name="T5" fmla="*/ 30 h 79"/>
                    <a:gd name="T6" fmla="*/ 310 w 456"/>
                    <a:gd name="T7" fmla="*/ 29 h 79"/>
                    <a:gd name="T8" fmla="*/ 435 w 456"/>
                    <a:gd name="T9" fmla="*/ 41 h 79"/>
                    <a:gd name="T10" fmla="*/ 456 w 456"/>
                    <a:gd name="T11" fmla="*/ 79 h 79"/>
                    <a:gd name="T12" fmla="*/ 0 w 456"/>
                    <a:gd name="T13" fmla="*/ 79 h 79"/>
                    <a:gd name="T14" fmla="*/ 26 w 456"/>
                    <a:gd name="T15" fmla="*/ 30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56" h="79">
                      <a:moveTo>
                        <a:pt x="26" y="30"/>
                      </a:moveTo>
                      <a:cubicBezTo>
                        <a:pt x="26" y="30"/>
                        <a:pt x="71" y="1"/>
                        <a:pt x="127" y="30"/>
                      </a:cubicBezTo>
                      <a:cubicBezTo>
                        <a:pt x="127" y="30"/>
                        <a:pt x="180" y="55"/>
                        <a:pt x="218" y="30"/>
                      </a:cubicBezTo>
                      <a:cubicBezTo>
                        <a:pt x="218" y="30"/>
                        <a:pt x="271" y="0"/>
                        <a:pt x="310" y="29"/>
                      </a:cubicBezTo>
                      <a:cubicBezTo>
                        <a:pt x="310" y="29"/>
                        <a:pt x="367" y="60"/>
                        <a:pt x="435" y="41"/>
                      </a:cubicBezTo>
                      <a:cubicBezTo>
                        <a:pt x="456" y="79"/>
                        <a:pt x="456" y="79"/>
                        <a:pt x="456" y="79"/>
                      </a:cubicBezTo>
                      <a:cubicBezTo>
                        <a:pt x="0" y="79"/>
                        <a:pt x="0" y="79"/>
                        <a:pt x="0" y="79"/>
                      </a:cubicBezTo>
                      <a:lnTo>
                        <a:pt x="26" y="3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  <p:grpSp>
            <p:nvGrpSpPr>
              <p:cNvPr id="21" name="Group 5"/>
              <p:cNvGrpSpPr/>
              <p:nvPr/>
            </p:nvGrpSpPr>
            <p:grpSpPr>
              <a:xfrm>
                <a:off x="8970198" y="1817591"/>
                <a:ext cx="2035430" cy="2466089"/>
                <a:chOff x="8675421" y="2042115"/>
                <a:chExt cx="2035430" cy="2466089"/>
              </a:xfrm>
            </p:grpSpPr>
            <p:sp>
              <p:nvSpPr>
                <p:cNvPr id="30" name="Freeform: Shape 14"/>
                <p:cNvSpPr>
                  <a:spLocks/>
                </p:cNvSpPr>
                <p:nvPr/>
              </p:nvSpPr>
              <p:spPr bwMode="auto">
                <a:xfrm>
                  <a:off x="8675421" y="2468241"/>
                  <a:ext cx="2035430" cy="2039963"/>
                </a:xfrm>
                <a:custGeom>
                  <a:avLst/>
                  <a:gdLst>
                    <a:gd name="T0" fmla="*/ 173 w 567"/>
                    <a:gd name="T1" fmla="*/ 115 h 567"/>
                    <a:gd name="T2" fmla="*/ 129 w 567"/>
                    <a:gd name="T3" fmla="*/ 88 h 567"/>
                    <a:gd name="T4" fmla="*/ 129 w 567"/>
                    <a:gd name="T5" fmla="*/ 27 h 567"/>
                    <a:gd name="T6" fmla="*/ 169 w 567"/>
                    <a:gd name="T7" fmla="*/ 1 h 567"/>
                    <a:gd name="T8" fmla="*/ 394 w 567"/>
                    <a:gd name="T9" fmla="*/ 1 h 567"/>
                    <a:gd name="T10" fmla="*/ 437 w 567"/>
                    <a:gd name="T11" fmla="*/ 41 h 567"/>
                    <a:gd name="T12" fmla="*/ 437 w 567"/>
                    <a:gd name="T13" fmla="*/ 75 h 567"/>
                    <a:gd name="T14" fmla="*/ 395 w 567"/>
                    <a:gd name="T15" fmla="*/ 115 h 567"/>
                    <a:gd name="T16" fmla="*/ 390 w 567"/>
                    <a:gd name="T17" fmla="*/ 115 h 567"/>
                    <a:gd name="T18" fmla="*/ 389 w 567"/>
                    <a:gd name="T19" fmla="*/ 173 h 567"/>
                    <a:gd name="T20" fmla="*/ 399 w 567"/>
                    <a:gd name="T21" fmla="*/ 209 h 567"/>
                    <a:gd name="T22" fmla="*/ 555 w 567"/>
                    <a:gd name="T23" fmla="*/ 477 h 567"/>
                    <a:gd name="T24" fmla="*/ 565 w 567"/>
                    <a:gd name="T25" fmla="*/ 518 h 567"/>
                    <a:gd name="T26" fmla="*/ 515 w 567"/>
                    <a:gd name="T27" fmla="*/ 565 h 567"/>
                    <a:gd name="T28" fmla="*/ 493 w 567"/>
                    <a:gd name="T29" fmla="*/ 567 h 567"/>
                    <a:gd name="T30" fmla="*/ 65 w 567"/>
                    <a:gd name="T31" fmla="*/ 567 h 567"/>
                    <a:gd name="T32" fmla="*/ 45 w 567"/>
                    <a:gd name="T33" fmla="*/ 565 h 567"/>
                    <a:gd name="T34" fmla="*/ 9 w 567"/>
                    <a:gd name="T35" fmla="*/ 502 h 567"/>
                    <a:gd name="T36" fmla="*/ 20 w 567"/>
                    <a:gd name="T37" fmla="*/ 477 h 567"/>
                    <a:gd name="T38" fmla="*/ 168 w 567"/>
                    <a:gd name="T39" fmla="*/ 200 h 567"/>
                    <a:gd name="T40" fmla="*/ 173 w 567"/>
                    <a:gd name="T41" fmla="*/ 182 h 567"/>
                    <a:gd name="T42" fmla="*/ 173 w 567"/>
                    <a:gd name="T43" fmla="*/ 115 h 567"/>
                    <a:gd name="T44" fmla="*/ 197 w 567"/>
                    <a:gd name="T45" fmla="*/ 91 h 567"/>
                    <a:gd name="T46" fmla="*/ 196 w 567"/>
                    <a:gd name="T47" fmla="*/ 190 h 567"/>
                    <a:gd name="T48" fmla="*/ 193 w 567"/>
                    <a:gd name="T49" fmla="*/ 204 h 567"/>
                    <a:gd name="T50" fmla="*/ 43 w 567"/>
                    <a:gd name="T51" fmla="*/ 483 h 567"/>
                    <a:gd name="T52" fmla="*/ 34 w 567"/>
                    <a:gd name="T53" fmla="*/ 501 h 567"/>
                    <a:gd name="T54" fmla="*/ 63 w 567"/>
                    <a:gd name="T55" fmla="*/ 543 h 567"/>
                    <a:gd name="T56" fmla="*/ 500 w 567"/>
                    <a:gd name="T57" fmla="*/ 543 h 567"/>
                    <a:gd name="T58" fmla="*/ 517 w 567"/>
                    <a:gd name="T59" fmla="*/ 541 h 567"/>
                    <a:gd name="T60" fmla="*/ 532 w 567"/>
                    <a:gd name="T61" fmla="*/ 520 h 567"/>
                    <a:gd name="T62" fmla="*/ 522 w 567"/>
                    <a:gd name="T63" fmla="*/ 488 h 567"/>
                    <a:gd name="T64" fmla="*/ 369 w 567"/>
                    <a:gd name="T65" fmla="*/ 204 h 567"/>
                    <a:gd name="T66" fmla="*/ 366 w 567"/>
                    <a:gd name="T67" fmla="*/ 191 h 567"/>
                    <a:gd name="T68" fmla="*/ 366 w 567"/>
                    <a:gd name="T69" fmla="*/ 98 h 567"/>
                    <a:gd name="T70" fmla="*/ 366 w 567"/>
                    <a:gd name="T71" fmla="*/ 91 h 567"/>
                    <a:gd name="T72" fmla="*/ 380 w 567"/>
                    <a:gd name="T73" fmla="*/ 91 h 567"/>
                    <a:gd name="T74" fmla="*/ 393 w 567"/>
                    <a:gd name="T75" fmla="*/ 91 h 567"/>
                    <a:gd name="T76" fmla="*/ 414 w 567"/>
                    <a:gd name="T77" fmla="*/ 70 h 567"/>
                    <a:gd name="T78" fmla="*/ 414 w 567"/>
                    <a:gd name="T79" fmla="*/ 46 h 567"/>
                    <a:gd name="T80" fmla="*/ 393 w 567"/>
                    <a:gd name="T81" fmla="*/ 24 h 567"/>
                    <a:gd name="T82" fmla="*/ 170 w 567"/>
                    <a:gd name="T83" fmla="*/ 24 h 567"/>
                    <a:gd name="T84" fmla="*/ 148 w 567"/>
                    <a:gd name="T85" fmla="*/ 46 h 567"/>
                    <a:gd name="T86" fmla="*/ 148 w 567"/>
                    <a:gd name="T87" fmla="*/ 69 h 567"/>
                    <a:gd name="T88" fmla="*/ 170 w 567"/>
                    <a:gd name="T89" fmla="*/ 91 h 567"/>
                    <a:gd name="T90" fmla="*/ 197 w 567"/>
                    <a:gd name="T91" fmla="*/ 91 h 5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567" h="567">
                      <a:moveTo>
                        <a:pt x="173" y="115"/>
                      </a:moveTo>
                      <a:cubicBezTo>
                        <a:pt x="153" y="114"/>
                        <a:pt x="136" y="107"/>
                        <a:pt x="129" y="88"/>
                      </a:cubicBezTo>
                      <a:cubicBezTo>
                        <a:pt x="121" y="68"/>
                        <a:pt x="121" y="47"/>
                        <a:pt x="129" y="27"/>
                      </a:cubicBezTo>
                      <a:cubicBezTo>
                        <a:pt x="136" y="9"/>
                        <a:pt x="151" y="1"/>
                        <a:pt x="169" y="1"/>
                      </a:cubicBezTo>
                      <a:cubicBezTo>
                        <a:pt x="244" y="0"/>
                        <a:pt x="319" y="0"/>
                        <a:pt x="394" y="1"/>
                      </a:cubicBezTo>
                      <a:cubicBezTo>
                        <a:pt x="416" y="1"/>
                        <a:pt x="435" y="17"/>
                        <a:pt x="437" y="41"/>
                      </a:cubicBezTo>
                      <a:cubicBezTo>
                        <a:pt x="439" y="52"/>
                        <a:pt x="439" y="64"/>
                        <a:pt x="437" y="75"/>
                      </a:cubicBezTo>
                      <a:cubicBezTo>
                        <a:pt x="434" y="98"/>
                        <a:pt x="418" y="113"/>
                        <a:pt x="395" y="115"/>
                      </a:cubicBezTo>
                      <a:cubicBezTo>
                        <a:pt x="393" y="115"/>
                        <a:pt x="392" y="115"/>
                        <a:pt x="390" y="115"/>
                      </a:cubicBezTo>
                      <a:cubicBezTo>
                        <a:pt x="390" y="134"/>
                        <a:pt x="390" y="154"/>
                        <a:pt x="389" y="173"/>
                      </a:cubicBezTo>
                      <a:cubicBezTo>
                        <a:pt x="389" y="186"/>
                        <a:pt x="392" y="198"/>
                        <a:pt x="399" y="209"/>
                      </a:cubicBezTo>
                      <a:cubicBezTo>
                        <a:pt x="451" y="298"/>
                        <a:pt x="503" y="388"/>
                        <a:pt x="555" y="477"/>
                      </a:cubicBezTo>
                      <a:cubicBezTo>
                        <a:pt x="562" y="490"/>
                        <a:pt x="567" y="503"/>
                        <a:pt x="565" y="518"/>
                      </a:cubicBezTo>
                      <a:cubicBezTo>
                        <a:pt x="562" y="544"/>
                        <a:pt x="542" y="562"/>
                        <a:pt x="515" y="565"/>
                      </a:cubicBezTo>
                      <a:cubicBezTo>
                        <a:pt x="508" y="566"/>
                        <a:pt x="500" y="567"/>
                        <a:pt x="493" y="567"/>
                      </a:cubicBezTo>
                      <a:cubicBezTo>
                        <a:pt x="351" y="567"/>
                        <a:pt x="208" y="567"/>
                        <a:pt x="65" y="567"/>
                      </a:cubicBezTo>
                      <a:cubicBezTo>
                        <a:pt x="58" y="567"/>
                        <a:pt x="52" y="566"/>
                        <a:pt x="45" y="565"/>
                      </a:cubicBezTo>
                      <a:cubicBezTo>
                        <a:pt x="14" y="558"/>
                        <a:pt x="0" y="533"/>
                        <a:pt x="9" y="502"/>
                      </a:cubicBezTo>
                      <a:cubicBezTo>
                        <a:pt x="12" y="493"/>
                        <a:pt x="16" y="485"/>
                        <a:pt x="20" y="477"/>
                      </a:cubicBezTo>
                      <a:cubicBezTo>
                        <a:pt x="69" y="385"/>
                        <a:pt x="119" y="293"/>
                        <a:pt x="168" y="200"/>
                      </a:cubicBezTo>
                      <a:cubicBezTo>
                        <a:pt x="171" y="195"/>
                        <a:pt x="173" y="188"/>
                        <a:pt x="173" y="182"/>
                      </a:cubicBezTo>
                      <a:cubicBezTo>
                        <a:pt x="173" y="160"/>
                        <a:pt x="173" y="138"/>
                        <a:pt x="173" y="115"/>
                      </a:cubicBezTo>
                      <a:close/>
                      <a:moveTo>
                        <a:pt x="197" y="91"/>
                      </a:moveTo>
                      <a:cubicBezTo>
                        <a:pt x="197" y="125"/>
                        <a:pt x="197" y="157"/>
                        <a:pt x="196" y="190"/>
                      </a:cubicBezTo>
                      <a:cubicBezTo>
                        <a:pt x="196" y="195"/>
                        <a:pt x="195" y="200"/>
                        <a:pt x="193" y="204"/>
                      </a:cubicBezTo>
                      <a:cubicBezTo>
                        <a:pt x="143" y="297"/>
                        <a:pt x="93" y="390"/>
                        <a:pt x="43" y="483"/>
                      </a:cubicBezTo>
                      <a:cubicBezTo>
                        <a:pt x="40" y="489"/>
                        <a:pt x="37" y="495"/>
                        <a:pt x="34" y="501"/>
                      </a:cubicBezTo>
                      <a:cubicBezTo>
                        <a:pt x="23" y="529"/>
                        <a:pt x="33" y="543"/>
                        <a:pt x="63" y="543"/>
                      </a:cubicBezTo>
                      <a:cubicBezTo>
                        <a:pt x="209" y="543"/>
                        <a:pt x="355" y="543"/>
                        <a:pt x="500" y="543"/>
                      </a:cubicBezTo>
                      <a:cubicBezTo>
                        <a:pt x="506" y="543"/>
                        <a:pt x="511" y="542"/>
                        <a:pt x="517" y="541"/>
                      </a:cubicBezTo>
                      <a:cubicBezTo>
                        <a:pt x="527" y="538"/>
                        <a:pt x="533" y="531"/>
                        <a:pt x="532" y="520"/>
                      </a:cubicBezTo>
                      <a:cubicBezTo>
                        <a:pt x="530" y="509"/>
                        <a:pt x="527" y="498"/>
                        <a:pt x="522" y="488"/>
                      </a:cubicBezTo>
                      <a:cubicBezTo>
                        <a:pt x="471" y="393"/>
                        <a:pt x="420" y="299"/>
                        <a:pt x="369" y="204"/>
                      </a:cubicBezTo>
                      <a:cubicBezTo>
                        <a:pt x="367" y="200"/>
                        <a:pt x="366" y="196"/>
                        <a:pt x="366" y="191"/>
                      </a:cubicBezTo>
                      <a:cubicBezTo>
                        <a:pt x="366" y="160"/>
                        <a:pt x="366" y="129"/>
                        <a:pt x="366" y="98"/>
                      </a:cubicBezTo>
                      <a:cubicBezTo>
                        <a:pt x="366" y="96"/>
                        <a:pt x="366" y="93"/>
                        <a:pt x="366" y="91"/>
                      </a:cubicBezTo>
                      <a:cubicBezTo>
                        <a:pt x="371" y="91"/>
                        <a:pt x="375" y="91"/>
                        <a:pt x="380" y="91"/>
                      </a:cubicBezTo>
                      <a:cubicBezTo>
                        <a:pt x="384" y="91"/>
                        <a:pt x="389" y="91"/>
                        <a:pt x="393" y="91"/>
                      </a:cubicBezTo>
                      <a:cubicBezTo>
                        <a:pt x="405" y="91"/>
                        <a:pt x="414" y="82"/>
                        <a:pt x="414" y="70"/>
                      </a:cubicBezTo>
                      <a:cubicBezTo>
                        <a:pt x="414" y="62"/>
                        <a:pt x="414" y="54"/>
                        <a:pt x="414" y="46"/>
                      </a:cubicBezTo>
                      <a:cubicBezTo>
                        <a:pt x="414" y="33"/>
                        <a:pt x="405" y="24"/>
                        <a:pt x="393" y="24"/>
                      </a:cubicBezTo>
                      <a:cubicBezTo>
                        <a:pt x="318" y="24"/>
                        <a:pt x="244" y="24"/>
                        <a:pt x="170" y="24"/>
                      </a:cubicBezTo>
                      <a:cubicBezTo>
                        <a:pt x="157" y="24"/>
                        <a:pt x="148" y="33"/>
                        <a:pt x="148" y="46"/>
                      </a:cubicBezTo>
                      <a:cubicBezTo>
                        <a:pt x="148" y="54"/>
                        <a:pt x="148" y="61"/>
                        <a:pt x="148" y="69"/>
                      </a:cubicBezTo>
                      <a:cubicBezTo>
                        <a:pt x="148" y="82"/>
                        <a:pt x="157" y="91"/>
                        <a:pt x="170" y="91"/>
                      </a:cubicBezTo>
                      <a:cubicBezTo>
                        <a:pt x="179" y="91"/>
                        <a:pt x="187" y="91"/>
                        <a:pt x="197" y="91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1" name="Freeform: Shape 15"/>
                <p:cNvSpPr>
                  <a:spLocks/>
                </p:cNvSpPr>
                <p:nvPr/>
              </p:nvSpPr>
              <p:spPr bwMode="auto">
                <a:xfrm>
                  <a:off x="9461939" y="2171313"/>
                  <a:ext cx="201730" cy="201730"/>
                </a:xfrm>
                <a:custGeom>
                  <a:avLst/>
                  <a:gdLst>
                    <a:gd name="T0" fmla="*/ 0 w 56"/>
                    <a:gd name="T1" fmla="*/ 28 h 56"/>
                    <a:gd name="T2" fmla="*/ 28 w 56"/>
                    <a:gd name="T3" fmla="*/ 0 h 56"/>
                    <a:gd name="T4" fmla="*/ 56 w 56"/>
                    <a:gd name="T5" fmla="*/ 28 h 56"/>
                    <a:gd name="T6" fmla="*/ 28 w 56"/>
                    <a:gd name="T7" fmla="*/ 56 h 56"/>
                    <a:gd name="T8" fmla="*/ 0 w 56"/>
                    <a:gd name="T9" fmla="*/ 28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56">
                      <a:moveTo>
                        <a:pt x="0" y="28"/>
                      </a:moveTo>
                      <a:cubicBezTo>
                        <a:pt x="0" y="12"/>
                        <a:pt x="13" y="0"/>
                        <a:pt x="28" y="0"/>
                      </a:cubicBezTo>
                      <a:cubicBezTo>
                        <a:pt x="44" y="1"/>
                        <a:pt x="56" y="13"/>
                        <a:pt x="56" y="28"/>
                      </a:cubicBezTo>
                      <a:cubicBezTo>
                        <a:pt x="56" y="43"/>
                        <a:pt x="43" y="56"/>
                        <a:pt x="28" y="56"/>
                      </a:cubicBezTo>
                      <a:cubicBezTo>
                        <a:pt x="12" y="55"/>
                        <a:pt x="0" y="44"/>
                        <a:pt x="0" y="2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2" name="Freeform: Shape 16"/>
                <p:cNvSpPr>
                  <a:spLocks/>
                </p:cNvSpPr>
                <p:nvPr/>
              </p:nvSpPr>
              <p:spPr bwMode="auto">
                <a:xfrm>
                  <a:off x="9715801" y="2042115"/>
                  <a:ext cx="169998" cy="172264"/>
                </a:xfrm>
                <a:custGeom>
                  <a:avLst/>
                  <a:gdLst>
                    <a:gd name="T0" fmla="*/ 47 w 47"/>
                    <a:gd name="T1" fmla="*/ 24 h 48"/>
                    <a:gd name="T2" fmla="*/ 23 w 47"/>
                    <a:gd name="T3" fmla="*/ 47 h 48"/>
                    <a:gd name="T4" fmla="*/ 0 w 47"/>
                    <a:gd name="T5" fmla="*/ 24 h 48"/>
                    <a:gd name="T6" fmla="*/ 23 w 47"/>
                    <a:gd name="T7" fmla="*/ 0 h 48"/>
                    <a:gd name="T8" fmla="*/ 47 w 47"/>
                    <a:gd name="T9" fmla="*/ 24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8">
                      <a:moveTo>
                        <a:pt x="47" y="24"/>
                      </a:moveTo>
                      <a:cubicBezTo>
                        <a:pt x="47" y="37"/>
                        <a:pt x="36" y="48"/>
                        <a:pt x="23" y="47"/>
                      </a:cubicBezTo>
                      <a:cubicBezTo>
                        <a:pt x="10" y="47"/>
                        <a:pt x="0" y="37"/>
                        <a:pt x="0" y="24"/>
                      </a:cubicBezTo>
                      <a:cubicBezTo>
                        <a:pt x="0" y="10"/>
                        <a:pt x="10" y="0"/>
                        <a:pt x="23" y="0"/>
                      </a:cubicBezTo>
                      <a:cubicBezTo>
                        <a:pt x="37" y="0"/>
                        <a:pt x="47" y="11"/>
                        <a:pt x="47" y="24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3" name="Freeform: Shape 17"/>
                <p:cNvSpPr>
                  <a:spLocks/>
                </p:cNvSpPr>
                <p:nvPr/>
              </p:nvSpPr>
              <p:spPr bwMode="auto">
                <a:xfrm>
                  <a:off x="9518606" y="2658637"/>
                  <a:ext cx="360394" cy="360394"/>
                </a:xfrm>
                <a:custGeom>
                  <a:avLst/>
                  <a:gdLst>
                    <a:gd name="T0" fmla="*/ 50 w 100"/>
                    <a:gd name="T1" fmla="*/ 99 h 100"/>
                    <a:gd name="T2" fmla="*/ 0 w 100"/>
                    <a:gd name="T3" fmla="*/ 50 h 100"/>
                    <a:gd name="T4" fmla="*/ 50 w 100"/>
                    <a:gd name="T5" fmla="*/ 0 h 100"/>
                    <a:gd name="T6" fmla="*/ 100 w 100"/>
                    <a:gd name="T7" fmla="*/ 50 h 100"/>
                    <a:gd name="T8" fmla="*/ 50 w 100"/>
                    <a:gd name="T9" fmla="*/ 99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100">
                      <a:moveTo>
                        <a:pt x="50" y="99"/>
                      </a:moveTo>
                      <a:cubicBezTo>
                        <a:pt x="22" y="99"/>
                        <a:pt x="1" y="78"/>
                        <a:pt x="0" y="50"/>
                      </a:cubicBezTo>
                      <a:cubicBezTo>
                        <a:pt x="0" y="22"/>
                        <a:pt x="22" y="0"/>
                        <a:pt x="50" y="0"/>
                      </a:cubicBezTo>
                      <a:cubicBezTo>
                        <a:pt x="78" y="0"/>
                        <a:pt x="100" y="23"/>
                        <a:pt x="100" y="50"/>
                      </a:cubicBezTo>
                      <a:cubicBezTo>
                        <a:pt x="100" y="78"/>
                        <a:pt x="78" y="100"/>
                        <a:pt x="50" y="9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4" name="Freeform: Shape 18"/>
                <p:cNvSpPr>
                  <a:spLocks/>
                </p:cNvSpPr>
                <p:nvPr/>
              </p:nvSpPr>
              <p:spPr bwMode="auto">
                <a:xfrm>
                  <a:off x="8870351" y="3136896"/>
                  <a:ext cx="1636504" cy="1194513"/>
                </a:xfrm>
                <a:custGeom>
                  <a:avLst/>
                  <a:gdLst>
                    <a:gd name="T0" fmla="*/ 303 w 456"/>
                    <a:gd name="T1" fmla="*/ 53 h 332"/>
                    <a:gd name="T2" fmla="*/ 303 w 456"/>
                    <a:gd name="T3" fmla="*/ 53 h 332"/>
                    <a:gd name="T4" fmla="*/ 281 w 456"/>
                    <a:gd name="T5" fmla="*/ 15 h 332"/>
                    <a:gd name="T6" fmla="*/ 228 w 456"/>
                    <a:gd name="T7" fmla="*/ 15 h 332"/>
                    <a:gd name="T8" fmla="*/ 168 w 456"/>
                    <a:gd name="T9" fmla="*/ 15 h 332"/>
                    <a:gd name="T10" fmla="*/ 92 w 456"/>
                    <a:gd name="T11" fmla="*/ 162 h 332"/>
                    <a:gd name="T12" fmla="*/ 72 w 456"/>
                    <a:gd name="T13" fmla="*/ 197 h 332"/>
                    <a:gd name="T14" fmla="*/ 7 w 456"/>
                    <a:gd name="T15" fmla="*/ 316 h 332"/>
                    <a:gd name="T16" fmla="*/ 0 w 456"/>
                    <a:gd name="T17" fmla="*/ 332 h 332"/>
                    <a:gd name="T18" fmla="*/ 456 w 456"/>
                    <a:gd name="T19" fmla="*/ 332 h 332"/>
                    <a:gd name="T20" fmla="*/ 303 w 456"/>
                    <a:gd name="T21" fmla="*/ 53 h 3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56" h="332">
                      <a:moveTo>
                        <a:pt x="303" y="53"/>
                      </a:moveTo>
                      <a:cubicBezTo>
                        <a:pt x="303" y="53"/>
                        <a:pt x="303" y="53"/>
                        <a:pt x="303" y="53"/>
                      </a:cubicBezTo>
                      <a:cubicBezTo>
                        <a:pt x="281" y="15"/>
                        <a:pt x="281" y="15"/>
                        <a:pt x="281" y="15"/>
                      </a:cubicBezTo>
                      <a:cubicBezTo>
                        <a:pt x="259" y="0"/>
                        <a:pt x="228" y="15"/>
                        <a:pt x="228" y="15"/>
                      </a:cubicBezTo>
                      <a:cubicBezTo>
                        <a:pt x="188" y="31"/>
                        <a:pt x="168" y="15"/>
                        <a:pt x="168" y="15"/>
                      </a:cubicBezTo>
                      <a:cubicBezTo>
                        <a:pt x="92" y="162"/>
                        <a:pt x="92" y="162"/>
                        <a:pt x="92" y="162"/>
                      </a:cubicBezTo>
                      <a:cubicBezTo>
                        <a:pt x="85" y="174"/>
                        <a:pt x="79" y="185"/>
                        <a:pt x="72" y="197"/>
                      </a:cubicBezTo>
                      <a:cubicBezTo>
                        <a:pt x="51" y="237"/>
                        <a:pt x="29" y="276"/>
                        <a:pt x="7" y="316"/>
                      </a:cubicBezTo>
                      <a:cubicBezTo>
                        <a:pt x="5" y="320"/>
                        <a:pt x="3" y="326"/>
                        <a:pt x="0" y="332"/>
                      </a:cubicBezTo>
                      <a:cubicBezTo>
                        <a:pt x="152" y="332"/>
                        <a:pt x="302" y="332"/>
                        <a:pt x="456" y="332"/>
                      </a:cubicBezTo>
                      <a:cubicBezTo>
                        <a:pt x="404" y="238"/>
                        <a:pt x="354" y="146"/>
                        <a:pt x="303" y="53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  <p:sp>
            <p:nvSpPr>
              <p:cNvPr id="22" name="Oval 6"/>
              <p:cNvSpPr/>
              <p:nvPr/>
            </p:nvSpPr>
            <p:spPr>
              <a:xfrm>
                <a:off x="2886326" y="3866490"/>
                <a:ext cx="476254" cy="476254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3" name="Oval 7"/>
              <p:cNvSpPr/>
              <p:nvPr/>
            </p:nvSpPr>
            <p:spPr>
              <a:xfrm>
                <a:off x="5479386" y="3864092"/>
                <a:ext cx="476254" cy="476254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4" name="Oval 8"/>
              <p:cNvSpPr/>
              <p:nvPr/>
            </p:nvSpPr>
            <p:spPr>
              <a:xfrm>
                <a:off x="8080273" y="3864092"/>
                <a:ext cx="476254" cy="476254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5" name="Oval 9"/>
              <p:cNvSpPr/>
              <p:nvPr/>
            </p:nvSpPr>
            <p:spPr>
              <a:xfrm>
                <a:off x="10674267" y="3864092"/>
                <a:ext cx="476254" cy="476254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6" name="Freeform: Shape 10"/>
              <p:cNvSpPr>
                <a:spLocks/>
              </p:cNvSpPr>
              <p:nvPr/>
            </p:nvSpPr>
            <p:spPr bwMode="auto">
              <a:xfrm>
                <a:off x="3004029" y="4001675"/>
                <a:ext cx="245104" cy="204959"/>
              </a:xfrm>
              <a:custGeom>
                <a:avLst/>
                <a:gdLst>
                  <a:gd name="T0" fmla="*/ 99 w 400"/>
                  <a:gd name="T1" fmla="*/ 60 h 334"/>
                  <a:gd name="T2" fmla="*/ 30 w 400"/>
                  <a:gd name="T3" fmla="*/ 203 h 334"/>
                  <a:gd name="T4" fmla="*/ 276 w 400"/>
                  <a:gd name="T5" fmla="*/ 92 h 334"/>
                  <a:gd name="T6" fmla="*/ 5 w 400"/>
                  <a:gd name="T7" fmla="*/ 308 h 334"/>
                  <a:gd name="T8" fmla="*/ 34 w 400"/>
                  <a:gd name="T9" fmla="*/ 321 h 334"/>
                  <a:gd name="T10" fmla="*/ 79 w 400"/>
                  <a:gd name="T11" fmla="*/ 250 h 334"/>
                  <a:gd name="T12" fmla="*/ 233 w 400"/>
                  <a:gd name="T13" fmla="*/ 248 h 334"/>
                  <a:gd name="T14" fmla="*/ 379 w 400"/>
                  <a:gd name="T15" fmla="*/ 58 h 334"/>
                  <a:gd name="T16" fmla="*/ 99 w 400"/>
                  <a:gd name="T17" fmla="*/ 60 h 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334">
                    <a:moveTo>
                      <a:pt x="99" y="60"/>
                    </a:moveTo>
                    <a:cubicBezTo>
                      <a:pt x="23" y="104"/>
                      <a:pt x="27" y="177"/>
                      <a:pt x="30" y="203"/>
                    </a:cubicBezTo>
                    <a:cubicBezTo>
                      <a:pt x="128" y="86"/>
                      <a:pt x="276" y="92"/>
                      <a:pt x="276" y="92"/>
                    </a:cubicBezTo>
                    <a:cubicBezTo>
                      <a:pt x="276" y="92"/>
                      <a:pt x="67" y="164"/>
                      <a:pt x="5" y="308"/>
                    </a:cubicBezTo>
                    <a:cubicBezTo>
                      <a:pt x="0" y="319"/>
                      <a:pt x="28" y="334"/>
                      <a:pt x="34" y="321"/>
                    </a:cubicBezTo>
                    <a:cubicBezTo>
                      <a:pt x="53" y="281"/>
                      <a:pt x="79" y="250"/>
                      <a:pt x="79" y="250"/>
                    </a:cubicBezTo>
                    <a:cubicBezTo>
                      <a:pt x="118" y="265"/>
                      <a:pt x="185" y="282"/>
                      <a:pt x="233" y="248"/>
                    </a:cubicBezTo>
                    <a:cubicBezTo>
                      <a:pt x="296" y="204"/>
                      <a:pt x="289" y="106"/>
                      <a:pt x="379" y="58"/>
                    </a:cubicBezTo>
                    <a:cubicBezTo>
                      <a:pt x="400" y="47"/>
                      <a:pt x="203" y="0"/>
                      <a:pt x="99" y="6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7" name="Freeform: Shape 11"/>
              <p:cNvSpPr>
                <a:spLocks/>
              </p:cNvSpPr>
              <p:nvPr/>
            </p:nvSpPr>
            <p:spPr bwMode="auto">
              <a:xfrm>
                <a:off x="5590924" y="3966351"/>
                <a:ext cx="255670" cy="259895"/>
              </a:xfrm>
              <a:custGeom>
                <a:avLst/>
                <a:gdLst>
                  <a:gd name="T0" fmla="*/ 121 w 417"/>
                  <a:gd name="T1" fmla="*/ 94 h 426"/>
                  <a:gd name="T2" fmla="*/ 85 w 417"/>
                  <a:gd name="T3" fmla="*/ 341 h 426"/>
                  <a:gd name="T4" fmla="*/ 332 w 417"/>
                  <a:gd name="T5" fmla="*/ 305 h 426"/>
                  <a:gd name="T6" fmla="*/ 267 w 417"/>
                  <a:gd name="T7" fmla="*/ 159 h 426"/>
                  <a:gd name="T8" fmla="*/ 121 w 417"/>
                  <a:gd name="T9" fmla="*/ 94 h 426"/>
                  <a:gd name="T10" fmla="*/ 306 w 417"/>
                  <a:gd name="T11" fmla="*/ 286 h 426"/>
                  <a:gd name="T12" fmla="*/ 199 w 417"/>
                  <a:gd name="T13" fmla="*/ 227 h 426"/>
                  <a:gd name="T14" fmla="*/ 140 w 417"/>
                  <a:gd name="T15" fmla="*/ 120 h 426"/>
                  <a:gd name="T16" fmla="*/ 247 w 417"/>
                  <a:gd name="T17" fmla="*/ 179 h 426"/>
                  <a:gd name="T18" fmla="*/ 306 w 417"/>
                  <a:gd name="T19" fmla="*/ 286 h 426"/>
                  <a:gd name="T20" fmla="*/ 309 w 417"/>
                  <a:gd name="T21" fmla="*/ 128 h 426"/>
                  <a:gd name="T22" fmla="*/ 323 w 417"/>
                  <a:gd name="T23" fmla="*/ 122 h 426"/>
                  <a:gd name="T24" fmla="*/ 361 w 417"/>
                  <a:gd name="T25" fmla="*/ 84 h 426"/>
                  <a:gd name="T26" fmla="*/ 361 w 417"/>
                  <a:gd name="T27" fmla="*/ 56 h 426"/>
                  <a:gd name="T28" fmla="*/ 333 w 417"/>
                  <a:gd name="T29" fmla="*/ 56 h 426"/>
                  <a:gd name="T30" fmla="*/ 295 w 417"/>
                  <a:gd name="T31" fmla="*/ 94 h 426"/>
                  <a:gd name="T32" fmla="*/ 295 w 417"/>
                  <a:gd name="T33" fmla="*/ 122 h 426"/>
                  <a:gd name="T34" fmla="*/ 309 w 417"/>
                  <a:gd name="T35" fmla="*/ 128 h 426"/>
                  <a:gd name="T36" fmla="*/ 237 w 417"/>
                  <a:gd name="T37" fmla="*/ 79 h 426"/>
                  <a:gd name="T38" fmla="*/ 247 w 417"/>
                  <a:gd name="T39" fmla="*/ 81 h 426"/>
                  <a:gd name="T40" fmla="*/ 264 w 417"/>
                  <a:gd name="T41" fmla="*/ 71 h 426"/>
                  <a:gd name="T42" fmla="*/ 286 w 417"/>
                  <a:gd name="T43" fmla="*/ 33 h 426"/>
                  <a:gd name="T44" fmla="*/ 278 w 417"/>
                  <a:gd name="T45" fmla="*/ 5 h 426"/>
                  <a:gd name="T46" fmla="*/ 251 w 417"/>
                  <a:gd name="T47" fmla="*/ 13 h 426"/>
                  <a:gd name="T48" fmla="*/ 229 w 417"/>
                  <a:gd name="T49" fmla="*/ 52 h 426"/>
                  <a:gd name="T50" fmla="*/ 237 w 417"/>
                  <a:gd name="T51" fmla="*/ 79 h 426"/>
                  <a:gd name="T52" fmla="*/ 412 w 417"/>
                  <a:gd name="T53" fmla="*/ 139 h 426"/>
                  <a:gd name="T54" fmla="*/ 385 w 417"/>
                  <a:gd name="T55" fmla="*/ 131 h 426"/>
                  <a:gd name="T56" fmla="*/ 346 w 417"/>
                  <a:gd name="T57" fmla="*/ 153 h 426"/>
                  <a:gd name="T58" fmla="*/ 338 w 417"/>
                  <a:gd name="T59" fmla="*/ 180 h 426"/>
                  <a:gd name="T60" fmla="*/ 356 w 417"/>
                  <a:gd name="T61" fmla="*/ 190 h 426"/>
                  <a:gd name="T62" fmla="*/ 366 w 417"/>
                  <a:gd name="T63" fmla="*/ 188 h 426"/>
                  <a:gd name="T64" fmla="*/ 404 w 417"/>
                  <a:gd name="T65" fmla="*/ 166 h 426"/>
                  <a:gd name="T66" fmla="*/ 412 w 417"/>
                  <a:gd name="T67" fmla="*/ 139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17" h="426">
                    <a:moveTo>
                      <a:pt x="121" y="94"/>
                    </a:moveTo>
                    <a:cubicBezTo>
                      <a:pt x="98" y="116"/>
                      <a:pt x="0" y="256"/>
                      <a:pt x="85" y="341"/>
                    </a:cubicBezTo>
                    <a:cubicBezTo>
                      <a:pt x="170" y="426"/>
                      <a:pt x="309" y="328"/>
                      <a:pt x="332" y="305"/>
                    </a:cubicBezTo>
                    <a:cubicBezTo>
                      <a:pt x="354" y="283"/>
                      <a:pt x="325" y="217"/>
                      <a:pt x="267" y="159"/>
                    </a:cubicBezTo>
                    <a:cubicBezTo>
                      <a:pt x="209" y="101"/>
                      <a:pt x="143" y="72"/>
                      <a:pt x="121" y="94"/>
                    </a:cubicBezTo>
                    <a:close/>
                    <a:moveTo>
                      <a:pt x="306" y="286"/>
                    </a:moveTo>
                    <a:cubicBezTo>
                      <a:pt x="299" y="292"/>
                      <a:pt x="248" y="277"/>
                      <a:pt x="199" y="227"/>
                    </a:cubicBezTo>
                    <a:cubicBezTo>
                      <a:pt x="149" y="178"/>
                      <a:pt x="134" y="127"/>
                      <a:pt x="140" y="120"/>
                    </a:cubicBezTo>
                    <a:cubicBezTo>
                      <a:pt x="147" y="113"/>
                      <a:pt x="198" y="129"/>
                      <a:pt x="247" y="179"/>
                    </a:cubicBezTo>
                    <a:cubicBezTo>
                      <a:pt x="297" y="228"/>
                      <a:pt x="313" y="279"/>
                      <a:pt x="306" y="286"/>
                    </a:cubicBezTo>
                    <a:close/>
                    <a:moveTo>
                      <a:pt x="309" y="128"/>
                    </a:moveTo>
                    <a:cubicBezTo>
                      <a:pt x="314" y="128"/>
                      <a:pt x="319" y="126"/>
                      <a:pt x="323" y="122"/>
                    </a:cubicBezTo>
                    <a:cubicBezTo>
                      <a:pt x="361" y="84"/>
                      <a:pt x="361" y="84"/>
                      <a:pt x="361" y="84"/>
                    </a:cubicBezTo>
                    <a:cubicBezTo>
                      <a:pt x="369" y="76"/>
                      <a:pt x="369" y="64"/>
                      <a:pt x="361" y="56"/>
                    </a:cubicBezTo>
                    <a:cubicBezTo>
                      <a:pt x="353" y="48"/>
                      <a:pt x="341" y="48"/>
                      <a:pt x="333" y="56"/>
                    </a:cubicBezTo>
                    <a:cubicBezTo>
                      <a:pt x="295" y="94"/>
                      <a:pt x="295" y="94"/>
                      <a:pt x="295" y="94"/>
                    </a:cubicBezTo>
                    <a:cubicBezTo>
                      <a:pt x="287" y="102"/>
                      <a:pt x="287" y="115"/>
                      <a:pt x="295" y="122"/>
                    </a:cubicBezTo>
                    <a:cubicBezTo>
                      <a:pt x="299" y="126"/>
                      <a:pt x="304" y="128"/>
                      <a:pt x="309" y="128"/>
                    </a:cubicBezTo>
                    <a:close/>
                    <a:moveTo>
                      <a:pt x="237" y="79"/>
                    </a:moveTo>
                    <a:cubicBezTo>
                      <a:pt x="240" y="81"/>
                      <a:pt x="243" y="81"/>
                      <a:pt x="247" y="81"/>
                    </a:cubicBezTo>
                    <a:cubicBezTo>
                      <a:pt x="254" y="81"/>
                      <a:pt x="260" y="78"/>
                      <a:pt x="264" y="71"/>
                    </a:cubicBezTo>
                    <a:cubicBezTo>
                      <a:pt x="286" y="33"/>
                      <a:pt x="286" y="33"/>
                      <a:pt x="286" y="33"/>
                    </a:cubicBezTo>
                    <a:cubicBezTo>
                      <a:pt x="291" y="23"/>
                      <a:pt x="288" y="11"/>
                      <a:pt x="278" y="5"/>
                    </a:cubicBezTo>
                    <a:cubicBezTo>
                      <a:pt x="268" y="0"/>
                      <a:pt x="256" y="3"/>
                      <a:pt x="251" y="13"/>
                    </a:cubicBezTo>
                    <a:cubicBezTo>
                      <a:pt x="229" y="52"/>
                      <a:pt x="229" y="52"/>
                      <a:pt x="229" y="52"/>
                    </a:cubicBezTo>
                    <a:cubicBezTo>
                      <a:pt x="224" y="61"/>
                      <a:pt x="227" y="73"/>
                      <a:pt x="237" y="79"/>
                    </a:cubicBezTo>
                    <a:close/>
                    <a:moveTo>
                      <a:pt x="412" y="139"/>
                    </a:moveTo>
                    <a:cubicBezTo>
                      <a:pt x="406" y="129"/>
                      <a:pt x="394" y="126"/>
                      <a:pt x="385" y="131"/>
                    </a:cubicBezTo>
                    <a:cubicBezTo>
                      <a:pt x="346" y="153"/>
                      <a:pt x="346" y="153"/>
                      <a:pt x="346" y="153"/>
                    </a:cubicBezTo>
                    <a:cubicBezTo>
                      <a:pt x="336" y="158"/>
                      <a:pt x="333" y="171"/>
                      <a:pt x="338" y="180"/>
                    </a:cubicBezTo>
                    <a:cubicBezTo>
                      <a:pt x="342" y="187"/>
                      <a:pt x="349" y="190"/>
                      <a:pt x="356" y="190"/>
                    </a:cubicBezTo>
                    <a:cubicBezTo>
                      <a:pt x="359" y="190"/>
                      <a:pt x="363" y="190"/>
                      <a:pt x="366" y="188"/>
                    </a:cubicBezTo>
                    <a:cubicBezTo>
                      <a:pt x="404" y="166"/>
                      <a:pt x="404" y="166"/>
                      <a:pt x="404" y="166"/>
                    </a:cubicBezTo>
                    <a:cubicBezTo>
                      <a:pt x="414" y="161"/>
                      <a:pt x="417" y="149"/>
                      <a:pt x="412" y="139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8" name="Freeform: Shape 12"/>
              <p:cNvSpPr>
                <a:spLocks/>
              </p:cNvSpPr>
              <p:nvPr/>
            </p:nvSpPr>
            <p:spPr bwMode="auto">
              <a:xfrm>
                <a:off x="8206414" y="3989176"/>
                <a:ext cx="223973" cy="226087"/>
              </a:xfrm>
              <a:custGeom>
                <a:avLst/>
                <a:gdLst>
                  <a:gd name="T0" fmla="*/ 222 w 363"/>
                  <a:gd name="T1" fmla="*/ 242 h 372"/>
                  <a:gd name="T2" fmla="*/ 348 w 363"/>
                  <a:gd name="T3" fmla="*/ 23 h 372"/>
                  <a:gd name="T4" fmla="*/ 345 w 363"/>
                  <a:gd name="T5" fmla="*/ 18 h 372"/>
                  <a:gd name="T6" fmla="*/ 340 w 363"/>
                  <a:gd name="T7" fmla="*/ 16 h 372"/>
                  <a:gd name="T8" fmla="*/ 127 w 363"/>
                  <a:gd name="T9" fmla="*/ 144 h 372"/>
                  <a:gd name="T10" fmla="*/ 7 w 363"/>
                  <a:gd name="T11" fmla="*/ 246 h 372"/>
                  <a:gd name="T12" fmla="*/ 25 w 363"/>
                  <a:gd name="T13" fmla="*/ 265 h 372"/>
                  <a:gd name="T14" fmla="*/ 68 w 363"/>
                  <a:gd name="T15" fmla="*/ 249 h 372"/>
                  <a:gd name="T16" fmla="*/ 120 w 363"/>
                  <a:gd name="T17" fmla="*/ 302 h 372"/>
                  <a:gd name="T18" fmla="*/ 104 w 363"/>
                  <a:gd name="T19" fmla="*/ 346 h 372"/>
                  <a:gd name="T20" fmla="*/ 123 w 363"/>
                  <a:gd name="T21" fmla="*/ 364 h 372"/>
                  <a:gd name="T22" fmla="*/ 222 w 363"/>
                  <a:gd name="T23" fmla="*/ 242 h 372"/>
                  <a:gd name="T24" fmla="*/ 242 w 363"/>
                  <a:gd name="T25" fmla="*/ 124 h 372"/>
                  <a:gd name="T26" fmla="*/ 242 w 363"/>
                  <a:gd name="T27" fmla="*/ 79 h 372"/>
                  <a:gd name="T28" fmla="*/ 286 w 363"/>
                  <a:gd name="T29" fmla="*/ 79 h 372"/>
                  <a:gd name="T30" fmla="*/ 286 w 363"/>
                  <a:gd name="T31" fmla="*/ 124 h 372"/>
                  <a:gd name="T32" fmla="*/ 242 w 363"/>
                  <a:gd name="T33" fmla="*/ 124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63" h="372">
                    <a:moveTo>
                      <a:pt x="222" y="242"/>
                    </a:moveTo>
                    <a:cubicBezTo>
                      <a:pt x="222" y="242"/>
                      <a:pt x="363" y="140"/>
                      <a:pt x="348" y="23"/>
                    </a:cubicBezTo>
                    <a:cubicBezTo>
                      <a:pt x="347" y="21"/>
                      <a:pt x="346" y="19"/>
                      <a:pt x="345" y="18"/>
                    </a:cubicBezTo>
                    <a:cubicBezTo>
                      <a:pt x="344" y="17"/>
                      <a:pt x="343" y="16"/>
                      <a:pt x="340" y="16"/>
                    </a:cubicBezTo>
                    <a:cubicBezTo>
                      <a:pt x="226" y="0"/>
                      <a:pt x="127" y="144"/>
                      <a:pt x="127" y="144"/>
                    </a:cubicBezTo>
                    <a:cubicBezTo>
                      <a:pt x="40" y="134"/>
                      <a:pt x="46" y="151"/>
                      <a:pt x="7" y="246"/>
                    </a:cubicBezTo>
                    <a:cubicBezTo>
                      <a:pt x="0" y="264"/>
                      <a:pt x="12" y="270"/>
                      <a:pt x="25" y="265"/>
                    </a:cubicBezTo>
                    <a:cubicBezTo>
                      <a:pt x="39" y="260"/>
                      <a:pt x="68" y="249"/>
                      <a:pt x="68" y="249"/>
                    </a:cubicBezTo>
                    <a:cubicBezTo>
                      <a:pt x="120" y="302"/>
                      <a:pt x="120" y="302"/>
                      <a:pt x="120" y="302"/>
                    </a:cubicBezTo>
                    <a:cubicBezTo>
                      <a:pt x="120" y="302"/>
                      <a:pt x="109" y="332"/>
                      <a:pt x="104" y="346"/>
                    </a:cubicBezTo>
                    <a:cubicBezTo>
                      <a:pt x="99" y="359"/>
                      <a:pt x="105" y="372"/>
                      <a:pt x="123" y="364"/>
                    </a:cubicBezTo>
                    <a:cubicBezTo>
                      <a:pt x="215" y="324"/>
                      <a:pt x="232" y="330"/>
                      <a:pt x="222" y="242"/>
                    </a:cubicBezTo>
                    <a:close/>
                    <a:moveTo>
                      <a:pt x="242" y="124"/>
                    </a:moveTo>
                    <a:cubicBezTo>
                      <a:pt x="230" y="111"/>
                      <a:pt x="230" y="91"/>
                      <a:pt x="242" y="79"/>
                    </a:cubicBezTo>
                    <a:cubicBezTo>
                      <a:pt x="254" y="67"/>
                      <a:pt x="274" y="67"/>
                      <a:pt x="286" y="79"/>
                    </a:cubicBezTo>
                    <a:cubicBezTo>
                      <a:pt x="297" y="91"/>
                      <a:pt x="297" y="111"/>
                      <a:pt x="286" y="124"/>
                    </a:cubicBezTo>
                    <a:cubicBezTo>
                      <a:pt x="274" y="136"/>
                      <a:pt x="254" y="136"/>
                      <a:pt x="242" y="124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9" name="Freeform: Shape 13"/>
              <p:cNvSpPr>
                <a:spLocks/>
              </p:cNvSpPr>
              <p:nvPr/>
            </p:nvSpPr>
            <p:spPr bwMode="auto">
              <a:xfrm>
                <a:off x="10789842" y="4003966"/>
                <a:ext cx="245104" cy="196506"/>
              </a:xfrm>
              <a:custGeom>
                <a:avLst/>
                <a:gdLst>
                  <a:gd name="T0" fmla="*/ 382 w 401"/>
                  <a:gd name="T1" fmla="*/ 100 h 320"/>
                  <a:gd name="T2" fmla="*/ 19 w 401"/>
                  <a:gd name="T3" fmla="*/ 100 h 320"/>
                  <a:gd name="T4" fmla="*/ 1 w 401"/>
                  <a:gd name="T5" fmla="*/ 120 h 320"/>
                  <a:gd name="T6" fmla="*/ 18 w 401"/>
                  <a:gd name="T7" fmla="*/ 300 h 320"/>
                  <a:gd name="T8" fmla="*/ 40 w 401"/>
                  <a:gd name="T9" fmla="*/ 320 h 320"/>
                  <a:gd name="T10" fmla="*/ 362 w 401"/>
                  <a:gd name="T11" fmla="*/ 320 h 320"/>
                  <a:gd name="T12" fmla="*/ 384 w 401"/>
                  <a:gd name="T13" fmla="*/ 300 h 320"/>
                  <a:gd name="T14" fmla="*/ 400 w 401"/>
                  <a:gd name="T15" fmla="*/ 120 h 320"/>
                  <a:gd name="T16" fmla="*/ 382 w 401"/>
                  <a:gd name="T17" fmla="*/ 100 h 320"/>
                  <a:gd name="T18" fmla="*/ 369 w 401"/>
                  <a:gd name="T19" fmla="*/ 56 h 320"/>
                  <a:gd name="T20" fmla="*/ 345 w 401"/>
                  <a:gd name="T21" fmla="*/ 40 h 320"/>
                  <a:gd name="T22" fmla="*/ 208 w 401"/>
                  <a:gd name="T23" fmla="*/ 40 h 320"/>
                  <a:gd name="T24" fmla="*/ 174 w 401"/>
                  <a:gd name="T25" fmla="*/ 26 h 320"/>
                  <a:gd name="T26" fmla="*/ 162 w 401"/>
                  <a:gd name="T27" fmla="*/ 14 h 320"/>
                  <a:gd name="T28" fmla="*/ 128 w 401"/>
                  <a:gd name="T29" fmla="*/ 0 h 320"/>
                  <a:gd name="T30" fmla="*/ 62 w 401"/>
                  <a:gd name="T31" fmla="*/ 0 h 320"/>
                  <a:gd name="T32" fmla="*/ 40 w 401"/>
                  <a:gd name="T33" fmla="*/ 20 h 320"/>
                  <a:gd name="T34" fmla="*/ 34 w 401"/>
                  <a:gd name="T35" fmla="*/ 72 h 320"/>
                  <a:gd name="T36" fmla="*/ 373 w 401"/>
                  <a:gd name="T37" fmla="*/ 72 h 320"/>
                  <a:gd name="T38" fmla="*/ 369 w 401"/>
                  <a:gd name="T39" fmla="*/ 56 h 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01" h="320">
                    <a:moveTo>
                      <a:pt x="382" y="100"/>
                    </a:moveTo>
                    <a:cubicBezTo>
                      <a:pt x="19" y="100"/>
                      <a:pt x="19" y="100"/>
                      <a:pt x="19" y="100"/>
                    </a:cubicBezTo>
                    <a:cubicBezTo>
                      <a:pt x="1" y="100"/>
                      <a:pt x="0" y="109"/>
                      <a:pt x="1" y="120"/>
                    </a:cubicBezTo>
                    <a:cubicBezTo>
                      <a:pt x="18" y="300"/>
                      <a:pt x="18" y="300"/>
                      <a:pt x="18" y="300"/>
                    </a:cubicBezTo>
                    <a:cubicBezTo>
                      <a:pt x="19" y="311"/>
                      <a:pt x="21" y="320"/>
                      <a:pt x="40" y="320"/>
                    </a:cubicBezTo>
                    <a:cubicBezTo>
                      <a:pt x="362" y="320"/>
                      <a:pt x="362" y="320"/>
                      <a:pt x="362" y="320"/>
                    </a:cubicBezTo>
                    <a:cubicBezTo>
                      <a:pt x="381" y="320"/>
                      <a:pt x="383" y="311"/>
                      <a:pt x="384" y="300"/>
                    </a:cubicBezTo>
                    <a:cubicBezTo>
                      <a:pt x="400" y="120"/>
                      <a:pt x="400" y="120"/>
                      <a:pt x="400" y="120"/>
                    </a:cubicBezTo>
                    <a:cubicBezTo>
                      <a:pt x="401" y="109"/>
                      <a:pt x="401" y="100"/>
                      <a:pt x="382" y="100"/>
                    </a:cubicBezTo>
                    <a:close/>
                    <a:moveTo>
                      <a:pt x="369" y="56"/>
                    </a:moveTo>
                    <a:cubicBezTo>
                      <a:pt x="367" y="47"/>
                      <a:pt x="356" y="40"/>
                      <a:pt x="345" y="40"/>
                    </a:cubicBezTo>
                    <a:cubicBezTo>
                      <a:pt x="208" y="40"/>
                      <a:pt x="208" y="40"/>
                      <a:pt x="208" y="40"/>
                    </a:cubicBezTo>
                    <a:cubicBezTo>
                      <a:pt x="197" y="40"/>
                      <a:pt x="182" y="34"/>
                      <a:pt x="174" y="26"/>
                    </a:cubicBezTo>
                    <a:cubicBezTo>
                      <a:pt x="162" y="14"/>
                      <a:pt x="162" y="14"/>
                      <a:pt x="162" y="14"/>
                    </a:cubicBezTo>
                    <a:cubicBezTo>
                      <a:pt x="154" y="6"/>
                      <a:pt x="139" y="0"/>
                      <a:pt x="128" y="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51" y="0"/>
                      <a:pt x="41" y="9"/>
                      <a:pt x="40" y="20"/>
                    </a:cubicBezTo>
                    <a:cubicBezTo>
                      <a:pt x="34" y="72"/>
                      <a:pt x="34" y="72"/>
                      <a:pt x="34" y="72"/>
                    </a:cubicBezTo>
                    <a:cubicBezTo>
                      <a:pt x="373" y="72"/>
                      <a:pt x="373" y="72"/>
                      <a:pt x="373" y="72"/>
                    </a:cubicBezTo>
                    <a:lnTo>
                      <a:pt x="369" y="5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5" name="Group 37"/>
            <p:cNvGrpSpPr/>
            <p:nvPr/>
          </p:nvGrpSpPr>
          <p:grpSpPr>
            <a:xfrm>
              <a:off x="939801" y="4417301"/>
              <a:ext cx="10312401" cy="857260"/>
              <a:chOff x="1768931" y="3638220"/>
              <a:chExt cx="9298705" cy="857260"/>
            </a:xfrm>
          </p:grpSpPr>
          <p:grpSp>
            <p:nvGrpSpPr>
              <p:cNvPr id="6" name="Group 38"/>
              <p:cNvGrpSpPr/>
              <p:nvPr/>
            </p:nvGrpSpPr>
            <p:grpSpPr>
              <a:xfrm>
                <a:off x="1768931" y="3638220"/>
                <a:ext cx="2213143" cy="857260"/>
                <a:chOff x="1732858" y="5001250"/>
                <a:chExt cx="2213143" cy="857260"/>
              </a:xfrm>
            </p:grpSpPr>
            <p:sp>
              <p:nvSpPr>
                <p:cNvPr id="16" name="TextBox 48"/>
                <p:cNvSpPr txBox="1">
                  <a:spLocks/>
                </p:cNvSpPr>
                <p:nvPr/>
              </p:nvSpPr>
              <p:spPr bwMode="auto">
                <a:xfrm>
                  <a:off x="1732858" y="5001250"/>
                  <a:ext cx="2213143" cy="2830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 anchorCtr="1">
                  <a:normAutofit/>
                  <a:scene3d>
                    <a:camera prst="orthographicFront"/>
                    <a:lightRig rig="threePt" dir="t"/>
                  </a:scene3d>
                  <a:sp3d>
                    <a:bevelT w="0" h="0"/>
                  </a:sp3d>
                </a:bodyPr>
                <a:lstStyle/>
                <a:p>
                  <a:pPr marL="0" lvl="1" algn="ctr"/>
                  <a:r>
                    <a:rPr lang="zh-CN" altLang="en-US" sz="1400" b="1" dirty="0"/>
                    <a:t>标题文本预设</a:t>
                  </a:r>
                </a:p>
              </p:txBody>
            </p:sp>
            <p:sp>
              <p:nvSpPr>
                <p:cNvPr id="17" name="TextBox 49"/>
                <p:cNvSpPr txBox="1">
                  <a:spLocks/>
                </p:cNvSpPr>
                <p:nvPr/>
              </p:nvSpPr>
              <p:spPr bwMode="auto">
                <a:xfrm>
                  <a:off x="1732858" y="5284280"/>
                  <a:ext cx="2213143" cy="574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0" tIns="0" rIns="0" bIns="0" anchor="ctr" anchorCtr="1">
                  <a:normAutofit/>
                  <a:scene3d>
                    <a:camera prst="orthographicFront"/>
                    <a:lightRig rig="threePt" dir="t"/>
                  </a:scene3d>
                  <a:sp3d>
                    <a:bevelT w="0" h="0"/>
                  </a:sp3d>
                </a:bodyPr>
                <a:lstStyle/>
                <a:p>
                  <a:pPr algn="ctr">
                    <a:lnSpc>
                      <a:spcPct val="120000"/>
                    </a:lnSpc>
                    <a:defRPr/>
                  </a:pPr>
                  <a:r>
                    <a:rPr lang="zh-CN" altLang="en-US" sz="1000"/>
                    <a:t>此部分内容作为文字排版占位显示 </a:t>
                  </a:r>
                  <a:br>
                    <a:rPr lang="zh-CN" altLang="en-US" sz="1000"/>
                  </a:br>
                  <a:r>
                    <a:rPr lang="zh-CN" altLang="en-US" sz="1000"/>
                    <a:t>（建议使用主题字体）</a:t>
                  </a:r>
                </a:p>
              </p:txBody>
            </p:sp>
          </p:grpSp>
          <p:grpSp>
            <p:nvGrpSpPr>
              <p:cNvPr id="7" name="Group 39"/>
              <p:cNvGrpSpPr/>
              <p:nvPr/>
            </p:nvGrpSpPr>
            <p:grpSpPr>
              <a:xfrm>
                <a:off x="4130785" y="3638220"/>
                <a:ext cx="2213143" cy="857260"/>
                <a:chOff x="1732858" y="5001250"/>
                <a:chExt cx="2213143" cy="857260"/>
              </a:xfrm>
            </p:grpSpPr>
            <p:sp>
              <p:nvSpPr>
                <p:cNvPr id="14" name="TextBox 46"/>
                <p:cNvSpPr txBox="1">
                  <a:spLocks/>
                </p:cNvSpPr>
                <p:nvPr/>
              </p:nvSpPr>
              <p:spPr bwMode="auto">
                <a:xfrm>
                  <a:off x="1732858" y="5001250"/>
                  <a:ext cx="2213143" cy="2830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 anchorCtr="1">
                  <a:normAutofit/>
                  <a:scene3d>
                    <a:camera prst="orthographicFront"/>
                    <a:lightRig rig="threePt" dir="t"/>
                  </a:scene3d>
                  <a:sp3d>
                    <a:bevelT w="0" h="0"/>
                  </a:sp3d>
                </a:bodyPr>
                <a:lstStyle/>
                <a:p>
                  <a:pPr marL="0" lvl="1" algn="ctr"/>
                  <a:r>
                    <a:rPr lang="zh-CN" altLang="en-US" sz="1400" b="1"/>
                    <a:t>标题文本预设</a:t>
                  </a:r>
                </a:p>
              </p:txBody>
            </p:sp>
            <p:sp>
              <p:nvSpPr>
                <p:cNvPr id="15" name="TextBox 47"/>
                <p:cNvSpPr txBox="1">
                  <a:spLocks/>
                </p:cNvSpPr>
                <p:nvPr/>
              </p:nvSpPr>
              <p:spPr bwMode="auto">
                <a:xfrm>
                  <a:off x="1732858" y="5284280"/>
                  <a:ext cx="2213143" cy="574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0" tIns="0" rIns="0" bIns="0" anchor="ctr" anchorCtr="1">
                  <a:normAutofit/>
                  <a:scene3d>
                    <a:camera prst="orthographicFront"/>
                    <a:lightRig rig="threePt" dir="t"/>
                  </a:scene3d>
                  <a:sp3d>
                    <a:bevelT w="0" h="0"/>
                  </a:sp3d>
                </a:bodyPr>
                <a:lstStyle/>
                <a:p>
                  <a:pPr algn="ctr">
                    <a:lnSpc>
                      <a:spcPct val="120000"/>
                    </a:lnSpc>
                    <a:defRPr/>
                  </a:pPr>
                  <a:r>
                    <a:rPr lang="zh-CN" altLang="en-US" sz="1000"/>
                    <a:t>此部分内容作为文字排版占位显示 </a:t>
                  </a:r>
                  <a:br>
                    <a:rPr lang="zh-CN" altLang="en-US" sz="1000"/>
                  </a:br>
                  <a:r>
                    <a:rPr lang="zh-CN" altLang="en-US" sz="1000"/>
                    <a:t>（建议使用主题字体）</a:t>
                  </a:r>
                </a:p>
              </p:txBody>
            </p:sp>
          </p:grpSp>
          <p:grpSp>
            <p:nvGrpSpPr>
              <p:cNvPr id="8" name="Group 40"/>
              <p:cNvGrpSpPr/>
              <p:nvPr/>
            </p:nvGrpSpPr>
            <p:grpSpPr>
              <a:xfrm>
                <a:off x="6492639" y="3638220"/>
                <a:ext cx="2213143" cy="857260"/>
                <a:chOff x="1732858" y="5001250"/>
                <a:chExt cx="2213143" cy="857260"/>
              </a:xfrm>
            </p:grpSpPr>
            <p:sp>
              <p:nvSpPr>
                <p:cNvPr id="12" name="TextBox 44"/>
                <p:cNvSpPr txBox="1">
                  <a:spLocks/>
                </p:cNvSpPr>
                <p:nvPr/>
              </p:nvSpPr>
              <p:spPr bwMode="auto">
                <a:xfrm>
                  <a:off x="1732858" y="5001250"/>
                  <a:ext cx="2213143" cy="2830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 anchorCtr="1">
                  <a:normAutofit/>
                  <a:scene3d>
                    <a:camera prst="orthographicFront"/>
                    <a:lightRig rig="threePt" dir="t"/>
                  </a:scene3d>
                  <a:sp3d>
                    <a:bevelT w="0" h="0"/>
                  </a:sp3d>
                </a:bodyPr>
                <a:lstStyle/>
                <a:p>
                  <a:pPr marL="0" lvl="1" algn="ctr"/>
                  <a:r>
                    <a:rPr lang="zh-CN" altLang="en-US" sz="1400" b="1"/>
                    <a:t>标题文本预设</a:t>
                  </a:r>
                </a:p>
              </p:txBody>
            </p:sp>
            <p:sp>
              <p:nvSpPr>
                <p:cNvPr id="13" name="TextBox 45"/>
                <p:cNvSpPr txBox="1">
                  <a:spLocks/>
                </p:cNvSpPr>
                <p:nvPr/>
              </p:nvSpPr>
              <p:spPr bwMode="auto">
                <a:xfrm>
                  <a:off x="1732858" y="5284280"/>
                  <a:ext cx="2213143" cy="574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0" tIns="0" rIns="0" bIns="0" anchor="ctr" anchorCtr="1">
                  <a:normAutofit/>
                  <a:scene3d>
                    <a:camera prst="orthographicFront"/>
                    <a:lightRig rig="threePt" dir="t"/>
                  </a:scene3d>
                  <a:sp3d>
                    <a:bevelT w="0" h="0"/>
                  </a:sp3d>
                </a:bodyPr>
                <a:lstStyle/>
                <a:p>
                  <a:pPr algn="ctr">
                    <a:lnSpc>
                      <a:spcPct val="120000"/>
                    </a:lnSpc>
                    <a:defRPr/>
                  </a:pPr>
                  <a:r>
                    <a:rPr lang="zh-CN" altLang="en-US" sz="1000"/>
                    <a:t>此部分内容作为文字排版占位显示 </a:t>
                  </a:r>
                  <a:br>
                    <a:rPr lang="zh-CN" altLang="en-US" sz="1000"/>
                  </a:br>
                  <a:r>
                    <a:rPr lang="zh-CN" altLang="en-US" sz="1000"/>
                    <a:t>（建议使用主题字体）</a:t>
                  </a:r>
                </a:p>
              </p:txBody>
            </p:sp>
          </p:grpSp>
          <p:grpSp>
            <p:nvGrpSpPr>
              <p:cNvPr id="9" name="Group 41"/>
              <p:cNvGrpSpPr/>
              <p:nvPr/>
            </p:nvGrpSpPr>
            <p:grpSpPr>
              <a:xfrm>
                <a:off x="8854493" y="3638220"/>
                <a:ext cx="2213143" cy="857260"/>
                <a:chOff x="1732858" y="5001250"/>
                <a:chExt cx="2213143" cy="857260"/>
              </a:xfrm>
            </p:grpSpPr>
            <p:sp>
              <p:nvSpPr>
                <p:cNvPr id="10" name="TextBox 42"/>
                <p:cNvSpPr txBox="1">
                  <a:spLocks/>
                </p:cNvSpPr>
                <p:nvPr/>
              </p:nvSpPr>
              <p:spPr bwMode="auto">
                <a:xfrm>
                  <a:off x="1732858" y="5001250"/>
                  <a:ext cx="2213143" cy="2830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 anchorCtr="1">
                  <a:normAutofit/>
                  <a:scene3d>
                    <a:camera prst="orthographicFront"/>
                    <a:lightRig rig="threePt" dir="t"/>
                  </a:scene3d>
                  <a:sp3d>
                    <a:bevelT w="0" h="0"/>
                  </a:sp3d>
                </a:bodyPr>
                <a:lstStyle/>
                <a:p>
                  <a:pPr marL="0" lvl="1" algn="ctr"/>
                  <a:r>
                    <a:rPr lang="zh-CN" altLang="en-US" sz="1400" b="1"/>
                    <a:t>标题文本预设</a:t>
                  </a:r>
                </a:p>
              </p:txBody>
            </p:sp>
            <p:sp>
              <p:nvSpPr>
                <p:cNvPr id="11" name="TextBox 43"/>
                <p:cNvSpPr txBox="1">
                  <a:spLocks/>
                </p:cNvSpPr>
                <p:nvPr/>
              </p:nvSpPr>
              <p:spPr bwMode="auto">
                <a:xfrm>
                  <a:off x="1732858" y="5284280"/>
                  <a:ext cx="2213143" cy="574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0" tIns="0" rIns="0" bIns="0" anchor="ctr" anchorCtr="1">
                  <a:normAutofit/>
                  <a:scene3d>
                    <a:camera prst="orthographicFront"/>
                    <a:lightRig rig="threePt" dir="t"/>
                  </a:scene3d>
                  <a:sp3d>
                    <a:bevelT w="0" h="0"/>
                  </a:sp3d>
                </a:bodyPr>
                <a:lstStyle/>
                <a:p>
                  <a:pPr algn="ctr">
                    <a:lnSpc>
                      <a:spcPct val="120000"/>
                    </a:lnSpc>
                    <a:defRPr/>
                  </a:pPr>
                  <a:r>
                    <a:rPr lang="zh-CN" altLang="en-US" sz="1000"/>
                    <a:t>此部分内容作为文字排版占位显示 </a:t>
                  </a:r>
                  <a:br>
                    <a:rPr lang="zh-CN" altLang="en-US" sz="1000"/>
                  </a:br>
                  <a:r>
                    <a:rPr lang="zh-CN" altLang="en-US" sz="1000"/>
                    <a:t>（建议使用主题字体）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9518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prism isContent="1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Rectangle 1"/>
          <p:cNvSpPr/>
          <p:nvPr/>
        </p:nvSpPr>
        <p:spPr>
          <a:xfrm>
            <a:off x="0" y="0"/>
            <a:ext cx="12192000" cy="33528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grpSp>
        <p:nvGrpSpPr>
          <p:cNvPr id="26" name="组合 25"/>
          <p:cNvGrpSpPr/>
          <p:nvPr/>
        </p:nvGrpSpPr>
        <p:grpSpPr>
          <a:xfrm>
            <a:off x="0" y="3352800"/>
            <a:ext cx="12192001" cy="101600"/>
            <a:chOff x="0" y="3352800"/>
            <a:chExt cx="12192001" cy="101600"/>
          </a:xfrm>
        </p:grpSpPr>
        <p:sp>
          <p:nvSpPr>
            <p:cNvPr id="5" name="Rectangle 2"/>
            <p:cNvSpPr/>
            <p:nvPr/>
          </p:nvSpPr>
          <p:spPr>
            <a:xfrm>
              <a:off x="0" y="3352800"/>
              <a:ext cx="2041478" cy="101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" name="Rectangle 3"/>
            <p:cNvSpPr/>
            <p:nvPr/>
          </p:nvSpPr>
          <p:spPr>
            <a:xfrm>
              <a:off x="2041478" y="3352800"/>
              <a:ext cx="2030105" cy="1016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" name="Rectangle 4"/>
            <p:cNvSpPr/>
            <p:nvPr/>
          </p:nvSpPr>
          <p:spPr>
            <a:xfrm>
              <a:off x="4071582" y="3352800"/>
              <a:ext cx="2030105" cy="1016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" name="Rectangle 5"/>
            <p:cNvSpPr/>
            <p:nvPr/>
          </p:nvSpPr>
          <p:spPr>
            <a:xfrm>
              <a:off x="6101687" y="3352800"/>
              <a:ext cx="2030105" cy="1016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" name="Rectangle 6"/>
            <p:cNvSpPr/>
            <p:nvPr/>
          </p:nvSpPr>
          <p:spPr>
            <a:xfrm>
              <a:off x="8131791" y="3352800"/>
              <a:ext cx="2030105" cy="1016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" name="Rectangle 7"/>
            <p:cNvSpPr/>
            <p:nvPr/>
          </p:nvSpPr>
          <p:spPr>
            <a:xfrm>
              <a:off x="10161896" y="3352800"/>
              <a:ext cx="2030105" cy="101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835806" y="3927016"/>
            <a:ext cx="10293802" cy="2378842"/>
            <a:chOff x="835806" y="3927016"/>
            <a:chExt cx="10293802" cy="2378842"/>
          </a:xfrm>
        </p:grpSpPr>
        <p:sp>
          <p:nvSpPr>
            <p:cNvPr id="11" name="Oval 10"/>
            <p:cNvSpPr/>
            <p:nvPr/>
          </p:nvSpPr>
          <p:spPr>
            <a:xfrm>
              <a:off x="1386427" y="3927016"/>
              <a:ext cx="990600" cy="9906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/>
              <a:r>
                <a:rPr lang="en-US" altLang="zh-CN" b="1"/>
                <a:t>01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3436917" y="3927016"/>
              <a:ext cx="990600" cy="9906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/>
              <a:r>
                <a:rPr lang="en-US" altLang="zh-CN" b="1"/>
                <a:t>02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5487407" y="3927016"/>
              <a:ext cx="990600" cy="9906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/>
              <a:r>
                <a:rPr lang="en-US" altLang="zh-CN" b="1"/>
                <a:t>03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7537897" y="3927016"/>
              <a:ext cx="990600" cy="9906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/>
              <a:r>
                <a:rPr lang="en-US" altLang="zh-CN" b="1"/>
                <a:t>04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9588388" y="3927016"/>
              <a:ext cx="990600" cy="990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/>
              <a:r>
                <a:rPr lang="en-US" altLang="zh-CN" b="1"/>
                <a:t>05</a:t>
              </a:r>
            </a:p>
          </p:txBody>
        </p:sp>
        <p:sp>
          <p:nvSpPr>
            <p:cNvPr id="16" name="TextBox 35"/>
            <p:cNvSpPr txBox="1"/>
            <p:nvPr/>
          </p:nvSpPr>
          <p:spPr>
            <a:xfrm>
              <a:off x="835806" y="4977172"/>
              <a:ext cx="2091842" cy="246221"/>
            </a:xfrm>
            <a:prstGeom prst="rect">
              <a:avLst/>
            </a:prstGeom>
          </p:spPr>
          <p:txBody>
            <a:bodyPr vert="horz" wrap="none" lIns="0" tIns="0" rIns="0" bIns="0" anchor="b" anchorCtr="1">
              <a:normAutofit/>
            </a:bodyPr>
            <a:lstStyle/>
            <a:p>
              <a:pPr algn="ctr"/>
              <a:r>
                <a:rPr lang="zh-CN" altLang="en-US" sz="1600" b="1" kern="900">
                  <a:solidFill>
                    <a:schemeClr val="accent1"/>
                  </a:solidFill>
                </a:rPr>
                <a:t>标题文本预设</a:t>
              </a:r>
            </a:p>
          </p:txBody>
        </p:sp>
        <p:sp>
          <p:nvSpPr>
            <p:cNvPr id="17" name="TextBox 36"/>
            <p:cNvSpPr txBox="1"/>
            <p:nvPr/>
          </p:nvSpPr>
          <p:spPr>
            <a:xfrm>
              <a:off x="835806" y="5223393"/>
              <a:ext cx="2091842" cy="1082465"/>
            </a:xfrm>
            <a:prstGeom prst="rect">
              <a:avLst/>
            </a:prstGeom>
          </p:spPr>
          <p:txBody>
            <a:bodyPr vert="horz" wrap="square" lIns="0" tIns="0" rIns="0" bIns="0" anchor="t" anchorCtr="1">
              <a:normAutofit/>
            </a:bodyPr>
            <a:lstStyle/>
            <a:p>
              <a:pPr lvl="0" algn="ctr">
                <a:lnSpc>
                  <a:spcPct val="120000"/>
                </a:lnSpc>
              </a:pPr>
              <a: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  <a:t>此部分内容作为文字排版占位显示</a:t>
              </a:r>
              <a:b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</a:br>
              <a: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  <a:t>（建议使用主题字体）</a:t>
              </a:r>
            </a:p>
          </p:txBody>
        </p:sp>
        <p:sp>
          <p:nvSpPr>
            <p:cNvPr id="18" name="TextBox 38"/>
            <p:cNvSpPr txBox="1"/>
            <p:nvPr/>
          </p:nvSpPr>
          <p:spPr>
            <a:xfrm>
              <a:off x="2886296" y="4977172"/>
              <a:ext cx="2091842" cy="246221"/>
            </a:xfrm>
            <a:prstGeom prst="rect">
              <a:avLst/>
            </a:prstGeom>
          </p:spPr>
          <p:txBody>
            <a:bodyPr vert="horz" wrap="none" lIns="0" tIns="0" rIns="0" bIns="0" anchor="b" anchorCtr="1">
              <a:normAutofit/>
            </a:bodyPr>
            <a:lstStyle/>
            <a:p>
              <a:pPr algn="ctr"/>
              <a:r>
                <a:rPr lang="zh-CN" altLang="en-US" sz="1600" b="1" kern="900">
                  <a:solidFill>
                    <a:schemeClr val="accent2"/>
                  </a:solidFill>
                </a:rPr>
                <a:t>标题文本预设</a:t>
              </a:r>
            </a:p>
          </p:txBody>
        </p:sp>
        <p:sp>
          <p:nvSpPr>
            <p:cNvPr id="19" name="TextBox 39"/>
            <p:cNvSpPr txBox="1"/>
            <p:nvPr/>
          </p:nvSpPr>
          <p:spPr>
            <a:xfrm>
              <a:off x="2886296" y="5223393"/>
              <a:ext cx="2091842" cy="1082465"/>
            </a:xfrm>
            <a:prstGeom prst="rect">
              <a:avLst/>
            </a:prstGeom>
          </p:spPr>
          <p:txBody>
            <a:bodyPr vert="horz" wrap="square" lIns="0" tIns="0" rIns="0" bIns="0" anchor="t" anchorCtr="1">
              <a:normAutofit/>
            </a:bodyPr>
            <a:lstStyle/>
            <a:p>
              <a:pPr lvl="0" algn="ctr">
                <a:lnSpc>
                  <a:spcPct val="120000"/>
                </a:lnSpc>
              </a:pPr>
              <a: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  <a:t>此部分内容作为文字排版占位显示</a:t>
              </a:r>
              <a:b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</a:br>
              <a: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  <a:t>（建议使用主题字体）</a:t>
              </a:r>
            </a:p>
          </p:txBody>
        </p:sp>
        <p:sp>
          <p:nvSpPr>
            <p:cNvPr id="20" name="TextBox 41"/>
            <p:cNvSpPr txBox="1"/>
            <p:nvPr/>
          </p:nvSpPr>
          <p:spPr>
            <a:xfrm>
              <a:off x="4936786" y="4977172"/>
              <a:ext cx="2091842" cy="246221"/>
            </a:xfrm>
            <a:prstGeom prst="rect">
              <a:avLst/>
            </a:prstGeom>
          </p:spPr>
          <p:txBody>
            <a:bodyPr vert="horz" wrap="none" lIns="0" tIns="0" rIns="0" bIns="0" anchor="b" anchorCtr="1">
              <a:normAutofit/>
            </a:bodyPr>
            <a:lstStyle/>
            <a:p>
              <a:pPr algn="ctr"/>
              <a:r>
                <a:rPr lang="zh-CN" altLang="en-US" sz="1600" b="1" kern="900">
                  <a:solidFill>
                    <a:schemeClr val="accent3"/>
                  </a:solidFill>
                </a:rPr>
                <a:t>标题文本预设</a:t>
              </a:r>
            </a:p>
          </p:txBody>
        </p:sp>
        <p:sp>
          <p:nvSpPr>
            <p:cNvPr id="21" name="TextBox 42"/>
            <p:cNvSpPr txBox="1"/>
            <p:nvPr/>
          </p:nvSpPr>
          <p:spPr>
            <a:xfrm>
              <a:off x="4936786" y="5223393"/>
              <a:ext cx="2091842" cy="1082465"/>
            </a:xfrm>
            <a:prstGeom prst="rect">
              <a:avLst/>
            </a:prstGeom>
          </p:spPr>
          <p:txBody>
            <a:bodyPr vert="horz" wrap="square" lIns="0" tIns="0" rIns="0" bIns="0" anchor="t" anchorCtr="1">
              <a:normAutofit/>
            </a:bodyPr>
            <a:lstStyle/>
            <a:p>
              <a:pPr lvl="0" algn="ctr">
                <a:lnSpc>
                  <a:spcPct val="120000"/>
                </a:lnSpc>
              </a:pPr>
              <a: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  <a:t>此部分内容作为文字排版占位显示</a:t>
              </a:r>
              <a:b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</a:br>
              <a: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  <a:t>（建议使用主题字体）</a:t>
              </a:r>
            </a:p>
          </p:txBody>
        </p:sp>
        <p:sp>
          <p:nvSpPr>
            <p:cNvPr id="22" name="TextBox 44"/>
            <p:cNvSpPr txBox="1"/>
            <p:nvPr/>
          </p:nvSpPr>
          <p:spPr>
            <a:xfrm>
              <a:off x="6987276" y="4977172"/>
              <a:ext cx="2091842" cy="246221"/>
            </a:xfrm>
            <a:prstGeom prst="rect">
              <a:avLst/>
            </a:prstGeom>
          </p:spPr>
          <p:txBody>
            <a:bodyPr vert="horz" wrap="none" lIns="0" tIns="0" rIns="0" bIns="0" anchor="b" anchorCtr="1">
              <a:normAutofit/>
            </a:bodyPr>
            <a:lstStyle/>
            <a:p>
              <a:pPr algn="ctr"/>
              <a:r>
                <a:rPr lang="zh-CN" altLang="en-US" sz="1600" b="1" kern="900">
                  <a:solidFill>
                    <a:schemeClr val="accent4"/>
                  </a:solidFill>
                </a:rPr>
                <a:t>标题文本预设</a:t>
              </a:r>
            </a:p>
          </p:txBody>
        </p:sp>
        <p:sp>
          <p:nvSpPr>
            <p:cNvPr id="23" name="TextBox 45"/>
            <p:cNvSpPr txBox="1"/>
            <p:nvPr/>
          </p:nvSpPr>
          <p:spPr>
            <a:xfrm>
              <a:off x="6987276" y="5223393"/>
              <a:ext cx="2091842" cy="1082465"/>
            </a:xfrm>
            <a:prstGeom prst="rect">
              <a:avLst/>
            </a:prstGeom>
          </p:spPr>
          <p:txBody>
            <a:bodyPr vert="horz" wrap="square" lIns="0" tIns="0" rIns="0" bIns="0" anchor="t" anchorCtr="1">
              <a:normAutofit/>
            </a:bodyPr>
            <a:lstStyle/>
            <a:p>
              <a:pPr lvl="0" algn="ctr">
                <a:lnSpc>
                  <a:spcPct val="120000"/>
                </a:lnSpc>
              </a:pPr>
              <a: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  <a:t>此部分内容作为文字排版占位显示</a:t>
              </a:r>
              <a:b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</a:br>
              <a: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  <a:t>（建议使用主题字体）</a:t>
              </a:r>
            </a:p>
          </p:txBody>
        </p:sp>
        <p:sp>
          <p:nvSpPr>
            <p:cNvPr id="24" name="TextBox 47"/>
            <p:cNvSpPr txBox="1"/>
            <p:nvPr/>
          </p:nvSpPr>
          <p:spPr>
            <a:xfrm>
              <a:off x="9037766" y="4977172"/>
              <a:ext cx="2091842" cy="246221"/>
            </a:xfrm>
            <a:prstGeom prst="rect">
              <a:avLst/>
            </a:prstGeom>
          </p:spPr>
          <p:txBody>
            <a:bodyPr vert="horz" wrap="none" lIns="0" tIns="0" rIns="0" bIns="0" anchor="b" anchorCtr="1">
              <a:normAutofit/>
            </a:bodyPr>
            <a:lstStyle/>
            <a:p>
              <a:pPr algn="ctr"/>
              <a:r>
                <a:rPr lang="zh-CN" altLang="en-US" sz="1600" b="1" kern="900">
                  <a:solidFill>
                    <a:schemeClr val="accent5"/>
                  </a:solidFill>
                </a:rPr>
                <a:t>标题文本预设</a:t>
              </a:r>
            </a:p>
          </p:txBody>
        </p:sp>
        <p:sp>
          <p:nvSpPr>
            <p:cNvPr id="25" name="TextBox 48"/>
            <p:cNvSpPr txBox="1"/>
            <p:nvPr/>
          </p:nvSpPr>
          <p:spPr>
            <a:xfrm>
              <a:off x="9037766" y="5223393"/>
              <a:ext cx="2091842" cy="1082465"/>
            </a:xfrm>
            <a:prstGeom prst="rect">
              <a:avLst/>
            </a:prstGeom>
          </p:spPr>
          <p:txBody>
            <a:bodyPr vert="horz" wrap="square" lIns="0" tIns="0" rIns="0" bIns="0" anchor="t" anchorCtr="1">
              <a:normAutofit/>
            </a:bodyPr>
            <a:lstStyle/>
            <a:p>
              <a:pPr lvl="0" algn="ctr">
                <a:lnSpc>
                  <a:spcPct val="120000"/>
                </a:lnSpc>
              </a:pPr>
              <a: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  <a:t>此部分内容作为文字排版占位显示</a:t>
              </a:r>
              <a:b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</a:br>
              <a: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  <a:t>（建议使用主题字体）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36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14:prism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"/>
          <p:cNvGrpSpPr/>
          <p:nvPr/>
        </p:nvGrpSpPr>
        <p:grpSpPr>
          <a:xfrm>
            <a:off x="4745337" y="-336252"/>
            <a:ext cx="2935287" cy="6223000"/>
            <a:chOff x="7785346" y="-336252"/>
            <a:chExt cx="2935287" cy="6223000"/>
          </a:xfrm>
        </p:grpSpPr>
        <p:sp>
          <p:nvSpPr>
            <p:cNvPr id="17" name="Freeform: Shape 2"/>
            <p:cNvSpPr>
              <a:spLocks/>
            </p:cNvSpPr>
            <p:nvPr/>
          </p:nvSpPr>
          <p:spPr bwMode="auto">
            <a:xfrm rot="10800000">
              <a:off x="8223495" y="2781597"/>
              <a:ext cx="1174751" cy="1339851"/>
            </a:xfrm>
            <a:custGeom>
              <a:avLst/>
              <a:gdLst>
                <a:gd name="T0" fmla="*/ 336 w 423"/>
                <a:gd name="T1" fmla="*/ 0 h 483"/>
                <a:gd name="T2" fmla="*/ 313 w 423"/>
                <a:gd name="T3" fmla="*/ 42 h 483"/>
                <a:gd name="T4" fmla="*/ 262 w 423"/>
                <a:gd name="T5" fmla="*/ 62 h 483"/>
                <a:gd name="T6" fmla="*/ 210 w 423"/>
                <a:gd name="T7" fmla="*/ 42 h 483"/>
                <a:gd name="T8" fmla="*/ 187 w 423"/>
                <a:gd name="T9" fmla="*/ 0 h 483"/>
                <a:gd name="T10" fmla="*/ 63 w 423"/>
                <a:gd name="T11" fmla="*/ 0 h 483"/>
                <a:gd name="T12" fmla="*/ 63 w 423"/>
                <a:gd name="T13" fmla="*/ 190 h 483"/>
                <a:gd name="T14" fmla="*/ 55 w 423"/>
                <a:gd name="T15" fmla="*/ 190 h 483"/>
                <a:gd name="T16" fmla="*/ 0 w 423"/>
                <a:gd name="T17" fmla="*/ 250 h 483"/>
                <a:gd name="T18" fmla="*/ 55 w 423"/>
                <a:gd name="T19" fmla="*/ 309 h 483"/>
                <a:gd name="T20" fmla="*/ 63 w 423"/>
                <a:gd name="T21" fmla="*/ 310 h 483"/>
                <a:gd name="T22" fmla="*/ 63 w 423"/>
                <a:gd name="T23" fmla="*/ 483 h 483"/>
                <a:gd name="T24" fmla="*/ 216 w 423"/>
                <a:gd name="T25" fmla="*/ 483 h 483"/>
                <a:gd name="T26" fmla="*/ 319 w 423"/>
                <a:gd name="T27" fmla="*/ 195 h 483"/>
                <a:gd name="T28" fmla="*/ 356 w 423"/>
                <a:gd name="T29" fmla="*/ 127 h 483"/>
                <a:gd name="T30" fmla="*/ 423 w 423"/>
                <a:gd name="T31" fmla="*/ 0 h 483"/>
                <a:gd name="T32" fmla="*/ 336 w 423"/>
                <a:gd name="T33" fmla="*/ 0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3" h="483">
                  <a:moveTo>
                    <a:pt x="336" y="0"/>
                  </a:moveTo>
                  <a:cubicBezTo>
                    <a:pt x="334" y="16"/>
                    <a:pt x="326" y="31"/>
                    <a:pt x="313" y="42"/>
                  </a:cubicBezTo>
                  <a:cubicBezTo>
                    <a:pt x="299" y="55"/>
                    <a:pt x="281" y="62"/>
                    <a:pt x="262" y="62"/>
                  </a:cubicBezTo>
                  <a:cubicBezTo>
                    <a:pt x="242" y="62"/>
                    <a:pt x="224" y="55"/>
                    <a:pt x="210" y="42"/>
                  </a:cubicBezTo>
                  <a:cubicBezTo>
                    <a:pt x="198" y="31"/>
                    <a:pt x="190" y="16"/>
                    <a:pt x="187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63" y="190"/>
                    <a:pt x="63" y="190"/>
                    <a:pt x="63" y="190"/>
                  </a:cubicBezTo>
                  <a:cubicBezTo>
                    <a:pt x="55" y="190"/>
                    <a:pt x="55" y="190"/>
                    <a:pt x="55" y="190"/>
                  </a:cubicBezTo>
                  <a:cubicBezTo>
                    <a:pt x="24" y="193"/>
                    <a:pt x="0" y="219"/>
                    <a:pt x="0" y="250"/>
                  </a:cubicBezTo>
                  <a:cubicBezTo>
                    <a:pt x="0" y="281"/>
                    <a:pt x="24" y="307"/>
                    <a:pt x="55" y="309"/>
                  </a:cubicBezTo>
                  <a:cubicBezTo>
                    <a:pt x="63" y="310"/>
                    <a:pt x="63" y="310"/>
                    <a:pt x="63" y="310"/>
                  </a:cubicBezTo>
                  <a:cubicBezTo>
                    <a:pt x="63" y="483"/>
                    <a:pt x="63" y="483"/>
                    <a:pt x="63" y="483"/>
                  </a:cubicBezTo>
                  <a:cubicBezTo>
                    <a:pt x="216" y="483"/>
                    <a:pt x="216" y="483"/>
                    <a:pt x="216" y="483"/>
                  </a:cubicBezTo>
                  <a:cubicBezTo>
                    <a:pt x="231" y="419"/>
                    <a:pt x="260" y="321"/>
                    <a:pt x="319" y="195"/>
                  </a:cubicBezTo>
                  <a:cubicBezTo>
                    <a:pt x="328" y="175"/>
                    <a:pt x="341" y="153"/>
                    <a:pt x="356" y="127"/>
                  </a:cubicBezTo>
                  <a:cubicBezTo>
                    <a:pt x="378" y="90"/>
                    <a:pt x="404" y="45"/>
                    <a:pt x="423" y="0"/>
                  </a:cubicBezTo>
                  <a:lnTo>
                    <a:pt x="33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" name="TextBox 3"/>
            <p:cNvSpPr txBox="1"/>
            <p:nvPr/>
          </p:nvSpPr>
          <p:spPr>
            <a:xfrm>
              <a:off x="8660481" y="3406425"/>
              <a:ext cx="441146" cy="369332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pPr algn="ctr"/>
              <a:r>
                <a:rPr lang="id-ID" b="1">
                  <a:solidFill>
                    <a:schemeClr val="bg1"/>
                  </a:solidFill>
                </a:rPr>
                <a:t>01</a:t>
              </a:r>
            </a:p>
          </p:txBody>
        </p:sp>
        <p:sp>
          <p:nvSpPr>
            <p:cNvPr id="19" name="Freeform: Shape 4"/>
            <p:cNvSpPr>
              <a:spLocks/>
            </p:cNvSpPr>
            <p:nvPr/>
          </p:nvSpPr>
          <p:spPr bwMode="auto">
            <a:xfrm rot="10800000">
              <a:off x="9269658" y="2781599"/>
              <a:ext cx="1012825" cy="1511300"/>
            </a:xfrm>
            <a:custGeom>
              <a:avLst/>
              <a:gdLst>
                <a:gd name="T0" fmla="*/ 365 w 365"/>
                <a:gd name="T1" fmla="*/ 387 h 545"/>
                <a:gd name="T2" fmla="*/ 323 w 365"/>
                <a:gd name="T3" fmla="*/ 363 h 545"/>
                <a:gd name="T4" fmla="*/ 303 w 365"/>
                <a:gd name="T5" fmla="*/ 312 h 545"/>
                <a:gd name="T6" fmla="*/ 323 w 365"/>
                <a:gd name="T7" fmla="*/ 260 h 545"/>
                <a:gd name="T8" fmla="*/ 365 w 365"/>
                <a:gd name="T9" fmla="*/ 237 h 545"/>
                <a:gd name="T10" fmla="*/ 365 w 365"/>
                <a:gd name="T11" fmla="*/ 62 h 545"/>
                <a:gd name="T12" fmla="*/ 231 w 365"/>
                <a:gd name="T13" fmla="*/ 62 h 545"/>
                <a:gd name="T14" fmla="*/ 230 w 365"/>
                <a:gd name="T15" fmla="*/ 55 h 545"/>
                <a:gd name="T16" fmla="*/ 170 w 365"/>
                <a:gd name="T17" fmla="*/ 0 h 545"/>
                <a:gd name="T18" fmla="*/ 111 w 365"/>
                <a:gd name="T19" fmla="*/ 55 h 545"/>
                <a:gd name="T20" fmla="*/ 110 w 365"/>
                <a:gd name="T21" fmla="*/ 62 h 545"/>
                <a:gd name="T22" fmla="*/ 0 w 365"/>
                <a:gd name="T23" fmla="*/ 62 h 545"/>
                <a:gd name="T24" fmla="*/ 66 w 365"/>
                <a:gd name="T25" fmla="*/ 189 h 545"/>
                <a:gd name="T26" fmla="*/ 103 w 365"/>
                <a:gd name="T27" fmla="*/ 257 h 545"/>
                <a:gd name="T28" fmla="*/ 206 w 365"/>
                <a:gd name="T29" fmla="*/ 545 h 545"/>
                <a:gd name="T30" fmla="*/ 365 w 365"/>
                <a:gd name="T31" fmla="*/ 545 h 545"/>
                <a:gd name="T32" fmla="*/ 365 w 365"/>
                <a:gd name="T33" fmla="*/ 387 h 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5" h="545">
                  <a:moveTo>
                    <a:pt x="365" y="387"/>
                  </a:moveTo>
                  <a:cubicBezTo>
                    <a:pt x="349" y="384"/>
                    <a:pt x="335" y="376"/>
                    <a:pt x="323" y="363"/>
                  </a:cubicBezTo>
                  <a:cubicBezTo>
                    <a:pt x="310" y="349"/>
                    <a:pt x="303" y="331"/>
                    <a:pt x="303" y="312"/>
                  </a:cubicBezTo>
                  <a:cubicBezTo>
                    <a:pt x="303" y="293"/>
                    <a:pt x="310" y="274"/>
                    <a:pt x="323" y="260"/>
                  </a:cubicBezTo>
                  <a:cubicBezTo>
                    <a:pt x="335" y="248"/>
                    <a:pt x="349" y="240"/>
                    <a:pt x="365" y="237"/>
                  </a:cubicBezTo>
                  <a:cubicBezTo>
                    <a:pt x="365" y="62"/>
                    <a:pt x="365" y="62"/>
                    <a:pt x="365" y="62"/>
                  </a:cubicBezTo>
                  <a:cubicBezTo>
                    <a:pt x="231" y="62"/>
                    <a:pt x="231" y="62"/>
                    <a:pt x="231" y="62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28" y="24"/>
                    <a:pt x="201" y="0"/>
                    <a:pt x="170" y="0"/>
                  </a:cubicBezTo>
                  <a:cubicBezTo>
                    <a:pt x="140" y="0"/>
                    <a:pt x="113" y="24"/>
                    <a:pt x="111" y="55"/>
                  </a:cubicBezTo>
                  <a:cubicBezTo>
                    <a:pt x="110" y="62"/>
                    <a:pt x="110" y="62"/>
                    <a:pt x="110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19" y="107"/>
                    <a:pt x="45" y="152"/>
                    <a:pt x="66" y="189"/>
                  </a:cubicBezTo>
                  <a:cubicBezTo>
                    <a:pt x="81" y="215"/>
                    <a:pt x="94" y="237"/>
                    <a:pt x="103" y="257"/>
                  </a:cubicBezTo>
                  <a:cubicBezTo>
                    <a:pt x="162" y="383"/>
                    <a:pt x="192" y="481"/>
                    <a:pt x="206" y="545"/>
                  </a:cubicBezTo>
                  <a:cubicBezTo>
                    <a:pt x="365" y="545"/>
                    <a:pt x="365" y="545"/>
                    <a:pt x="365" y="545"/>
                  </a:cubicBezTo>
                  <a:lnTo>
                    <a:pt x="365" y="38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" name="TextBox 5"/>
            <p:cNvSpPr txBox="1"/>
            <p:nvPr/>
          </p:nvSpPr>
          <p:spPr>
            <a:xfrm>
              <a:off x="9481017" y="3406427"/>
              <a:ext cx="441146" cy="369332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pPr algn="ctr"/>
              <a:r>
                <a:rPr lang="id-ID" b="1">
                  <a:solidFill>
                    <a:schemeClr val="bg1"/>
                  </a:solidFill>
                </a:rPr>
                <a:t>02</a:t>
              </a:r>
            </a:p>
          </p:txBody>
        </p:sp>
        <p:sp>
          <p:nvSpPr>
            <p:cNvPr id="21" name="Freeform: Shape 6"/>
            <p:cNvSpPr>
              <a:spLocks/>
            </p:cNvSpPr>
            <p:nvPr/>
          </p:nvSpPr>
          <p:spPr bwMode="auto">
            <a:xfrm rot="10800000">
              <a:off x="8152058" y="3992862"/>
              <a:ext cx="1069975" cy="1527175"/>
            </a:xfrm>
            <a:custGeom>
              <a:avLst/>
              <a:gdLst>
                <a:gd name="T0" fmla="*/ 0 w 386"/>
                <a:gd name="T1" fmla="*/ 164 h 551"/>
                <a:gd name="T2" fmla="*/ 42 w 386"/>
                <a:gd name="T3" fmla="*/ 187 h 551"/>
                <a:gd name="T4" fmla="*/ 62 w 386"/>
                <a:gd name="T5" fmla="*/ 239 h 551"/>
                <a:gd name="T6" fmla="*/ 42 w 386"/>
                <a:gd name="T7" fmla="*/ 291 h 551"/>
                <a:gd name="T8" fmla="*/ 0 w 386"/>
                <a:gd name="T9" fmla="*/ 314 h 551"/>
                <a:gd name="T10" fmla="*/ 0 w 386"/>
                <a:gd name="T11" fmla="*/ 488 h 551"/>
                <a:gd name="T12" fmla="*/ 139 w 386"/>
                <a:gd name="T13" fmla="*/ 488 h 551"/>
                <a:gd name="T14" fmla="*/ 139 w 386"/>
                <a:gd name="T15" fmla="*/ 496 h 551"/>
                <a:gd name="T16" fmla="*/ 199 w 386"/>
                <a:gd name="T17" fmla="*/ 551 h 551"/>
                <a:gd name="T18" fmla="*/ 258 w 386"/>
                <a:gd name="T19" fmla="*/ 496 h 551"/>
                <a:gd name="T20" fmla="*/ 259 w 386"/>
                <a:gd name="T21" fmla="*/ 488 h 551"/>
                <a:gd name="T22" fmla="*/ 366 w 386"/>
                <a:gd name="T23" fmla="*/ 488 h 551"/>
                <a:gd name="T24" fmla="*/ 386 w 386"/>
                <a:gd name="T25" fmla="*/ 397 h 551"/>
                <a:gd name="T26" fmla="*/ 0 w 386"/>
                <a:gd name="T27" fmla="*/ 0 h 551"/>
                <a:gd name="T28" fmla="*/ 0 w 386"/>
                <a:gd name="T29" fmla="*/ 164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6" h="551">
                  <a:moveTo>
                    <a:pt x="0" y="164"/>
                  </a:moveTo>
                  <a:cubicBezTo>
                    <a:pt x="16" y="167"/>
                    <a:pt x="31" y="175"/>
                    <a:pt x="42" y="187"/>
                  </a:cubicBezTo>
                  <a:cubicBezTo>
                    <a:pt x="55" y="201"/>
                    <a:pt x="62" y="220"/>
                    <a:pt x="62" y="239"/>
                  </a:cubicBezTo>
                  <a:cubicBezTo>
                    <a:pt x="62" y="258"/>
                    <a:pt x="55" y="276"/>
                    <a:pt x="42" y="291"/>
                  </a:cubicBezTo>
                  <a:cubicBezTo>
                    <a:pt x="31" y="303"/>
                    <a:pt x="16" y="311"/>
                    <a:pt x="0" y="314"/>
                  </a:cubicBezTo>
                  <a:cubicBezTo>
                    <a:pt x="0" y="488"/>
                    <a:pt x="0" y="488"/>
                    <a:pt x="0" y="488"/>
                  </a:cubicBezTo>
                  <a:cubicBezTo>
                    <a:pt x="139" y="488"/>
                    <a:pt x="139" y="488"/>
                    <a:pt x="139" y="488"/>
                  </a:cubicBezTo>
                  <a:cubicBezTo>
                    <a:pt x="139" y="496"/>
                    <a:pt x="139" y="496"/>
                    <a:pt x="139" y="496"/>
                  </a:cubicBezTo>
                  <a:cubicBezTo>
                    <a:pt x="142" y="527"/>
                    <a:pt x="168" y="551"/>
                    <a:pt x="199" y="551"/>
                  </a:cubicBezTo>
                  <a:cubicBezTo>
                    <a:pt x="230" y="551"/>
                    <a:pt x="256" y="527"/>
                    <a:pt x="258" y="496"/>
                  </a:cubicBezTo>
                  <a:cubicBezTo>
                    <a:pt x="259" y="488"/>
                    <a:pt x="259" y="488"/>
                    <a:pt x="259" y="488"/>
                  </a:cubicBezTo>
                  <a:cubicBezTo>
                    <a:pt x="366" y="488"/>
                    <a:pt x="366" y="488"/>
                    <a:pt x="366" y="488"/>
                  </a:cubicBezTo>
                  <a:cubicBezTo>
                    <a:pt x="378" y="457"/>
                    <a:pt x="386" y="426"/>
                    <a:pt x="386" y="397"/>
                  </a:cubicBezTo>
                  <a:cubicBezTo>
                    <a:pt x="386" y="182"/>
                    <a:pt x="214" y="6"/>
                    <a:pt x="0" y="0"/>
                  </a:cubicBezTo>
                  <a:lnTo>
                    <a:pt x="0" y="16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" name="TextBox 7"/>
            <p:cNvSpPr txBox="1"/>
            <p:nvPr/>
          </p:nvSpPr>
          <p:spPr>
            <a:xfrm>
              <a:off x="8397669" y="4537135"/>
              <a:ext cx="441146" cy="369332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pPr algn="ctr"/>
              <a:r>
                <a:rPr lang="id-ID" b="1">
                  <a:solidFill>
                    <a:schemeClr val="bg1"/>
                  </a:solidFill>
                </a:rPr>
                <a:t>04</a:t>
              </a:r>
            </a:p>
          </p:txBody>
        </p:sp>
        <p:sp>
          <p:nvSpPr>
            <p:cNvPr id="23" name="Freeform: Shape 8"/>
            <p:cNvSpPr>
              <a:spLocks/>
            </p:cNvSpPr>
            <p:nvPr/>
          </p:nvSpPr>
          <p:spPr bwMode="auto">
            <a:xfrm rot="10800000">
              <a:off x="9095033" y="4165897"/>
              <a:ext cx="1260475" cy="1354139"/>
            </a:xfrm>
            <a:custGeom>
              <a:avLst/>
              <a:gdLst>
                <a:gd name="T0" fmla="*/ 122 w 454"/>
                <a:gd name="T1" fmla="*/ 489 h 489"/>
                <a:gd name="T2" fmla="*/ 145 w 454"/>
                <a:gd name="T3" fmla="*/ 447 h 489"/>
                <a:gd name="T4" fmla="*/ 196 w 454"/>
                <a:gd name="T5" fmla="*/ 426 h 489"/>
                <a:gd name="T6" fmla="*/ 248 w 454"/>
                <a:gd name="T7" fmla="*/ 447 h 489"/>
                <a:gd name="T8" fmla="*/ 271 w 454"/>
                <a:gd name="T9" fmla="*/ 489 h 489"/>
                <a:gd name="T10" fmla="*/ 391 w 454"/>
                <a:gd name="T11" fmla="*/ 489 h 489"/>
                <a:gd name="T12" fmla="*/ 391 w 454"/>
                <a:gd name="T13" fmla="*/ 299 h 489"/>
                <a:gd name="T14" fmla="*/ 399 w 454"/>
                <a:gd name="T15" fmla="*/ 298 h 489"/>
                <a:gd name="T16" fmla="*/ 454 w 454"/>
                <a:gd name="T17" fmla="*/ 239 h 489"/>
                <a:gd name="T18" fmla="*/ 399 w 454"/>
                <a:gd name="T19" fmla="*/ 179 h 489"/>
                <a:gd name="T20" fmla="*/ 391 w 454"/>
                <a:gd name="T21" fmla="*/ 179 h 489"/>
                <a:gd name="T22" fmla="*/ 391 w 454"/>
                <a:gd name="T23" fmla="*/ 0 h 489"/>
                <a:gd name="T24" fmla="*/ 0 w 454"/>
                <a:gd name="T25" fmla="*/ 397 h 489"/>
                <a:gd name="T26" fmla="*/ 19 w 454"/>
                <a:gd name="T27" fmla="*/ 489 h 489"/>
                <a:gd name="T28" fmla="*/ 122 w 454"/>
                <a:gd name="T29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54" h="489">
                  <a:moveTo>
                    <a:pt x="122" y="489"/>
                  </a:moveTo>
                  <a:cubicBezTo>
                    <a:pt x="125" y="473"/>
                    <a:pt x="133" y="458"/>
                    <a:pt x="145" y="447"/>
                  </a:cubicBezTo>
                  <a:cubicBezTo>
                    <a:pt x="159" y="434"/>
                    <a:pt x="177" y="426"/>
                    <a:pt x="196" y="426"/>
                  </a:cubicBezTo>
                  <a:cubicBezTo>
                    <a:pt x="216" y="426"/>
                    <a:pt x="234" y="434"/>
                    <a:pt x="248" y="447"/>
                  </a:cubicBezTo>
                  <a:cubicBezTo>
                    <a:pt x="260" y="458"/>
                    <a:pt x="268" y="473"/>
                    <a:pt x="271" y="489"/>
                  </a:cubicBezTo>
                  <a:cubicBezTo>
                    <a:pt x="391" y="489"/>
                    <a:pt x="391" y="489"/>
                    <a:pt x="391" y="489"/>
                  </a:cubicBezTo>
                  <a:cubicBezTo>
                    <a:pt x="391" y="299"/>
                    <a:pt x="391" y="299"/>
                    <a:pt x="391" y="299"/>
                  </a:cubicBezTo>
                  <a:cubicBezTo>
                    <a:pt x="399" y="298"/>
                    <a:pt x="399" y="298"/>
                    <a:pt x="399" y="298"/>
                  </a:cubicBezTo>
                  <a:cubicBezTo>
                    <a:pt x="430" y="296"/>
                    <a:pt x="454" y="270"/>
                    <a:pt x="454" y="239"/>
                  </a:cubicBezTo>
                  <a:cubicBezTo>
                    <a:pt x="454" y="208"/>
                    <a:pt x="430" y="182"/>
                    <a:pt x="399" y="179"/>
                  </a:cubicBezTo>
                  <a:cubicBezTo>
                    <a:pt x="391" y="179"/>
                    <a:pt x="391" y="179"/>
                    <a:pt x="391" y="179"/>
                  </a:cubicBezTo>
                  <a:cubicBezTo>
                    <a:pt x="391" y="0"/>
                    <a:pt x="391" y="0"/>
                    <a:pt x="391" y="0"/>
                  </a:cubicBezTo>
                  <a:cubicBezTo>
                    <a:pt x="175" y="3"/>
                    <a:pt x="0" y="180"/>
                    <a:pt x="0" y="397"/>
                  </a:cubicBezTo>
                  <a:cubicBezTo>
                    <a:pt x="0" y="426"/>
                    <a:pt x="7" y="457"/>
                    <a:pt x="19" y="489"/>
                  </a:cubicBezTo>
                  <a:lnTo>
                    <a:pt x="122" y="48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" name="TextBox 9"/>
            <p:cNvSpPr txBox="1"/>
            <p:nvPr/>
          </p:nvSpPr>
          <p:spPr>
            <a:xfrm>
              <a:off x="9632880" y="4537135"/>
              <a:ext cx="441146" cy="369332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pPr algn="ctr"/>
              <a:r>
                <a:rPr lang="id-ID" b="1">
                  <a:solidFill>
                    <a:schemeClr val="bg1"/>
                  </a:solidFill>
                </a:rPr>
                <a:t>03</a:t>
              </a:r>
            </a:p>
          </p:txBody>
        </p:sp>
        <p:grpSp>
          <p:nvGrpSpPr>
            <p:cNvPr id="25" name="Group 10"/>
            <p:cNvGrpSpPr/>
            <p:nvPr/>
          </p:nvGrpSpPr>
          <p:grpSpPr>
            <a:xfrm>
              <a:off x="7785346" y="-336252"/>
              <a:ext cx="2935287" cy="6223000"/>
              <a:chOff x="7785345" y="-336252"/>
              <a:chExt cx="2935287" cy="6223000"/>
            </a:xfrm>
          </p:grpSpPr>
          <p:grpSp>
            <p:nvGrpSpPr>
              <p:cNvPr id="26" name="Group 11"/>
              <p:cNvGrpSpPr/>
              <p:nvPr/>
            </p:nvGrpSpPr>
            <p:grpSpPr>
              <a:xfrm>
                <a:off x="7785345" y="1117898"/>
                <a:ext cx="2935287" cy="4768850"/>
                <a:chOff x="4649788" y="967712"/>
                <a:chExt cx="2935287" cy="4768850"/>
              </a:xfrm>
              <a:solidFill>
                <a:schemeClr val="tx2"/>
              </a:solidFill>
            </p:grpSpPr>
            <p:sp>
              <p:nvSpPr>
                <p:cNvPr id="28" name="Freeform: Shape 13"/>
                <p:cNvSpPr>
                  <a:spLocks/>
                </p:cNvSpPr>
                <p:nvPr/>
              </p:nvSpPr>
              <p:spPr bwMode="auto">
                <a:xfrm rot="10800000">
                  <a:off x="4649788" y="2266287"/>
                  <a:ext cx="2935287" cy="3470275"/>
                </a:xfrm>
                <a:custGeom>
                  <a:avLst/>
                  <a:gdLst>
                    <a:gd name="T0" fmla="*/ 774 w 1058"/>
                    <a:gd name="T1" fmla="*/ 1252 h 1252"/>
                    <a:gd name="T2" fmla="*/ 283 w 1058"/>
                    <a:gd name="T3" fmla="*/ 1252 h 1252"/>
                    <a:gd name="T4" fmla="*/ 248 w 1058"/>
                    <a:gd name="T5" fmla="*/ 1218 h 1252"/>
                    <a:gd name="T6" fmla="*/ 142 w 1058"/>
                    <a:gd name="T7" fmla="*/ 887 h 1252"/>
                    <a:gd name="T8" fmla="*/ 110 w 1058"/>
                    <a:gd name="T9" fmla="*/ 831 h 1252"/>
                    <a:gd name="T10" fmla="*/ 0 w 1058"/>
                    <a:gd name="T11" fmla="*/ 529 h 1252"/>
                    <a:gd name="T12" fmla="*/ 529 w 1058"/>
                    <a:gd name="T13" fmla="*/ 0 h 1252"/>
                    <a:gd name="T14" fmla="*/ 1058 w 1058"/>
                    <a:gd name="T15" fmla="*/ 529 h 1252"/>
                    <a:gd name="T16" fmla="*/ 947 w 1058"/>
                    <a:gd name="T17" fmla="*/ 831 h 1252"/>
                    <a:gd name="T18" fmla="*/ 916 w 1058"/>
                    <a:gd name="T19" fmla="*/ 887 h 1252"/>
                    <a:gd name="T20" fmla="*/ 810 w 1058"/>
                    <a:gd name="T21" fmla="*/ 1218 h 1252"/>
                    <a:gd name="T22" fmla="*/ 774 w 1058"/>
                    <a:gd name="T23" fmla="*/ 1252 h 1252"/>
                    <a:gd name="T24" fmla="*/ 315 w 1058"/>
                    <a:gd name="T25" fmla="*/ 1180 h 1252"/>
                    <a:gd name="T26" fmla="*/ 742 w 1058"/>
                    <a:gd name="T27" fmla="*/ 1180 h 1252"/>
                    <a:gd name="T28" fmla="*/ 851 w 1058"/>
                    <a:gd name="T29" fmla="*/ 857 h 1252"/>
                    <a:gd name="T30" fmla="*/ 885 w 1058"/>
                    <a:gd name="T31" fmla="*/ 794 h 1252"/>
                    <a:gd name="T32" fmla="*/ 986 w 1058"/>
                    <a:gd name="T33" fmla="*/ 529 h 1252"/>
                    <a:gd name="T34" fmla="*/ 529 w 1058"/>
                    <a:gd name="T35" fmla="*/ 72 h 1252"/>
                    <a:gd name="T36" fmla="*/ 72 w 1058"/>
                    <a:gd name="T37" fmla="*/ 529 h 1252"/>
                    <a:gd name="T38" fmla="*/ 172 w 1058"/>
                    <a:gd name="T39" fmla="*/ 794 h 1252"/>
                    <a:gd name="T40" fmla="*/ 207 w 1058"/>
                    <a:gd name="T41" fmla="*/ 857 h 1252"/>
                    <a:gd name="T42" fmla="*/ 315 w 1058"/>
                    <a:gd name="T43" fmla="*/ 1180 h 12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058" h="1252">
                      <a:moveTo>
                        <a:pt x="774" y="1252"/>
                      </a:moveTo>
                      <a:cubicBezTo>
                        <a:pt x="283" y="1252"/>
                        <a:pt x="283" y="1252"/>
                        <a:pt x="283" y="1252"/>
                      </a:cubicBezTo>
                      <a:cubicBezTo>
                        <a:pt x="264" y="1252"/>
                        <a:pt x="249" y="1237"/>
                        <a:pt x="248" y="1218"/>
                      </a:cubicBezTo>
                      <a:cubicBezTo>
                        <a:pt x="247" y="1217"/>
                        <a:pt x="239" y="1097"/>
                        <a:pt x="142" y="887"/>
                      </a:cubicBezTo>
                      <a:cubicBezTo>
                        <a:pt x="135" y="873"/>
                        <a:pt x="123" y="853"/>
                        <a:pt x="110" y="831"/>
                      </a:cubicBezTo>
                      <a:cubicBezTo>
                        <a:pt x="66" y="755"/>
                        <a:pt x="0" y="640"/>
                        <a:pt x="0" y="529"/>
                      </a:cubicBezTo>
                      <a:cubicBezTo>
                        <a:pt x="0" y="238"/>
                        <a:pt x="237" y="0"/>
                        <a:pt x="529" y="0"/>
                      </a:cubicBezTo>
                      <a:cubicBezTo>
                        <a:pt x="820" y="0"/>
                        <a:pt x="1058" y="238"/>
                        <a:pt x="1058" y="529"/>
                      </a:cubicBezTo>
                      <a:cubicBezTo>
                        <a:pt x="1058" y="640"/>
                        <a:pt x="991" y="755"/>
                        <a:pt x="947" y="831"/>
                      </a:cubicBezTo>
                      <a:cubicBezTo>
                        <a:pt x="934" y="853"/>
                        <a:pt x="923" y="873"/>
                        <a:pt x="916" y="887"/>
                      </a:cubicBezTo>
                      <a:cubicBezTo>
                        <a:pt x="818" y="1097"/>
                        <a:pt x="810" y="1217"/>
                        <a:pt x="810" y="1218"/>
                      </a:cubicBezTo>
                      <a:cubicBezTo>
                        <a:pt x="809" y="1237"/>
                        <a:pt x="793" y="1252"/>
                        <a:pt x="774" y="1252"/>
                      </a:cubicBezTo>
                      <a:close/>
                      <a:moveTo>
                        <a:pt x="315" y="1180"/>
                      </a:moveTo>
                      <a:cubicBezTo>
                        <a:pt x="742" y="1180"/>
                        <a:pt x="742" y="1180"/>
                        <a:pt x="742" y="1180"/>
                      </a:cubicBezTo>
                      <a:cubicBezTo>
                        <a:pt x="751" y="1127"/>
                        <a:pt x="776" y="1017"/>
                        <a:pt x="851" y="857"/>
                      </a:cubicBezTo>
                      <a:cubicBezTo>
                        <a:pt x="859" y="840"/>
                        <a:pt x="871" y="819"/>
                        <a:pt x="885" y="794"/>
                      </a:cubicBezTo>
                      <a:cubicBezTo>
                        <a:pt x="928" y="721"/>
                        <a:pt x="986" y="621"/>
                        <a:pt x="986" y="529"/>
                      </a:cubicBezTo>
                      <a:cubicBezTo>
                        <a:pt x="986" y="277"/>
                        <a:pt x="781" y="72"/>
                        <a:pt x="529" y="72"/>
                      </a:cubicBezTo>
                      <a:cubicBezTo>
                        <a:pt x="277" y="72"/>
                        <a:pt x="72" y="277"/>
                        <a:pt x="72" y="529"/>
                      </a:cubicBezTo>
                      <a:cubicBezTo>
                        <a:pt x="72" y="621"/>
                        <a:pt x="130" y="721"/>
                        <a:pt x="172" y="794"/>
                      </a:cubicBezTo>
                      <a:cubicBezTo>
                        <a:pt x="187" y="819"/>
                        <a:pt x="199" y="840"/>
                        <a:pt x="207" y="857"/>
                      </a:cubicBezTo>
                      <a:cubicBezTo>
                        <a:pt x="281" y="1017"/>
                        <a:pt x="307" y="1127"/>
                        <a:pt x="315" y="118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29" name="Freeform: Shape 14"/>
                <p:cNvSpPr>
                  <a:spLocks/>
                </p:cNvSpPr>
                <p:nvPr/>
              </p:nvSpPr>
              <p:spPr bwMode="auto">
                <a:xfrm rot="10800000">
                  <a:off x="5346701" y="967712"/>
                  <a:ext cx="1500187" cy="1203325"/>
                </a:xfrm>
                <a:custGeom>
                  <a:avLst/>
                  <a:gdLst>
                    <a:gd name="T0" fmla="*/ 495 w 541"/>
                    <a:gd name="T1" fmla="*/ 223 h 434"/>
                    <a:gd name="T2" fmla="*/ 540 w 541"/>
                    <a:gd name="T3" fmla="*/ 168 h 434"/>
                    <a:gd name="T4" fmla="*/ 494 w 541"/>
                    <a:gd name="T5" fmla="*/ 112 h 434"/>
                    <a:gd name="T6" fmla="*/ 540 w 541"/>
                    <a:gd name="T7" fmla="*/ 57 h 434"/>
                    <a:gd name="T8" fmla="*/ 483 w 541"/>
                    <a:gd name="T9" fmla="*/ 0 h 434"/>
                    <a:gd name="T10" fmla="*/ 56 w 541"/>
                    <a:gd name="T11" fmla="*/ 0 h 434"/>
                    <a:gd name="T12" fmla="*/ 0 w 541"/>
                    <a:gd name="T13" fmla="*/ 56 h 434"/>
                    <a:gd name="T14" fmla="*/ 46 w 541"/>
                    <a:gd name="T15" fmla="*/ 112 h 434"/>
                    <a:gd name="T16" fmla="*/ 0 w 541"/>
                    <a:gd name="T17" fmla="*/ 167 h 434"/>
                    <a:gd name="T18" fmla="*/ 46 w 541"/>
                    <a:gd name="T19" fmla="*/ 223 h 434"/>
                    <a:gd name="T20" fmla="*/ 1 w 541"/>
                    <a:gd name="T21" fmla="*/ 278 h 434"/>
                    <a:gd name="T22" fmla="*/ 57 w 541"/>
                    <a:gd name="T23" fmla="*/ 334 h 434"/>
                    <a:gd name="T24" fmla="*/ 157 w 541"/>
                    <a:gd name="T25" fmla="*/ 334 h 434"/>
                    <a:gd name="T26" fmla="*/ 161 w 541"/>
                    <a:gd name="T27" fmla="*/ 351 h 434"/>
                    <a:gd name="T28" fmla="*/ 272 w 541"/>
                    <a:gd name="T29" fmla="*/ 433 h 434"/>
                    <a:gd name="T30" fmla="*/ 383 w 541"/>
                    <a:gd name="T31" fmla="*/ 335 h 434"/>
                    <a:gd name="T32" fmla="*/ 484 w 541"/>
                    <a:gd name="T33" fmla="*/ 335 h 434"/>
                    <a:gd name="T34" fmla="*/ 541 w 541"/>
                    <a:gd name="T35" fmla="*/ 278 h 434"/>
                    <a:gd name="T36" fmla="*/ 495 w 541"/>
                    <a:gd name="T37" fmla="*/ 223 h 434"/>
                    <a:gd name="T38" fmla="*/ 423 w 541"/>
                    <a:gd name="T39" fmla="*/ 241 h 434"/>
                    <a:gd name="T40" fmla="*/ 118 w 541"/>
                    <a:gd name="T41" fmla="*/ 241 h 434"/>
                    <a:gd name="T42" fmla="*/ 104 w 541"/>
                    <a:gd name="T43" fmla="*/ 227 h 434"/>
                    <a:gd name="T44" fmla="*/ 118 w 541"/>
                    <a:gd name="T45" fmla="*/ 213 h 434"/>
                    <a:gd name="T46" fmla="*/ 423 w 541"/>
                    <a:gd name="T47" fmla="*/ 213 h 434"/>
                    <a:gd name="T48" fmla="*/ 437 w 541"/>
                    <a:gd name="T49" fmla="*/ 227 h 434"/>
                    <a:gd name="T50" fmla="*/ 423 w 541"/>
                    <a:gd name="T51" fmla="*/ 241 h 434"/>
                    <a:gd name="T52" fmla="*/ 423 w 541"/>
                    <a:gd name="T53" fmla="*/ 116 h 434"/>
                    <a:gd name="T54" fmla="*/ 118 w 541"/>
                    <a:gd name="T55" fmla="*/ 116 h 434"/>
                    <a:gd name="T56" fmla="*/ 104 w 541"/>
                    <a:gd name="T57" fmla="*/ 102 h 434"/>
                    <a:gd name="T58" fmla="*/ 118 w 541"/>
                    <a:gd name="T59" fmla="*/ 88 h 434"/>
                    <a:gd name="T60" fmla="*/ 423 w 541"/>
                    <a:gd name="T61" fmla="*/ 88 h 434"/>
                    <a:gd name="T62" fmla="*/ 437 w 541"/>
                    <a:gd name="T63" fmla="*/ 102 h 434"/>
                    <a:gd name="T64" fmla="*/ 423 w 541"/>
                    <a:gd name="T65" fmla="*/ 116 h 4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541" h="434">
                      <a:moveTo>
                        <a:pt x="495" y="223"/>
                      </a:moveTo>
                      <a:cubicBezTo>
                        <a:pt x="521" y="218"/>
                        <a:pt x="540" y="195"/>
                        <a:pt x="540" y="168"/>
                      </a:cubicBezTo>
                      <a:cubicBezTo>
                        <a:pt x="540" y="140"/>
                        <a:pt x="520" y="117"/>
                        <a:pt x="494" y="112"/>
                      </a:cubicBezTo>
                      <a:cubicBezTo>
                        <a:pt x="520" y="107"/>
                        <a:pt x="540" y="84"/>
                        <a:pt x="540" y="57"/>
                      </a:cubicBezTo>
                      <a:cubicBezTo>
                        <a:pt x="540" y="26"/>
                        <a:pt x="514" y="0"/>
                        <a:pt x="483" y="0"/>
                      </a:cubicBezTo>
                      <a:cubicBezTo>
                        <a:pt x="56" y="0"/>
                        <a:pt x="56" y="0"/>
                        <a:pt x="56" y="0"/>
                      </a:cubicBezTo>
                      <a:cubicBezTo>
                        <a:pt x="25" y="0"/>
                        <a:pt x="0" y="25"/>
                        <a:pt x="0" y="56"/>
                      </a:cubicBezTo>
                      <a:cubicBezTo>
                        <a:pt x="0" y="84"/>
                        <a:pt x="20" y="107"/>
                        <a:pt x="46" y="112"/>
                      </a:cubicBezTo>
                      <a:cubicBezTo>
                        <a:pt x="20" y="117"/>
                        <a:pt x="0" y="140"/>
                        <a:pt x="0" y="167"/>
                      </a:cubicBezTo>
                      <a:cubicBezTo>
                        <a:pt x="0" y="195"/>
                        <a:pt x="20" y="218"/>
                        <a:pt x="46" y="223"/>
                      </a:cubicBezTo>
                      <a:cubicBezTo>
                        <a:pt x="20" y="228"/>
                        <a:pt x="1" y="250"/>
                        <a:pt x="1" y="278"/>
                      </a:cubicBezTo>
                      <a:cubicBezTo>
                        <a:pt x="1" y="309"/>
                        <a:pt x="26" y="334"/>
                        <a:pt x="57" y="334"/>
                      </a:cubicBezTo>
                      <a:cubicBezTo>
                        <a:pt x="157" y="334"/>
                        <a:pt x="157" y="334"/>
                        <a:pt x="157" y="334"/>
                      </a:cubicBezTo>
                      <a:cubicBezTo>
                        <a:pt x="158" y="340"/>
                        <a:pt x="159" y="345"/>
                        <a:pt x="161" y="351"/>
                      </a:cubicBezTo>
                      <a:cubicBezTo>
                        <a:pt x="175" y="399"/>
                        <a:pt x="219" y="434"/>
                        <a:pt x="272" y="433"/>
                      </a:cubicBezTo>
                      <a:cubicBezTo>
                        <a:pt x="331" y="433"/>
                        <a:pt x="380" y="392"/>
                        <a:pt x="383" y="335"/>
                      </a:cubicBezTo>
                      <a:cubicBezTo>
                        <a:pt x="484" y="335"/>
                        <a:pt x="484" y="335"/>
                        <a:pt x="484" y="335"/>
                      </a:cubicBezTo>
                      <a:cubicBezTo>
                        <a:pt x="515" y="335"/>
                        <a:pt x="541" y="309"/>
                        <a:pt x="541" y="278"/>
                      </a:cubicBezTo>
                      <a:cubicBezTo>
                        <a:pt x="541" y="251"/>
                        <a:pt x="521" y="228"/>
                        <a:pt x="495" y="223"/>
                      </a:cubicBezTo>
                      <a:close/>
                      <a:moveTo>
                        <a:pt x="423" y="241"/>
                      </a:moveTo>
                      <a:cubicBezTo>
                        <a:pt x="118" y="241"/>
                        <a:pt x="118" y="241"/>
                        <a:pt x="118" y="241"/>
                      </a:cubicBezTo>
                      <a:cubicBezTo>
                        <a:pt x="110" y="241"/>
                        <a:pt x="104" y="234"/>
                        <a:pt x="104" y="227"/>
                      </a:cubicBezTo>
                      <a:cubicBezTo>
                        <a:pt x="104" y="219"/>
                        <a:pt x="110" y="213"/>
                        <a:pt x="118" y="213"/>
                      </a:cubicBezTo>
                      <a:cubicBezTo>
                        <a:pt x="423" y="213"/>
                        <a:pt x="423" y="213"/>
                        <a:pt x="423" y="213"/>
                      </a:cubicBezTo>
                      <a:cubicBezTo>
                        <a:pt x="431" y="213"/>
                        <a:pt x="437" y="219"/>
                        <a:pt x="437" y="227"/>
                      </a:cubicBezTo>
                      <a:cubicBezTo>
                        <a:pt x="437" y="234"/>
                        <a:pt x="431" y="241"/>
                        <a:pt x="423" y="241"/>
                      </a:cubicBezTo>
                      <a:close/>
                      <a:moveTo>
                        <a:pt x="423" y="116"/>
                      </a:moveTo>
                      <a:cubicBezTo>
                        <a:pt x="118" y="116"/>
                        <a:pt x="118" y="116"/>
                        <a:pt x="118" y="116"/>
                      </a:cubicBezTo>
                      <a:cubicBezTo>
                        <a:pt x="110" y="116"/>
                        <a:pt x="104" y="110"/>
                        <a:pt x="104" y="102"/>
                      </a:cubicBezTo>
                      <a:cubicBezTo>
                        <a:pt x="104" y="95"/>
                        <a:pt x="110" y="88"/>
                        <a:pt x="118" y="88"/>
                      </a:cubicBezTo>
                      <a:cubicBezTo>
                        <a:pt x="423" y="88"/>
                        <a:pt x="423" y="88"/>
                        <a:pt x="423" y="88"/>
                      </a:cubicBezTo>
                      <a:cubicBezTo>
                        <a:pt x="431" y="88"/>
                        <a:pt x="437" y="95"/>
                        <a:pt x="437" y="102"/>
                      </a:cubicBezTo>
                      <a:cubicBezTo>
                        <a:pt x="437" y="110"/>
                        <a:pt x="431" y="116"/>
                        <a:pt x="423" y="1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  <p:cxnSp>
            <p:nvCxnSpPr>
              <p:cNvPr id="27" name="Straight Connector 12"/>
              <p:cNvCxnSpPr/>
              <p:nvPr/>
            </p:nvCxnSpPr>
            <p:spPr>
              <a:xfrm>
                <a:off x="9214889" y="-336252"/>
                <a:ext cx="0" cy="1666212"/>
              </a:xfrm>
              <a:prstGeom prst="line">
                <a:avLst/>
              </a:prstGeom>
              <a:ln w="165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0" name="组合 29"/>
          <p:cNvGrpSpPr/>
          <p:nvPr/>
        </p:nvGrpSpPr>
        <p:grpSpPr>
          <a:xfrm>
            <a:off x="2078803" y="1208115"/>
            <a:ext cx="3031657" cy="2306915"/>
            <a:chOff x="2078803" y="1208115"/>
            <a:chExt cx="3031657" cy="2306915"/>
          </a:xfrm>
        </p:grpSpPr>
        <p:sp>
          <p:nvSpPr>
            <p:cNvPr id="5" name="Rectangle: Rounded Corners 27"/>
            <p:cNvSpPr/>
            <p:nvPr/>
          </p:nvSpPr>
          <p:spPr>
            <a:xfrm>
              <a:off x="2078803" y="1243846"/>
              <a:ext cx="721040" cy="721040"/>
            </a:xfrm>
            <a:prstGeom prst="roundRect">
              <a:avLst/>
            </a:prstGeom>
            <a:solidFill>
              <a:schemeClr val="accent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</a:rPr>
                <a:t>01</a:t>
              </a:r>
            </a:p>
          </p:txBody>
        </p:sp>
        <p:sp>
          <p:nvSpPr>
            <p:cNvPr id="6" name="TextBox 28"/>
            <p:cNvSpPr txBox="1"/>
            <p:nvPr/>
          </p:nvSpPr>
          <p:spPr>
            <a:xfrm>
              <a:off x="2799844" y="1208115"/>
              <a:ext cx="2076659" cy="203389"/>
            </a:xfrm>
            <a:prstGeom prst="rect">
              <a:avLst/>
            </a:prstGeom>
            <a:noFill/>
          </p:spPr>
          <p:txBody>
            <a:bodyPr wrap="none" lIns="144000" tIns="0" rIns="0" bIns="0" anchor="ctr" anchorCtr="0">
              <a:normAutofit lnSpcReduction="10000"/>
            </a:bodyPr>
            <a:lstStyle/>
            <a:p>
              <a:r>
                <a:rPr lang="zh-CN" altLang="en-US" sz="1400" b="1" dirty="0"/>
                <a:t>标题文本预设</a:t>
              </a:r>
            </a:p>
          </p:txBody>
        </p:sp>
        <p:sp>
          <p:nvSpPr>
            <p:cNvPr id="7" name="TextBox 29"/>
            <p:cNvSpPr txBox="1"/>
            <p:nvPr/>
          </p:nvSpPr>
          <p:spPr>
            <a:xfrm>
              <a:off x="2799845" y="1411503"/>
              <a:ext cx="2310615" cy="532069"/>
            </a:xfrm>
            <a:prstGeom prst="rect">
              <a:avLst/>
            </a:prstGeom>
            <a:noFill/>
          </p:spPr>
          <p:txBody>
            <a:bodyPr wrap="square" lIns="144000" tIns="0" rIns="0" bIns="0" anchor="ctr" anchorCtr="0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51">
                  <a:solidFill>
                    <a:sysClr val="windowText" lastClr="000000"/>
                  </a:solidFill>
                </a:rPr>
                <a:t>此部分内容作为文字排版占位显示</a:t>
              </a:r>
              <a:br>
                <a:rPr lang="zh-CN" altLang="en-US" sz="1051">
                  <a:solidFill>
                    <a:sysClr val="windowText" lastClr="000000"/>
                  </a:solidFill>
                </a:rPr>
              </a:br>
              <a:r>
                <a:rPr lang="zh-CN" altLang="en-US" sz="1051">
                  <a:solidFill>
                    <a:sysClr val="windowText" lastClr="000000"/>
                  </a:solidFill>
                </a:rPr>
                <a:t>（建议使用主题字体）</a:t>
              </a:r>
            </a:p>
          </p:txBody>
        </p:sp>
        <p:sp>
          <p:nvSpPr>
            <p:cNvPr id="8" name="Rectangle: Rounded Corners 30"/>
            <p:cNvSpPr/>
            <p:nvPr/>
          </p:nvSpPr>
          <p:spPr>
            <a:xfrm>
              <a:off x="2078803" y="2793990"/>
              <a:ext cx="721040" cy="721040"/>
            </a:xfrm>
            <a:prstGeom prst="roundRect">
              <a:avLst/>
            </a:prstGeom>
            <a:solidFill>
              <a:schemeClr val="accent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/>
              <a:r>
                <a:rPr lang="en-US" sz="2800" b="1">
                  <a:solidFill>
                    <a:schemeClr val="bg1"/>
                  </a:solidFill>
                </a:rPr>
                <a:t>04</a:t>
              </a:r>
            </a:p>
          </p:txBody>
        </p:sp>
        <p:sp>
          <p:nvSpPr>
            <p:cNvPr id="9" name="TextBox 31"/>
            <p:cNvSpPr txBox="1"/>
            <p:nvPr/>
          </p:nvSpPr>
          <p:spPr>
            <a:xfrm>
              <a:off x="2799844" y="2758259"/>
              <a:ext cx="2076659" cy="203389"/>
            </a:xfrm>
            <a:prstGeom prst="rect">
              <a:avLst/>
            </a:prstGeom>
            <a:noFill/>
          </p:spPr>
          <p:txBody>
            <a:bodyPr wrap="none" lIns="144000" tIns="0" rIns="0" bIns="0" anchor="ctr" anchorCtr="0">
              <a:normAutofit lnSpcReduction="10000"/>
            </a:bodyPr>
            <a:lstStyle/>
            <a:p>
              <a:r>
                <a:rPr lang="zh-CN" altLang="en-US" sz="1400" b="1"/>
                <a:t>标题文本预设</a:t>
              </a:r>
            </a:p>
          </p:txBody>
        </p:sp>
        <p:sp>
          <p:nvSpPr>
            <p:cNvPr id="10" name="TextBox 32"/>
            <p:cNvSpPr txBox="1"/>
            <p:nvPr/>
          </p:nvSpPr>
          <p:spPr>
            <a:xfrm>
              <a:off x="2799845" y="2961647"/>
              <a:ext cx="2310615" cy="532069"/>
            </a:xfrm>
            <a:prstGeom prst="rect">
              <a:avLst/>
            </a:prstGeom>
            <a:noFill/>
          </p:spPr>
          <p:txBody>
            <a:bodyPr wrap="square" lIns="144000" tIns="0" rIns="0" bIns="0" anchor="ctr" anchorCtr="0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51">
                  <a:solidFill>
                    <a:sysClr val="windowText" lastClr="000000"/>
                  </a:solidFill>
                </a:rPr>
                <a:t>此部分内容作为文字排版占位显示</a:t>
              </a:r>
              <a:br>
                <a:rPr lang="zh-CN" altLang="en-US" sz="1051">
                  <a:solidFill>
                    <a:sysClr val="windowText" lastClr="000000"/>
                  </a:solidFill>
                </a:rPr>
              </a:br>
              <a:r>
                <a:rPr lang="zh-CN" altLang="en-US" sz="1051">
                  <a:solidFill>
                    <a:sysClr val="windowText" lastClr="000000"/>
                  </a:solidFill>
                </a:rPr>
                <a:t>（建议使用主题字体）</a:t>
              </a: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7541912" y="1654495"/>
            <a:ext cx="3007847" cy="2306915"/>
            <a:chOff x="7541912" y="1654495"/>
            <a:chExt cx="3007847" cy="2306915"/>
          </a:xfrm>
        </p:grpSpPr>
        <p:sp>
          <p:nvSpPr>
            <p:cNvPr id="11" name="Rectangle: Rounded Corners 18"/>
            <p:cNvSpPr/>
            <p:nvPr/>
          </p:nvSpPr>
          <p:spPr>
            <a:xfrm flipH="1">
              <a:off x="9828719" y="1690226"/>
              <a:ext cx="721040" cy="721040"/>
            </a:xfrm>
            <a:prstGeom prst="roundRect">
              <a:avLst/>
            </a:prstGeom>
            <a:solidFill>
              <a:schemeClr val="accent2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r"/>
              <a:r>
                <a:rPr lang="en-US" sz="2800" b="1">
                  <a:solidFill>
                    <a:schemeClr val="bg1"/>
                  </a:solidFill>
                </a:rPr>
                <a:t>02</a:t>
              </a:r>
            </a:p>
          </p:txBody>
        </p:sp>
        <p:sp>
          <p:nvSpPr>
            <p:cNvPr id="12" name="TextBox 19"/>
            <p:cNvSpPr txBox="1"/>
            <p:nvPr/>
          </p:nvSpPr>
          <p:spPr>
            <a:xfrm flipH="1">
              <a:off x="7752061" y="1654495"/>
              <a:ext cx="2076659" cy="203389"/>
            </a:xfrm>
            <a:prstGeom prst="rect">
              <a:avLst/>
            </a:prstGeom>
            <a:noFill/>
          </p:spPr>
          <p:txBody>
            <a:bodyPr wrap="none" lIns="0" tIns="0" rIns="144000" bIns="0" anchor="ctr" anchorCtr="0">
              <a:normAutofit lnSpcReduction="10000"/>
            </a:bodyPr>
            <a:lstStyle/>
            <a:p>
              <a:pPr algn="r"/>
              <a:r>
                <a:rPr lang="zh-CN" altLang="en-US" sz="1400" b="1"/>
                <a:t>标题文本预设</a:t>
              </a:r>
            </a:p>
          </p:txBody>
        </p:sp>
        <p:sp>
          <p:nvSpPr>
            <p:cNvPr id="13" name="TextBox 20"/>
            <p:cNvSpPr txBox="1"/>
            <p:nvPr/>
          </p:nvSpPr>
          <p:spPr>
            <a:xfrm flipH="1">
              <a:off x="7541912" y="1857883"/>
              <a:ext cx="2286807" cy="532069"/>
            </a:xfrm>
            <a:prstGeom prst="rect">
              <a:avLst/>
            </a:prstGeom>
            <a:noFill/>
          </p:spPr>
          <p:txBody>
            <a:bodyPr wrap="square" lIns="0" tIns="0" rIns="144000" bIns="0" anchor="ctr" anchorCtr="0">
              <a:norm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051">
                  <a:solidFill>
                    <a:sysClr val="windowText" lastClr="000000"/>
                  </a:solidFill>
                </a:rPr>
                <a:t>此部分内容作为文字排版占位显示</a:t>
              </a:r>
              <a:br>
                <a:rPr lang="zh-CN" altLang="en-US" sz="1051">
                  <a:solidFill>
                    <a:sysClr val="windowText" lastClr="000000"/>
                  </a:solidFill>
                </a:rPr>
              </a:br>
              <a:r>
                <a:rPr lang="zh-CN" altLang="en-US" sz="1051">
                  <a:solidFill>
                    <a:sysClr val="windowText" lastClr="000000"/>
                  </a:solidFill>
                </a:rPr>
                <a:t>（建议使用主题字体）</a:t>
              </a:r>
            </a:p>
          </p:txBody>
        </p:sp>
        <p:sp>
          <p:nvSpPr>
            <p:cNvPr id="14" name="Rectangle: Rounded Corners 21"/>
            <p:cNvSpPr/>
            <p:nvPr/>
          </p:nvSpPr>
          <p:spPr>
            <a:xfrm flipH="1">
              <a:off x="9828719" y="3240370"/>
              <a:ext cx="721040" cy="721040"/>
            </a:xfrm>
            <a:prstGeom prst="roundRect">
              <a:avLst/>
            </a:prstGeom>
            <a:solidFill>
              <a:schemeClr val="accent4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r"/>
              <a:r>
                <a:rPr lang="en-US" sz="2800" b="1">
                  <a:solidFill>
                    <a:schemeClr val="bg1"/>
                  </a:solidFill>
                </a:rPr>
                <a:t>03</a:t>
              </a:r>
            </a:p>
          </p:txBody>
        </p:sp>
        <p:sp>
          <p:nvSpPr>
            <p:cNvPr id="15" name="TextBox 22"/>
            <p:cNvSpPr txBox="1"/>
            <p:nvPr/>
          </p:nvSpPr>
          <p:spPr>
            <a:xfrm flipH="1">
              <a:off x="7658886" y="3204639"/>
              <a:ext cx="2076659" cy="203389"/>
            </a:xfrm>
            <a:prstGeom prst="rect">
              <a:avLst/>
            </a:prstGeom>
            <a:noFill/>
          </p:spPr>
          <p:txBody>
            <a:bodyPr wrap="none" lIns="0" tIns="0" rIns="144000" bIns="0" anchor="ctr" anchorCtr="0">
              <a:normAutofit lnSpcReduction="10000"/>
            </a:bodyPr>
            <a:lstStyle/>
            <a:p>
              <a:pPr algn="r"/>
              <a:r>
                <a:rPr lang="zh-CN" altLang="en-US" sz="1400" b="1"/>
                <a:t>标题文本预设</a:t>
              </a:r>
            </a:p>
          </p:txBody>
        </p:sp>
        <p:sp>
          <p:nvSpPr>
            <p:cNvPr id="16" name="TextBox 23"/>
            <p:cNvSpPr txBox="1"/>
            <p:nvPr/>
          </p:nvSpPr>
          <p:spPr>
            <a:xfrm flipH="1">
              <a:off x="7541912" y="3408027"/>
              <a:ext cx="2286807" cy="532069"/>
            </a:xfrm>
            <a:prstGeom prst="rect">
              <a:avLst/>
            </a:prstGeom>
            <a:noFill/>
          </p:spPr>
          <p:txBody>
            <a:bodyPr wrap="square" lIns="0" tIns="0" rIns="144000" bIns="0" anchor="ctr" anchorCtr="0">
              <a:norm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051">
                  <a:solidFill>
                    <a:sysClr val="windowText" lastClr="000000"/>
                  </a:solidFill>
                </a:rPr>
                <a:t>此部分内容作为文字排版占位显示</a:t>
              </a:r>
              <a:br>
                <a:rPr lang="zh-CN" altLang="en-US" sz="1051">
                  <a:solidFill>
                    <a:sysClr val="windowText" lastClr="000000"/>
                  </a:solidFill>
                </a:rPr>
              </a:br>
              <a:r>
                <a:rPr lang="zh-CN" altLang="en-US" sz="1051">
                  <a:solidFill>
                    <a:sysClr val="windowText" lastClr="000000"/>
                  </a:solidFill>
                </a:rPr>
                <a:t>（建议使用主题字体）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4746111"/>
      </p:ext>
    </p:extLst>
  </p:cSld>
  <p:clrMapOvr>
    <a:masterClrMapping/>
  </p:clrMapOvr>
  <p:transition spd="slow" advClick="0" advTm="4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d3587536-a3f2-411e-b5c7-1cb2a1c33a3a"/>
          <p:cNvGrpSpPr>
            <a:grpSpLocks noChangeAspect="1"/>
          </p:cNvGrpSpPr>
          <p:nvPr/>
        </p:nvGrpSpPr>
        <p:grpSpPr>
          <a:xfrm>
            <a:off x="1909819" y="1342452"/>
            <a:ext cx="9563044" cy="4612522"/>
            <a:chOff x="1909860" y="1342463"/>
            <a:chExt cx="9563003" cy="4612502"/>
          </a:xfrm>
        </p:grpSpPr>
        <p:grpSp>
          <p:nvGrpSpPr>
            <p:cNvPr id="4" name="Group 48"/>
            <p:cNvGrpSpPr/>
            <p:nvPr/>
          </p:nvGrpSpPr>
          <p:grpSpPr>
            <a:xfrm>
              <a:off x="1909860" y="1441002"/>
              <a:ext cx="4064702" cy="4513963"/>
              <a:chOff x="2714457" y="1486623"/>
              <a:chExt cx="3500707" cy="3887680"/>
            </a:xfrm>
          </p:grpSpPr>
          <p:sp>
            <p:nvSpPr>
              <p:cNvPr id="25" name="Rectangle 4"/>
              <p:cNvSpPr/>
              <p:nvPr/>
            </p:nvSpPr>
            <p:spPr>
              <a:xfrm rot="18809276">
                <a:off x="4899006" y="2217329"/>
                <a:ext cx="740205" cy="25821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6" name="Rectangle 5"/>
              <p:cNvSpPr/>
              <p:nvPr/>
            </p:nvSpPr>
            <p:spPr>
              <a:xfrm rot="515166">
                <a:off x="4313854" y="2452213"/>
                <a:ext cx="593885" cy="25821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7" name="Rectangle 6"/>
              <p:cNvSpPr/>
              <p:nvPr/>
            </p:nvSpPr>
            <p:spPr>
              <a:xfrm rot="18809276">
                <a:off x="3580918" y="2706570"/>
                <a:ext cx="740205" cy="25821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8" name="Rectangle 7"/>
              <p:cNvSpPr/>
              <p:nvPr/>
            </p:nvSpPr>
            <p:spPr>
              <a:xfrm rot="20447823">
                <a:off x="3082240" y="3124883"/>
                <a:ext cx="516422" cy="25821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grpSp>
            <p:nvGrpSpPr>
              <p:cNvPr id="29" name="Group 8"/>
              <p:cNvGrpSpPr/>
              <p:nvPr/>
            </p:nvGrpSpPr>
            <p:grpSpPr>
              <a:xfrm>
                <a:off x="5187027" y="2076963"/>
                <a:ext cx="778238" cy="2129290"/>
                <a:chOff x="1978090" y="2190750"/>
                <a:chExt cx="612710" cy="1676400"/>
              </a:xfrm>
            </p:grpSpPr>
            <p:sp>
              <p:nvSpPr>
                <p:cNvPr id="61" name="Right Triangle 9"/>
                <p:cNvSpPr/>
                <p:nvPr/>
              </p:nvSpPr>
              <p:spPr>
                <a:xfrm rot="1200000">
                  <a:off x="1981200" y="2190750"/>
                  <a:ext cx="609600" cy="1676400"/>
                </a:xfrm>
                <a:prstGeom prst="rtTriangl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62" name="Right Triangle 10"/>
                <p:cNvSpPr/>
                <p:nvPr/>
              </p:nvSpPr>
              <p:spPr>
                <a:xfrm rot="-1200000" flipH="1">
                  <a:off x="1978090" y="2190750"/>
                  <a:ext cx="609600" cy="1676400"/>
                </a:xfrm>
                <a:prstGeom prst="rtTriangle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  <p:grpSp>
            <p:nvGrpSpPr>
              <p:cNvPr id="30" name="Group 11"/>
              <p:cNvGrpSpPr/>
              <p:nvPr/>
            </p:nvGrpSpPr>
            <p:grpSpPr>
              <a:xfrm>
                <a:off x="4644485" y="2670649"/>
                <a:ext cx="646156" cy="1767909"/>
                <a:chOff x="1978090" y="2190750"/>
                <a:chExt cx="612710" cy="1676400"/>
              </a:xfrm>
            </p:grpSpPr>
            <p:sp>
              <p:nvSpPr>
                <p:cNvPr id="59" name="Right Triangle 12"/>
                <p:cNvSpPr/>
                <p:nvPr/>
              </p:nvSpPr>
              <p:spPr>
                <a:xfrm rot="1200000">
                  <a:off x="1981200" y="2190750"/>
                  <a:ext cx="609600" cy="1676400"/>
                </a:xfrm>
                <a:prstGeom prst="rtTriangl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60" name="Right Triangle 13"/>
                <p:cNvSpPr/>
                <p:nvPr/>
              </p:nvSpPr>
              <p:spPr>
                <a:xfrm rot="-1200000" flipH="1">
                  <a:off x="1978090" y="2190750"/>
                  <a:ext cx="609600" cy="1676400"/>
                </a:xfrm>
                <a:prstGeom prst="rt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  <p:grpSp>
            <p:nvGrpSpPr>
              <p:cNvPr id="31" name="Group 14"/>
              <p:cNvGrpSpPr/>
              <p:nvPr/>
            </p:nvGrpSpPr>
            <p:grpSpPr>
              <a:xfrm>
                <a:off x="3857357" y="2561692"/>
                <a:ext cx="778238" cy="2129290"/>
                <a:chOff x="1978090" y="2190750"/>
                <a:chExt cx="612710" cy="1676400"/>
              </a:xfrm>
            </p:grpSpPr>
            <p:sp>
              <p:nvSpPr>
                <p:cNvPr id="57" name="Right Triangle 15"/>
                <p:cNvSpPr/>
                <p:nvPr/>
              </p:nvSpPr>
              <p:spPr>
                <a:xfrm rot="1200000">
                  <a:off x="1981200" y="2190750"/>
                  <a:ext cx="609600" cy="1676400"/>
                </a:xfrm>
                <a:prstGeom prst="rtTriangl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58" name="Right Triangle 16"/>
                <p:cNvSpPr/>
                <p:nvPr/>
              </p:nvSpPr>
              <p:spPr>
                <a:xfrm rot="-1200000" flipH="1">
                  <a:off x="1978090" y="2190750"/>
                  <a:ext cx="609600" cy="1676400"/>
                </a:xfrm>
                <a:prstGeom prst="rtTriangle">
                  <a:avLst/>
                </a:pr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  <p:grpSp>
            <p:nvGrpSpPr>
              <p:cNvPr id="32" name="Group 17"/>
              <p:cNvGrpSpPr/>
              <p:nvPr/>
            </p:nvGrpSpPr>
            <p:grpSpPr>
              <a:xfrm>
                <a:off x="3317036" y="3153156"/>
                <a:ext cx="646156" cy="1767909"/>
                <a:chOff x="1978090" y="2190750"/>
                <a:chExt cx="612710" cy="1676400"/>
              </a:xfrm>
            </p:grpSpPr>
            <p:sp>
              <p:nvSpPr>
                <p:cNvPr id="55" name="Right Triangle 18"/>
                <p:cNvSpPr/>
                <p:nvPr/>
              </p:nvSpPr>
              <p:spPr>
                <a:xfrm rot="1200000">
                  <a:off x="1981200" y="2190750"/>
                  <a:ext cx="609600" cy="1676400"/>
                </a:xfrm>
                <a:prstGeom prst="rtTriangl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56" name="Right Triangle 19"/>
                <p:cNvSpPr/>
                <p:nvPr/>
              </p:nvSpPr>
              <p:spPr>
                <a:xfrm rot="-1200000" flipH="1">
                  <a:off x="1978090" y="2190750"/>
                  <a:ext cx="609600" cy="1676400"/>
                </a:xfrm>
                <a:prstGeom prst="rtTriangl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  <p:grpSp>
            <p:nvGrpSpPr>
              <p:cNvPr id="33" name="Group 20"/>
              <p:cNvGrpSpPr/>
              <p:nvPr/>
            </p:nvGrpSpPr>
            <p:grpSpPr>
              <a:xfrm>
                <a:off x="2714457" y="3375310"/>
                <a:ext cx="646156" cy="1767909"/>
                <a:chOff x="1978090" y="2190750"/>
                <a:chExt cx="612710" cy="1676400"/>
              </a:xfrm>
            </p:grpSpPr>
            <p:sp>
              <p:nvSpPr>
                <p:cNvPr id="53" name="Right Triangle 21"/>
                <p:cNvSpPr/>
                <p:nvPr/>
              </p:nvSpPr>
              <p:spPr>
                <a:xfrm rot="1200000">
                  <a:off x="1981200" y="2190750"/>
                  <a:ext cx="609600" cy="1676400"/>
                </a:xfrm>
                <a:prstGeom prst="rtTriangl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54" name="Right Triangle 22"/>
                <p:cNvSpPr/>
                <p:nvPr/>
              </p:nvSpPr>
              <p:spPr>
                <a:xfrm rot="-1200000" flipH="1">
                  <a:off x="1978090" y="2190750"/>
                  <a:ext cx="609600" cy="1676400"/>
                </a:xfrm>
                <a:prstGeom prst="rtTriangle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  <p:sp>
            <p:nvSpPr>
              <p:cNvPr id="34" name="Oval 23"/>
              <p:cNvSpPr/>
              <p:nvPr/>
            </p:nvSpPr>
            <p:spPr>
              <a:xfrm>
                <a:off x="2965811" y="3172168"/>
                <a:ext cx="143451" cy="143451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5" name="Oval 24"/>
              <p:cNvSpPr/>
              <p:nvPr/>
            </p:nvSpPr>
            <p:spPr>
              <a:xfrm>
                <a:off x="3568390" y="2956992"/>
                <a:ext cx="143451" cy="143451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6" name="Oval 25"/>
              <p:cNvSpPr/>
              <p:nvPr/>
            </p:nvSpPr>
            <p:spPr>
              <a:xfrm>
                <a:off x="4174751" y="2338361"/>
                <a:ext cx="143451" cy="143451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7" name="Oval 26"/>
              <p:cNvSpPr/>
              <p:nvPr/>
            </p:nvSpPr>
            <p:spPr>
              <a:xfrm>
                <a:off x="4895839" y="2454915"/>
                <a:ext cx="143451" cy="143451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8" name="Oval 27"/>
              <p:cNvSpPr/>
              <p:nvPr/>
            </p:nvSpPr>
            <p:spPr>
              <a:xfrm>
                <a:off x="5504422" y="1863182"/>
                <a:ext cx="143451" cy="143451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9" name="TextBox 28"/>
              <p:cNvSpPr txBox="1"/>
              <p:nvPr/>
            </p:nvSpPr>
            <p:spPr>
              <a:xfrm>
                <a:off x="2759206" y="2777678"/>
                <a:ext cx="556657" cy="437373"/>
              </a:xfrm>
              <a:prstGeom prst="rect">
                <a:avLst/>
              </a:prstGeom>
              <a:noFill/>
            </p:spPr>
            <p:txBody>
              <a:bodyPr wrap="none">
                <a:normAutofit/>
              </a:bodyPr>
              <a:lstStyle/>
              <a:p>
                <a:pPr algn="ctr"/>
                <a:r>
                  <a:rPr lang="en-US" b="1">
                    <a:solidFill>
                      <a:schemeClr val="accent5"/>
                    </a:solidFill>
                  </a:rPr>
                  <a:t>30%</a:t>
                </a:r>
              </a:p>
            </p:txBody>
          </p:sp>
          <p:sp>
            <p:nvSpPr>
              <p:cNvPr id="40" name="TextBox 29"/>
              <p:cNvSpPr txBox="1"/>
              <p:nvPr/>
            </p:nvSpPr>
            <p:spPr>
              <a:xfrm>
                <a:off x="3361787" y="2550548"/>
                <a:ext cx="556657" cy="437373"/>
              </a:xfrm>
              <a:prstGeom prst="rect">
                <a:avLst/>
              </a:prstGeom>
              <a:noFill/>
            </p:spPr>
            <p:txBody>
              <a:bodyPr wrap="none">
                <a:normAutofit/>
              </a:bodyPr>
              <a:lstStyle/>
              <a:p>
                <a:pPr algn="ctr"/>
                <a:r>
                  <a:rPr lang="en-US" b="1">
                    <a:solidFill>
                      <a:schemeClr val="accent2"/>
                    </a:solidFill>
                  </a:rPr>
                  <a:t>20%</a:t>
                </a:r>
              </a:p>
            </p:txBody>
          </p:sp>
          <p:sp>
            <p:nvSpPr>
              <p:cNvPr id="41" name="TextBox 30"/>
              <p:cNvSpPr txBox="1"/>
              <p:nvPr/>
            </p:nvSpPr>
            <p:spPr>
              <a:xfrm>
                <a:off x="3968149" y="1976746"/>
                <a:ext cx="556657" cy="437373"/>
              </a:xfrm>
              <a:prstGeom prst="rect">
                <a:avLst/>
              </a:prstGeom>
              <a:noFill/>
            </p:spPr>
            <p:txBody>
              <a:bodyPr wrap="none">
                <a:normAutofit/>
              </a:bodyPr>
              <a:lstStyle/>
              <a:p>
                <a:pPr algn="ctr"/>
                <a:r>
                  <a:rPr lang="en-US" b="1">
                    <a:solidFill>
                      <a:schemeClr val="accent3"/>
                    </a:solidFill>
                  </a:rPr>
                  <a:t>70%</a:t>
                </a:r>
              </a:p>
            </p:txBody>
          </p:sp>
          <p:sp>
            <p:nvSpPr>
              <p:cNvPr id="42" name="TextBox 31"/>
              <p:cNvSpPr txBox="1"/>
              <p:nvPr/>
            </p:nvSpPr>
            <p:spPr>
              <a:xfrm>
                <a:off x="4689989" y="2072379"/>
                <a:ext cx="556657" cy="437373"/>
              </a:xfrm>
              <a:prstGeom prst="rect">
                <a:avLst/>
              </a:prstGeom>
              <a:noFill/>
            </p:spPr>
            <p:txBody>
              <a:bodyPr wrap="none">
                <a:normAutofit/>
              </a:bodyPr>
              <a:lstStyle/>
              <a:p>
                <a:pPr algn="ctr"/>
                <a:r>
                  <a:rPr lang="en-US" b="1">
                    <a:solidFill>
                      <a:schemeClr val="accent4"/>
                    </a:solidFill>
                  </a:rPr>
                  <a:t>35%</a:t>
                </a:r>
              </a:p>
            </p:txBody>
          </p:sp>
          <p:sp>
            <p:nvSpPr>
              <p:cNvPr id="43" name="TextBox 32"/>
              <p:cNvSpPr txBox="1"/>
              <p:nvPr/>
            </p:nvSpPr>
            <p:spPr>
              <a:xfrm>
                <a:off x="5297064" y="1486623"/>
                <a:ext cx="556657" cy="437373"/>
              </a:xfrm>
              <a:prstGeom prst="rect">
                <a:avLst/>
              </a:prstGeom>
              <a:noFill/>
            </p:spPr>
            <p:txBody>
              <a:bodyPr wrap="none">
                <a:normAutofit/>
              </a:bodyPr>
              <a:lstStyle/>
              <a:p>
                <a:pPr algn="ctr"/>
                <a:r>
                  <a:rPr lang="en-US" b="1">
                    <a:solidFill>
                      <a:schemeClr val="accent1"/>
                    </a:solidFill>
                  </a:rPr>
                  <a:t>50%</a:t>
                </a:r>
              </a:p>
            </p:txBody>
          </p:sp>
          <p:sp>
            <p:nvSpPr>
              <p:cNvPr id="44" name="Freeform: Shape 33"/>
              <p:cNvSpPr>
                <a:spLocks/>
              </p:cNvSpPr>
              <p:nvPr/>
            </p:nvSpPr>
            <p:spPr bwMode="auto">
              <a:xfrm>
                <a:off x="3450665" y="5093899"/>
                <a:ext cx="295275" cy="280404"/>
              </a:xfrm>
              <a:custGeom>
                <a:avLst/>
                <a:gdLst/>
                <a:ahLst/>
                <a:cxnLst>
                  <a:cxn ang="0">
                    <a:pos x="64" y="57"/>
                  </a:cxn>
                  <a:cxn ang="0">
                    <a:pos x="60" y="61"/>
                  </a:cxn>
                  <a:cxn ang="0">
                    <a:pos x="4" y="61"/>
                  </a:cxn>
                  <a:cxn ang="0">
                    <a:pos x="0" y="57"/>
                  </a:cxn>
                  <a:cxn ang="0">
                    <a:pos x="0" y="45"/>
                  </a:cxn>
                  <a:cxn ang="0">
                    <a:pos x="4" y="41"/>
                  </a:cxn>
                  <a:cxn ang="0">
                    <a:pos x="20" y="41"/>
                  </a:cxn>
                  <a:cxn ang="0">
                    <a:pos x="27" y="46"/>
                  </a:cxn>
                  <a:cxn ang="0">
                    <a:pos x="37" y="46"/>
                  </a:cxn>
                  <a:cxn ang="0">
                    <a:pos x="44" y="41"/>
                  </a:cxn>
                  <a:cxn ang="0">
                    <a:pos x="60" y="41"/>
                  </a:cxn>
                  <a:cxn ang="0">
                    <a:pos x="64" y="45"/>
                  </a:cxn>
                  <a:cxn ang="0">
                    <a:pos x="64" y="57"/>
                  </a:cxn>
                  <a:cxn ang="0">
                    <a:pos x="49" y="22"/>
                  </a:cxn>
                  <a:cxn ang="0">
                    <a:pos x="39" y="22"/>
                  </a:cxn>
                  <a:cxn ang="0">
                    <a:pos x="39" y="39"/>
                  </a:cxn>
                  <a:cxn ang="0">
                    <a:pos x="37" y="41"/>
                  </a:cxn>
                  <a:cxn ang="0">
                    <a:pos x="27" y="41"/>
                  </a:cxn>
                  <a:cxn ang="0">
                    <a:pos x="25" y="39"/>
                  </a:cxn>
                  <a:cxn ang="0">
                    <a:pos x="25" y="22"/>
                  </a:cxn>
                  <a:cxn ang="0">
                    <a:pos x="15" y="22"/>
                  </a:cxn>
                  <a:cxn ang="0">
                    <a:pos x="13" y="20"/>
                  </a:cxn>
                  <a:cxn ang="0">
                    <a:pos x="13" y="18"/>
                  </a:cxn>
                  <a:cxn ang="0">
                    <a:pos x="30" y="1"/>
                  </a:cxn>
                  <a:cxn ang="0">
                    <a:pos x="32" y="0"/>
                  </a:cxn>
                  <a:cxn ang="0">
                    <a:pos x="34" y="1"/>
                  </a:cxn>
                  <a:cxn ang="0">
                    <a:pos x="51" y="18"/>
                  </a:cxn>
                  <a:cxn ang="0">
                    <a:pos x="51" y="20"/>
                  </a:cxn>
                  <a:cxn ang="0">
                    <a:pos x="49" y="22"/>
                  </a:cxn>
                  <a:cxn ang="0">
                    <a:pos x="47" y="51"/>
                  </a:cxn>
                  <a:cxn ang="0">
                    <a:pos x="44" y="54"/>
                  </a:cxn>
                  <a:cxn ang="0">
                    <a:pos x="47" y="56"/>
                  </a:cxn>
                  <a:cxn ang="0">
                    <a:pos x="49" y="54"/>
                  </a:cxn>
                  <a:cxn ang="0">
                    <a:pos x="47" y="51"/>
                  </a:cxn>
                  <a:cxn ang="0">
                    <a:pos x="56" y="51"/>
                  </a:cxn>
                  <a:cxn ang="0">
                    <a:pos x="54" y="54"/>
                  </a:cxn>
                  <a:cxn ang="0">
                    <a:pos x="56" y="56"/>
                  </a:cxn>
                  <a:cxn ang="0">
                    <a:pos x="59" y="54"/>
                  </a:cxn>
                  <a:cxn ang="0">
                    <a:pos x="56" y="51"/>
                  </a:cxn>
                </a:cxnLst>
                <a:rect l="0" t="0" r="r" b="b"/>
                <a:pathLst>
                  <a:path w="64" h="61">
                    <a:moveTo>
                      <a:pt x="64" y="57"/>
                    </a:moveTo>
                    <a:cubicBezTo>
                      <a:pt x="64" y="59"/>
                      <a:pt x="62" y="61"/>
                      <a:pt x="60" y="61"/>
                    </a:cubicBezTo>
                    <a:cubicBezTo>
                      <a:pt x="4" y="61"/>
                      <a:pt x="4" y="61"/>
                      <a:pt x="4" y="61"/>
                    </a:cubicBezTo>
                    <a:cubicBezTo>
                      <a:pt x="2" y="61"/>
                      <a:pt x="0" y="59"/>
                      <a:pt x="0" y="57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0" y="43"/>
                      <a:pt x="2" y="41"/>
                      <a:pt x="4" y="41"/>
                    </a:cubicBezTo>
                    <a:cubicBezTo>
                      <a:pt x="20" y="41"/>
                      <a:pt x="20" y="41"/>
                      <a:pt x="20" y="41"/>
                    </a:cubicBezTo>
                    <a:cubicBezTo>
                      <a:pt x="21" y="44"/>
                      <a:pt x="24" y="46"/>
                      <a:pt x="27" y="46"/>
                    </a:cubicBezTo>
                    <a:cubicBezTo>
                      <a:pt x="37" y="46"/>
                      <a:pt x="37" y="46"/>
                      <a:pt x="37" y="46"/>
                    </a:cubicBezTo>
                    <a:cubicBezTo>
                      <a:pt x="40" y="46"/>
                      <a:pt x="43" y="44"/>
                      <a:pt x="44" y="41"/>
                    </a:cubicBezTo>
                    <a:cubicBezTo>
                      <a:pt x="60" y="41"/>
                      <a:pt x="60" y="41"/>
                      <a:pt x="60" y="41"/>
                    </a:cubicBezTo>
                    <a:cubicBezTo>
                      <a:pt x="62" y="41"/>
                      <a:pt x="64" y="43"/>
                      <a:pt x="64" y="45"/>
                    </a:cubicBezTo>
                    <a:lnTo>
                      <a:pt x="64" y="57"/>
                    </a:lnTo>
                    <a:close/>
                    <a:moveTo>
                      <a:pt x="49" y="22"/>
                    </a:moveTo>
                    <a:cubicBezTo>
                      <a:pt x="39" y="22"/>
                      <a:pt x="39" y="22"/>
                      <a:pt x="39" y="22"/>
                    </a:cubicBezTo>
                    <a:cubicBezTo>
                      <a:pt x="39" y="39"/>
                      <a:pt x="39" y="39"/>
                      <a:pt x="39" y="39"/>
                    </a:cubicBezTo>
                    <a:cubicBezTo>
                      <a:pt x="39" y="40"/>
                      <a:pt x="38" y="41"/>
                      <a:pt x="37" y="41"/>
                    </a:cubicBezTo>
                    <a:cubicBezTo>
                      <a:pt x="27" y="41"/>
                      <a:pt x="27" y="41"/>
                      <a:pt x="27" y="41"/>
                    </a:cubicBezTo>
                    <a:cubicBezTo>
                      <a:pt x="26" y="41"/>
                      <a:pt x="25" y="40"/>
                      <a:pt x="25" y="39"/>
                    </a:cubicBezTo>
                    <a:cubicBezTo>
                      <a:pt x="25" y="22"/>
                      <a:pt x="25" y="22"/>
                      <a:pt x="25" y="22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4" y="22"/>
                      <a:pt x="13" y="21"/>
                      <a:pt x="13" y="20"/>
                    </a:cubicBezTo>
                    <a:cubicBezTo>
                      <a:pt x="12" y="20"/>
                      <a:pt x="13" y="19"/>
                      <a:pt x="13" y="18"/>
                    </a:cubicBezTo>
                    <a:cubicBezTo>
                      <a:pt x="30" y="1"/>
                      <a:pt x="30" y="1"/>
                      <a:pt x="30" y="1"/>
                    </a:cubicBezTo>
                    <a:cubicBezTo>
                      <a:pt x="31" y="0"/>
                      <a:pt x="31" y="0"/>
                      <a:pt x="32" y="0"/>
                    </a:cubicBezTo>
                    <a:cubicBezTo>
                      <a:pt x="33" y="0"/>
                      <a:pt x="33" y="0"/>
                      <a:pt x="34" y="1"/>
                    </a:cubicBezTo>
                    <a:cubicBezTo>
                      <a:pt x="51" y="18"/>
                      <a:pt x="51" y="18"/>
                      <a:pt x="51" y="18"/>
                    </a:cubicBezTo>
                    <a:cubicBezTo>
                      <a:pt x="51" y="19"/>
                      <a:pt x="52" y="20"/>
                      <a:pt x="51" y="20"/>
                    </a:cubicBezTo>
                    <a:cubicBezTo>
                      <a:pt x="51" y="21"/>
                      <a:pt x="50" y="22"/>
                      <a:pt x="49" y="22"/>
                    </a:cubicBezTo>
                    <a:close/>
                    <a:moveTo>
                      <a:pt x="47" y="51"/>
                    </a:moveTo>
                    <a:cubicBezTo>
                      <a:pt x="45" y="51"/>
                      <a:pt x="44" y="52"/>
                      <a:pt x="44" y="54"/>
                    </a:cubicBezTo>
                    <a:cubicBezTo>
                      <a:pt x="44" y="55"/>
                      <a:pt x="45" y="56"/>
                      <a:pt x="47" y="56"/>
                    </a:cubicBezTo>
                    <a:cubicBezTo>
                      <a:pt x="48" y="56"/>
                      <a:pt x="49" y="55"/>
                      <a:pt x="49" y="54"/>
                    </a:cubicBezTo>
                    <a:cubicBezTo>
                      <a:pt x="49" y="52"/>
                      <a:pt x="48" y="51"/>
                      <a:pt x="47" y="51"/>
                    </a:cubicBezTo>
                    <a:close/>
                    <a:moveTo>
                      <a:pt x="56" y="51"/>
                    </a:moveTo>
                    <a:cubicBezTo>
                      <a:pt x="55" y="51"/>
                      <a:pt x="54" y="52"/>
                      <a:pt x="54" y="54"/>
                    </a:cubicBezTo>
                    <a:cubicBezTo>
                      <a:pt x="54" y="55"/>
                      <a:pt x="55" y="56"/>
                      <a:pt x="56" y="56"/>
                    </a:cubicBezTo>
                    <a:cubicBezTo>
                      <a:pt x="58" y="56"/>
                      <a:pt x="59" y="55"/>
                      <a:pt x="59" y="54"/>
                    </a:cubicBezTo>
                    <a:cubicBezTo>
                      <a:pt x="59" y="52"/>
                      <a:pt x="58" y="51"/>
                      <a:pt x="56" y="5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5" name="Freeform: Shape 34"/>
              <p:cNvSpPr>
                <a:spLocks/>
              </p:cNvSpPr>
              <p:nvPr/>
            </p:nvSpPr>
            <p:spPr bwMode="auto">
              <a:xfrm>
                <a:off x="3984064" y="4890699"/>
                <a:ext cx="292608" cy="283464"/>
              </a:xfrm>
              <a:custGeom>
                <a:avLst/>
                <a:gdLst/>
                <a:ahLst/>
                <a:cxnLst>
                  <a:cxn ang="0">
                    <a:pos x="59" y="51"/>
                  </a:cxn>
                  <a:cxn ang="0">
                    <a:pos x="56" y="55"/>
                  </a:cxn>
                  <a:cxn ang="0">
                    <a:pos x="3" y="55"/>
                  </a:cxn>
                  <a:cxn ang="0">
                    <a:pos x="0" y="51"/>
                  </a:cxn>
                  <a:cxn ang="0">
                    <a:pos x="0" y="40"/>
                  </a:cxn>
                  <a:cxn ang="0">
                    <a:pos x="3" y="37"/>
                  </a:cxn>
                  <a:cxn ang="0">
                    <a:pos x="20" y="37"/>
                  </a:cxn>
                  <a:cxn ang="0">
                    <a:pos x="25" y="41"/>
                  </a:cxn>
                  <a:cxn ang="0">
                    <a:pos x="29" y="43"/>
                  </a:cxn>
                  <a:cxn ang="0">
                    <a:pos x="34" y="41"/>
                  </a:cxn>
                  <a:cxn ang="0">
                    <a:pos x="39" y="37"/>
                  </a:cxn>
                  <a:cxn ang="0">
                    <a:pos x="56" y="37"/>
                  </a:cxn>
                  <a:cxn ang="0">
                    <a:pos x="59" y="40"/>
                  </a:cxn>
                  <a:cxn ang="0">
                    <a:pos x="59" y="51"/>
                  </a:cxn>
                  <a:cxn ang="0">
                    <a:pos x="47" y="22"/>
                  </a:cxn>
                  <a:cxn ang="0">
                    <a:pos x="31" y="38"/>
                  </a:cxn>
                  <a:cxn ang="0">
                    <a:pos x="29" y="39"/>
                  </a:cxn>
                  <a:cxn ang="0">
                    <a:pos x="28" y="38"/>
                  </a:cxn>
                  <a:cxn ang="0">
                    <a:pos x="12" y="22"/>
                  </a:cxn>
                  <a:cxn ang="0">
                    <a:pos x="11" y="20"/>
                  </a:cxn>
                  <a:cxn ang="0">
                    <a:pos x="13" y="18"/>
                  </a:cxn>
                  <a:cxn ang="0">
                    <a:pos x="23" y="18"/>
                  </a:cxn>
                  <a:cxn ang="0">
                    <a:pos x="23" y="2"/>
                  </a:cxn>
                  <a:cxn ang="0">
                    <a:pos x="25" y="0"/>
                  </a:cxn>
                  <a:cxn ang="0">
                    <a:pos x="34" y="0"/>
                  </a:cxn>
                  <a:cxn ang="0">
                    <a:pos x="36" y="2"/>
                  </a:cxn>
                  <a:cxn ang="0">
                    <a:pos x="36" y="18"/>
                  </a:cxn>
                  <a:cxn ang="0">
                    <a:pos x="45" y="18"/>
                  </a:cxn>
                  <a:cxn ang="0">
                    <a:pos x="48" y="20"/>
                  </a:cxn>
                  <a:cxn ang="0">
                    <a:pos x="47" y="22"/>
                  </a:cxn>
                  <a:cxn ang="0">
                    <a:pos x="43" y="46"/>
                  </a:cxn>
                  <a:cxn ang="0">
                    <a:pos x="41" y="48"/>
                  </a:cxn>
                  <a:cxn ang="0">
                    <a:pos x="43" y="50"/>
                  </a:cxn>
                  <a:cxn ang="0">
                    <a:pos x="45" y="48"/>
                  </a:cxn>
                  <a:cxn ang="0">
                    <a:pos x="43" y="46"/>
                  </a:cxn>
                  <a:cxn ang="0">
                    <a:pos x="52" y="46"/>
                  </a:cxn>
                  <a:cxn ang="0">
                    <a:pos x="50" y="48"/>
                  </a:cxn>
                  <a:cxn ang="0">
                    <a:pos x="52" y="50"/>
                  </a:cxn>
                  <a:cxn ang="0">
                    <a:pos x="55" y="48"/>
                  </a:cxn>
                  <a:cxn ang="0">
                    <a:pos x="52" y="46"/>
                  </a:cxn>
                </a:cxnLst>
                <a:rect l="0" t="0" r="r" b="b"/>
                <a:pathLst>
                  <a:path w="59" h="55">
                    <a:moveTo>
                      <a:pt x="59" y="51"/>
                    </a:moveTo>
                    <a:cubicBezTo>
                      <a:pt x="59" y="53"/>
                      <a:pt x="58" y="55"/>
                      <a:pt x="56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1" y="55"/>
                      <a:pt x="0" y="53"/>
                      <a:pt x="0" y="51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38"/>
                      <a:pt x="1" y="37"/>
                      <a:pt x="3" y="37"/>
                    </a:cubicBezTo>
                    <a:cubicBezTo>
                      <a:pt x="20" y="37"/>
                      <a:pt x="20" y="37"/>
                      <a:pt x="20" y="37"/>
                    </a:cubicBezTo>
                    <a:cubicBezTo>
                      <a:pt x="25" y="41"/>
                      <a:pt x="25" y="41"/>
                      <a:pt x="25" y="41"/>
                    </a:cubicBezTo>
                    <a:cubicBezTo>
                      <a:pt x="26" y="43"/>
                      <a:pt x="28" y="43"/>
                      <a:pt x="29" y="43"/>
                    </a:cubicBezTo>
                    <a:cubicBezTo>
                      <a:pt x="31" y="43"/>
                      <a:pt x="33" y="43"/>
                      <a:pt x="34" y="41"/>
                    </a:cubicBezTo>
                    <a:cubicBezTo>
                      <a:pt x="39" y="37"/>
                      <a:pt x="39" y="37"/>
                      <a:pt x="39" y="37"/>
                    </a:cubicBezTo>
                    <a:cubicBezTo>
                      <a:pt x="56" y="37"/>
                      <a:pt x="56" y="37"/>
                      <a:pt x="56" y="37"/>
                    </a:cubicBezTo>
                    <a:cubicBezTo>
                      <a:pt x="58" y="37"/>
                      <a:pt x="59" y="38"/>
                      <a:pt x="59" y="40"/>
                    </a:cubicBezTo>
                    <a:lnTo>
                      <a:pt x="59" y="51"/>
                    </a:lnTo>
                    <a:close/>
                    <a:moveTo>
                      <a:pt x="47" y="22"/>
                    </a:moveTo>
                    <a:cubicBezTo>
                      <a:pt x="31" y="38"/>
                      <a:pt x="31" y="38"/>
                      <a:pt x="31" y="38"/>
                    </a:cubicBezTo>
                    <a:cubicBezTo>
                      <a:pt x="31" y="39"/>
                      <a:pt x="30" y="39"/>
                      <a:pt x="29" y="39"/>
                    </a:cubicBezTo>
                    <a:cubicBezTo>
                      <a:pt x="29" y="39"/>
                      <a:pt x="28" y="39"/>
                      <a:pt x="28" y="38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1" y="21"/>
                      <a:pt x="11" y="20"/>
                      <a:pt x="11" y="20"/>
                    </a:cubicBezTo>
                    <a:cubicBezTo>
                      <a:pt x="12" y="19"/>
                      <a:pt x="13" y="18"/>
                      <a:pt x="13" y="18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3" y="1"/>
                      <a:pt x="24" y="0"/>
                      <a:pt x="25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35" y="0"/>
                      <a:pt x="36" y="1"/>
                      <a:pt x="36" y="2"/>
                    </a:cubicBezTo>
                    <a:cubicBezTo>
                      <a:pt x="36" y="18"/>
                      <a:pt x="36" y="18"/>
                      <a:pt x="36" y="18"/>
                    </a:cubicBezTo>
                    <a:cubicBezTo>
                      <a:pt x="45" y="18"/>
                      <a:pt x="45" y="18"/>
                      <a:pt x="45" y="18"/>
                    </a:cubicBezTo>
                    <a:cubicBezTo>
                      <a:pt x="46" y="18"/>
                      <a:pt x="47" y="19"/>
                      <a:pt x="48" y="20"/>
                    </a:cubicBezTo>
                    <a:cubicBezTo>
                      <a:pt x="48" y="20"/>
                      <a:pt x="48" y="21"/>
                      <a:pt x="47" y="22"/>
                    </a:cubicBezTo>
                    <a:close/>
                    <a:moveTo>
                      <a:pt x="43" y="46"/>
                    </a:moveTo>
                    <a:cubicBezTo>
                      <a:pt x="42" y="46"/>
                      <a:pt x="41" y="47"/>
                      <a:pt x="41" y="48"/>
                    </a:cubicBezTo>
                    <a:cubicBezTo>
                      <a:pt x="41" y="49"/>
                      <a:pt x="42" y="50"/>
                      <a:pt x="43" y="50"/>
                    </a:cubicBezTo>
                    <a:cubicBezTo>
                      <a:pt x="44" y="50"/>
                      <a:pt x="45" y="49"/>
                      <a:pt x="45" y="48"/>
                    </a:cubicBezTo>
                    <a:cubicBezTo>
                      <a:pt x="45" y="47"/>
                      <a:pt x="44" y="46"/>
                      <a:pt x="43" y="46"/>
                    </a:cubicBezTo>
                    <a:close/>
                    <a:moveTo>
                      <a:pt x="52" y="46"/>
                    </a:moveTo>
                    <a:cubicBezTo>
                      <a:pt x="51" y="46"/>
                      <a:pt x="50" y="47"/>
                      <a:pt x="50" y="48"/>
                    </a:cubicBezTo>
                    <a:cubicBezTo>
                      <a:pt x="50" y="49"/>
                      <a:pt x="51" y="50"/>
                      <a:pt x="52" y="50"/>
                    </a:cubicBezTo>
                    <a:cubicBezTo>
                      <a:pt x="54" y="50"/>
                      <a:pt x="55" y="49"/>
                      <a:pt x="55" y="48"/>
                    </a:cubicBezTo>
                    <a:cubicBezTo>
                      <a:pt x="55" y="47"/>
                      <a:pt x="54" y="46"/>
                      <a:pt x="52" y="46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6" name="Freeform: Shape 35"/>
              <p:cNvSpPr>
                <a:spLocks/>
              </p:cNvSpPr>
              <p:nvPr/>
            </p:nvSpPr>
            <p:spPr bwMode="auto">
              <a:xfrm>
                <a:off x="4542864" y="4687499"/>
                <a:ext cx="329512" cy="285750"/>
              </a:xfrm>
              <a:custGeom>
                <a:avLst/>
                <a:gdLst/>
                <a:ahLst/>
                <a:cxnLst>
                  <a:cxn ang="0">
                    <a:pos x="59" y="26"/>
                  </a:cxn>
                  <a:cxn ang="0">
                    <a:pos x="57" y="28"/>
                  </a:cxn>
                  <a:cxn ang="0">
                    <a:pos x="20" y="32"/>
                  </a:cxn>
                  <a:cxn ang="0">
                    <a:pos x="20" y="35"/>
                  </a:cxn>
                  <a:cxn ang="0">
                    <a:pos x="19" y="37"/>
                  </a:cxn>
                  <a:cxn ang="0">
                    <a:pos x="52" y="37"/>
                  </a:cxn>
                  <a:cxn ang="0">
                    <a:pos x="55" y="39"/>
                  </a:cxn>
                  <a:cxn ang="0">
                    <a:pos x="52" y="42"/>
                  </a:cxn>
                  <a:cxn ang="0">
                    <a:pos x="16" y="42"/>
                  </a:cxn>
                  <a:cxn ang="0">
                    <a:pos x="13" y="39"/>
                  </a:cxn>
                  <a:cxn ang="0">
                    <a:pos x="16" y="34"/>
                  </a:cxn>
                  <a:cxn ang="0">
                    <a:pos x="9" y="5"/>
                  </a:cxn>
                  <a:cxn ang="0">
                    <a:pos x="2" y="5"/>
                  </a:cxn>
                  <a:cxn ang="0">
                    <a:pos x="0" y="3"/>
                  </a:cxn>
                  <a:cxn ang="0">
                    <a:pos x="2" y="0"/>
                  </a:cxn>
                  <a:cxn ang="0">
                    <a:pos x="11" y="0"/>
                  </a:cxn>
                  <a:cxn ang="0">
                    <a:pos x="14" y="5"/>
                  </a:cxn>
                  <a:cxn ang="0">
                    <a:pos x="57" y="5"/>
                  </a:cxn>
                  <a:cxn ang="0">
                    <a:pos x="59" y="7"/>
                  </a:cxn>
                  <a:cxn ang="0">
                    <a:pos x="59" y="26"/>
                  </a:cxn>
                  <a:cxn ang="0">
                    <a:pos x="18" y="51"/>
                  </a:cxn>
                  <a:cxn ang="0">
                    <a:pos x="13" y="46"/>
                  </a:cxn>
                  <a:cxn ang="0">
                    <a:pos x="18" y="42"/>
                  </a:cxn>
                  <a:cxn ang="0">
                    <a:pos x="23" y="46"/>
                  </a:cxn>
                  <a:cxn ang="0">
                    <a:pos x="18" y="51"/>
                  </a:cxn>
                  <a:cxn ang="0">
                    <a:pos x="50" y="51"/>
                  </a:cxn>
                  <a:cxn ang="0">
                    <a:pos x="45" y="46"/>
                  </a:cxn>
                  <a:cxn ang="0">
                    <a:pos x="50" y="42"/>
                  </a:cxn>
                  <a:cxn ang="0">
                    <a:pos x="55" y="46"/>
                  </a:cxn>
                  <a:cxn ang="0">
                    <a:pos x="50" y="51"/>
                  </a:cxn>
                </a:cxnLst>
                <a:rect l="0" t="0" r="r" b="b"/>
                <a:pathLst>
                  <a:path w="59" h="51">
                    <a:moveTo>
                      <a:pt x="59" y="26"/>
                    </a:moveTo>
                    <a:cubicBezTo>
                      <a:pt x="59" y="27"/>
                      <a:pt x="58" y="28"/>
                      <a:pt x="57" y="28"/>
                    </a:cubicBezTo>
                    <a:cubicBezTo>
                      <a:pt x="20" y="32"/>
                      <a:pt x="20" y="32"/>
                      <a:pt x="20" y="32"/>
                    </a:cubicBezTo>
                    <a:cubicBezTo>
                      <a:pt x="20" y="33"/>
                      <a:pt x="20" y="34"/>
                      <a:pt x="20" y="35"/>
                    </a:cubicBezTo>
                    <a:cubicBezTo>
                      <a:pt x="20" y="36"/>
                      <a:pt x="20" y="36"/>
                      <a:pt x="19" y="37"/>
                    </a:cubicBezTo>
                    <a:cubicBezTo>
                      <a:pt x="52" y="37"/>
                      <a:pt x="52" y="37"/>
                      <a:pt x="52" y="37"/>
                    </a:cubicBezTo>
                    <a:cubicBezTo>
                      <a:pt x="54" y="37"/>
                      <a:pt x="55" y="38"/>
                      <a:pt x="55" y="39"/>
                    </a:cubicBezTo>
                    <a:cubicBezTo>
                      <a:pt x="55" y="41"/>
                      <a:pt x="54" y="42"/>
                      <a:pt x="52" y="42"/>
                    </a:cubicBezTo>
                    <a:cubicBezTo>
                      <a:pt x="16" y="42"/>
                      <a:pt x="16" y="42"/>
                      <a:pt x="16" y="42"/>
                    </a:cubicBezTo>
                    <a:cubicBezTo>
                      <a:pt x="15" y="42"/>
                      <a:pt x="13" y="41"/>
                      <a:pt x="13" y="39"/>
                    </a:cubicBezTo>
                    <a:cubicBezTo>
                      <a:pt x="13" y="38"/>
                      <a:pt x="15" y="35"/>
                      <a:pt x="16" y="34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2"/>
                      <a:pt x="1" y="0"/>
                      <a:pt x="2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4" y="0"/>
                      <a:pt x="14" y="3"/>
                      <a:pt x="14" y="5"/>
                    </a:cubicBezTo>
                    <a:cubicBezTo>
                      <a:pt x="57" y="5"/>
                      <a:pt x="57" y="5"/>
                      <a:pt x="57" y="5"/>
                    </a:cubicBezTo>
                    <a:cubicBezTo>
                      <a:pt x="58" y="5"/>
                      <a:pt x="59" y="6"/>
                      <a:pt x="59" y="7"/>
                    </a:cubicBezTo>
                    <a:lnTo>
                      <a:pt x="59" y="26"/>
                    </a:lnTo>
                    <a:close/>
                    <a:moveTo>
                      <a:pt x="18" y="51"/>
                    </a:moveTo>
                    <a:cubicBezTo>
                      <a:pt x="16" y="51"/>
                      <a:pt x="13" y="49"/>
                      <a:pt x="13" y="46"/>
                    </a:cubicBezTo>
                    <a:cubicBezTo>
                      <a:pt x="13" y="44"/>
                      <a:pt x="16" y="42"/>
                      <a:pt x="18" y="42"/>
                    </a:cubicBezTo>
                    <a:cubicBezTo>
                      <a:pt x="21" y="42"/>
                      <a:pt x="23" y="44"/>
                      <a:pt x="23" y="46"/>
                    </a:cubicBezTo>
                    <a:cubicBezTo>
                      <a:pt x="23" y="49"/>
                      <a:pt x="21" y="51"/>
                      <a:pt x="18" y="51"/>
                    </a:cubicBezTo>
                    <a:close/>
                    <a:moveTo>
                      <a:pt x="50" y="51"/>
                    </a:moveTo>
                    <a:cubicBezTo>
                      <a:pt x="47" y="51"/>
                      <a:pt x="45" y="49"/>
                      <a:pt x="45" y="46"/>
                    </a:cubicBezTo>
                    <a:cubicBezTo>
                      <a:pt x="45" y="44"/>
                      <a:pt x="47" y="42"/>
                      <a:pt x="50" y="42"/>
                    </a:cubicBezTo>
                    <a:cubicBezTo>
                      <a:pt x="53" y="42"/>
                      <a:pt x="55" y="44"/>
                      <a:pt x="55" y="46"/>
                    </a:cubicBezTo>
                    <a:cubicBezTo>
                      <a:pt x="55" y="49"/>
                      <a:pt x="53" y="51"/>
                      <a:pt x="50" y="5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grpSp>
            <p:nvGrpSpPr>
              <p:cNvPr id="47" name="Group 36"/>
              <p:cNvGrpSpPr/>
              <p:nvPr/>
            </p:nvGrpSpPr>
            <p:grpSpPr>
              <a:xfrm>
                <a:off x="5800164" y="4141400"/>
                <a:ext cx="415000" cy="411377"/>
                <a:chOff x="-6350" y="1208088"/>
                <a:chExt cx="363538" cy="360363"/>
              </a:xfrm>
              <a:solidFill>
                <a:schemeClr val="accent1"/>
              </a:solidFill>
            </p:grpSpPr>
            <p:sp>
              <p:nvSpPr>
                <p:cNvPr id="49" name="Freeform: Shape 37"/>
                <p:cNvSpPr>
                  <a:spLocks/>
                </p:cNvSpPr>
                <p:nvPr/>
              </p:nvSpPr>
              <p:spPr bwMode="auto">
                <a:xfrm>
                  <a:off x="-6350" y="1208088"/>
                  <a:ext cx="363538" cy="360363"/>
                </a:xfrm>
                <a:custGeom>
                  <a:avLst/>
                  <a:gdLst/>
                  <a:ahLst/>
                  <a:cxnLst>
                    <a:cxn ang="0">
                      <a:pos x="121" y="41"/>
                    </a:cxn>
                    <a:cxn ang="0">
                      <a:pos x="83" y="2"/>
                    </a:cxn>
                    <a:cxn ang="0">
                      <a:pos x="76" y="0"/>
                    </a:cxn>
                    <a:cxn ang="0">
                      <a:pos x="72" y="2"/>
                    </a:cxn>
                    <a:cxn ang="0">
                      <a:pos x="70" y="6"/>
                    </a:cxn>
                    <a:cxn ang="0">
                      <a:pos x="61" y="21"/>
                    </a:cxn>
                    <a:cxn ang="0">
                      <a:pos x="39" y="36"/>
                    </a:cxn>
                    <a:cxn ang="0">
                      <a:pos x="14" y="53"/>
                    </a:cxn>
                    <a:cxn ang="0">
                      <a:pos x="1" y="75"/>
                    </a:cxn>
                    <a:cxn ang="0">
                      <a:pos x="3" y="82"/>
                    </a:cxn>
                    <a:cxn ang="0">
                      <a:pos x="42" y="121"/>
                    </a:cxn>
                    <a:cxn ang="0">
                      <a:pos x="49" y="123"/>
                    </a:cxn>
                    <a:cxn ang="0">
                      <a:pos x="52" y="121"/>
                    </a:cxn>
                    <a:cxn ang="0">
                      <a:pos x="54" y="117"/>
                    </a:cxn>
                    <a:cxn ang="0">
                      <a:pos x="63" y="103"/>
                    </a:cxn>
                    <a:cxn ang="0">
                      <a:pos x="85" y="87"/>
                    </a:cxn>
                    <a:cxn ang="0">
                      <a:pos x="110" y="70"/>
                    </a:cxn>
                    <a:cxn ang="0">
                      <a:pos x="123" y="48"/>
                    </a:cxn>
                    <a:cxn ang="0">
                      <a:pos x="121" y="41"/>
                    </a:cxn>
                    <a:cxn ang="0">
                      <a:pos x="47" y="115"/>
                    </a:cxn>
                    <a:cxn ang="0">
                      <a:pos x="9" y="77"/>
                    </a:cxn>
                    <a:cxn ang="0">
                      <a:pos x="78" y="8"/>
                    </a:cxn>
                    <a:cxn ang="0">
                      <a:pos x="116" y="46"/>
                    </a:cxn>
                    <a:cxn ang="0">
                      <a:pos x="47" y="115"/>
                    </a:cxn>
                    <a:cxn ang="0">
                      <a:pos x="47" y="115"/>
                    </a:cxn>
                    <a:cxn ang="0">
                      <a:pos x="47" y="115"/>
                    </a:cxn>
                  </a:cxnLst>
                  <a:rect l="0" t="0" r="r" b="b"/>
                  <a:pathLst>
                    <a:path w="124" h="123">
                      <a:moveTo>
                        <a:pt x="121" y="41"/>
                      </a:moveTo>
                      <a:cubicBezTo>
                        <a:pt x="83" y="2"/>
                        <a:pt x="83" y="2"/>
                        <a:pt x="83" y="2"/>
                      </a:cubicBezTo>
                      <a:cubicBezTo>
                        <a:pt x="81" y="0"/>
                        <a:pt x="78" y="0"/>
                        <a:pt x="76" y="0"/>
                      </a:cubicBezTo>
                      <a:cubicBezTo>
                        <a:pt x="74" y="1"/>
                        <a:pt x="73" y="1"/>
                        <a:pt x="72" y="2"/>
                      </a:cubicBezTo>
                      <a:cubicBezTo>
                        <a:pt x="71" y="3"/>
                        <a:pt x="71" y="4"/>
                        <a:pt x="70" y="6"/>
                      </a:cubicBezTo>
                      <a:cubicBezTo>
                        <a:pt x="69" y="11"/>
                        <a:pt x="66" y="16"/>
                        <a:pt x="61" y="21"/>
                      </a:cubicBezTo>
                      <a:cubicBezTo>
                        <a:pt x="55" y="26"/>
                        <a:pt x="47" y="31"/>
                        <a:pt x="39" y="36"/>
                      </a:cubicBezTo>
                      <a:cubicBezTo>
                        <a:pt x="31" y="41"/>
                        <a:pt x="22" y="46"/>
                        <a:pt x="14" y="53"/>
                      </a:cubicBezTo>
                      <a:cubicBezTo>
                        <a:pt x="8" y="60"/>
                        <a:pt x="4" y="67"/>
                        <a:pt x="1" y="75"/>
                      </a:cubicBezTo>
                      <a:cubicBezTo>
                        <a:pt x="0" y="77"/>
                        <a:pt x="1" y="80"/>
                        <a:pt x="3" y="82"/>
                      </a:cubicBezTo>
                      <a:cubicBezTo>
                        <a:pt x="42" y="121"/>
                        <a:pt x="42" y="121"/>
                        <a:pt x="42" y="121"/>
                      </a:cubicBezTo>
                      <a:cubicBezTo>
                        <a:pt x="43" y="123"/>
                        <a:pt x="46" y="123"/>
                        <a:pt x="49" y="123"/>
                      </a:cubicBezTo>
                      <a:cubicBezTo>
                        <a:pt x="50" y="122"/>
                        <a:pt x="51" y="122"/>
                        <a:pt x="52" y="121"/>
                      </a:cubicBezTo>
                      <a:cubicBezTo>
                        <a:pt x="53" y="120"/>
                        <a:pt x="54" y="119"/>
                        <a:pt x="54" y="117"/>
                      </a:cubicBezTo>
                      <a:cubicBezTo>
                        <a:pt x="56" y="112"/>
                        <a:pt x="59" y="107"/>
                        <a:pt x="63" y="103"/>
                      </a:cubicBezTo>
                      <a:cubicBezTo>
                        <a:pt x="69" y="97"/>
                        <a:pt x="77" y="92"/>
                        <a:pt x="85" y="87"/>
                      </a:cubicBezTo>
                      <a:cubicBezTo>
                        <a:pt x="94" y="82"/>
                        <a:pt x="103" y="77"/>
                        <a:pt x="110" y="70"/>
                      </a:cubicBezTo>
                      <a:cubicBezTo>
                        <a:pt x="117" y="63"/>
                        <a:pt x="121" y="57"/>
                        <a:pt x="123" y="48"/>
                      </a:cubicBezTo>
                      <a:cubicBezTo>
                        <a:pt x="124" y="46"/>
                        <a:pt x="123" y="43"/>
                        <a:pt x="121" y="41"/>
                      </a:cubicBezTo>
                      <a:close/>
                      <a:moveTo>
                        <a:pt x="47" y="115"/>
                      </a:moveTo>
                      <a:cubicBezTo>
                        <a:pt x="34" y="103"/>
                        <a:pt x="21" y="90"/>
                        <a:pt x="9" y="77"/>
                      </a:cubicBezTo>
                      <a:cubicBezTo>
                        <a:pt x="20" y="42"/>
                        <a:pt x="67" y="43"/>
                        <a:pt x="78" y="8"/>
                      </a:cubicBezTo>
                      <a:cubicBezTo>
                        <a:pt x="90" y="21"/>
                        <a:pt x="103" y="33"/>
                        <a:pt x="116" y="46"/>
                      </a:cubicBezTo>
                      <a:cubicBezTo>
                        <a:pt x="105" y="81"/>
                        <a:pt x="58" y="80"/>
                        <a:pt x="47" y="115"/>
                      </a:cubicBezTo>
                      <a:close/>
                      <a:moveTo>
                        <a:pt x="47" y="115"/>
                      </a:moveTo>
                      <a:cubicBezTo>
                        <a:pt x="47" y="115"/>
                        <a:pt x="47" y="115"/>
                        <a:pt x="47" y="115"/>
                      </a:cubicBezTo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50" name="Freeform: Shape 38"/>
                <p:cNvSpPr>
                  <a:spLocks/>
                </p:cNvSpPr>
                <p:nvPr/>
              </p:nvSpPr>
              <p:spPr bwMode="auto">
                <a:xfrm>
                  <a:off x="125413" y="1336676"/>
                  <a:ext cx="100013" cy="100013"/>
                </a:xfrm>
                <a:custGeom>
                  <a:avLst/>
                  <a:gdLst/>
                  <a:ahLst/>
                  <a:cxnLst>
                    <a:cxn ang="0">
                      <a:pos x="27" y="11"/>
                    </a:cxn>
                    <a:cxn ang="0">
                      <a:pos x="20" y="12"/>
                    </a:cxn>
                    <a:cxn ang="0">
                      <a:pos x="9" y="6"/>
                    </a:cxn>
                    <a:cxn ang="0">
                      <a:pos x="15" y="5"/>
                    </a:cxn>
                    <a:cxn ang="0">
                      <a:pos x="19" y="5"/>
                    </a:cxn>
                    <a:cxn ang="0">
                      <a:pos x="19" y="1"/>
                    </a:cxn>
                    <a:cxn ang="0">
                      <a:pos x="12" y="0"/>
                    </a:cxn>
                    <a:cxn ang="0">
                      <a:pos x="6" y="3"/>
                    </a:cxn>
                    <a:cxn ang="0">
                      <a:pos x="4" y="2"/>
                    </a:cxn>
                    <a:cxn ang="0">
                      <a:pos x="3" y="4"/>
                    </a:cxn>
                    <a:cxn ang="0">
                      <a:pos x="4" y="5"/>
                    </a:cxn>
                    <a:cxn ang="0">
                      <a:pos x="1" y="13"/>
                    </a:cxn>
                    <a:cxn ang="0">
                      <a:pos x="3" y="20"/>
                    </a:cxn>
                    <a:cxn ang="0">
                      <a:pos x="18" y="20"/>
                    </a:cxn>
                    <a:cxn ang="0">
                      <a:pos x="22" y="29"/>
                    </a:cxn>
                    <a:cxn ang="0">
                      <a:pos x="18" y="28"/>
                    </a:cxn>
                    <a:cxn ang="0">
                      <a:pos x="15" y="26"/>
                    </a:cxn>
                    <a:cxn ang="0">
                      <a:pos x="13" y="29"/>
                    </a:cxn>
                    <a:cxn ang="0">
                      <a:pos x="16" y="33"/>
                    </a:cxn>
                    <a:cxn ang="0">
                      <a:pos x="24" y="33"/>
                    </a:cxn>
                    <a:cxn ang="0">
                      <a:pos x="30" y="32"/>
                    </a:cxn>
                    <a:cxn ang="0">
                      <a:pos x="32" y="32"/>
                    </a:cxn>
                    <a:cxn ang="0">
                      <a:pos x="32" y="30"/>
                    </a:cxn>
                    <a:cxn ang="0">
                      <a:pos x="32" y="24"/>
                    </a:cxn>
                    <a:cxn ang="0">
                      <a:pos x="33" y="16"/>
                    </a:cxn>
                    <a:cxn ang="0">
                      <a:pos x="10" y="16"/>
                    </a:cxn>
                    <a:cxn ang="0">
                      <a:pos x="6" y="14"/>
                    </a:cxn>
                    <a:cxn ang="0">
                      <a:pos x="6" y="10"/>
                    </a:cxn>
                    <a:cxn ang="0">
                      <a:pos x="13" y="15"/>
                    </a:cxn>
                    <a:cxn ang="0">
                      <a:pos x="28" y="24"/>
                    </a:cxn>
                    <a:cxn ang="0">
                      <a:pos x="20" y="18"/>
                    </a:cxn>
                    <a:cxn ang="0">
                      <a:pos x="24" y="17"/>
                    </a:cxn>
                    <a:cxn ang="0">
                      <a:pos x="27" y="18"/>
                    </a:cxn>
                    <a:cxn ang="0">
                      <a:pos x="28" y="22"/>
                    </a:cxn>
                    <a:cxn ang="0">
                      <a:pos x="28" y="24"/>
                    </a:cxn>
                  </a:cxnLst>
                  <a:rect l="0" t="0" r="r" b="b"/>
                  <a:pathLst>
                    <a:path w="34" h="34">
                      <a:moveTo>
                        <a:pt x="31" y="13"/>
                      </a:moveTo>
                      <a:cubicBezTo>
                        <a:pt x="30" y="12"/>
                        <a:pt x="28" y="12"/>
                        <a:pt x="27" y="11"/>
                      </a:cubicBezTo>
                      <a:cubicBezTo>
                        <a:pt x="26" y="11"/>
                        <a:pt x="25" y="11"/>
                        <a:pt x="23" y="11"/>
                      </a:cubicBezTo>
                      <a:cubicBezTo>
                        <a:pt x="22" y="11"/>
                        <a:pt x="21" y="11"/>
                        <a:pt x="20" y="12"/>
                      </a:cubicBezTo>
                      <a:cubicBezTo>
                        <a:pt x="18" y="12"/>
                        <a:pt x="17" y="13"/>
                        <a:pt x="16" y="13"/>
                      </a:cubicBezTo>
                      <a:cubicBezTo>
                        <a:pt x="14" y="11"/>
                        <a:pt x="12" y="9"/>
                        <a:pt x="9" y="6"/>
                      </a:cubicBezTo>
                      <a:cubicBezTo>
                        <a:pt x="10" y="6"/>
                        <a:pt x="11" y="5"/>
                        <a:pt x="12" y="5"/>
                      </a:cubicBezTo>
                      <a:cubicBezTo>
                        <a:pt x="13" y="5"/>
                        <a:pt x="14" y="5"/>
                        <a:pt x="15" y="5"/>
                      </a:cubicBezTo>
                      <a:cubicBezTo>
                        <a:pt x="16" y="6"/>
                        <a:pt x="16" y="6"/>
                        <a:pt x="17" y="6"/>
                      </a:cubicBezTo>
                      <a:cubicBezTo>
                        <a:pt x="18" y="6"/>
                        <a:pt x="18" y="6"/>
                        <a:pt x="19" y="5"/>
                      </a:cubicBezTo>
                      <a:cubicBezTo>
                        <a:pt x="19" y="5"/>
                        <a:pt x="20" y="4"/>
                        <a:pt x="20" y="4"/>
                      </a:cubicBezTo>
                      <a:cubicBezTo>
                        <a:pt x="20" y="3"/>
                        <a:pt x="19" y="2"/>
                        <a:pt x="19" y="1"/>
                      </a:cubicBezTo>
                      <a:cubicBezTo>
                        <a:pt x="18" y="0"/>
                        <a:pt x="17" y="0"/>
                        <a:pt x="16" y="0"/>
                      </a:cubicBezTo>
                      <a:cubicBezTo>
                        <a:pt x="15" y="0"/>
                        <a:pt x="13" y="0"/>
                        <a:pt x="12" y="0"/>
                      </a:cubicBezTo>
                      <a:cubicBezTo>
                        <a:pt x="11" y="0"/>
                        <a:pt x="10" y="1"/>
                        <a:pt x="9" y="1"/>
                      </a:cubicBezTo>
                      <a:cubicBezTo>
                        <a:pt x="8" y="2"/>
                        <a:pt x="7" y="2"/>
                        <a:pt x="6" y="3"/>
                      </a:cubicBezTo>
                      <a:cubicBezTo>
                        <a:pt x="6" y="3"/>
                        <a:pt x="6" y="3"/>
                        <a:pt x="5" y="2"/>
                      </a:cubicBezTo>
                      <a:cubicBezTo>
                        <a:pt x="5" y="2"/>
                        <a:pt x="5" y="2"/>
                        <a:pt x="4" y="2"/>
                      </a:cubicBezTo>
                      <a:cubicBezTo>
                        <a:pt x="4" y="2"/>
                        <a:pt x="4" y="2"/>
                        <a:pt x="3" y="3"/>
                      </a:cubicBezTo>
                      <a:cubicBezTo>
                        <a:pt x="3" y="3"/>
                        <a:pt x="3" y="3"/>
                        <a:pt x="3" y="4"/>
                      </a:cubicBezTo>
                      <a:cubicBezTo>
                        <a:pt x="3" y="4"/>
                        <a:pt x="3" y="4"/>
                        <a:pt x="3" y="5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3" y="6"/>
                        <a:pt x="2" y="8"/>
                        <a:pt x="2" y="9"/>
                      </a:cubicBezTo>
                      <a:cubicBezTo>
                        <a:pt x="1" y="11"/>
                        <a:pt x="1" y="12"/>
                        <a:pt x="1" y="13"/>
                      </a:cubicBezTo>
                      <a:cubicBezTo>
                        <a:pt x="0" y="15"/>
                        <a:pt x="1" y="16"/>
                        <a:pt x="1" y="17"/>
                      </a:cubicBezTo>
                      <a:cubicBezTo>
                        <a:pt x="1" y="18"/>
                        <a:pt x="2" y="19"/>
                        <a:pt x="3" y="20"/>
                      </a:cubicBezTo>
                      <a:cubicBezTo>
                        <a:pt x="5" y="21"/>
                        <a:pt x="7" y="22"/>
                        <a:pt x="10" y="22"/>
                      </a:cubicBezTo>
                      <a:cubicBezTo>
                        <a:pt x="12" y="22"/>
                        <a:pt x="15" y="21"/>
                        <a:pt x="18" y="20"/>
                      </a:cubicBezTo>
                      <a:cubicBezTo>
                        <a:pt x="20" y="22"/>
                        <a:pt x="22" y="25"/>
                        <a:pt x="24" y="27"/>
                      </a:cubicBezTo>
                      <a:cubicBezTo>
                        <a:pt x="24" y="28"/>
                        <a:pt x="23" y="28"/>
                        <a:pt x="22" y="29"/>
                      </a:cubicBezTo>
                      <a:cubicBezTo>
                        <a:pt x="21" y="29"/>
                        <a:pt x="21" y="29"/>
                        <a:pt x="20" y="29"/>
                      </a:cubicBezTo>
                      <a:cubicBezTo>
                        <a:pt x="19" y="28"/>
                        <a:pt x="19" y="28"/>
                        <a:pt x="18" y="28"/>
                      </a:cubicBezTo>
                      <a:cubicBezTo>
                        <a:pt x="18" y="27"/>
                        <a:pt x="17" y="27"/>
                        <a:pt x="17" y="27"/>
                      </a:cubicBezTo>
                      <a:cubicBezTo>
                        <a:pt x="16" y="27"/>
                        <a:pt x="16" y="26"/>
                        <a:pt x="15" y="26"/>
                      </a:cubicBezTo>
                      <a:cubicBezTo>
                        <a:pt x="15" y="26"/>
                        <a:pt x="14" y="27"/>
                        <a:pt x="14" y="27"/>
                      </a:cubicBezTo>
                      <a:cubicBezTo>
                        <a:pt x="13" y="28"/>
                        <a:pt x="13" y="28"/>
                        <a:pt x="13" y="29"/>
                      </a:cubicBezTo>
                      <a:cubicBezTo>
                        <a:pt x="13" y="30"/>
                        <a:pt x="13" y="31"/>
                        <a:pt x="14" y="31"/>
                      </a:cubicBezTo>
                      <a:cubicBezTo>
                        <a:pt x="14" y="32"/>
                        <a:pt x="15" y="33"/>
                        <a:pt x="16" y="33"/>
                      </a:cubicBezTo>
                      <a:cubicBezTo>
                        <a:pt x="17" y="34"/>
                        <a:pt x="18" y="34"/>
                        <a:pt x="20" y="34"/>
                      </a:cubicBezTo>
                      <a:cubicBezTo>
                        <a:pt x="21" y="34"/>
                        <a:pt x="22" y="34"/>
                        <a:pt x="24" y="33"/>
                      </a:cubicBezTo>
                      <a:cubicBezTo>
                        <a:pt x="25" y="33"/>
                        <a:pt x="26" y="32"/>
                        <a:pt x="28" y="31"/>
                      </a:cubicBezTo>
                      <a:cubicBezTo>
                        <a:pt x="28" y="31"/>
                        <a:pt x="29" y="32"/>
                        <a:pt x="30" y="32"/>
                      </a:cubicBezTo>
                      <a:cubicBezTo>
                        <a:pt x="30" y="33"/>
                        <a:pt x="30" y="33"/>
                        <a:pt x="31" y="33"/>
                      </a:cubicBezTo>
                      <a:cubicBezTo>
                        <a:pt x="31" y="33"/>
                        <a:pt x="32" y="33"/>
                        <a:pt x="32" y="32"/>
                      </a:cubicBezTo>
                      <a:cubicBezTo>
                        <a:pt x="32" y="32"/>
                        <a:pt x="32" y="31"/>
                        <a:pt x="32" y="31"/>
                      </a:cubicBezTo>
                      <a:cubicBezTo>
                        <a:pt x="32" y="31"/>
                        <a:pt x="32" y="30"/>
                        <a:pt x="32" y="30"/>
                      </a:cubicBezTo>
                      <a:cubicBezTo>
                        <a:pt x="31" y="30"/>
                        <a:pt x="30" y="29"/>
                        <a:pt x="30" y="28"/>
                      </a:cubicBezTo>
                      <a:cubicBezTo>
                        <a:pt x="31" y="27"/>
                        <a:pt x="32" y="26"/>
                        <a:pt x="32" y="24"/>
                      </a:cubicBezTo>
                      <a:cubicBezTo>
                        <a:pt x="33" y="23"/>
                        <a:pt x="34" y="21"/>
                        <a:pt x="34" y="20"/>
                      </a:cubicBezTo>
                      <a:cubicBezTo>
                        <a:pt x="34" y="19"/>
                        <a:pt x="34" y="17"/>
                        <a:pt x="33" y="16"/>
                      </a:cubicBezTo>
                      <a:cubicBezTo>
                        <a:pt x="33" y="15"/>
                        <a:pt x="32" y="14"/>
                        <a:pt x="31" y="13"/>
                      </a:cubicBezTo>
                      <a:close/>
                      <a:moveTo>
                        <a:pt x="10" y="16"/>
                      </a:moveTo>
                      <a:cubicBezTo>
                        <a:pt x="8" y="16"/>
                        <a:pt x="7" y="16"/>
                        <a:pt x="7" y="15"/>
                      </a:cubicBezTo>
                      <a:cubicBezTo>
                        <a:pt x="6" y="14"/>
                        <a:pt x="6" y="14"/>
                        <a:pt x="6" y="14"/>
                      </a:cubicBezTo>
                      <a:cubicBezTo>
                        <a:pt x="6" y="13"/>
                        <a:pt x="6" y="13"/>
                        <a:pt x="6" y="12"/>
                      </a:cubicBezTo>
                      <a:cubicBezTo>
                        <a:pt x="6" y="11"/>
                        <a:pt x="6" y="11"/>
                        <a:pt x="6" y="10"/>
                      </a:cubicBezTo>
                      <a:cubicBezTo>
                        <a:pt x="7" y="10"/>
                        <a:pt x="7" y="9"/>
                        <a:pt x="8" y="8"/>
                      </a:cubicBezTo>
                      <a:cubicBezTo>
                        <a:pt x="9" y="10"/>
                        <a:pt x="11" y="12"/>
                        <a:pt x="13" y="15"/>
                      </a:cubicBezTo>
                      <a:cubicBezTo>
                        <a:pt x="12" y="15"/>
                        <a:pt x="11" y="16"/>
                        <a:pt x="10" y="16"/>
                      </a:cubicBezTo>
                      <a:close/>
                      <a:moveTo>
                        <a:pt x="28" y="24"/>
                      </a:moveTo>
                      <a:cubicBezTo>
                        <a:pt x="27" y="24"/>
                        <a:pt x="27" y="25"/>
                        <a:pt x="26" y="25"/>
                      </a:cubicBezTo>
                      <a:cubicBezTo>
                        <a:pt x="24" y="23"/>
                        <a:pt x="22" y="21"/>
                        <a:pt x="20" y="18"/>
                      </a:cubicBezTo>
                      <a:cubicBezTo>
                        <a:pt x="21" y="18"/>
                        <a:pt x="21" y="18"/>
                        <a:pt x="22" y="18"/>
                      </a:cubicBezTo>
                      <a:cubicBezTo>
                        <a:pt x="22" y="17"/>
                        <a:pt x="23" y="17"/>
                        <a:pt x="24" y="17"/>
                      </a:cubicBezTo>
                      <a:cubicBezTo>
                        <a:pt x="24" y="17"/>
                        <a:pt x="25" y="17"/>
                        <a:pt x="25" y="17"/>
                      </a:cubicBezTo>
                      <a:cubicBezTo>
                        <a:pt x="26" y="17"/>
                        <a:pt x="27" y="18"/>
                        <a:pt x="27" y="18"/>
                      </a:cubicBezTo>
                      <a:cubicBezTo>
                        <a:pt x="28" y="19"/>
                        <a:pt x="28" y="19"/>
                        <a:pt x="28" y="20"/>
                      </a:cubicBezTo>
                      <a:cubicBezTo>
                        <a:pt x="28" y="20"/>
                        <a:pt x="28" y="21"/>
                        <a:pt x="28" y="22"/>
                      </a:cubicBezTo>
                      <a:cubicBezTo>
                        <a:pt x="28" y="22"/>
                        <a:pt x="28" y="23"/>
                        <a:pt x="28" y="24"/>
                      </a:cubicBezTo>
                      <a:close/>
                      <a:moveTo>
                        <a:pt x="28" y="24"/>
                      </a:moveTo>
                      <a:cubicBezTo>
                        <a:pt x="28" y="24"/>
                        <a:pt x="28" y="24"/>
                        <a:pt x="28" y="24"/>
                      </a:cubicBezTo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51" name="Freeform: Shape 39"/>
                <p:cNvSpPr>
                  <a:spLocks/>
                </p:cNvSpPr>
                <p:nvPr/>
              </p:nvSpPr>
              <p:spPr bwMode="auto">
                <a:xfrm>
                  <a:off x="117475" y="1457326"/>
                  <a:ext cx="55563" cy="55563"/>
                </a:xfrm>
                <a:custGeom>
                  <a:avLst/>
                  <a:gdLst/>
                  <a:ahLst/>
                  <a:cxnLst>
                    <a:cxn ang="0">
                      <a:pos x="15" y="0"/>
                    </a:cxn>
                    <a:cxn ang="0">
                      <a:pos x="15" y="0"/>
                    </a:cxn>
                    <a:cxn ang="0">
                      <a:pos x="8" y="6"/>
                    </a:cxn>
                    <a:cxn ang="0">
                      <a:pos x="3" y="13"/>
                    </a:cxn>
                    <a:cxn ang="0">
                      <a:pos x="0" y="16"/>
                    </a:cxn>
                    <a:cxn ang="0">
                      <a:pos x="1" y="19"/>
                    </a:cxn>
                    <a:cxn ang="0">
                      <a:pos x="3" y="19"/>
                    </a:cxn>
                    <a:cxn ang="0">
                      <a:pos x="4" y="18"/>
                    </a:cxn>
                    <a:cxn ang="0">
                      <a:pos x="6" y="15"/>
                    </a:cxn>
                    <a:cxn ang="0">
                      <a:pos x="11" y="9"/>
                    </a:cxn>
                    <a:cxn ang="0">
                      <a:pos x="18" y="3"/>
                    </a:cxn>
                    <a:cxn ang="0">
                      <a:pos x="18" y="3"/>
                    </a:cxn>
                    <a:cxn ang="0">
                      <a:pos x="18" y="3"/>
                    </a:cxn>
                    <a:cxn ang="0">
                      <a:pos x="18" y="0"/>
                    </a:cxn>
                    <a:cxn ang="0">
                      <a:pos x="15" y="0"/>
                    </a:cxn>
                    <a:cxn ang="0">
                      <a:pos x="15" y="0"/>
                    </a:cxn>
                    <a:cxn ang="0">
                      <a:pos x="15" y="0"/>
                    </a:cxn>
                  </a:cxnLst>
                  <a:rect l="0" t="0" r="r" b="b"/>
                  <a:pathLst>
                    <a:path w="19" h="19">
                      <a:moveTo>
                        <a:pt x="15" y="0"/>
                      </a:moveTo>
                      <a:cubicBezTo>
                        <a:pt x="15" y="0"/>
                        <a:pt x="15" y="0"/>
                        <a:pt x="15" y="0"/>
                      </a:cubicBezTo>
                      <a:cubicBezTo>
                        <a:pt x="13" y="2"/>
                        <a:pt x="11" y="4"/>
                        <a:pt x="8" y="6"/>
                      </a:cubicBezTo>
                      <a:cubicBezTo>
                        <a:pt x="6" y="8"/>
                        <a:pt x="4" y="10"/>
                        <a:pt x="3" y="13"/>
                      </a:cubicBezTo>
                      <a:cubicBezTo>
                        <a:pt x="0" y="16"/>
                        <a:pt x="0" y="16"/>
                        <a:pt x="0" y="16"/>
                      </a:cubicBezTo>
                      <a:cubicBezTo>
                        <a:pt x="0" y="17"/>
                        <a:pt x="0" y="18"/>
                        <a:pt x="1" y="19"/>
                      </a:cubicBezTo>
                      <a:cubicBezTo>
                        <a:pt x="1" y="19"/>
                        <a:pt x="2" y="19"/>
                        <a:pt x="3" y="19"/>
                      </a:cubicBezTo>
                      <a:cubicBezTo>
                        <a:pt x="3" y="19"/>
                        <a:pt x="3" y="18"/>
                        <a:pt x="4" y="18"/>
                      </a:cubicBezTo>
                      <a:cubicBezTo>
                        <a:pt x="6" y="15"/>
                        <a:pt x="6" y="15"/>
                        <a:pt x="6" y="15"/>
                      </a:cubicBezTo>
                      <a:cubicBezTo>
                        <a:pt x="7" y="13"/>
                        <a:pt x="9" y="11"/>
                        <a:pt x="11" y="9"/>
                      </a:cubicBezTo>
                      <a:cubicBezTo>
                        <a:pt x="13" y="7"/>
                        <a:pt x="15" y="5"/>
                        <a:pt x="18" y="3"/>
                      </a:cubicBezTo>
                      <a:cubicBezTo>
                        <a:pt x="18" y="3"/>
                        <a:pt x="18" y="3"/>
                        <a:pt x="18" y="3"/>
                      </a:cubicBezTo>
                      <a:cubicBezTo>
                        <a:pt x="18" y="3"/>
                        <a:pt x="18" y="3"/>
                        <a:pt x="18" y="3"/>
                      </a:cubicBezTo>
                      <a:cubicBezTo>
                        <a:pt x="19" y="2"/>
                        <a:pt x="19" y="1"/>
                        <a:pt x="18" y="0"/>
                      </a:cubicBezTo>
                      <a:cubicBezTo>
                        <a:pt x="17" y="0"/>
                        <a:pt x="16" y="0"/>
                        <a:pt x="15" y="0"/>
                      </a:cubicBezTo>
                      <a:close/>
                      <a:moveTo>
                        <a:pt x="15" y="0"/>
                      </a:moveTo>
                      <a:cubicBezTo>
                        <a:pt x="15" y="0"/>
                        <a:pt x="15" y="0"/>
                        <a:pt x="15" y="0"/>
                      </a:cubicBezTo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52" name="Freeform: Shape 40"/>
                <p:cNvSpPr>
                  <a:spLocks/>
                </p:cNvSpPr>
                <p:nvPr/>
              </p:nvSpPr>
              <p:spPr bwMode="auto">
                <a:xfrm>
                  <a:off x="180975" y="1263651"/>
                  <a:ext cx="55563" cy="58738"/>
                </a:xfrm>
                <a:custGeom>
                  <a:avLst/>
                  <a:gdLst/>
                  <a:ahLst/>
                  <a:cxnLst>
                    <a:cxn ang="0">
                      <a:pos x="7" y="11"/>
                    </a:cxn>
                    <a:cxn ang="0">
                      <a:pos x="1" y="16"/>
                    </a:cxn>
                    <a:cxn ang="0">
                      <a:pos x="1" y="17"/>
                    </a:cxn>
                    <a:cxn ang="0">
                      <a:pos x="1" y="19"/>
                    </a:cxn>
                    <a:cxn ang="0">
                      <a:pos x="3" y="19"/>
                    </a:cxn>
                    <a:cxn ang="0">
                      <a:pos x="3" y="19"/>
                    </a:cxn>
                    <a:cxn ang="0">
                      <a:pos x="10" y="13"/>
                    </a:cxn>
                    <a:cxn ang="0">
                      <a:pos x="16" y="7"/>
                    </a:cxn>
                    <a:cxn ang="0">
                      <a:pos x="18" y="3"/>
                    </a:cxn>
                    <a:cxn ang="0">
                      <a:pos x="18" y="1"/>
                    </a:cxn>
                    <a:cxn ang="0">
                      <a:pos x="16" y="1"/>
                    </a:cxn>
                    <a:cxn ang="0">
                      <a:pos x="15" y="1"/>
                    </a:cxn>
                    <a:cxn ang="0">
                      <a:pos x="13" y="5"/>
                    </a:cxn>
                    <a:cxn ang="0">
                      <a:pos x="7" y="11"/>
                    </a:cxn>
                    <a:cxn ang="0">
                      <a:pos x="7" y="11"/>
                    </a:cxn>
                    <a:cxn ang="0">
                      <a:pos x="7" y="11"/>
                    </a:cxn>
                  </a:cxnLst>
                  <a:rect l="0" t="0" r="r" b="b"/>
                  <a:pathLst>
                    <a:path w="19" h="20">
                      <a:moveTo>
                        <a:pt x="7" y="11"/>
                      </a:moveTo>
                      <a:cubicBezTo>
                        <a:pt x="5" y="13"/>
                        <a:pt x="3" y="15"/>
                        <a:pt x="1" y="16"/>
                      </a:cubicBezTo>
                      <a:cubicBezTo>
                        <a:pt x="1" y="16"/>
                        <a:pt x="1" y="16"/>
                        <a:pt x="1" y="17"/>
                      </a:cubicBezTo>
                      <a:cubicBezTo>
                        <a:pt x="0" y="17"/>
                        <a:pt x="0" y="19"/>
                        <a:pt x="1" y="19"/>
                      </a:cubicBezTo>
                      <a:cubicBezTo>
                        <a:pt x="1" y="20"/>
                        <a:pt x="2" y="20"/>
                        <a:pt x="3" y="19"/>
                      </a:cubicBezTo>
                      <a:cubicBezTo>
                        <a:pt x="3" y="19"/>
                        <a:pt x="3" y="19"/>
                        <a:pt x="3" y="19"/>
                      </a:cubicBezTo>
                      <a:cubicBezTo>
                        <a:pt x="6" y="18"/>
                        <a:pt x="8" y="16"/>
                        <a:pt x="10" y="13"/>
                      </a:cubicBezTo>
                      <a:cubicBezTo>
                        <a:pt x="12" y="11"/>
                        <a:pt x="14" y="9"/>
                        <a:pt x="16" y="7"/>
                      </a:cubicBezTo>
                      <a:cubicBezTo>
                        <a:pt x="18" y="3"/>
                        <a:pt x="18" y="3"/>
                        <a:pt x="18" y="3"/>
                      </a:cubicBezTo>
                      <a:cubicBezTo>
                        <a:pt x="19" y="3"/>
                        <a:pt x="19" y="1"/>
                        <a:pt x="18" y="1"/>
                      </a:cubicBezTo>
                      <a:cubicBezTo>
                        <a:pt x="17" y="0"/>
                        <a:pt x="16" y="0"/>
                        <a:pt x="16" y="1"/>
                      </a:cubicBezTo>
                      <a:cubicBezTo>
                        <a:pt x="15" y="1"/>
                        <a:pt x="15" y="1"/>
                        <a:pt x="15" y="1"/>
                      </a:cubicBezTo>
                      <a:cubicBezTo>
                        <a:pt x="13" y="5"/>
                        <a:pt x="13" y="5"/>
                        <a:pt x="13" y="5"/>
                      </a:cubicBezTo>
                      <a:cubicBezTo>
                        <a:pt x="11" y="7"/>
                        <a:pt x="9" y="9"/>
                        <a:pt x="7" y="11"/>
                      </a:cubicBezTo>
                      <a:close/>
                      <a:moveTo>
                        <a:pt x="7" y="11"/>
                      </a:moveTo>
                      <a:cubicBezTo>
                        <a:pt x="7" y="11"/>
                        <a:pt x="7" y="11"/>
                        <a:pt x="7" y="11"/>
                      </a:cubicBezTo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  <p:sp>
            <p:nvSpPr>
              <p:cNvPr id="48" name="Freeform: Shape 41"/>
              <p:cNvSpPr>
                <a:spLocks/>
              </p:cNvSpPr>
              <p:nvPr/>
            </p:nvSpPr>
            <p:spPr bwMode="auto">
              <a:xfrm>
                <a:off x="5190564" y="4458900"/>
                <a:ext cx="346730" cy="298451"/>
              </a:xfrm>
              <a:custGeom>
                <a:avLst/>
                <a:gdLst/>
                <a:ahLst/>
                <a:cxnLst>
                  <a:cxn ang="0">
                    <a:pos x="73" y="47"/>
                  </a:cxn>
                  <a:cxn ang="0">
                    <a:pos x="67" y="53"/>
                  </a:cxn>
                  <a:cxn ang="0">
                    <a:pos x="46" y="53"/>
                  </a:cxn>
                  <a:cxn ang="0">
                    <a:pos x="48" y="60"/>
                  </a:cxn>
                  <a:cxn ang="0">
                    <a:pos x="46" y="63"/>
                  </a:cxn>
                  <a:cxn ang="0">
                    <a:pos x="26" y="63"/>
                  </a:cxn>
                  <a:cxn ang="0">
                    <a:pos x="24" y="60"/>
                  </a:cxn>
                  <a:cxn ang="0">
                    <a:pos x="26" y="53"/>
                  </a:cxn>
                  <a:cxn ang="0">
                    <a:pos x="6" y="53"/>
                  </a:cxn>
                  <a:cxn ang="0">
                    <a:pos x="0" y="47"/>
                  </a:cxn>
                  <a:cxn ang="0">
                    <a:pos x="0" y="6"/>
                  </a:cxn>
                  <a:cxn ang="0">
                    <a:pos x="6" y="0"/>
                  </a:cxn>
                  <a:cxn ang="0">
                    <a:pos x="67" y="0"/>
                  </a:cxn>
                  <a:cxn ang="0">
                    <a:pos x="73" y="6"/>
                  </a:cxn>
                  <a:cxn ang="0">
                    <a:pos x="73" y="47"/>
                  </a:cxn>
                  <a:cxn ang="0">
                    <a:pos x="68" y="6"/>
                  </a:cxn>
                  <a:cxn ang="0">
                    <a:pos x="67" y="5"/>
                  </a:cxn>
                  <a:cxn ang="0">
                    <a:pos x="6" y="5"/>
                  </a:cxn>
                  <a:cxn ang="0">
                    <a:pos x="5" y="6"/>
                  </a:cxn>
                  <a:cxn ang="0">
                    <a:pos x="5" y="37"/>
                  </a:cxn>
                  <a:cxn ang="0">
                    <a:pos x="6" y="39"/>
                  </a:cxn>
                  <a:cxn ang="0">
                    <a:pos x="67" y="39"/>
                  </a:cxn>
                  <a:cxn ang="0">
                    <a:pos x="68" y="37"/>
                  </a:cxn>
                  <a:cxn ang="0">
                    <a:pos x="68" y="6"/>
                  </a:cxn>
                </a:cxnLst>
                <a:rect l="0" t="0" r="r" b="b"/>
                <a:pathLst>
                  <a:path w="73" h="63">
                    <a:moveTo>
                      <a:pt x="73" y="47"/>
                    </a:moveTo>
                    <a:cubicBezTo>
                      <a:pt x="73" y="50"/>
                      <a:pt x="70" y="53"/>
                      <a:pt x="67" y="53"/>
                    </a:cubicBezTo>
                    <a:cubicBezTo>
                      <a:pt x="46" y="53"/>
                      <a:pt x="46" y="53"/>
                      <a:pt x="46" y="53"/>
                    </a:cubicBezTo>
                    <a:cubicBezTo>
                      <a:pt x="46" y="56"/>
                      <a:pt x="48" y="59"/>
                      <a:pt x="48" y="60"/>
                    </a:cubicBezTo>
                    <a:cubicBezTo>
                      <a:pt x="48" y="62"/>
                      <a:pt x="47" y="63"/>
                      <a:pt x="46" y="63"/>
                    </a:cubicBezTo>
                    <a:cubicBezTo>
                      <a:pt x="26" y="63"/>
                      <a:pt x="26" y="63"/>
                      <a:pt x="26" y="63"/>
                    </a:cubicBezTo>
                    <a:cubicBezTo>
                      <a:pt x="25" y="63"/>
                      <a:pt x="24" y="62"/>
                      <a:pt x="24" y="60"/>
                    </a:cubicBezTo>
                    <a:cubicBezTo>
                      <a:pt x="24" y="59"/>
                      <a:pt x="26" y="56"/>
                      <a:pt x="26" y="53"/>
                    </a:cubicBezTo>
                    <a:cubicBezTo>
                      <a:pt x="6" y="53"/>
                      <a:pt x="6" y="53"/>
                      <a:pt x="6" y="53"/>
                    </a:cubicBezTo>
                    <a:cubicBezTo>
                      <a:pt x="2" y="53"/>
                      <a:pt x="0" y="50"/>
                      <a:pt x="0" y="4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2"/>
                      <a:pt x="2" y="0"/>
                      <a:pt x="6" y="0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70" y="0"/>
                      <a:pt x="73" y="2"/>
                      <a:pt x="73" y="6"/>
                    </a:cubicBezTo>
                    <a:lnTo>
                      <a:pt x="73" y="47"/>
                    </a:lnTo>
                    <a:close/>
                    <a:moveTo>
                      <a:pt x="68" y="6"/>
                    </a:moveTo>
                    <a:cubicBezTo>
                      <a:pt x="68" y="5"/>
                      <a:pt x="67" y="5"/>
                      <a:pt x="67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5"/>
                      <a:pt x="5" y="5"/>
                      <a:pt x="5" y="6"/>
                    </a:cubicBezTo>
                    <a:cubicBezTo>
                      <a:pt x="5" y="37"/>
                      <a:pt x="5" y="37"/>
                      <a:pt x="5" y="37"/>
                    </a:cubicBezTo>
                    <a:cubicBezTo>
                      <a:pt x="5" y="38"/>
                      <a:pt x="5" y="39"/>
                      <a:pt x="6" y="39"/>
                    </a:cubicBezTo>
                    <a:cubicBezTo>
                      <a:pt x="67" y="39"/>
                      <a:pt x="67" y="39"/>
                      <a:pt x="67" y="39"/>
                    </a:cubicBezTo>
                    <a:cubicBezTo>
                      <a:pt x="67" y="39"/>
                      <a:pt x="68" y="38"/>
                      <a:pt x="68" y="37"/>
                    </a:cubicBezTo>
                    <a:lnTo>
                      <a:pt x="68" y="6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5" name="Freeform: Shape 42"/>
            <p:cNvSpPr>
              <a:spLocks/>
            </p:cNvSpPr>
            <p:nvPr/>
          </p:nvSpPr>
          <p:spPr bwMode="auto">
            <a:xfrm>
              <a:off x="6603716" y="1426094"/>
              <a:ext cx="422409" cy="425787"/>
            </a:xfrm>
            <a:custGeom>
              <a:avLst/>
              <a:gdLst/>
              <a:ahLst/>
              <a:cxnLst>
                <a:cxn ang="0">
                  <a:pos x="58" y="47"/>
                </a:cxn>
                <a:cxn ang="0">
                  <a:pos x="47" y="58"/>
                </a:cxn>
                <a:cxn ang="0">
                  <a:pos x="11" y="58"/>
                </a:cxn>
                <a:cxn ang="0">
                  <a:pos x="0" y="47"/>
                </a:cxn>
                <a:cxn ang="0">
                  <a:pos x="0" y="10"/>
                </a:cxn>
                <a:cxn ang="0">
                  <a:pos x="11" y="0"/>
                </a:cxn>
                <a:cxn ang="0">
                  <a:pos x="47" y="0"/>
                </a:cxn>
                <a:cxn ang="0">
                  <a:pos x="58" y="10"/>
                </a:cxn>
                <a:cxn ang="0">
                  <a:pos x="58" y="47"/>
                </a:cxn>
                <a:cxn ang="0">
                  <a:pos x="49" y="21"/>
                </a:cxn>
                <a:cxn ang="0">
                  <a:pos x="49" y="17"/>
                </a:cxn>
                <a:cxn ang="0">
                  <a:pos x="45" y="13"/>
                </a:cxn>
                <a:cxn ang="0">
                  <a:pos x="42" y="13"/>
                </a:cxn>
                <a:cxn ang="0">
                  <a:pos x="24" y="31"/>
                </a:cxn>
                <a:cxn ang="0">
                  <a:pos x="16" y="23"/>
                </a:cxn>
                <a:cxn ang="0">
                  <a:pos x="13" y="23"/>
                </a:cxn>
                <a:cxn ang="0">
                  <a:pos x="9" y="27"/>
                </a:cxn>
                <a:cxn ang="0">
                  <a:pos x="9" y="30"/>
                </a:cxn>
                <a:cxn ang="0">
                  <a:pos x="22" y="44"/>
                </a:cxn>
                <a:cxn ang="0">
                  <a:pos x="26" y="44"/>
                </a:cxn>
                <a:cxn ang="0">
                  <a:pos x="49" y="21"/>
                </a:cxn>
              </a:cxnLst>
              <a:rect l="0" t="0" r="r" b="b"/>
              <a:pathLst>
                <a:path w="58" h="58">
                  <a:moveTo>
                    <a:pt x="58" y="47"/>
                  </a:moveTo>
                  <a:cubicBezTo>
                    <a:pt x="58" y="53"/>
                    <a:pt x="53" y="58"/>
                    <a:pt x="47" y="58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5" y="58"/>
                    <a:pt x="0" y="53"/>
                    <a:pt x="0" y="47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1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53" y="0"/>
                    <a:pt x="58" y="4"/>
                    <a:pt x="58" y="10"/>
                  </a:cubicBezTo>
                  <a:lnTo>
                    <a:pt x="58" y="47"/>
                  </a:lnTo>
                  <a:close/>
                  <a:moveTo>
                    <a:pt x="49" y="21"/>
                  </a:moveTo>
                  <a:cubicBezTo>
                    <a:pt x="50" y="20"/>
                    <a:pt x="50" y="18"/>
                    <a:pt x="49" y="17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4" y="12"/>
                    <a:pt x="43" y="12"/>
                    <a:pt x="42" y="13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2"/>
                    <a:pt x="14" y="22"/>
                    <a:pt x="13" y="23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8" y="28"/>
                    <a:pt x="8" y="29"/>
                    <a:pt x="9" y="30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5"/>
                    <a:pt x="25" y="45"/>
                    <a:pt x="26" y="44"/>
                  </a:cubicBezTo>
                  <a:lnTo>
                    <a:pt x="49" y="21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" name="Freeform: Shape 43"/>
            <p:cNvSpPr>
              <a:spLocks/>
            </p:cNvSpPr>
            <p:nvPr/>
          </p:nvSpPr>
          <p:spPr bwMode="auto">
            <a:xfrm>
              <a:off x="6603716" y="2403897"/>
              <a:ext cx="422409" cy="425787"/>
            </a:xfrm>
            <a:custGeom>
              <a:avLst/>
              <a:gdLst/>
              <a:ahLst/>
              <a:cxnLst>
                <a:cxn ang="0">
                  <a:pos x="58" y="47"/>
                </a:cxn>
                <a:cxn ang="0">
                  <a:pos x="47" y="58"/>
                </a:cxn>
                <a:cxn ang="0">
                  <a:pos x="11" y="58"/>
                </a:cxn>
                <a:cxn ang="0">
                  <a:pos x="0" y="47"/>
                </a:cxn>
                <a:cxn ang="0">
                  <a:pos x="0" y="10"/>
                </a:cxn>
                <a:cxn ang="0">
                  <a:pos x="11" y="0"/>
                </a:cxn>
                <a:cxn ang="0">
                  <a:pos x="47" y="0"/>
                </a:cxn>
                <a:cxn ang="0">
                  <a:pos x="58" y="10"/>
                </a:cxn>
                <a:cxn ang="0">
                  <a:pos x="58" y="47"/>
                </a:cxn>
                <a:cxn ang="0">
                  <a:pos x="49" y="21"/>
                </a:cxn>
                <a:cxn ang="0">
                  <a:pos x="49" y="17"/>
                </a:cxn>
                <a:cxn ang="0">
                  <a:pos x="45" y="13"/>
                </a:cxn>
                <a:cxn ang="0">
                  <a:pos x="42" y="13"/>
                </a:cxn>
                <a:cxn ang="0">
                  <a:pos x="24" y="31"/>
                </a:cxn>
                <a:cxn ang="0">
                  <a:pos x="16" y="23"/>
                </a:cxn>
                <a:cxn ang="0">
                  <a:pos x="13" y="23"/>
                </a:cxn>
                <a:cxn ang="0">
                  <a:pos x="9" y="27"/>
                </a:cxn>
                <a:cxn ang="0">
                  <a:pos x="9" y="30"/>
                </a:cxn>
                <a:cxn ang="0">
                  <a:pos x="22" y="44"/>
                </a:cxn>
                <a:cxn ang="0">
                  <a:pos x="26" y="44"/>
                </a:cxn>
                <a:cxn ang="0">
                  <a:pos x="49" y="21"/>
                </a:cxn>
              </a:cxnLst>
              <a:rect l="0" t="0" r="r" b="b"/>
              <a:pathLst>
                <a:path w="58" h="58">
                  <a:moveTo>
                    <a:pt x="58" y="47"/>
                  </a:moveTo>
                  <a:cubicBezTo>
                    <a:pt x="58" y="53"/>
                    <a:pt x="53" y="58"/>
                    <a:pt x="47" y="58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5" y="58"/>
                    <a:pt x="0" y="53"/>
                    <a:pt x="0" y="47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1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53" y="0"/>
                    <a:pt x="58" y="4"/>
                    <a:pt x="58" y="10"/>
                  </a:cubicBezTo>
                  <a:lnTo>
                    <a:pt x="58" y="47"/>
                  </a:lnTo>
                  <a:close/>
                  <a:moveTo>
                    <a:pt x="49" y="21"/>
                  </a:moveTo>
                  <a:cubicBezTo>
                    <a:pt x="50" y="20"/>
                    <a:pt x="50" y="18"/>
                    <a:pt x="49" y="17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4" y="12"/>
                    <a:pt x="43" y="12"/>
                    <a:pt x="42" y="13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2"/>
                    <a:pt x="14" y="22"/>
                    <a:pt x="13" y="23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8" y="28"/>
                    <a:pt x="8" y="29"/>
                    <a:pt x="9" y="30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5"/>
                    <a:pt x="25" y="45"/>
                    <a:pt x="26" y="44"/>
                  </a:cubicBezTo>
                  <a:lnTo>
                    <a:pt x="49" y="21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" name="Freeform: Shape 44"/>
            <p:cNvSpPr>
              <a:spLocks/>
            </p:cNvSpPr>
            <p:nvPr/>
          </p:nvSpPr>
          <p:spPr bwMode="auto">
            <a:xfrm>
              <a:off x="6603716" y="3381700"/>
              <a:ext cx="422409" cy="425787"/>
            </a:xfrm>
            <a:custGeom>
              <a:avLst/>
              <a:gdLst/>
              <a:ahLst/>
              <a:cxnLst>
                <a:cxn ang="0">
                  <a:pos x="58" y="47"/>
                </a:cxn>
                <a:cxn ang="0">
                  <a:pos x="47" y="58"/>
                </a:cxn>
                <a:cxn ang="0">
                  <a:pos x="11" y="58"/>
                </a:cxn>
                <a:cxn ang="0">
                  <a:pos x="0" y="47"/>
                </a:cxn>
                <a:cxn ang="0">
                  <a:pos x="0" y="10"/>
                </a:cxn>
                <a:cxn ang="0">
                  <a:pos x="11" y="0"/>
                </a:cxn>
                <a:cxn ang="0">
                  <a:pos x="47" y="0"/>
                </a:cxn>
                <a:cxn ang="0">
                  <a:pos x="58" y="10"/>
                </a:cxn>
                <a:cxn ang="0">
                  <a:pos x="58" y="47"/>
                </a:cxn>
                <a:cxn ang="0">
                  <a:pos x="49" y="21"/>
                </a:cxn>
                <a:cxn ang="0">
                  <a:pos x="49" y="17"/>
                </a:cxn>
                <a:cxn ang="0">
                  <a:pos x="45" y="13"/>
                </a:cxn>
                <a:cxn ang="0">
                  <a:pos x="42" y="13"/>
                </a:cxn>
                <a:cxn ang="0">
                  <a:pos x="24" y="31"/>
                </a:cxn>
                <a:cxn ang="0">
                  <a:pos x="16" y="23"/>
                </a:cxn>
                <a:cxn ang="0">
                  <a:pos x="13" y="23"/>
                </a:cxn>
                <a:cxn ang="0">
                  <a:pos x="9" y="27"/>
                </a:cxn>
                <a:cxn ang="0">
                  <a:pos x="9" y="30"/>
                </a:cxn>
                <a:cxn ang="0">
                  <a:pos x="22" y="44"/>
                </a:cxn>
                <a:cxn ang="0">
                  <a:pos x="26" y="44"/>
                </a:cxn>
                <a:cxn ang="0">
                  <a:pos x="49" y="21"/>
                </a:cxn>
              </a:cxnLst>
              <a:rect l="0" t="0" r="r" b="b"/>
              <a:pathLst>
                <a:path w="58" h="58">
                  <a:moveTo>
                    <a:pt x="58" y="47"/>
                  </a:moveTo>
                  <a:cubicBezTo>
                    <a:pt x="58" y="53"/>
                    <a:pt x="53" y="58"/>
                    <a:pt x="47" y="58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5" y="58"/>
                    <a:pt x="0" y="53"/>
                    <a:pt x="0" y="47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1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53" y="0"/>
                    <a:pt x="58" y="4"/>
                    <a:pt x="58" y="10"/>
                  </a:cubicBezTo>
                  <a:lnTo>
                    <a:pt x="58" y="47"/>
                  </a:lnTo>
                  <a:close/>
                  <a:moveTo>
                    <a:pt x="49" y="21"/>
                  </a:moveTo>
                  <a:cubicBezTo>
                    <a:pt x="50" y="20"/>
                    <a:pt x="50" y="18"/>
                    <a:pt x="49" y="17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4" y="12"/>
                    <a:pt x="43" y="12"/>
                    <a:pt x="42" y="13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2"/>
                    <a:pt x="14" y="22"/>
                    <a:pt x="13" y="23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8" y="28"/>
                    <a:pt x="8" y="29"/>
                    <a:pt x="9" y="30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5"/>
                    <a:pt x="25" y="45"/>
                    <a:pt x="26" y="44"/>
                  </a:cubicBezTo>
                  <a:lnTo>
                    <a:pt x="49" y="21"/>
                  </a:ln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" name="Freeform: Shape 45"/>
            <p:cNvSpPr>
              <a:spLocks/>
            </p:cNvSpPr>
            <p:nvPr/>
          </p:nvSpPr>
          <p:spPr bwMode="auto">
            <a:xfrm>
              <a:off x="6600206" y="4359503"/>
              <a:ext cx="422409" cy="425787"/>
            </a:xfrm>
            <a:custGeom>
              <a:avLst/>
              <a:gdLst/>
              <a:ahLst/>
              <a:cxnLst>
                <a:cxn ang="0">
                  <a:pos x="58" y="47"/>
                </a:cxn>
                <a:cxn ang="0">
                  <a:pos x="47" y="58"/>
                </a:cxn>
                <a:cxn ang="0">
                  <a:pos x="11" y="58"/>
                </a:cxn>
                <a:cxn ang="0">
                  <a:pos x="0" y="47"/>
                </a:cxn>
                <a:cxn ang="0">
                  <a:pos x="0" y="10"/>
                </a:cxn>
                <a:cxn ang="0">
                  <a:pos x="11" y="0"/>
                </a:cxn>
                <a:cxn ang="0">
                  <a:pos x="47" y="0"/>
                </a:cxn>
                <a:cxn ang="0">
                  <a:pos x="58" y="10"/>
                </a:cxn>
                <a:cxn ang="0">
                  <a:pos x="58" y="47"/>
                </a:cxn>
                <a:cxn ang="0">
                  <a:pos x="49" y="21"/>
                </a:cxn>
                <a:cxn ang="0">
                  <a:pos x="49" y="17"/>
                </a:cxn>
                <a:cxn ang="0">
                  <a:pos x="45" y="13"/>
                </a:cxn>
                <a:cxn ang="0">
                  <a:pos x="42" y="13"/>
                </a:cxn>
                <a:cxn ang="0">
                  <a:pos x="24" y="31"/>
                </a:cxn>
                <a:cxn ang="0">
                  <a:pos x="16" y="23"/>
                </a:cxn>
                <a:cxn ang="0">
                  <a:pos x="13" y="23"/>
                </a:cxn>
                <a:cxn ang="0">
                  <a:pos x="9" y="27"/>
                </a:cxn>
                <a:cxn ang="0">
                  <a:pos x="9" y="30"/>
                </a:cxn>
                <a:cxn ang="0">
                  <a:pos x="22" y="44"/>
                </a:cxn>
                <a:cxn ang="0">
                  <a:pos x="26" y="44"/>
                </a:cxn>
                <a:cxn ang="0">
                  <a:pos x="49" y="21"/>
                </a:cxn>
              </a:cxnLst>
              <a:rect l="0" t="0" r="r" b="b"/>
              <a:pathLst>
                <a:path w="58" h="58">
                  <a:moveTo>
                    <a:pt x="58" y="47"/>
                  </a:moveTo>
                  <a:cubicBezTo>
                    <a:pt x="58" y="53"/>
                    <a:pt x="53" y="58"/>
                    <a:pt x="47" y="58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5" y="58"/>
                    <a:pt x="0" y="53"/>
                    <a:pt x="0" y="47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1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53" y="0"/>
                    <a:pt x="58" y="4"/>
                    <a:pt x="58" y="10"/>
                  </a:cubicBezTo>
                  <a:lnTo>
                    <a:pt x="58" y="47"/>
                  </a:lnTo>
                  <a:close/>
                  <a:moveTo>
                    <a:pt x="49" y="21"/>
                  </a:moveTo>
                  <a:cubicBezTo>
                    <a:pt x="50" y="20"/>
                    <a:pt x="50" y="18"/>
                    <a:pt x="49" y="17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4" y="12"/>
                    <a:pt x="43" y="12"/>
                    <a:pt x="42" y="13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2"/>
                    <a:pt x="14" y="22"/>
                    <a:pt x="13" y="23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8" y="28"/>
                    <a:pt x="8" y="29"/>
                    <a:pt x="9" y="30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5"/>
                    <a:pt x="25" y="45"/>
                    <a:pt x="26" y="44"/>
                  </a:cubicBezTo>
                  <a:lnTo>
                    <a:pt x="49" y="21"/>
                  </a:lnTo>
                  <a:close/>
                </a:path>
              </a:pathLst>
            </a:custGeom>
            <a:solidFill>
              <a:schemeClr val="accent4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" name="Freeform: Shape 46"/>
            <p:cNvSpPr>
              <a:spLocks/>
            </p:cNvSpPr>
            <p:nvPr/>
          </p:nvSpPr>
          <p:spPr bwMode="auto">
            <a:xfrm>
              <a:off x="6596388" y="5337307"/>
              <a:ext cx="422409" cy="425787"/>
            </a:xfrm>
            <a:custGeom>
              <a:avLst/>
              <a:gdLst/>
              <a:ahLst/>
              <a:cxnLst>
                <a:cxn ang="0">
                  <a:pos x="58" y="47"/>
                </a:cxn>
                <a:cxn ang="0">
                  <a:pos x="47" y="58"/>
                </a:cxn>
                <a:cxn ang="0">
                  <a:pos x="11" y="58"/>
                </a:cxn>
                <a:cxn ang="0">
                  <a:pos x="0" y="47"/>
                </a:cxn>
                <a:cxn ang="0">
                  <a:pos x="0" y="10"/>
                </a:cxn>
                <a:cxn ang="0">
                  <a:pos x="11" y="0"/>
                </a:cxn>
                <a:cxn ang="0">
                  <a:pos x="47" y="0"/>
                </a:cxn>
                <a:cxn ang="0">
                  <a:pos x="58" y="10"/>
                </a:cxn>
                <a:cxn ang="0">
                  <a:pos x="58" y="47"/>
                </a:cxn>
                <a:cxn ang="0">
                  <a:pos x="49" y="21"/>
                </a:cxn>
                <a:cxn ang="0">
                  <a:pos x="49" y="17"/>
                </a:cxn>
                <a:cxn ang="0">
                  <a:pos x="45" y="13"/>
                </a:cxn>
                <a:cxn ang="0">
                  <a:pos x="42" y="13"/>
                </a:cxn>
                <a:cxn ang="0">
                  <a:pos x="24" y="31"/>
                </a:cxn>
                <a:cxn ang="0">
                  <a:pos x="16" y="23"/>
                </a:cxn>
                <a:cxn ang="0">
                  <a:pos x="13" y="23"/>
                </a:cxn>
                <a:cxn ang="0">
                  <a:pos x="9" y="27"/>
                </a:cxn>
                <a:cxn ang="0">
                  <a:pos x="9" y="30"/>
                </a:cxn>
                <a:cxn ang="0">
                  <a:pos x="22" y="44"/>
                </a:cxn>
                <a:cxn ang="0">
                  <a:pos x="26" y="44"/>
                </a:cxn>
                <a:cxn ang="0">
                  <a:pos x="49" y="21"/>
                </a:cxn>
              </a:cxnLst>
              <a:rect l="0" t="0" r="r" b="b"/>
              <a:pathLst>
                <a:path w="58" h="58">
                  <a:moveTo>
                    <a:pt x="58" y="47"/>
                  </a:moveTo>
                  <a:cubicBezTo>
                    <a:pt x="58" y="53"/>
                    <a:pt x="53" y="58"/>
                    <a:pt x="47" y="58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5" y="58"/>
                    <a:pt x="0" y="53"/>
                    <a:pt x="0" y="47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1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53" y="0"/>
                    <a:pt x="58" y="4"/>
                    <a:pt x="58" y="10"/>
                  </a:cubicBezTo>
                  <a:lnTo>
                    <a:pt x="58" y="47"/>
                  </a:lnTo>
                  <a:close/>
                  <a:moveTo>
                    <a:pt x="49" y="21"/>
                  </a:moveTo>
                  <a:cubicBezTo>
                    <a:pt x="50" y="20"/>
                    <a:pt x="50" y="18"/>
                    <a:pt x="49" y="17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4" y="12"/>
                    <a:pt x="43" y="12"/>
                    <a:pt x="42" y="13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2"/>
                    <a:pt x="14" y="22"/>
                    <a:pt x="13" y="23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8" y="28"/>
                    <a:pt x="8" y="29"/>
                    <a:pt x="9" y="30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5"/>
                    <a:pt x="25" y="45"/>
                    <a:pt x="26" y="44"/>
                  </a:cubicBezTo>
                  <a:lnTo>
                    <a:pt x="49" y="21"/>
                  </a:lnTo>
                  <a:close/>
                </a:path>
              </a:pathLst>
            </a:custGeom>
            <a:solidFill>
              <a:schemeClr val="accent5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10" name="Group 3"/>
            <p:cNvGrpSpPr/>
            <p:nvPr/>
          </p:nvGrpSpPr>
          <p:grpSpPr>
            <a:xfrm>
              <a:off x="7026124" y="1342463"/>
              <a:ext cx="4446739" cy="593048"/>
              <a:chOff x="7026124" y="1263543"/>
              <a:chExt cx="4446739" cy="593048"/>
            </a:xfrm>
          </p:grpSpPr>
          <p:sp>
            <p:nvSpPr>
              <p:cNvPr id="23" name="TextBox 50"/>
              <p:cNvSpPr txBox="1"/>
              <p:nvPr/>
            </p:nvSpPr>
            <p:spPr>
              <a:xfrm>
                <a:off x="7026125" y="1632875"/>
                <a:ext cx="4446738" cy="223716"/>
              </a:xfrm>
              <a:prstGeom prst="rect">
                <a:avLst/>
              </a:prstGeom>
              <a:noFill/>
            </p:spPr>
            <p:txBody>
              <a:bodyPr wrap="square" lIns="144000" tIns="0" rIns="0" bIns="0">
                <a:normAutofit/>
              </a:bodyPr>
              <a:lstStyle/>
              <a:p>
                <a:pPr defTabSz="914378">
                  <a:lnSpc>
                    <a:spcPct val="120000"/>
                  </a:lnSpc>
                  <a:spcBef>
                    <a:spcPct val="0"/>
                  </a:spcBef>
                  <a:defRPr/>
                </a:pPr>
                <a:r>
                  <a:rPr lang="zh-CN" altLang="en-US" sz="1100"/>
                  <a:t>此部分内容作为文字排版占位显示（建议使用主题字体）</a:t>
                </a:r>
              </a:p>
            </p:txBody>
          </p:sp>
          <p:sp>
            <p:nvSpPr>
              <p:cNvPr id="24" name="Rectangle 2"/>
              <p:cNvSpPr/>
              <p:nvPr/>
            </p:nvSpPr>
            <p:spPr>
              <a:xfrm>
                <a:off x="7026124" y="1263543"/>
                <a:ext cx="4446738" cy="369332"/>
              </a:xfrm>
              <a:prstGeom prst="rect">
                <a:avLst/>
              </a:prstGeom>
            </p:spPr>
            <p:txBody>
              <a:bodyPr wrap="none" lIns="144000" tIns="0" rIns="0" bIns="0">
                <a:normAutofit/>
              </a:bodyPr>
              <a:lstStyle/>
              <a:p>
                <a:pPr lvl="0" defTabSz="914378">
                  <a:spcBef>
                    <a:spcPct val="0"/>
                  </a:spcBef>
                  <a:defRPr/>
                </a:pPr>
                <a:r>
                  <a:rPr lang="zh-CN" altLang="en-US" sz="1600" b="1" dirty="0"/>
                  <a:t>标题文本预设</a:t>
                </a:r>
              </a:p>
            </p:txBody>
          </p:sp>
        </p:grpSp>
        <p:grpSp>
          <p:nvGrpSpPr>
            <p:cNvPr id="11" name="Group 59"/>
            <p:cNvGrpSpPr/>
            <p:nvPr/>
          </p:nvGrpSpPr>
          <p:grpSpPr>
            <a:xfrm>
              <a:off x="7026124" y="2320365"/>
              <a:ext cx="4446739" cy="593048"/>
              <a:chOff x="7026124" y="1263543"/>
              <a:chExt cx="4446739" cy="593048"/>
            </a:xfrm>
          </p:grpSpPr>
          <p:sp>
            <p:nvSpPr>
              <p:cNvPr id="21" name="TextBox 60"/>
              <p:cNvSpPr txBox="1"/>
              <p:nvPr/>
            </p:nvSpPr>
            <p:spPr>
              <a:xfrm>
                <a:off x="7026125" y="1632875"/>
                <a:ext cx="4446738" cy="223716"/>
              </a:xfrm>
              <a:prstGeom prst="rect">
                <a:avLst/>
              </a:prstGeom>
              <a:noFill/>
            </p:spPr>
            <p:txBody>
              <a:bodyPr wrap="square" lIns="144000" tIns="0" rIns="0" bIns="0">
                <a:normAutofit/>
              </a:bodyPr>
              <a:lstStyle/>
              <a:p>
                <a:pPr defTabSz="914378">
                  <a:lnSpc>
                    <a:spcPct val="120000"/>
                  </a:lnSpc>
                  <a:spcBef>
                    <a:spcPct val="0"/>
                  </a:spcBef>
                  <a:defRPr/>
                </a:pPr>
                <a:r>
                  <a:rPr lang="zh-CN" altLang="en-US" sz="1100"/>
                  <a:t>此部分内容作为文字排版占位显示（建议使用主题字体）</a:t>
                </a:r>
              </a:p>
            </p:txBody>
          </p:sp>
          <p:sp>
            <p:nvSpPr>
              <p:cNvPr id="22" name="Rectangle 61"/>
              <p:cNvSpPr/>
              <p:nvPr/>
            </p:nvSpPr>
            <p:spPr>
              <a:xfrm>
                <a:off x="7026124" y="1263543"/>
                <a:ext cx="4446738" cy="369332"/>
              </a:xfrm>
              <a:prstGeom prst="rect">
                <a:avLst/>
              </a:prstGeom>
            </p:spPr>
            <p:txBody>
              <a:bodyPr wrap="none" lIns="144000" tIns="0" rIns="0" bIns="0">
                <a:normAutofit/>
              </a:bodyPr>
              <a:lstStyle/>
              <a:p>
                <a:pPr lvl="0" defTabSz="914378">
                  <a:spcBef>
                    <a:spcPct val="0"/>
                  </a:spcBef>
                  <a:defRPr/>
                </a:pPr>
                <a:r>
                  <a:rPr lang="zh-CN" altLang="en-US" sz="1600" b="1"/>
                  <a:t>标题文本预设</a:t>
                </a:r>
              </a:p>
            </p:txBody>
          </p:sp>
        </p:grpSp>
        <p:grpSp>
          <p:nvGrpSpPr>
            <p:cNvPr id="12" name="Group 62"/>
            <p:cNvGrpSpPr/>
            <p:nvPr/>
          </p:nvGrpSpPr>
          <p:grpSpPr>
            <a:xfrm>
              <a:off x="7026124" y="3297302"/>
              <a:ext cx="4446739" cy="593048"/>
              <a:chOff x="7026124" y="1263543"/>
              <a:chExt cx="4446739" cy="593048"/>
            </a:xfrm>
          </p:grpSpPr>
          <p:sp>
            <p:nvSpPr>
              <p:cNvPr id="19" name="TextBox 63"/>
              <p:cNvSpPr txBox="1"/>
              <p:nvPr/>
            </p:nvSpPr>
            <p:spPr>
              <a:xfrm>
                <a:off x="7026125" y="1632875"/>
                <a:ext cx="4446738" cy="223716"/>
              </a:xfrm>
              <a:prstGeom prst="rect">
                <a:avLst/>
              </a:prstGeom>
              <a:noFill/>
            </p:spPr>
            <p:txBody>
              <a:bodyPr wrap="square" lIns="144000" tIns="0" rIns="0" bIns="0">
                <a:normAutofit/>
              </a:bodyPr>
              <a:lstStyle/>
              <a:p>
                <a:pPr defTabSz="914378">
                  <a:lnSpc>
                    <a:spcPct val="120000"/>
                  </a:lnSpc>
                  <a:spcBef>
                    <a:spcPct val="0"/>
                  </a:spcBef>
                  <a:defRPr/>
                </a:pPr>
                <a:r>
                  <a:rPr lang="zh-CN" altLang="en-US" sz="1100"/>
                  <a:t>此部分内容作为文字排版占位显示（建议使用主题字体）</a:t>
                </a:r>
              </a:p>
            </p:txBody>
          </p:sp>
          <p:sp>
            <p:nvSpPr>
              <p:cNvPr id="20" name="Rectangle 64"/>
              <p:cNvSpPr/>
              <p:nvPr/>
            </p:nvSpPr>
            <p:spPr>
              <a:xfrm>
                <a:off x="7026124" y="1263543"/>
                <a:ext cx="4446738" cy="369332"/>
              </a:xfrm>
              <a:prstGeom prst="rect">
                <a:avLst/>
              </a:prstGeom>
            </p:spPr>
            <p:txBody>
              <a:bodyPr wrap="none" lIns="144000" tIns="0" rIns="0" bIns="0">
                <a:normAutofit/>
              </a:bodyPr>
              <a:lstStyle/>
              <a:p>
                <a:pPr lvl="0" defTabSz="914378">
                  <a:spcBef>
                    <a:spcPct val="0"/>
                  </a:spcBef>
                  <a:defRPr/>
                </a:pPr>
                <a:r>
                  <a:rPr lang="zh-CN" altLang="en-US" sz="1600" b="1"/>
                  <a:t>标题文本预设</a:t>
                </a:r>
              </a:p>
            </p:txBody>
          </p:sp>
        </p:grpSp>
        <p:grpSp>
          <p:nvGrpSpPr>
            <p:cNvPr id="13" name="Group 65"/>
            <p:cNvGrpSpPr/>
            <p:nvPr/>
          </p:nvGrpSpPr>
          <p:grpSpPr>
            <a:xfrm>
              <a:off x="7026124" y="4278361"/>
              <a:ext cx="4446739" cy="593048"/>
              <a:chOff x="7026124" y="1263543"/>
              <a:chExt cx="4446739" cy="593048"/>
            </a:xfrm>
          </p:grpSpPr>
          <p:sp>
            <p:nvSpPr>
              <p:cNvPr id="17" name="TextBox 66"/>
              <p:cNvSpPr txBox="1"/>
              <p:nvPr/>
            </p:nvSpPr>
            <p:spPr>
              <a:xfrm>
                <a:off x="7026125" y="1632875"/>
                <a:ext cx="4446738" cy="223716"/>
              </a:xfrm>
              <a:prstGeom prst="rect">
                <a:avLst/>
              </a:prstGeom>
              <a:noFill/>
            </p:spPr>
            <p:txBody>
              <a:bodyPr wrap="square" lIns="144000" tIns="0" rIns="0" bIns="0">
                <a:normAutofit/>
              </a:bodyPr>
              <a:lstStyle/>
              <a:p>
                <a:pPr defTabSz="914378">
                  <a:lnSpc>
                    <a:spcPct val="120000"/>
                  </a:lnSpc>
                  <a:spcBef>
                    <a:spcPct val="0"/>
                  </a:spcBef>
                  <a:defRPr/>
                </a:pPr>
                <a:r>
                  <a:rPr lang="zh-CN" altLang="en-US" sz="1100"/>
                  <a:t>此部分内容作为文字排版占位显示（建议使用主题字体）</a:t>
                </a:r>
              </a:p>
            </p:txBody>
          </p:sp>
          <p:sp>
            <p:nvSpPr>
              <p:cNvPr id="18" name="Rectangle 67"/>
              <p:cNvSpPr/>
              <p:nvPr/>
            </p:nvSpPr>
            <p:spPr>
              <a:xfrm>
                <a:off x="7026124" y="1263543"/>
                <a:ext cx="4446738" cy="369332"/>
              </a:xfrm>
              <a:prstGeom prst="rect">
                <a:avLst/>
              </a:prstGeom>
            </p:spPr>
            <p:txBody>
              <a:bodyPr wrap="none" lIns="144000" tIns="0" rIns="0" bIns="0">
                <a:normAutofit/>
              </a:bodyPr>
              <a:lstStyle/>
              <a:p>
                <a:pPr lvl="0" defTabSz="914378">
                  <a:spcBef>
                    <a:spcPct val="0"/>
                  </a:spcBef>
                  <a:defRPr/>
                </a:pPr>
                <a:r>
                  <a:rPr lang="zh-CN" altLang="en-US" sz="1600" b="1"/>
                  <a:t>标题文本预设</a:t>
                </a:r>
              </a:p>
            </p:txBody>
          </p:sp>
        </p:grpSp>
        <p:grpSp>
          <p:nvGrpSpPr>
            <p:cNvPr id="14" name="Group 68"/>
            <p:cNvGrpSpPr/>
            <p:nvPr/>
          </p:nvGrpSpPr>
          <p:grpSpPr>
            <a:xfrm>
              <a:off x="7026124" y="5261493"/>
              <a:ext cx="4446739" cy="593048"/>
              <a:chOff x="7026124" y="1263543"/>
              <a:chExt cx="4446739" cy="593048"/>
            </a:xfrm>
          </p:grpSpPr>
          <p:sp>
            <p:nvSpPr>
              <p:cNvPr id="15" name="TextBox 69"/>
              <p:cNvSpPr txBox="1"/>
              <p:nvPr/>
            </p:nvSpPr>
            <p:spPr>
              <a:xfrm>
                <a:off x="7026125" y="1632875"/>
                <a:ext cx="4446738" cy="223716"/>
              </a:xfrm>
              <a:prstGeom prst="rect">
                <a:avLst/>
              </a:prstGeom>
              <a:noFill/>
            </p:spPr>
            <p:txBody>
              <a:bodyPr wrap="square" lIns="144000" tIns="0" rIns="0" bIns="0">
                <a:normAutofit/>
              </a:bodyPr>
              <a:lstStyle/>
              <a:p>
                <a:pPr defTabSz="914378">
                  <a:lnSpc>
                    <a:spcPct val="120000"/>
                  </a:lnSpc>
                  <a:spcBef>
                    <a:spcPct val="0"/>
                  </a:spcBef>
                  <a:defRPr/>
                </a:pPr>
                <a:r>
                  <a:rPr lang="zh-CN" altLang="en-US" sz="1100"/>
                  <a:t>此部分内容作为文字排版占位显示（建议使用主题字体）</a:t>
                </a:r>
              </a:p>
            </p:txBody>
          </p:sp>
          <p:sp>
            <p:nvSpPr>
              <p:cNvPr id="16" name="Rectangle 70"/>
              <p:cNvSpPr/>
              <p:nvPr/>
            </p:nvSpPr>
            <p:spPr>
              <a:xfrm>
                <a:off x="7026124" y="1263543"/>
                <a:ext cx="4446738" cy="369332"/>
              </a:xfrm>
              <a:prstGeom prst="rect">
                <a:avLst/>
              </a:prstGeom>
            </p:spPr>
            <p:txBody>
              <a:bodyPr wrap="none" lIns="144000" tIns="0" rIns="0" bIns="0">
                <a:normAutofit/>
              </a:bodyPr>
              <a:lstStyle/>
              <a:p>
                <a:pPr lvl="0" defTabSz="914378">
                  <a:spcBef>
                    <a:spcPct val="0"/>
                  </a:spcBef>
                  <a:defRPr/>
                </a:pPr>
                <a:r>
                  <a:rPr lang="zh-CN" altLang="en-US" sz="1600" b="1"/>
                  <a:t>标题文本预设</a:t>
                </a:r>
              </a:p>
            </p:txBody>
          </p:sp>
        </p:grpSp>
      </p:grpSp>
      <p:grpSp>
        <p:nvGrpSpPr>
          <p:cNvPr id="63" name="组合 62"/>
          <p:cNvGrpSpPr/>
          <p:nvPr/>
        </p:nvGrpSpPr>
        <p:grpSpPr>
          <a:xfrm>
            <a:off x="815961" y="1053204"/>
            <a:ext cx="3690964" cy="707421"/>
            <a:chOff x="939815" y="479394"/>
            <a:chExt cx="3690964" cy="707421"/>
          </a:xfrm>
        </p:grpSpPr>
        <p:sp>
          <p:nvSpPr>
            <p:cNvPr id="64" name="矩形 63"/>
            <p:cNvSpPr/>
            <p:nvPr/>
          </p:nvSpPr>
          <p:spPr>
            <a:xfrm>
              <a:off x="1038692" y="592011"/>
              <a:ext cx="3592087" cy="594804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zh-CN" altLang="en-US" sz="2400" b="1" spc="600" dirty="0" smtClean="0"/>
                <a:t>此处输入标题</a:t>
              </a:r>
              <a:endParaRPr lang="zh-CN" altLang="en-US" sz="2400" b="1" spc="600" dirty="0"/>
            </a:p>
          </p:txBody>
        </p:sp>
        <p:sp>
          <p:nvSpPr>
            <p:cNvPr id="65" name="矩形 64"/>
            <p:cNvSpPr/>
            <p:nvPr/>
          </p:nvSpPr>
          <p:spPr>
            <a:xfrm>
              <a:off x="939815" y="479394"/>
              <a:ext cx="3592087" cy="594804"/>
            </a:xfrm>
            <a:prstGeom prst="rec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95895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prism isInverted="1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2667000" y="1933575"/>
            <a:ext cx="4830573" cy="1076325"/>
            <a:chOff x="2667000" y="1933575"/>
            <a:chExt cx="4830573" cy="1076325"/>
          </a:xfrm>
        </p:grpSpPr>
        <p:sp>
          <p:nvSpPr>
            <p:cNvPr id="4" name="矩形 3"/>
            <p:cNvSpPr/>
            <p:nvPr/>
          </p:nvSpPr>
          <p:spPr>
            <a:xfrm>
              <a:off x="2790236" y="2095500"/>
              <a:ext cx="4707337" cy="914400"/>
            </a:xfrm>
            <a:prstGeom prst="rect">
              <a:avLst/>
            </a:prstGeom>
            <a:solidFill>
              <a:srgbClr val="48C0D8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CN" altLang="en-US" sz="3200" b="1" spc="600" dirty="0" smtClean="0">
                  <a:solidFill>
                    <a:schemeClr val="tx1"/>
                  </a:solidFill>
                </a:rPr>
                <a:t>间隔页面</a:t>
              </a:r>
              <a:r>
                <a:rPr lang="en-US" altLang="zh-CN" sz="3200" b="1" spc="600" dirty="0" smtClean="0">
                  <a:solidFill>
                    <a:schemeClr val="tx1"/>
                  </a:solidFill>
                </a:rPr>
                <a:t>@PART01</a:t>
              </a:r>
              <a:endParaRPr lang="zh-CN" altLang="en-US" sz="3200" b="1" spc="600" dirty="0">
                <a:solidFill>
                  <a:schemeClr val="tx1"/>
                </a:solidFill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2667000" y="1933575"/>
              <a:ext cx="4707337" cy="914400"/>
            </a:xfrm>
            <a:prstGeom prst="rect">
              <a:avLst/>
            </a:prstGeom>
            <a:noFill/>
            <a:ln w="63500">
              <a:solidFill>
                <a:schemeClr val="bg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809" y="288228"/>
            <a:ext cx="8086748" cy="6344626"/>
          </a:xfrm>
          <a:prstGeom prst="rect">
            <a:avLst/>
          </a:prstGeom>
        </p:spPr>
      </p:pic>
      <p:sp>
        <p:nvSpPr>
          <p:cNvPr id="5" name="worldwide_243900"/>
          <p:cNvSpPr>
            <a:spLocks noChangeAspect="1"/>
          </p:cNvSpPr>
          <p:nvPr/>
        </p:nvSpPr>
        <p:spPr bwMode="auto">
          <a:xfrm>
            <a:off x="10755804" y="2532501"/>
            <a:ext cx="904821" cy="1216902"/>
          </a:xfrm>
          <a:custGeom>
            <a:avLst/>
            <a:gdLst>
              <a:gd name="connsiteX0" fmla="*/ 212619 w 451125"/>
              <a:gd name="connsiteY0" fmla="*/ 203171 h 606722"/>
              <a:gd name="connsiteX1" fmla="*/ 195888 w 451125"/>
              <a:gd name="connsiteY1" fmla="*/ 219790 h 606722"/>
              <a:gd name="connsiteX2" fmla="*/ 195888 w 451125"/>
              <a:gd name="connsiteY2" fmla="*/ 503901 h 606722"/>
              <a:gd name="connsiteX3" fmla="*/ 84645 w 451125"/>
              <a:gd name="connsiteY3" fmla="*/ 393172 h 606722"/>
              <a:gd name="connsiteX4" fmla="*/ 69071 w 451125"/>
              <a:gd name="connsiteY4" fmla="*/ 386773 h 606722"/>
              <a:gd name="connsiteX5" fmla="*/ 53497 w 451125"/>
              <a:gd name="connsiteY5" fmla="*/ 393172 h 606722"/>
              <a:gd name="connsiteX6" fmla="*/ 47089 w 451125"/>
              <a:gd name="connsiteY6" fmla="*/ 408723 h 606722"/>
              <a:gd name="connsiteX7" fmla="*/ 53497 w 451125"/>
              <a:gd name="connsiteY7" fmla="*/ 424187 h 606722"/>
              <a:gd name="connsiteX8" fmla="*/ 161091 w 451125"/>
              <a:gd name="connsiteY8" fmla="*/ 531184 h 606722"/>
              <a:gd name="connsiteX9" fmla="*/ 281857 w 451125"/>
              <a:gd name="connsiteY9" fmla="*/ 576418 h 606722"/>
              <a:gd name="connsiteX10" fmla="*/ 305530 w 451125"/>
              <a:gd name="connsiteY10" fmla="*/ 575174 h 606722"/>
              <a:gd name="connsiteX11" fmla="*/ 308289 w 451125"/>
              <a:gd name="connsiteY11" fmla="*/ 574907 h 606722"/>
              <a:gd name="connsiteX12" fmla="*/ 420689 w 451125"/>
              <a:gd name="connsiteY12" fmla="*/ 463111 h 606722"/>
              <a:gd name="connsiteX13" fmla="*/ 420689 w 451125"/>
              <a:gd name="connsiteY13" fmla="*/ 389084 h 606722"/>
              <a:gd name="connsiteX14" fmla="*/ 403958 w 451125"/>
              <a:gd name="connsiteY14" fmla="*/ 372465 h 606722"/>
              <a:gd name="connsiteX15" fmla="*/ 387227 w 451125"/>
              <a:gd name="connsiteY15" fmla="*/ 389084 h 606722"/>
              <a:gd name="connsiteX16" fmla="*/ 387227 w 451125"/>
              <a:gd name="connsiteY16" fmla="*/ 436806 h 606722"/>
              <a:gd name="connsiteX17" fmla="*/ 356880 w 451125"/>
              <a:gd name="connsiteY17" fmla="*/ 436806 h 606722"/>
              <a:gd name="connsiteX18" fmla="*/ 356880 w 451125"/>
              <a:gd name="connsiteY18" fmla="*/ 367933 h 606722"/>
              <a:gd name="connsiteX19" fmla="*/ 340149 w 451125"/>
              <a:gd name="connsiteY19" fmla="*/ 351315 h 606722"/>
              <a:gd name="connsiteX20" fmla="*/ 323507 w 451125"/>
              <a:gd name="connsiteY20" fmla="*/ 367933 h 606722"/>
              <a:gd name="connsiteX21" fmla="*/ 323507 w 451125"/>
              <a:gd name="connsiteY21" fmla="*/ 415566 h 606722"/>
              <a:gd name="connsiteX22" fmla="*/ 293071 w 451125"/>
              <a:gd name="connsiteY22" fmla="*/ 415566 h 606722"/>
              <a:gd name="connsiteX23" fmla="*/ 293071 w 451125"/>
              <a:gd name="connsiteY23" fmla="*/ 346693 h 606722"/>
              <a:gd name="connsiteX24" fmla="*/ 276340 w 451125"/>
              <a:gd name="connsiteY24" fmla="*/ 330164 h 606722"/>
              <a:gd name="connsiteX25" fmla="*/ 259698 w 451125"/>
              <a:gd name="connsiteY25" fmla="*/ 346693 h 606722"/>
              <a:gd name="connsiteX26" fmla="*/ 259698 w 451125"/>
              <a:gd name="connsiteY26" fmla="*/ 393616 h 606722"/>
              <a:gd name="connsiteX27" fmla="*/ 229350 w 451125"/>
              <a:gd name="connsiteY27" fmla="*/ 393616 h 606722"/>
              <a:gd name="connsiteX28" fmla="*/ 229350 w 451125"/>
              <a:gd name="connsiteY28" fmla="*/ 219790 h 606722"/>
              <a:gd name="connsiteX29" fmla="*/ 212619 w 451125"/>
              <a:gd name="connsiteY29" fmla="*/ 203171 h 606722"/>
              <a:gd name="connsiteX30" fmla="*/ 212619 w 451125"/>
              <a:gd name="connsiteY30" fmla="*/ 172956 h 606722"/>
              <a:gd name="connsiteX31" fmla="*/ 259698 w 451125"/>
              <a:gd name="connsiteY31" fmla="*/ 219790 h 606722"/>
              <a:gd name="connsiteX32" fmla="*/ 259698 w 451125"/>
              <a:gd name="connsiteY32" fmla="*/ 302970 h 606722"/>
              <a:gd name="connsiteX33" fmla="*/ 276429 w 451125"/>
              <a:gd name="connsiteY33" fmla="*/ 299860 h 606722"/>
              <a:gd name="connsiteX34" fmla="*/ 318701 w 451125"/>
              <a:gd name="connsiteY34" fmla="*/ 326165 h 606722"/>
              <a:gd name="connsiteX35" fmla="*/ 340238 w 451125"/>
              <a:gd name="connsiteY35" fmla="*/ 321011 h 606722"/>
              <a:gd name="connsiteX36" fmla="*/ 382510 w 451125"/>
              <a:gd name="connsiteY36" fmla="*/ 347404 h 606722"/>
              <a:gd name="connsiteX37" fmla="*/ 403958 w 451125"/>
              <a:gd name="connsiteY37" fmla="*/ 342161 h 606722"/>
              <a:gd name="connsiteX38" fmla="*/ 451125 w 451125"/>
              <a:gd name="connsiteY38" fmla="*/ 389084 h 606722"/>
              <a:gd name="connsiteX39" fmla="*/ 451125 w 451125"/>
              <a:gd name="connsiteY39" fmla="*/ 463111 h 606722"/>
              <a:gd name="connsiteX40" fmla="*/ 309179 w 451125"/>
              <a:gd name="connsiteY40" fmla="*/ 605211 h 606722"/>
              <a:gd name="connsiteX41" fmla="*/ 281857 w 451125"/>
              <a:gd name="connsiteY41" fmla="*/ 606722 h 606722"/>
              <a:gd name="connsiteX42" fmla="*/ 139644 w 451125"/>
              <a:gd name="connsiteY42" fmla="*/ 552601 h 606722"/>
              <a:gd name="connsiteX43" fmla="*/ 32049 w 451125"/>
              <a:gd name="connsiteY43" fmla="*/ 445604 h 606722"/>
              <a:gd name="connsiteX44" fmla="*/ 16653 w 451125"/>
              <a:gd name="connsiteY44" fmla="*/ 408635 h 606722"/>
              <a:gd name="connsiteX45" fmla="*/ 32049 w 451125"/>
              <a:gd name="connsiteY45" fmla="*/ 371754 h 606722"/>
              <a:gd name="connsiteX46" fmla="*/ 69071 w 451125"/>
              <a:gd name="connsiteY46" fmla="*/ 356558 h 606722"/>
              <a:gd name="connsiteX47" fmla="*/ 106093 w 451125"/>
              <a:gd name="connsiteY47" fmla="*/ 371754 h 606722"/>
              <a:gd name="connsiteX48" fmla="*/ 165541 w 451125"/>
              <a:gd name="connsiteY48" fmla="*/ 430852 h 606722"/>
              <a:gd name="connsiteX49" fmla="*/ 165541 w 451125"/>
              <a:gd name="connsiteY49" fmla="*/ 219790 h 606722"/>
              <a:gd name="connsiteX50" fmla="*/ 212619 w 451125"/>
              <a:gd name="connsiteY50" fmla="*/ 172956 h 606722"/>
              <a:gd name="connsiteX51" fmla="*/ 212579 w 451125"/>
              <a:gd name="connsiteY51" fmla="*/ 121302 h 606722"/>
              <a:gd name="connsiteX52" fmla="*/ 303714 w 451125"/>
              <a:gd name="connsiteY52" fmla="*/ 212315 h 606722"/>
              <a:gd name="connsiteX53" fmla="*/ 273187 w 451125"/>
              <a:gd name="connsiteY53" fmla="*/ 279863 h 606722"/>
              <a:gd name="connsiteX54" fmla="*/ 273187 w 451125"/>
              <a:gd name="connsiteY54" fmla="*/ 213559 h 606722"/>
              <a:gd name="connsiteX55" fmla="*/ 273365 w 451125"/>
              <a:gd name="connsiteY55" fmla="*/ 212315 h 606722"/>
              <a:gd name="connsiteX56" fmla="*/ 212579 w 451125"/>
              <a:gd name="connsiteY56" fmla="*/ 151699 h 606722"/>
              <a:gd name="connsiteX57" fmla="*/ 151792 w 451125"/>
              <a:gd name="connsiteY57" fmla="*/ 212315 h 606722"/>
              <a:gd name="connsiteX58" fmla="*/ 151792 w 451125"/>
              <a:gd name="connsiteY58" fmla="*/ 279774 h 606722"/>
              <a:gd name="connsiteX59" fmla="*/ 121443 w 451125"/>
              <a:gd name="connsiteY59" fmla="*/ 212315 h 606722"/>
              <a:gd name="connsiteX60" fmla="*/ 212579 w 451125"/>
              <a:gd name="connsiteY60" fmla="*/ 121302 h 606722"/>
              <a:gd name="connsiteX61" fmla="*/ 212614 w 451125"/>
              <a:gd name="connsiteY61" fmla="*/ 60686 h 606722"/>
              <a:gd name="connsiteX62" fmla="*/ 364541 w 451125"/>
              <a:gd name="connsiteY62" fmla="*/ 212317 h 606722"/>
              <a:gd name="connsiteX63" fmla="*/ 342023 w 451125"/>
              <a:gd name="connsiteY63" fmla="*/ 290888 h 606722"/>
              <a:gd name="connsiteX64" fmla="*/ 340243 w 451125"/>
              <a:gd name="connsiteY64" fmla="*/ 290710 h 606722"/>
              <a:gd name="connsiteX65" fmla="*/ 330275 w 451125"/>
              <a:gd name="connsiteY65" fmla="*/ 291332 h 606722"/>
              <a:gd name="connsiteX66" fmla="*/ 313721 w 451125"/>
              <a:gd name="connsiteY66" fmla="*/ 279511 h 606722"/>
              <a:gd name="connsiteX67" fmla="*/ 334102 w 451125"/>
              <a:gd name="connsiteY67" fmla="*/ 212317 h 606722"/>
              <a:gd name="connsiteX68" fmla="*/ 212614 w 451125"/>
              <a:gd name="connsiteY68" fmla="*/ 90994 h 606722"/>
              <a:gd name="connsiteX69" fmla="*/ 91125 w 451125"/>
              <a:gd name="connsiteY69" fmla="*/ 212317 h 606722"/>
              <a:gd name="connsiteX70" fmla="*/ 135092 w 451125"/>
              <a:gd name="connsiteY70" fmla="*/ 305020 h 606722"/>
              <a:gd name="connsiteX71" fmla="*/ 135092 w 451125"/>
              <a:gd name="connsiteY71" fmla="*/ 342172 h 606722"/>
              <a:gd name="connsiteX72" fmla="*/ 60686 w 451125"/>
              <a:gd name="connsiteY72" fmla="*/ 212317 h 606722"/>
              <a:gd name="connsiteX73" fmla="*/ 212614 w 451125"/>
              <a:gd name="connsiteY73" fmla="*/ 60686 h 606722"/>
              <a:gd name="connsiteX74" fmla="*/ 212605 w 451125"/>
              <a:gd name="connsiteY74" fmla="*/ 0 h 606722"/>
              <a:gd name="connsiteX75" fmla="*/ 425298 w 451125"/>
              <a:gd name="connsiteY75" fmla="*/ 212337 h 606722"/>
              <a:gd name="connsiteX76" fmla="*/ 400291 w 451125"/>
              <a:gd name="connsiteY76" fmla="*/ 312151 h 606722"/>
              <a:gd name="connsiteX77" fmla="*/ 394062 w 451125"/>
              <a:gd name="connsiteY77" fmla="*/ 312507 h 606722"/>
              <a:gd name="connsiteX78" fmla="*/ 373148 w 451125"/>
              <a:gd name="connsiteY78" fmla="*/ 298463 h 606722"/>
              <a:gd name="connsiteX79" fmla="*/ 394863 w 451125"/>
              <a:gd name="connsiteY79" fmla="*/ 212337 h 606722"/>
              <a:gd name="connsiteX80" fmla="*/ 212605 w 451125"/>
              <a:gd name="connsiteY80" fmla="*/ 30309 h 606722"/>
              <a:gd name="connsiteX81" fmla="*/ 30347 w 451125"/>
              <a:gd name="connsiteY81" fmla="*/ 212337 h 606722"/>
              <a:gd name="connsiteX82" fmla="*/ 70749 w 451125"/>
              <a:gd name="connsiteY82" fmla="*/ 326372 h 606722"/>
              <a:gd name="connsiteX83" fmla="*/ 69059 w 451125"/>
              <a:gd name="connsiteY83" fmla="*/ 326194 h 606722"/>
              <a:gd name="connsiteX84" fmla="*/ 37377 w 451125"/>
              <a:gd name="connsiteY84" fmla="*/ 332505 h 606722"/>
              <a:gd name="connsiteX85" fmla="*/ 0 w 451125"/>
              <a:gd name="connsiteY85" fmla="*/ 212337 h 606722"/>
              <a:gd name="connsiteX86" fmla="*/ 212605 w 451125"/>
              <a:gd name="connsiteY86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451125" h="606722">
                <a:moveTo>
                  <a:pt x="212619" y="203171"/>
                </a:moveTo>
                <a:cubicBezTo>
                  <a:pt x="203364" y="203171"/>
                  <a:pt x="195888" y="210636"/>
                  <a:pt x="195888" y="219790"/>
                </a:cubicBezTo>
                <a:lnTo>
                  <a:pt x="195888" y="503901"/>
                </a:lnTo>
                <a:lnTo>
                  <a:pt x="84645" y="393172"/>
                </a:lnTo>
                <a:cubicBezTo>
                  <a:pt x="80462" y="389084"/>
                  <a:pt x="74944" y="386773"/>
                  <a:pt x="69071" y="386773"/>
                </a:cubicBezTo>
                <a:cubicBezTo>
                  <a:pt x="63197" y="386773"/>
                  <a:pt x="57679" y="389084"/>
                  <a:pt x="53497" y="393172"/>
                </a:cubicBezTo>
                <a:cubicBezTo>
                  <a:pt x="49314" y="397348"/>
                  <a:pt x="47089" y="402858"/>
                  <a:pt x="47089" y="408723"/>
                </a:cubicBezTo>
                <a:cubicBezTo>
                  <a:pt x="47089" y="414500"/>
                  <a:pt x="49314" y="420010"/>
                  <a:pt x="53497" y="424187"/>
                </a:cubicBezTo>
                <a:lnTo>
                  <a:pt x="161091" y="531184"/>
                </a:lnTo>
                <a:cubicBezTo>
                  <a:pt x="198647" y="568597"/>
                  <a:pt x="247505" y="576418"/>
                  <a:pt x="281857" y="576418"/>
                </a:cubicBezTo>
                <a:cubicBezTo>
                  <a:pt x="293249" y="576418"/>
                  <a:pt x="301525" y="575529"/>
                  <a:pt x="305530" y="575174"/>
                </a:cubicBezTo>
                <a:cubicBezTo>
                  <a:pt x="306954" y="574996"/>
                  <a:pt x="307933" y="574907"/>
                  <a:pt x="308289" y="574907"/>
                </a:cubicBezTo>
                <a:cubicBezTo>
                  <a:pt x="370229" y="574907"/>
                  <a:pt x="420689" y="524785"/>
                  <a:pt x="420689" y="463111"/>
                </a:cubicBezTo>
                <a:lnTo>
                  <a:pt x="420689" y="389084"/>
                </a:lnTo>
                <a:cubicBezTo>
                  <a:pt x="420689" y="379930"/>
                  <a:pt x="413213" y="372465"/>
                  <a:pt x="403958" y="372465"/>
                </a:cubicBezTo>
                <a:cubicBezTo>
                  <a:pt x="394703" y="372465"/>
                  <a:pt x="387227" y="379930"/>
                  <a:pt x="387227" y="389084"/>
                </a:cubicBezTo>
                <a:lnTo>
                  <a:pt x="387227" y="436806"/>
                </a:lnTo>
                <a:lnTo>
                  <a:pt x="356880" y="436806"/>
                </a:lnTo>
                <a:lnTo>
                  <a:pt x="356880" y="367933"/>
                </a:lnTo>
                <a:cubicBezTo>
                  <a:pt x="356880" y="358691"/>
                  <a:pt x="349404" y="351315"/>
                  <a:pt x="340149" y="351315"/>
                </a:cubicBezTo>
                <a:cubicBezTo>
                  <a:pt x="330982" y="351315"/>
                  <a:pt x="323507" y="358691"/>
                  <a:pt x="323507" y="367933"/>
                </a:cubicBezTo>
                <a:lnTo>
                  <a:pt x="323507" y="415566"/>
                </a:lnTo>
                <a:lnTo>
                  <a:pt x="293071" y="415566"/>
                </a:lnTo>
                <a:lnTo>
                  <a:pt x="293071" y="346693"/>
                </a:lnTo>
                <a:cubicBezTo>
                  <a:pt x="293071" y="337540"/>
                  <a:pt x="285595" y="330164"/>
                  <a:pt x="276340" y="330164"/>
                </a:cubicBezTo>
                <a:cubicBezTo>
                  <a:pt x="267173" y="330164"/>
                  <a:pt x="259698" y="337540"/>
                  <a:pt x="259698" y="346693"/>
                </a:cubicBezTo>
                <a:lnTo>
                  <a:pt x="259698" y="393616"/>
                </a:lnTo>
                <a:lnTo>
                  <a:pt x="229350" y="393616"/>
                </a:lnTo>
                <a:lnTo>
                  <a:pt x="229350" y="219790"/>
                </a:lnTo>
                <a:cubicBezTo>
                  <a:pt x="229350" y="210636"/>
                  <a:pt x="221875" y="203171"/>
                  <a:pt x="212619" y="203171"/>
                </a:cubicBezTo>
                <a:close/>
                <a:moveTo>
                  <a:pt x="212619" y="172956"/>
                </a:moveTo>
                <a:cubicBezTo>
                  <a:pt x="238606" y="172956"/>
                  <a:pt x="259698" y="193929"/>
                  <a:pt x="259698" y="219790"/>
                </a:cubicBezTo>
                <a:lnTo>
                  <a:pt x="259698" y="302970"/>
                </a:lnTo>
                <a:cubicBezTo>
                  <a:pt x="265037" y="300926"/>
                  <a:pt x="270644" y="299860"/>
                  <a:pt x="276429" y="299860"/>
                </a:cubicBezTo>
                <a:cubicBezTo>
                  <a:pt x="294495" y="299860"/>
                  <a:pt x="310870" y="310257"/>
                  <a:pt x="318701" y="326165"/>
                </a:cubicBezTo>
                <a:cubicBezTo>
                  <a:pt x="325376" y="322788"/>
                  <a:pt x="332673" y="321011"/>
                  <a:pt x="340238" y="321011"/>
                </a:cubicBezTo>
                <a:cubicBezTo>
                  <a:pt x="358304" y="321011"/>
                  <a:pt x="374679" y="331408"/>
                  <a:pt x="382510" y="347404"/>
                </a:cubicBezTo>
                <a:cubicBezTo>
                  <a:pt x="389096" y="343939"/>
                  <a:pt x="396482" y="342161"/>
                  <a:pt x="403958" y="342161"/>
                </a:cubicBezTo>
                <a:cubicBezTo>
                  <a:pt x="429944" y="342161"/>
                  <a:pt x="451125" y="363223"/>
                  <a:pt x="451125" y="389084"/>
                </a:cubicBezTo>
                <a:lnTo>
                  <a:pt x="451125" y="463111"/>
                </a:lnTo>
                <a:cubicBezTo>
                  <a:pt x="451125" y="540959"/>
                  <a:pt x="387405" y="604678"/>
                  <a:pt x="309179" y="605211"/>
                </a:cubicBezTo>
                <a:cubicBezTo>
                  <a:pt x="304907" y="605656"/>
                  <a:pt x="294939" y="606722"/>
                  <a:pt x="281857" y="606722"/>
                </a:cubicBezTo>
                <a:cubicBezTo>
                  <a:pt x="241810" y="606722"/>
                  <a:pt x="184586" y="597302"/>
                  <a:pt x="139644" y="552601"/>
                </a:cubicBezTo>
                <a:lnTo>
                  <a:pt x="32049" y="445604"/>
                </a:lnTo>
                <a:cubicBezTo>
                  <a:pt x="22171" y="435739"/>
                  <a:pt x="16653" y="422587"/>
                  <a:pt x="16653" y="408635"/>
                </a:cubicBezTo>
                <a:cubicBezTo>
                  <a:pt x="16653" y="394682"/>
                  <a:pt x="22171" y="381619"/>
                  <a:pt x="32049" y="371754"/>
                </a:cubicBezTo>
                <a:cubicBezTo>
                  <a:pt x="41927" y="361979"/>
                  <a:pt x="55099" y="356558"/>
                  <a:pt x="69071" y="356558"/>
                </a:cubicBezTo>
                <a:cubicBezTo>
                  <a:pt x="83043" y="356558"/>
                  <a:pt x="96214" y="361979"/>
                  <a:pt x="106093" y="371754"/>
                </a:cubicBezTo>
                <a:lnTo>
                  <a:pt x="165541" y="430852"/>
                </a:lnTo>
                <a:lnTo>
                  <a:pt x="165541" y="219790"/>
                </a:lnTo>
                <a:cubicBezTo>
                  <a:pt x="165541" y="193929"/>
                  <a:pt x="186633" y="172956"/>
                  <a:pt x="212619" y="172956"/>
                </a:cubicBezTo>
                <a:close/>
                <a:moveTo>
                  <a:pt x="212579" y="121302"/>
                </a:moveTo>
                <a:cubicBezTo>
                  <a:pt x="262952" y="121302"/>
                  <a:pt x="303714" y="162098"/>
                  <a:pt x="303714" y="212315"/>
                </a:cubicBezTo>
                <a:cubicBezTo>
                  <a:pt x="303714" y="239245"/>
                  <a:pt x="291788" y="263154"/>
                  <a:pt x="273187" y="279863"/>
                </a:cubicBezTo>
                <a:lnTo>
                  <a:pt x="273187" y="213559"/>
                </a:lnTo>
                <a:cubicBezTo>
                  <a:pt x="273187" y="213115"/>
                  <a:pt x="273365" y="212759"/>
                  <a:pt x="273365" y="212315"/>
                </a:cubicBezTo>
                <a:cubicBezTo>
                  <a:pt x="273365" y="178896"/>
                  <a:pt x="246042" y="151699"/>
                  <a:pt x="212579" y="151699"/>
                </a:cubicBezTo>
                <a:cubicBezTo>
                  <a:pt x="179115" y="151699"/>
                  <a:pt x="151792" y="178896"/>
                  <a:pt x="151792" y="212315"/>
                </a:cubicBezTo>
                <a:lnTo>
                  <a:pt x="151792" y="279774"/>
                </a:lnTo>
                <a:cubicBezTo>
                  <a:pt x="133280" y="263065"/>
                  <a:pt x="121443" y="239156"/>
                  <a:pt x="121443" y="212315"/>
                </a:cubicBezTo>
                <a:cubicBezTo>
                  <a:pt x="121443" y="162098"/>
                  <a:pt x="162205" y="121302"/>
                  <a:pt x="212579" y="121302"/>
                </a:cubicBezTo>
                <a:close/>
                <a:moveTo>
                  <a:pt x="212614" y="60686"/>
                </a:moveTo>
                <a:cubicBezTo>
                  <a:pt x="296543" y="60686"/>
                  <a:pt x="364541" y="128591"/>
                  <a:pt x="364541" y="212317"/>
                </a:cubicBezTo>
                <a:cubicBezTo>
                  <a:pt x="364541" y="241203"/>
                  <a:pt x="355997" y="267956"/>
                  <a:pt x="342023" y="290888"/>
                </a:cubicBezTo>
                <a:cubicBezTo>
                  <a:pt x="341400" y="290888"/>
                  <a:pt x="340777" y="290710"/>
                  <a:pt x="340243" y="290710"/>
                </a:cubicBezTo>
                <a:cubicBezTo>
                  <a:pt x="336861" y="290710"/>
                  <a:pt x="333568" y="290977"/>
                  <a:pt x="330275" y="291332"/>
                </a:cubicBezTo>
                <a:cubicBezTo>
                  <a:pt x="325380" y="286621"/>
                  <a:pt x="319684" y="282800"/>
                  <a:pt x="313721" y="279511"/>
                </a:cubicBezTo>
                <a:cubicBezTo>
                  <a:pt x="326537" y="260313"/>
                  <a:pt x="334102" y="237204"/>
                  <a:pt x="334102" y="212317"/>
                </a:cubicBezTo>
                <a:cubicBezTo>
                  <a:pt x="334102" y="145390"/>
                  <a:pt x="279633" y="90994"/>
                  <a:pt x="212614" y="90994"/>
                </a:cubicBezTo>
                <a:cubicBezTo>
                  <a:pt x="145595" y="90994"/>
                  <a:pt x="91125" y="145390"/>
                  <a:pt x="91125" y="212317"/>
                </a:cubicBezTo>
                <a:cubicBezTo>
                  <a:pt x="91125" y="249736"/>
                  <a:pt x="108480" y="282800"/>
                  <a:pt x="135092" y="305020"/>
                </a:cubicBezTo>
                <a:lnTo>
                  <a:pt x="135092" y="342172"/>
                </a:lnTo>
                <a:cubicBezTo>
                  <a:pt x="90769" y="315685"/>
                  <a:pt x="60686" y="267690"/>
                  <a:pt x="60686" y="212317"/>
                </a:cubicBezTo>
                <a:cubicBezTo>
                  <a:pt x="60686" y="128591"/>
                  <a:pt x="128773" y="60686"/>
                  <a:pt x="212614" y="60686"/>
                </a:cubicBezTo>
                <a:close/>
                <a:moveTo>
                  <a:pt x="212605" y="0"/>
                </a:moveTo>
                <a:cubicBezTo>
                  <a:pt x="330076" y="0"/>
                  <a:pt x="425298" y="95103"/>
                  <a:pt x="425298" y="212337"/>
                </a:cubicBezTo>
                <a:cubicBezTo>
                  <a:pt x="425298" y="248423"/>
                  <a:pt x="416221" y="282376"/>
                  <a:pt x="400291" y="312151"/>
                </a:cubicBezTo>
                <a:cubicBezTo>
                  <a:pt x="398244" y="312240"/>
                  <a:pt x="396108" y="312240"/>
                  <a:pt x="394062" y="312507"/>
                </a:cubicBezTo>
                <a:cubicBezTo>
                  <a:pt x="387921" y="306641"/>
                  <a:pt x="380802" y="302108"/>
                  <a:pt x="373148" y="298463"/>
                </a:cubicBezTo>
                <a:cubicBezTo>
                  <a:pt x="387031" y="272777"/>
                  <a:pt x="394863" y="243535"/>
                  <a:pt x="394863" y="212337"/>
                </a:cubicBezTo>
                <a:cubicBezTo>
                  <a:pt x="394863" y="111990"/>
                  <a:pt x="313078" y="30309"/>
                  <a:pt x="212605" y="30309"/>
                </a:cubicBezTo>
                <a:cubicBezTo>
                  <a:pt x="112131" y="30309"/>
                  <a:pt x="30347" y="111990"/>
                  <a:pt x="30347" y="212337"/>
                </a:cubicBezTo>
                <a:cubicBezTo>
                  <a:pt x="30347" y="255534"/>
                  <a:pt x="45564" y="295175"/>
                  <a:pt x="70749" y="326372"/>
                </a:cubicBezTo>
                <a:cubicBezTo>
                  <a:pt x="70215" y="326372"/>
                  <a:pt x="69592" y="326194"/>
                  <a:pt x="69059" y="326194"/>
                </a:cubicBezTo>
                <a:cubicBezTo>
                  <a:pt x="58023" y="326194"/>
                  <a:pt x="47255" y="328416"/>
                  <a:pt x="37377" y="332505"/>
                </a:cubicBezTo>
                <a:cubicBezTo>
                  <a:pt x="13794" y="298286"/>
                  <a:pt x="0" y="256956"/>
                  <a:pt x="0" y="212337"/>
                </a:cubicBezTo>
                <a:cubicBezTo>
                  <a:pt x="0" y="95103"/>
                  <a:pt x="95222" y="0"/>
                  <a:pt x="21260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8105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flip dir="r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0" y="4565650"/>
            <a:ext cx="12192001" cy="101600"/>
            <a:chOff x="0" y="4565650"/>
            <a:chExt cx="12192001" cy="101600"/>
          </a:xfrm>
        </p:grpSpPr>
        <p:sp>
          <p:nvSpPr>
            <p:cNvPr id="4" name="Rectangle 2"/>
            <p:cNvSpPr/>
            <p:nvPr/>
          </p:nvSpPr>
          <p:spPr>
            <a:xfrm>
              <a:off x="0" y="4565650"/>
              <a:ext cx="2041478" cy="101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" name="Rectangle 3"/>
            <p:cNvSpPr/>
            <p:nvPr/>
          </p:nvSpPr>
          <p:spPr>
            <a:xfrm>
              <a:off x="2041478" y="4565650"/>
              <a:ext cx="2030105" cy="1016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" name="Rectangle 4"/>
            <p:cNvSpPr/>
            <p:nvPr/>
          </p:nvSpPr>
          <p:spPr>
            <a:xfrm>
              <a:off x="4071582" y="4565650"/>
              <a:ext cx="2030105" cy="1016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" name="Rectangle 5"/>
            <p:cNvSpPr/>
            <p:nvPr/>
          </p:nvSpPr>
          <p:spPr>
            <a:xfrm>
              <a:off x="6101687" y="4565650"/>
              <a:ext cx="2030105" cy="1016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" name="Rectangle 6"/>
            <p:cNvSpPr/>
            <p:nvPr/>
          </p:nvSpPr>
          <p:spPr>
            <a:xfrm>
              <a:off x="8131791" y="4565650"/>
              <a:ext cx="2030105" cy="1016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" name="Rectangle 7"/>
            <p:cNvSpPr/>
            <p:nvPr/>
          </p:nvSpPr>
          <p:spPr>
            <a:xfrm>
              <a:off x="10161896" y="4565650"/>
              <a:ext cx="2030105" cy="101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10" name="Rectangle 1"/>
          <p:cNvSpPr/>
          <p:nvPr/>
        </p:nvSpPr>
        <p:spPr>
          <a:xfrm>
            <a:off x="0" y="1"/>
            <a:ext cx="12192000" cy="456565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grpSp>
        <p:nvGrpSpPr>
          <p:cNvPr id="18" name="组合 17"/>
          <p:cNvGrpSpPr/>
          <p:nvPr/>
        </p:nvGrpSpPr>
        <p:grpSpPr>
          <a:xfrm>
            <a:off x="1320504" y="5142726"/>
            <a:ext cx="9745498" cy="819648"/>
            <a:chOff x="1320504" y="5493246"/>
            <a:chExt cx="9745498" cy="819648"/>
          </a:xfrm>
        </p:grpSpPr>
        <p:sp>
          <p:nvSpPr>
            <p:cNvPr id="11" name="TextBox 13"/>
            <p:cNvSpPr txBox="1"/>
            <p:nvPr/>
          </p:nvSpPr>
          <p:spPr>
            <a:xfrm>
              <a:off x="1320504" y="5493246"/>
              <a:ext cx="2520280" cy="338554"/>
            </a:xfrm>
            <a:prstGeom prst="rect">
              <a:avLst/>
            </a:prstGeom>
          </p:spPr>
          <p:txBody>
            <a:bodyPr vert="horz" wrap="none" lIns="0">
              <a:normAutofit/>
            </a:bodyPr>
            <a:lstStyle/>
            <a:p>
              <a:pPr algn="ctr"/>
              <a:r>
                <a:rPr lang="zh-CN" altLang="en-US" sz="1600" b="1" kern="900" dirty="0">
                  <a:solidFill>
                    <a:schemeClr val="accent1"/>
                  </a:solidFill>
                </a:rPr>
                <a:t>标题文本预设</a:t>
              </a:r>
            </a:p>
          </p:txBody>
        </p:sp>
        <p:sp>
          <p:nvSpPr>
            <p:cNvPr id="12" name="TextBox 14"/>
            <p:cNvSpPr txBox="1"/>
            <p:nvPr/>
          </p:nvSpPr>
          <p:spPr>
            <a:xfrm>
              <a:off x="1320504" y="5831800"/>
              <a:ext cx="2520280" cy="481094"/>
            </a:xfrm>
            <a:prstGeom prst="rect">
              <a:avLst/>
            </a:prstGeom>
          </p:spPr>
          <p:txBody>
            <a:bodyPr vert="horz" wrap="square" lIns="0">
              <a:normAutofit lnSpcReduction="10000"/>
            </a:bodyPr>
            <a:lstStyle/>
            <a:p>
              <a:pPr lvl="0" algn="ctr">
                <a:lnSpc>
                  <a:spcPct val="120000"/>
                </a:lnSpc>
              </a:pPr>
              <a:r>
                <a:rPr lang="zh-CN" altLang="en-US" sz="1100">
                  <a:solidFill>
                    <a:schemeClr val="dk1">
                      <a:lumMod val="100000"/>
                    </a:schemeClr>
                  </a:solidFill>
                </a:rPr>
                <a:t>此部分内容作为文字排版占位显示</a:t>
              </a:r>
              <a:br>
                <a:rPr lang="zh-CN" altLang="en-US" sz="1100">
                  <a:solidFill>
                    <a:schemeClr val="dk1">
                      <a:lumMod val="100000"/>
                    </a:schemeClr>
                  </a:solidFill>
                </a:rPr>
              </a:br>
              <a:r>
                <a:rPr lang="zh-CN" altLang="en-US" sz="1100">
                  <a:solidFill>
                    <a:schemeClr val="dk1">
                      <a:lumMod val="100000"/>
                    </a:schemeClr>
                  </a:solidFill>
                </a:rPr>
                <a:t>（建议使用主题字体）</a:t>
              </a:r>
            </a:p>
          </p:txBody>
        </p:sp>
        <p:sp>
          <p:nvSpPr>
            <p:cNvPr id="13" name="TextBox 16"/>
            <p:cNvSpPr txBox="1"/>
            <p:nvPr/>
          </p:nvSpPr>
          <p:spPr>
            <a:xfrm>
              <a:off x="4933113" y="5493246"/>
              <a:ext cx="2520280" cy="338554"/>
            </a:xfrm>
            <a:prstGeom prst="rect">
              <a:avLst/>
            </a:prstGeom>
          </p:spPr>
          <p:txBody>
            <a:bodyPr vert="horz" wrap="none" lIns="0">
              <a:normAutofit/>
            </a:bodyPr>
            <a:lstStyle/>
            <a:p>
              <a:pPr algn="ctr"/>
              <a:r>
                <a:rPr lang="zh-CN" altLang="en-US" sz="1600" b="1" kern="900">
                  <a:solidFill>
                    <a:schemeClr val="accent2"/>
                  </a:solidFill>
                </a:rPr>
                <a:t>标题文本预设</a:t>
              </a:r>
            </a:p>
          </p:txBody>
        </p:sp>
        <p:sp>
          <p:nvSpPr>
            <p:cNvPr id="14" name="TextBox 17"/>
            <p:cNvSpPr txBox="1"/>
            <p:nvPr/>
          </p:nvSpPr>
          <p:spPr>
            <a:xfrm>
              <a:off x="4933113" y="5831800"/>
              <a:ext cx="2520280" cy="481094"/>
            </a:xfrm>
            <a:prstGeom prst="rect">
              <a:avLst/>
            </a:prstGeom>
          </p:spPr>
          <p:txBody>
            <a:bodyPr vert="horz" wrap="square" lIns="0">
              <a:normAutofit lnSpcReduction="10000"/>
            </a:bodyPr>
            <a:lstStyle/>
            <a:p>
              <a:pPr lvl="0" algn="ctr">
                <a:lnSpc>
                  <a:spcPct val="120000"/>
                </a:lnSpc>
              </a:pPr>
              <a:r>
                <a:rPr lang="zh-CN" altLang="en-US" sz="1100" dirty="0">
                  <a:solidFill>
                    <a:schemeClr val="dk1">
                      <a:lumMod val="100000"/>
                    </a:schemeClr>
                  </a:solidFill>
                </a:rPr>
                <a:t>此部分内容作为文字排版占位显示</a:t>
              </a:r>
              <a:br>
                <a:rPr lang="zh-CN" altLang="en-US" sz="1100" dirty="0">
                  <a:solidFill>
                    <a:schemeClr val="dk1">
                      <a:lumMod val="100000"/>
                    </a:schemeClr>
                  </a:solidFill>
                </a:rPr>
              </a:br>
              <a:r>
                <a:rPr lang="zh-CN" altLang="en-US" sz="1100" dirty="0">
                  <a:solidFill>
                    <a:schemeClr val="dk1">
                      <a:lumMod val="100000"/>
                    </a:schemeClr>
                  </a:solidFill>
                </a:rPr>
                <a:t>（建议使用主题字体）</a:t>
              </a:r>
            </a:p>
          </p:txBody>
        </p:sp>
        <p:sp>
          <p:nvSpPr>
            <p:cNvPr id="15" name="TextBox 19"/>
            <p:cNvSpPr txBox="1"/>
            <p:nvPr/>
          </p:nvSpPr>
          <p:spPr>
            <a:xfrm>
              <a:off x="8545722" y="5493246"/>
              <a:ext cx="2520280" cy="338554"/>
            </a:xfrm>
            <a:prstGeom prst="rect">
              <a:avLst/>
            </a:prstGeom>
          </p:spPr>
          <p:txBody>
            <a:bodyPr vert="horz" wrap="none" lIns="0">
              <a:normAutofit/>
            </a:bodyPr>
            <a:lstStyle/>
            <a:p>
              <a:pPr algn="ctr"/>
              <a:r>
                <a:rPr lang="zh-CN" altLang="en-US" sz="1600" b="1" kern="900">
                  <a:solidFill>
                    <a:schemeClr val="accent3"/>
                  </a:solidFill>
                </a:rPr>
                <a:t>标题文本预设</a:t>
              </a:r>
            </a:p>
          </p:txBody>
        </p:sp>
        <p:sp>
          <p:nvSpPr>
            <p:cNvPr id="16" name="TextBox 20"/>
            <p:cNvSpPr txBox="1"/>
            <p:nvPr/>
          </p:nvSpPr>
          <p:spPr>
            <a:xfrm>
              <a:off x="8545722" y="5831800"/>
              <a:ext cx="2520280" cy="481094"/>
            </a:xfrm>
            <a:prstGeom prst="rect">
              <a:avLst/>
            </a:prstGeom>
          </p:spPr>
          <p:txBody>
            <a:bodyPr vert="horz" wrap="square" lIns="0">
              <a:normAutofit lnSpcReduction="10000"/>
            </a:bodyPr>
            <a:lstStyle/>
            <a:p>
              <a:pPr lvl="0" algn="ctr">
                <a:lnSpc>
                  <a:spcPct val="120000"/>
                </a:lnSpc>
              </a:pPr>
              <a:r>
                <a:rPr lang="zh-CN" altLang="en-US" sz="1100">
                  <a:solidFill>
                    <a:schemeClr val="dk1">
                      <a:lumMod val="100000"/>
                    </a:schemeClr>
                  </a:solidFill>
                </a:rPr>
                <a:t>此部分内容作为文字排版占位显示</a:t>
              </a:r>
              <a:br>
                <a:rPr lang="zh-CN" altLang="en-US" sz="1100">
                  <a:solidFill>
                    <a:schemeClr val="dk1">
                      <a:lumMod val="100000"/>
                    </a:schemeClr>
                  </a:solidFill>
                </a:rPr>
              </a:br>
              <a:r>
                <a:rPr lang="zh-CN" altLang="en-US" sz="1100">
                  <a:solidFill>
                    <a:schemeClr val="dk1">
                      <a:lumMod val="100000"/>
                    </a:schemeClr>
                  </a:solidFill>
                </a:rPr>
                <a:t>（建议使用主题字体）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667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gallery dir="l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cc25fb6c-2893-4bdb-9df9-32cc53cd4d55"/>
          <p:cNvGrpSpPr>
            <a:grpSpLocks noChangeAspect="1"/>
          </p:cNvGrpSpPr>
          <p:nvPr/>
        </p:nvGrpSpPr>
        <p:grpSpPr>
          <a:xfrm>
            <a:off x="974916" y="1622418"/>
            <a:ext cx="9822052" cy="4051815"/>
            <a:chOff x="974916" y="1622418"/>
            <a:chExt cx="9822052" cy="4051815"/>
          </a:xfrm>
        </p:grpSpPr>
        <p:sp>
          <p:nvSpPr>
            <p:cNvPr id="4" name="Freeform: Shape 100"/>
            <p:cNvSpPr>
              <a:spLocks/>
            </p:cNvSpPr>
            <p:nvPr/>
          </p:nvSpPr>
          <p:spPr bwMode="auto">
            <a:xfrm>
              <a:off x="9617137" y="4581128"/>
              <a:ext cx="811247" cy="699226"/>
            </a:xfrm>
            <a:custGeom>
              <a:avLst/>
              <a:gdLst>
                <a:gd name="T0" fmla="*/ 868 w 898"/>
                <a:gd name="T1" fmla="*/ 344 h 775"/>
                <a:gd name="T2" fmla="*/ 848 w 898"/>
                <a:gd name="T3" fmla="*/ 306 h 775"/>
                <a:gd name="T4" fmla="*/ 809 w 898"/>
                <a:gd name="T5" fmla="*/ 218 h 775"/>
                <a:gd name="T6" fmla="*/ 784 w 898"/>
                <a:gd name="T7" fmla="*/ 127 h 775"/>
                <a:gd name="T8" fmla="*/ 761 w 898"/>
                <a:gd name="T9" fmla="*/ 91 h 775"/>
                <a:gd name="T10" fmla="*/ 738 w 898"/>
                <a:gd name="T11" fmla="*/ 3 h 775"/>
                <a:gd name="T12" fmla="*/ 703 w 898"/>
                <a:gd name="T13" fmla="*/ 80 h 775"/>
                <a:gd name="T14" fmla="*/ 669 w 898"/>
                <a:gd name="T15" fmla="*/ 177 h 775"/>
                <a:gd name="T16" fmla="*/ 604 w 898"/>
                <a:gd name="T17" fmla="*/ 132 h 775"/>
                <a:gd name="T18" fmla="*/ 582 w 898"/>
                <a:gd name="T19" fmla="*/ 79 h 775"/>
                <a:gd name="T20" fmla="*/ 601 w 898"/>
                <a:gd name="T21" fmla="*/ 33 h 775"/>
                <a:gd name="T22" fmla="*/ 528 w 898"/>
                <a:gd name="T23" fmla="*/ 12 h 775"/>
                <a:gd name="T24" fmla="*/ 511 w 898"/>
                <a:gd name="T25" fmla="*/ 22 h 775"/>
                <a:gd name="T26" fmla="*/ 460 w 898"/>
                <a:gd name="T27" fmla="*/ 37 h 775"/>
                <a:gd name="T28" fmla="*/ 439 w 898"/>
                <a:gd name="T29" fmla="*/ 69 h 775"/>
                <a:gd name="T30" fmla="*/ 441 w 898"/>
                <a:gd name="T31" fmla="*/ 101 h 775"/>
                <a:gd name="T32" fmla="*/ 407 w 898"/>
                <a:gd name="T33" fmla="*/ 105 h 775"/>
                <a:gd name="T34" fmla="*/ 388 w 898"/>
                <a:gd name="T35" fmla="*/ 69 h 775"/>
                <a:gd name="T36" fmla="*/ 360 w 898"/>
                <a:gd name="T37" fmla="*/ 78 h 775"/>
                <a:gd name="T38" fmla="*/ 341 w 898"/>
                <a:gd name="T39" fmla="*/ 106 h 775"/>
                <a:gd name="T40" fmla="*/ 320 w 898"/>
                <a:gd name="T41" fmla="*/ 116 h 775"/>
                <a:gd name="T42" fmla="*/ 302 w 898"/>
                <a:gd name="T43" fmla="*/ 139 h 775"/>
                <a:gd name="T44" fmla="*/ 285 w 898"/>
                <a:gd name="T45" fmla="*/ 156 h 775"/>
                <a:gd name="T46" fmla="*/ 267 w 898"/>
                <a:gd name="T47" fmla="*/ 167 h 775"/>
                <a:gd name="T48" fmla="*/ 231 w 898"/>
                <a:gd name="T49" fmla="*/ 231 h 775"/>
                <a:gd name="T50" fmla="*/ 190 w 898"/>
                <a:gd name="T51" fmla="*/ 241 h 775"/>
                <a:gd name="T52" fmla="*/ 156 w 898"/>
                <a:gd name="T53" fmla="*/ 249 h 775"/>
                <a:gd name="T54" fmla="*/ 131 w 898"/>
                <a:gd name="T55" fmla="*/ 265 h 775"/>
                <a:gd name="T56" fmla="*/ 94 w 898"/>
                <a:gd name="T57" fmla="*/ 288 h 775"/>
                <a:gd name="T58" fmla="*/ 58 w 898"/>
                <a:gd name="T59" fmla="*/ 310 h 775"/>
                <a:gd name="T60" fmla="*/ 34 w 898"/>
                <a:gd name="T61" fmla="*/ 366 h 775"/>
                <a:gd name="T62" fmla="*/ 34 w 898"/>
                <a:gd name="T63" fmla="*/ 413 h 775"/>
                <a:gd name="T64" fmla="*/ 18 w 898"/>
                <a:gd name="T65" fmla="*/ 413 h 775"/>
                <a:gd name="T66" fmla="*/ 29 w 898"/>
                <a:gd name="T67" fmla="*/ 445 h 775"/>
                <a:gd name="T68" fmla="*/ 38 w 898"/>
                <a:gd name="T69" fmla="*/ 488 h 775"/>
                <a:gd name="T70" fmla="*/ 40 w 898"/>
                <a:gd name="T71" fmla="*/ 580 h 775"/>
                <a:gd name="T72" fmla="*/ 18 w 898"/>
                <a:gd name="T73" fmla="*/ 628 h 775"/>
                <a:gd name="T74" fmla="*/ 10 w 898"/>
                <a:gd name="T75" fmla="*/ 646 h 775"/>
                <a:gd name="T76" fmla="*/ 46 w 898"/>
                <a:gd name="T77" fmla="*/ 671 h 775"/>
                <a:gd name="T78" fmla="*/ 121 w 898"/>
                <a:gd name="T79" fmla="*/ 631 h 775"/>
                <a:gd name="T80" fmla="*/ 202 w 898"/>
                <a:gd name="T81" fmla="*/ 615 h 775"/>
                <a:gd name="T82" fmla="*/ 234 w 898"/>
                <a:gd name="T83" fmla="*/ 602 h 775"/>
                <a:gd name="T84" fmla="*/ 305 w 898"/>
                <a:gd name="T85" fmla="*/ 583 h 775"/>
                <a:gd name="T86" fmla="*/ 387 w 898"/>
                <a:gd name="T87" fmla="*/ 571 h 775"/>
                <a:gd name="T88" fmla="*/ 428 w 898"/>
                <a:gd name="T89" fmla="*/ 609 h 775"/>
                <a:gd name="T90" fmla="*/ 436 w 898"/>
                <a:gd name="T91" fmla="*/ 651 h 775"/>
                <a:gd name="T92" fmla="*/ 481 w 898"/>
                <a:gd name="T93" fmla="*/ 623 h 775"/>
                <a:gd name="T94" fmla="*/ 503 w 898"/>
                <a:gd name="T95" fmla="*/ 619 h 775"/>
                <a:gd name="T96" fmla="*/ 469 w 898"/>
                <a:gd name="T97" fmla="*/ 671 h 775"/>
                <a:gd name="T98" fmla="*/ 504 w 898"/>
                <a:gd name="T99" fmla="*/ 651 h 775"/>
                <a:gd name="T100" fmla="*/ 504 w 898"/>
                <a:gd name="T101" fmla="*/ 692 h 775"/>
                <a:gd name="T102" fmla="*/ 512 w 898"/>
                <a:gd name="T103" fmla="*/ 750 h 775"/>
                <a:gd name="T104" fmla="*/ 565 w 898"/>
                <a:gd name="T105" fmla="*/ 763 h 775"/>
                <a:gd name="T106" fmla="*/ 604 w 898"/>
                <a:gd name="T107" fmla="*/ 769 h 775"/>
                <a:gd name="T108" fmla="*/ 662 w 898"/>
                <a:gd name="T109" fmla="*/ 748 h 775"/>
                <a:gd name="T110" fmla="*/ 709 w 898"/>
                <a:gd name="T111" fmla="*/ 735 h 775"/>
                <a:gd name="T112" fmla="*/ 757 w 898"/>
                <a:gd name="T113" fmla="*/ 671 h 775"/>
                <a:gd name="T114" fmla="*/ 819 w 898"/>
                <a:gd name="T115" fmla="*/ 603 h 775"/>
                <a:gd name="T116" fmla="*/ 838 w 898"/>
                <a:gd name="T117" fmla="*/ 572 h 775"/>
                <a:gd name="T118" fmla="*/ 869 w 898"/>
                <a:gd name="T119" fmla="*/ 540 h 775"/>
                <a:gd name="T120" fmla="*/ 895 w 898"/>
                <a:gd name="T121" fmla="*/ 445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98" h="775">
                  <a:moveTo>
                    <a:pt x="896" y="383"/>
                  </a:moveTo>
                  <a:lnTo>
                    <a:pt x="896" y="383"/>
                  </a:lnTo>
                  <a:lnTo>
                    <a:pt x="891" y="373"/>
                  </a:lnTo>
                  <a:lnTo>
                    <a:pt x="885" y="365"/>
                  </a:lnTo>
                  <a:lnTo>
                    <a:pt x="878" y="357"/>
                  </a:lnTo>
                  <a:lnTo>
                    <a:pt x="871" y="353"/>
                  </a:lnTo>
                  <a:lnTo>
                    <a:pt x="871" y="353"/>
                  </a:lnTo>
                  <a:lnTo>
                    <a:pt x="869" y="350"/>
                  </a:lnTo>
                  <a:lnTo>
                    <a:pt x="868" y="346"/>
                  </a:lnTo>
                  <a:lnTo>
                    <a:pt x="868" y="344"/>
                  </a:lnTo>
                  <a:lnTo>
                    <a:pt x="868" y="344"/>
                  </a:lnTo>
                  <a:lnTo>
                    <a:pt x="871" y="335"/>
                  </a:lnTo>
                  <a:lnTo>
                    <a:pt x="873" y="328"/>
                  </a:lnTo>
                  <a:lnTo>
                    <a:pt x="873" y="324"/>
                  </a:lnTo>
                  <a:lnTo>
                    <a:pt x="873" y="322"/>
                  </a:lnTo>
                  <a:lnTo>
                    <a:pt x="873" y="322"/>
                  </a:lnTo>
                  <a:lnTo>
                    <a:pt x="868" y="317"/>
                  </a:lnTo>
                  <a:lnTo>
                    <a:pt x="863" y="313"/>
                  </a:lnTo>
                  <a:lnTo>
                    <a:pt x="852" y="310"/>
                  </a:lnTo>
                  <a:lnTo>
                    <a:pt x="852" y="310"/>
                  </a:lnTo>
                  <a:lnTo>
                    <a:pt x="849" y="308"/>
                  </a:lnTo>
                  <a:lnTo>
                    <a:pt x="848" y="306"/>
                  </a:lnTo>
                  <a:lnTo>
                    <a:pt x="846" y="303"/>
                  </a:lnTo>
                  <a:lnTo>
                    <a:pt x="846" y="303"/>
                  </a:lnTo>
                  <a:lnTo>
                    <a:pt x="843" y="286"/>
                  </a:lnTo>
                  <a:lnTo>
                    <a:pt x="836" y="254"/>
                  </a:lnTo>
                  <a:lnTo>
                    <a:pt x="836" y="254"/>
                  </a:lnTo>
                  <a:lnTo>
                    <a:pt x="832" y="243"/>
                  </a:lnTo>
                  <a:lnTo>
                    <a:pt x="832" y="243"/>
                  </a:lnTo>
                  <a:lnTo>
                    <a:pt x="827" y="235"/>
                  </a:lnTo>
                  <a:lnTo>
                    <a:pt x="821" y="227"/>
                  </a:lnTo>
                  <a:lnTo>
                    <a:pt x="815" y="221"/>
                  </a:lnTo>
                  <a:lnTo>
                    <a:pt x="809" y="218"/>
                  </a:lnTo>
                  <a:lnTo>
                    <a:pt x="798" y="211"/>
                  </a:lnTo>
                  <a:lnTo>
                    <a:pt x="794" y="210"/>
                  </a:lnTo>
                  <a:lnTo>
                    <a:pt x="794" y="210"/>
                  </a:lnTo>
                  <a:lnTo>
                    <a:pt x="797" y="190"/>
                  </a:lnTo>
                  <a:lnTo>
                    <a:pt x="798" y="171"/>
                  </a:lnTo>
                  <a:lnTo>
                    <a:pt x="797" y="151"/>
                  </a:lnTo>
                  <a:lnTo>
                    <a:pt x="797" y="151"/>
                  </a:lnTo>
                  <a:lnTo>
                    <a:pt x="794" y="141"/>
                  </a:lnTo>
                  <a:lnTo>
                    <a:pt x="790" y="134"/>
                  </a:lnTo>
                  <a:lnTo>
                    <a:pt x="784" y="127"/>
                  </a:lnTo>
                  <a:lnTo>
                    <a:pt x="784" y="127"/>
                  </a:lnTo>
                  <a:lnTo>
                    <a:pt x="785" y="123"/>
                  </a:lnTo>
                  <a:lnTo>
                    <a:pt x="785" y="114"/>
                  </a:lnTo>
                  <a:lnTo>
                    <a:pt x="784" y="103"/>
                  </a:lnTo>
                  <a:lnTo>
                    <a:pt x="783" y="98"/>
                  </a:lnTo>
                  <a:lnTo>
                    <a:pt x="781" y="95"/>
                  </a:lnTo>
                  <a:lnTo>
                    <a:pt x="781" y="95"/>
                  </a:lnTo>
                  <a:lnTo>
                    <a:pt x="777" y="93"/>
                  </a:lnTo>
                  <a:lnTo>
                    <a:pt x="773" y="92"/>
                  </a:lnTo>
                  <a:lnTo>
                    <a:pt x="763" y="92"/>
                  </a:lnTo>
                  <a:lnTo>
                    <a:pt x="763" y="92"/>
                  </a:lnTo>
                  <a:lnTo>
                    <a:pt x="761" y="91"/>
                  </a:lnTo>
                  <a:lnTo>
                    <a:pt x="758" y="89"/>
                  </a:lnTo>
                  <a:lnTo>
                    <a:pt x="756" y="86"/>
                  </a:lnTo>
                  <a:lnTo>
                    <a:pt x="756" y="86"/>
                  </a:lnTo>
                  <a:lnTo>
                    <a:pt x="755" y="73"/>
                  </a:lnTo>
                  <a:lnTo>
                    <a:pt x="754" y="60"/>
                  </a:lnTo>
                  <a:lnTo>
                    <a:pt x="750" y="44"/>
                  </a:lnTo>
                  <a:lnTo>
                    <a:pt x="750" y="44"/>
                  </a:lnTo>
                  <a:lnTo>
                    <a:pt x="746" y="30"/>
                  </a:lnTo>
                  <a:lnTo>
                    <a:pt x="743" y="16"/>
                  </a:lnTo>
                  <a:lnTo>
                    <a:pt x="738" y="3"/>
                  </a:lnTo>
                  <a:lnTo>
                    <a:pt x="738" y="3"/>
                  </a:lnTo>
                  <a:lnTo>
                    <a:pt x="731" y="10"/>
                  </a:lnTo>
                  <a:lnTo>
                    <a:pt x="722" y="27"/>
                  </a:lnTo>
                  <a:lnTo>
                    <a:pt x="722" y="27"/>
                  </a:lnTo>
                  <a:lnTo>
                    <a:pt x="718" y="35"/>
                  </a:lnTo>
                  <a:lnTo>
                    <a:pt x="717" y="41"/>
                  </a:lnTo>
                  <a:lnTo>
                    <a:pt x="716" y="47"/>
                  </a:lnTo>
                  <a:lnTo>
                    <a:pt x="716" y="47"/>
                  </a:lnTo>
                  <a:lnTo>
                    <a:pt x="711" y="57"/>
                  </a:lnTo>
                  <a:lnTo>
                    <a:pt x="707" y="68"/>
                  </a:lnTo>
                  <a:lnTo>
                    <a:pt x="703" y="80"/>
                  </a:lnTo>
                  <a:lnTo>
                    <a:pt x="703" y="80"/>
                  </a:lnTo>
                  <a:lnTo>
                    <a:pt x="701" y="91"/>
                  </a:lnTo>
                  <a:lnTo>
                    <a:pt x="700" y="101"/>
                  </a:lnTo>
                  <a:lnTo>
                    <a:pt x="700" y="109"/>
                  </a:lnTo>
                  <a:lnTo>
                    <a:pt x="700" y="109"/>
                  </a:lnTo>
                  <a:lnTo>
                    <a:pt x="697" y="118"/>
                  </a:lnTo>
                  <a:lnTo>
                    <a:pt x="691" y="138"/>
                  </a:lnTo>
                  <a:lnTo>
                    <a:pt x="687" y="150"/>
                  </a:lnTo>
                  <a:lnTo>
                    <a:pt x="682" y="161"/>
                  </a:lnTo>
                  <a:lnTo>
                    <a:pt x="676" y="170"/>
                  </a:lnTo>
                  <a:lnTo>
                    <a:pt x="669" y="177"/>
                  </a:lnTo>
                  <a:lnTo>
                    <a:pt x="669" y="177"/>
                  </a:lnTo>
                  <a:lnTo>
                    <a:pt x="668" y="178"/>
                  </a:lnTo>
                  <a:lnTo>
                    <a:pt x="665" y="178"/>
                  </a:lnTo>
                  <a:lnTo>
                    <a:pt x="662" y="177"/>
                  </a:lnTo>
                  <a:lnTo>
                    <a:pt x="655" y="175"/>
                  </a:lnTo>
                  <a:lnTo>
                    <a:pt x="650" y="171"/>
                  </a:lnTo>
                  <a:lnTo>
                    <a:pt x="642" y="163"/>
                  </a:lnTo>
                  <a:lnTo>
                    <a:pt x="638" y="160"/>
                  </a:lnTo>
                  <a:lnTo>
                    <a:pt x="638" y="160"/>
                  </a:lnTo>
                  <a:lnTo>
                    <a:pt x="627" y="151"/>
                  </a:lnTo>
                  <a:lnTo>
                    <a:pt x="616" y="143"/>
                  </a:lnTo>
                  <a:lnTo>
                    <a:pt x="604" y="132"/>
                  </a:lnTo>
                  <a:lnTo>
                    <a:pt x="604" y="132"/>
                  </a:lnTo>
                  <a:lnTo>
                    <a:pt x="598" y="123"/>
                  </a:lnTo>
                  <a:lnTo>
                    <a:pt x="590" y="116"/>
                  </a:lnTo>
                  <a:lnTo>
                    <a:pt x="590" y="116"/>
                  </a:lnTo>
                  <a:lnTo>
                    <a:pt x="584" y="108"/>
                  </a:lnTo>
                  <a:lnTo>
                    <a:pt x="577" y="103"/>
                  </a:lnTo>
                  <a:lnTo>
                    <a:pt x="568" y="100"/>
                  </a:lnTo>
                  <a:lnTo>
                    <a:pt x="568" y="100"/>
                  </a:lnTo>
                  <a:lnTo>
                    <a:pt x="574" y="92"/>
                  </a:lnTo>
                  <a:lnTo>
                    <a:pt x="578" y="86"/>
                  </a:lnTo>
                  <a:lnTo>
                    <a:pt x="582" y="79"/>
                  </a:lnTo>
                  <a:lnTo>
                    <a:pt x="582" y="79"/>
                  </a:lnTo>
                  <a:lnTo>
                    <a:pt x="583" y="74"/>
                  </a:lnTo>
                  <a:lnTo>
                    <a:pt x="584" y="69"/>
                  </a:lnTo>
                  <a:lnTo>
                    <a:pt x="583" y="64"/>
                  </a:lnTo>
                  <a:lnTo>
                    <a:pt x="583" y="64"/>
                  </a:lnTo>
                  <a:lnTo>
                    <a:pt x="592" y="55"/>
                  </a:lnTo>
                  <a:lnTo>
                    <a:pt x="598" y="47"/>
                  </a:lnTo>
                  <a:lnTo>
                    <a:pt x="601" y="38"/>
                  </a:lnTo>
                  <a:lnTo>
                    <a:pt x="601" y="38"/>
                  </a:lnTo>
                  <a:lnTo>
                    <a:pt x="601" y="36"/>
                  </a:lnTo>
                  <a:lnTo>
                    <a:pt x="601" y="33"/>
                  </a:lnTo>
                  <a:lnTo>
                    <a:pt x="599" y="31"/>
                  </a:lnTo>
                  <a:lnTo>
                    <a:pt x="594" y="27"/>
                  </a:lnTo>
                  <a:lnTo>
                    <a:pt x="594" y="27"/>
                  </a:lnTo>
                  <a:lnTo>
                    <a:pt x="580" y="23"/>
                  </a:lnTo>
                  <a:lnTo>
                    <a:pt x="552" y="16"/>
                  </a:lnTo>
                  <a:lnTo>
                    <a:pt x="552" y="16"/>
                  </a:lnTo>
                  <a:lnTo>
                    <a:pt x="542" y="15"/>
                  </a:lnTo>
                  <a:lnTo>
                    <a:pt x="536" y="15"/>
                  </a:lnTo>
                  <a:lnTo>
                    <a:pt x="536" y="15"/>
                  </a:lnTo>
                  <a:lnTo>
                    <a:pt x="531" y="15"/>
                  </a:lnTo>
                  <a:lnTo>
                    <a:pt x="528" y="12"/>
                  </a:lnTo>
                  <a:lnTo>
                    <a:pt x="523" y="10"/>
                  </a:lnTo>
                  <a:lnTo>
                    <a:pt x="523" y="10"/>
                  </a:lnTo>
                  <a:lnTo>
                    <a:pt x="514" y="3"/>
                  </a:lnTo>
                  <a:lnTo>
                    <a:pt x="514" y="3"/>
                  </a:lnTo>
                  <a:lnTo>
                    <a:pt x="509" y="0"/>
                  </a:lnTo>
                  <a:lnTo>
                    <a:pt x="506" y="0"/>
                  </a:lnTo>
                  <a:lnTo>
                    <a:pt x="502" y="1"/>
                  </a:lnTo>
                  <a:lnTo>
                    <a:pt x="502" y="1"/>
                  </a:lnTo>
                  <a:lnTo>
                    <a:pt x="504" y="5"/>
                  </a:lnTo>
                  <a:lnTo>
                    <a:pt x="508" y="14"/>
                  </a:lnTo>
                  <a:lnTo>
                    <a:pt x="511" y="22"/>
                  </a:lnTo>
                  <a:lnTo>
                    <a:pt x="511" y="26"/>
                  </a:lnTo>
                  <a:lnTo>
                    <a:pt x="509" y="30"/>
                  </a:lnTo>
                  <a:lnTo>
                    <a:pt x="509" y="30"/>
                  </a:lnTo>
                  <a:lnTo>
                    <a:pt x="507" y="31"/>
                  </a:lnTo>
                  <a:lnTo>
                    <a:pt x="503" y="31"/>
                  </a:lnTo>
                  <a:lnTo>
                    <a:pt x="493" y="28"/>
                  </a:lnTo>
                  <a:lnTo>
                    <a:pt x="481" y="23"/>
                  </a:lnTo>
                  <a:lnTo>
                    <a:pt x="481" y="23"/>
                  </a:lnTo>
                  <a:lnTo>
                    <a:pt x="474" y="27"/>
                  </a:lnTo>
                  <a:lnTo>
                    <a:pt x="468" y="31"/>
                  </a:lnTo>
                  <a:lnTo>
                    <a:pt x="460" y="37"/>
                  </a:lnTo>
                  <a:lnTo>
                    <a:pt x="460" y="37"/>
                  </a:lnTo>
                  <a:lnTo>
                    <a:pt x="458" y="42"/>
                  </a:lnTo>
                  <a:lnTo>
                    <a:pt x="455" y="48"/>
                  </a:lnTo>
                  <a:lnTo>
                    <a:pt x="453" y="54"/>
                  </a:lnTo>
                  <a:lnTo>
                    <a:pt x="453" y="54"/>
                  </a:lnTo>
                  <a:lnTo>
                    <a:pt x="449" y="57"/>
                  </a:lnTo>
                  <a:lnTo>
                    <a:pt x="445" y="58"/>
                  </a:lnTo>
                  <a:lnTo>
                    <a:pt x="442" y="62"/>
                  </a:lnTo>
                  <a:lnTo>
                    <a:pt x="442" y="62"/>
                  </a:lnTo>
                  <a:lnTo>
                    <a:pt x="441" y="65"/>
                  </a:lnTo>
                  <a:lnTo>
                    <a:pt x="439" y="69"/>
                  </a:lnTo>
                  <a:lnTo>
                    <a:pt x="439" y="73"/>
                  </a:lnTo>
                  <a:lnTo>
                    <a:pt x="439" y="73"/>
                  </a:lnTo>
                  <a:lnTo>
                    <a:pt x="436" y="76"/>
                  </a:lnTo>
                  <a:lnTo>
                    <a:pt x="433" y="80"/>
                  </a:lnTo>
                  <a:lnTo>
                    <a:pt x="432" y="85"/>
                  </a:lnTo>
                  <a:lnTo>
                    <a:pt x="432" y="85"/>
                  </a:lnTo>
                  <a:lnTo>
                    <a:pt x="433" y="89"/>
                  </a:lnTo>
                  <a:lnTo>
                    <a:pt x="436" y="92"/>
                  </a:lnTo>
                  <a:lnTo>
                    <a:pt x="439" y="96"/>
                  </a:lnTo>
                  <a:lnTo>
                    <a:pt x="439" y="96"/>
                  </a:lnTo>
                  <a:lnTo>
                    <a:pt x="441" y="101"/>
                  </a:lnTo>
                  <a:lnTo>
                    <a:pt x="442" y="105"/>
                  </a:lnTo>
                  <a:lnTo>
                    <a:pt x="441" y="107"/>
                  </a:lnTo>
                  <a:lnTo>
                    <a:pt x="441" y="107"/>
                  </a:lnTo>
                  <a:lnTo>
                    <a:pt x="437" y="109"/>
                  </a:lnTo>
                  <a:lnTo>
                    <a:pt x="433" y="109"/>
                  </a:lnTo>
                  <a:lnTo>
                    <a:pt x="427" y="109"/>
                  </a:lnTo>
                  <a:lnTo>
                    <a:pt x="427" y="109"/>
                  </a:lnTo>
                  <a:lnTo>
                    <a:pt x="420" y="108"/>
                  </a:lnTo>
                  <a:lnTo>
                    <a:pt x="414" y="107"/>
                  </a:lnTo>
                  <a:lnTo>
                    <a:pt x="407" y="105"/>
                  </a:lnTo>
                  <a:lnTo>
                    <a:pt x="407" y="105"/>
                  </a:lnTo>
                  <a:lnTo>
                    <a:pt x="406" y="102"/>
                  </a:lnTo>
                  <a:lnTo>
                    <a:pt x="406" y="101"/>
                  </a:lnTo>
                  <a:lnTo>
                    <a:pt x="406" y="95"/>
                  </a:lnTo>
                  <a:lnTo>
                    <a:pt x="406" y="95"/>
                  </a:lnTo>
                  <a:lnTo>
                    <a:pt x="406" y="92"/>
                  </a:lnTo>
                  <a:lnTo>
                    <a:pt x="405" y="91"/>
                  </a:lnTo>
                  <a:lnTo>
                    <a:pt x="405" y="91"/>
                  </a:lnTo>
                  <a:lnTo>
                    <a:pt x="400" y="81"/>
                  </a:lnTo>
                  <a:lnTo>
                    <a:pt x="394" y="74"/>
                  </a:lnTo>
                  <a:lnTo>
                    <a:pt x="391" y="70"/>
                  </a:lnTo>
                  <a:lnTo>
                    <a:pt x="388" y="69"/>
                  </a:lnTo>
                  <a:lnTo>
                    <a:pt x="388" y="69"/>
                  </a:lnTo>
                  <a:lnTo>
                    <a:pt x="384" y="69"/>
                  </a:lnTo>
                  <a:lnTo>
                    <a:pt x="382" y="70"/>
                  </a:lnTo>
                  <a:lnTo>
                    <a:pt x="375" y="74"/>
                  </a:lnTo>
                  <a:lnTo>
                    <a:pt x="371" y="79"/>
                  </a:lnTo>
                  <a:lnTo>
                    <a:pt x="369" y="81"/>
                  </a:lnTo>
                  <a:lnTo>
                    <a:pt x="369" y="81"/>
                  </a:lnTo>
                  <a:lnTo>
                    <a:pt x="366" y="79"/>
                  </a:lnTo>
                  <a:lnTo>
                    <a:pt x="363" y="78"/>
                  </a:lnTo>
                  <a:lnTo>
                    <a:pt x="360" y="78"/>
                  </a:lnTo>
                  <a:lnTo>
                    <a:pt x="360" y="78"/>
                  </a:lnTo>
                  <a:lnTo>
                    <a:pt x="356" y="80"/>
                  </a:lnTo>
                  <a:lnTo>
                    <a:pt x="352" y="84"/>
                  </a:lnTo>
                  <a:lnTo>
                    <a:pt x="348" y="89"/>
                  </a:lnTo>
                  <a:lnTo>
                    <a:pt x="348" y="89"/>
                  </a:lnTo>
                  <a:lnTo>
                    <a:pt x="345" y="89"/>
                  </a:lnTo>
                  <a:lnTo>
                    <a:pt x="342" y="90"/>
                  </a:lnTo>
                  <a:lnTo>
                    <a:pt x="341" y="93"/>
                  </a:lnTo>
                  <a:lnTo>
                    <a:pt x="341" y="93"/>
                  </a:lnTo>
                  <a:lnTo>
                    <a:pt x="341" y="98"/>
                  </a:lnTo>
                  <a:lnTo>
                    <a:pt x="341" y="106"/>
                  </a:lnTo>
                  <a:lnTo>
                    <a:pt x="341" y="106"/>
                  </a:lnTo>
                  <a:lnTo>
                    <a:pt x="341" y="108"/>
                  </a:lnTo>
                  <a:lnTo>
                    <a:pt x="340" y="111"/>
                  </a:lnTo>
                  <a:lnTo>
                    <a:pt x="339" y="112"/>
                  </a:lnTo>
                  <a:lnTo>
                    <a:pt x="339" y="112"/>
                  </a:lnTo>
                  <a:lnTo>
                    <a:pt x="333" y="108"/>
                  </a:lnTo>
                  <a:lnTo>
                    <a:pt x="326" y="107"/>
                  </a:lnTo>
                  <a:lnTo>
                    <a:pt x="324" y="107"/>
                  </a:lnTo>
                  <a:lnTo>
                    <a:pt x="323" y="109"/>
                  </a:lnTo>
                  <a:lnTo>
                    <a:pt x="323" y="109"/>
                  </a:lnTo>
                  <a:lnTo>
                    <a:pt x="321" y="112"/>
                  </a:lnTo>
                  <a:lnTo>
                    <a:pt x="320" y="116"/>
                  </a:lnTo>
                  <a:lnTo>
                    <a:pt x="319" y="124"/>
                  </a:lnTo>
                  <a:lnTo>
                    <a:pt x="319" y="124"/>
                  </a:lnTo>
                  <a:lnTo>
                    <a:pt x="318" y="133"/>
                  </a:lnTo>
                  <a:lnTo>
                    <a:pt x="317" y="136"/>
                  </a:lnTo>
                  <a:lnTo>
                    <a:pt x="317" y="136"/>
                  </a:lnTo>
                  <a:lnTo>
                    <a:pt x="314" y="135"/>
                  </a:lnTo>
                  <a:lnTo>
                    <a:pt x="310" y="134"/>
                  </a:lnTo>
                  <a:lnTo>
                    <a:pt x="305" y="135"/>
                  </a:lnTo>
                  <a:lnTo>
                    <a:pt x="304" y="136"/>
                  </a:lnTo>
                  <a:lnTo>
                    <a:pt x="302" y="139"/>
                  </a:lnTo>
                  <a:lnTo>
                    <a:pt x="302" y="139"/>
                  </a:lnTo>
                  <a:lnTo>
                    <a:pt x="302" y="144"/>
                  </a:lnTo>
                  <a:lnTo>
                    <a:pt x="302" y="149"/>
                  </a:lnTo>
                  <a:lnTo>
                    <a:pt x="302" y="160"/>
                  </a:lnTo>
                  <a:lnTo>
                    <a:pt x="302" y="160"/>
                  </a:lnTo>
                  <a:lnTo>
                    <a:pt x="301" y="162"/>
                  </a:lnTo>
                  <a:lnTo>
                    <a:pt x="299" y="163"/>
                  </a:lnTo>
                  <a:lnTo>
                    <a:pt x="297" y="165"/>
                  </a:lnTo>
                  <a:lnTo>
                    <a:pt x="297" y="165"/>
                  </a:lnTo>
                  <a:lnTo>
                    <a:pt x="292" y="162"/>
                  </a:lnTo>
                  <a:lnTo>
                    <a:pt x="287" y="160"/>
                  </a:lnTo>
                  <a:lnTo>
                    <a:pt x="285" y="156"/>
                  </a:lnTo>
                  <a:lnTo>
                    <a:pt x="285" y="156"/>
                  </a:lnTo>
                  <a:lnTo>
                    <a:pt x="281" y="149"/>
                  </a:lnTo>
                  <a:lnTo>
                    <a:pt x="278" y="148"/>
                  </a:lnTo>
                  <a:lnTo>
                    <a:pt x="277" y="146"/>
                  </a:lnTo>
                  <a:lnTo>
                    <a:pt x="277" y="146"/>
                  </a:lnTo>
                  <a:lnTo>
                    <a:pt x="275" y="148"/>
                  </a:lnTo>
                  <a:lnTo>
                    <a:pt x="274" y="150"/>
                  </a:lnTo>
                  <a:lnTo>
                    <a:pt x="272" y="157"/>
                  </a:lnTo>
                  <a:lnTo>
                    <a:pt x="272" y="157"/>
                  </a:lnTo>
                  <a:lnTo>
                    <a:pt x="271" y="162"/>
                  </a:lnTo>
                  <a:lnTo>
                    <a:pt x="267" y="167"/>
                  </a:lnTo>
                  <a:lnTo>
                    <a:pt x="264" y="171"/>
                  </a:lnTo>
                  <a:lnTo>
                    <a:pt x="260" y="193"/>
                  </a:lnTo>
                  <a:lnTo>
                    <a:pt x="260" y="193"/>
                  </a:lnTo>
                  <a:lnTo>
                    <a:pt x="259" y="193"/>
                  </a:lnTo>
                  <a:lnTo>
                    <a:pt x="254" y="195"/>
                  </a:lnTo>
                  <a:lnTo>
                    <a:pt x="249" y="200"/>
                  </a:lnTo>
                  <a:lnTo>
                    <a:pt x="242" y="210"/>
                  </a:lnTo>
                  <a:lnTo>
                    <a:pt x="242" y="210"/>
                  </a:lnTo>
                  <a:lnTo>
                    <a:pt x="238" y="220"/>
                  </a:lnTo>
                  <a:lnTo>
                    <a:pt x="238" y="220"/>
                  </a:lnTo>
                  <a:lnTo>
                    <a:pt x="231" y="231"/>
                  </a:lnTo>
                  <a:lnTo>
                    <a:pt x="228" y="236"/>
                  </a:lnTo>
                  <a:lnTo>
                    <a:pt x="228" y="236"/>
                  </a:lnTo>
                  <a:lnTo>
                    <a:pt x="223" y="236"/>
                  </a:lnTo>
                  <a:lnTo>
                    <a:pt x="213" y="238"/>
                  </a:lnTo>
                  <a:lnTo>
                    <a:pt x="213" y="238"/>
                  </a:lnTo>
                  <a:lnTo>
                    <a:pt x="210" y="240"/>
                  </a:lnTo>
                  <a:lnTo>
                    <a:pt x="207" y="241"/>
                  </a:lnTo>
                  <a:lnTo>
                    <a:pt x="205" y="243"/>
                  </a:lnTo>
                  <a:lnTo>
                    <a:pt x="205" y="243"/>
                  </a:lnTo>
                  <a:lnTo>
                    <a:pt x="197" y="242"/>
                  </a:lnTo>
                  <a:lnTo>
                    <a:pt x="190" y="241"/>
                  </a:lnTo>
                  <a:lnTo>
                    <a:pt x="184" y="242"/>
                  </a:lnTo>
                  <a:lnTo>
                    <a:pt x="184" y="242"/>
                  </a:lnTo>
                  <a:lnTo>
                    <a:pt x="180" y="245"/>
                  </a:lnTo>
                  <a:lnTo>
                    <a:pt x="178" y="247"/>
                  </a:lnTo>
                  <a:lnTo>
                    <a:pt x="178" y="247"/>
                  </a:lnTo>
                  <a:lnTo>
                    <a:pt x="177" y="251"/>
                  </a:lnTo>
                  <a:lnTo>
                    <a:pt x="175" y="252"/>
                  </a:lnTo>
                  <a:lnTo>
                    <a:pt x="175" y="252"/>
                  </a:lnTo>
                  <a:lnTo>
                    <a:pt x="167" y="249"/>
                  </a:lnTo>
                  <a:lnTo>
                    <a:pt x="158" y="249"/>
                  </a:lnTo>
                  <a:lnTo>
                    <a:pt x="156" y="249"/>
                  </a:lnTo>
                  <a:lnTo>
                    <a:pt x="152" y="252"/>
                  </a:lnTo>
                  <a:lnTo>
                    <a:pt x="152" y="252"/>
                  </a:lnTo>
                  <a:lnTo>
                    <a:pt x="150" y="254"/>
                  </a:lnTo>
                  <a:lnTo>
                    <a:pt x="148" y="257"/>
                  </a:lnTo>
                  <a:lnTo>
                    <a:pt x="148" y="264"/>
                  </a:lnTo>
                  <a:lnTo>
                    <a:pt x="148" y="264"/>
                  </a:lnTo>
                  <a:lnTo>
                    <a:pt x="147" y="265"/>
                  </a:lnTo>
                  <a:lnTo>
                    <a:pt x="146" y="267"/>
                  </a:lnTo>
                  <a:lnTo>
                    <a:pt x="145" y="267"/>
                  </a:lnTo>
                  <a:lnTo>
                    <a:pt x="145" y="267"/>
                  </a:lnTo>
                  <a:lnTo>
                    <a:pt x="131" y="265"/>
                  </a:lnTo>
                  <a:lnTo>
                    <a:pt x="119" y="265"/>
                  </a:lnTo>
                  <a:lnTo>
                    <a:pt x="113" y="267"/>
                  </a:lnTo>
                  <a:lnTo>
                    <a:pt x="108" y="269"/>
                  </a:lnTo>
                  <a:lnTo>
                    <a:pt x="108" y="269"/>
                  </a:lnTo>
                  <a:lnTo>
                    <a:pt x="104" y="272"/>
                  </a:lnTo>
                  <a:lnTo>
                    <a:pt x="100" y="274"/>
                  </a:lnTo>
                  <a:lnTo>
                    <a:pt x="97" y="281"/>
                  </a:lnTo>
                  <a:lnTo>
                    <a:pt x="97" y="281"/>
                  </a:lnTo>
                  <a:lnTo>
                    <a:pt x="96" y="285"/>
                  </a:lnTo>
                  <a:lnTo>
                    <a:pt x="94" y="288"/>
                  </a:lnTo>
                  <a:lnTo>
                    <a:pt x="94" y="288"/>
                  </a:lnTo>
                  <a:lnTo>
                    <a:pt x="86" y="291"/>
                  </a:lnTo>
                  <a:lnTo>
                    <a:pt x="77" y="296"/>
                  </a:lnTo>
                  <a:lnTo>
                    <a:pt x="70" y="302"/>
                  </a:lnTo>
                  <a:lnTo>
                    <a:pt x="70" y="302"/>
                  </a:lnTo>
                  <a:lnTo>
                    <a:pt x="66" y="307"/>
                  </a:lnTo>
                  <a:lnTo>
                    <a:pt x="64" y="312"/>
                  </a:lnTo>
                  <a:lnTo>
                    <a:pt x="61" y="317"/>
                  </a:lnTo>
                  <a:lnTo>
                    <a:pt x="61" y="317"/>
                  </a:lnTo>
                  <a:lnTo>
                    <a:pt x="60" y="313"/>
                  </a:lnTo>
                  <a:lnTo>
                    <a:pt x="59" y="311"/>
                  </a:lnTo>
                  <a:lnTo>
                    <a:pt x="58" y="310"/>
                  </a:lnTo>
                  <a:lnTo>
                    <a:pt x="58" y="310"/>
                  </a:lnTo>
                  <a:lnTo>
                    <a:pt x="58" y="310"/>
                  </a:lnTo>
                  <a:lnTo>
                    <a:pt x="55" y="313"/>
                  </a:lnTo>
                  <a:lnTo>
                    <a:pt x="55" y="319"/>
                  </a:lnTo>
                  <a:lnTo>
                    <a:pt x="54" y="326"/>
                  </a:lnTo>
                  <a:lnTo>
                    <a:pt x="54" y="326"/>
                  </a:lnTo>
                  <a:lnTo>
                    <a:pt x="50" y="333"/>
                  </a:lnTo>
                  <a:lnTo>
                    <a:pt x="43" y="348"/>
                  </a:lnTo>
                  <a:lnTo>
                    <a:pt x="43" y="348"/>
                  </a:lnTo>
                  <a:lnTo>
                    <a:pt x="37" y="359"/>
                  </a:lnTo>
                  <a:lnTo>
                    <a:pt x="34" y="366"/>
                  </a:lnTo>
                  <a:lnTo>
                    <a:pt x="33" y="375"/>
                  </a:lnTo>
                  <a:lnTo>
                    <a:pt x="33" y="375"/>
                  </a:lnTo>
                  <a:lnTo>
                    <a:pt x="33" y="382"/>
                  </a:lnTo>
                  <a:lnTo>
                    <a:pt x="34" y="391"/>
                  </a:lnTo>
                  <a:lnTo>
                    <a:pt x="39" y="408"/>
                  </a:lnTo>
                  <a:lnTo>
                    <a:pt x="39" y="408"/>
                  </a:lnTo>
                  <a:lnTo>
                    <a:pt x="39" y="412"/>
                  </a:lnTo>
                  <a:lnTo>
                    <a:pt x="39" y="415"/>
                  </a:lnTo>
                  <a:lnTo>
                    <a:pt x="38" y="416"/>
                  </a:lnTo>
                  <a:lnTo>
                    <a:pt x="38" y="416"/>
                  </a:lnTo>
                  <a:lnTo>
                    <a:pt x="34" y="413"/>
                  </a:lnTo>
                  <a:lnTo>
                    <a:pt x="31" y="410"/>
                  </a:lnTo>
                  <a:lnTo>
                    <a:pt x="27" y="409"/>
                  </a:lnTo>
                  <a:lnTo>
                    <a:pt x="27" y="409"/>
                  </a:lnTo>
                  <a:lnTo>
                    <a:pt x="26" y="410"/>
                  </a:lnTo>
                  <a:lnTo>
                    <a:pt x="26" y="412"/>
                  </a:lnTo>
                  <a:lnTo>
                    <a:pt x="26" y="414"/>
                  </a:lnTo>
                  <a:lnTo>
                    <a:pt x="26" y="414"/>
                  </a:lnTo>
                  <a:lnTo>
                    <a:pt x="22" y="413"/>
                  </a:lnTo>
                  <a:lnTo>
                    <a:pt x="21" y="412"/>
                  </a:lnTo>
                  <a:lnTo>
                    <a:pt x="18" y="413"/>
                  </a:lnTo>
                  <a:lnTo>
                    <a:pt x="18" y="413"/>
                  </a:lnTo>
                  <a:lnTo>
                    <a:pt x="18" y="415"/>
                  </a:lnTo>
                  <a:lnTo>
                    <a:pt x="18" y="418"/>
                  </a:lnTo>
                  <a:lnTo>
                    <a:pt x="18" y="421"/>
                  </a:lnTo>
                  <a:lnTo>
                    <a:pt x="18" y="421"/>
                  </a:lnTo>
                  <a:lnTo>
                    <a:pt x="18" y="423"/>
                  </a:lnTo>
                  <a:lnTo>
                    <a:pt x="17" y="423"/>
                  </a:lnTo>
                  <a:lnTo>
                    <a:pt x="17" y="426"/>
                  </a:lnTo>
                  <a:lnTo>
                    <a:pt x="19" y="431"/>
                  </a:lnTo>
                  <a:lnTo>
                    <a:pt x="19" y="431"/>
                  </a:lnTo>
                  <a:lnTo>
                    <a:pt x="29" y="445"/>
                  </a:lnTo>
                  <a:lnTo>
                    <a:pt x="29" y="445"/>
                  </a:lnTo>
                  <a:lnTo>
                    <a:pt x="31" y="448"/>
                  </a:lnTo>
                  <a:lnTo>
                    <a:pt x="32" y="452"/>
                  </a:lnTo>
                  <a:lnTo>
                    <a:pt x="32" y="455"/>
                  </a:lnTo>
                  <a:lnTo>
                    <a:pt x="32" y="455"/>
                  </a:lnTo>
                  <a:lnTo>
                    <a:pt x="31" y="459"/>
                  </a:lnTo>
                  <a:lnTo>
                    <a:pt x="31" y="466"/>
                  </a:lnTo>
                  <a:lnTo>
                    <a:pt x="32" y="472"/>
                  </a:lnTo>
                  <a:lnTo>
                    <a:pt x="32" y="472"/>
                  </a:lnTo>
                  <a:lnTo>
                    <a:pt x="33" y="478"/>
                  </a:lnTo>
                  <a:lnTo>
                    <a:pt x="35" y="483"/>
                  </a:lnTo>
                  <a:lnTo>
                    <a:pt x="38" y="488"/>
                  </a:lnTo>
                  <a:lnTo>
                    <a:pt x="38" y="488"/>
                  </a:lnTo>
                  <a:lnTo>
                    <a:pt x="34" y="504"/>
                  </a:lnTo>
                  <a:lnTo>
                    <a:pt x="32" y="521"/>
                  </a:lnTo>
                  <a:lnTo>
                    <a:pt x="32" y="538"/>
                  </a:lnTo>
                  <a:lnTo>
                    <a:pt x="32" y="538"/>
                  </a:lnTo>
                  <a:lnTo>
                    <a:pt x="33" y="550"/>
                  </a:lnTo>
                  <a:lnTo>
                    <a:pt x="37" y="561"/>
                  </a:lnTo>
                  <a:lnTo>
                    <a:pt x="42" y="572"/>
                  </a:lnTo>
                  <a:lnTo>
                    <a:pt x="42" y="572"/>
                  </a:lnTo>
                  <a:lnTo>
                    <a:pt x="42" y="575"/>
                  </a:lnTo>
                  <a:lnTo>
                    <a:pt x="40" y="580"/>
                  </a:lnTo>
                  <a:lnTo>
                    <a:pt x="40" y="580"/>
                  </a:lnTo>
                  <a:lnTo>
                    <a:pt x="28" y="601"/>
                  </a:lnTo>
                  <a:lnTo>
                    <a:pt x="28" y="601"/>
                  </a:lnTo>
                  <a:lnTo>
                    <a:pt x="26" y="607"/>
                  </a:lnTo>
                  <a:lnTo>
                    <a:pt x="24" y="613"/>
                  </a:lnTo>
                  <a:lnTo>
                    <a:pt x="22" y="620"/>
                  </a:lnTo>
                  <a:lnTo>
                    <a:pt x="22" y="620"/>
                  </a:lnTo>
                  <a:lnTo>
                    <a:pt x="21" y="624"/>
                  </a:lnTo>
                  <a:lnTo>
                    <a:pt x="19" y="626"/>
                  </a:lnTo>
                  <a:lnTo>
                    <a:pt x="18" y="628"/>
                  </a:lnTo>
                  <a:lnTo>
                    <a:pt x="18" y="628"/>
                  </a:lnTo>
                  <a:lnTo>
                    <a:pt x="8" y="630"/>
                  </a:lnTo>
                  <a:lnTo>
                    <a:pt x="5" y="633"/>
                  </a:lnTo>
                  <a:lnTo>
                    <a:pt x="1" y="635"/>
                  </a:lnTo>
                  <a:lnTo>
                    <a:pt x="1" y="635"/>
                  </a:lnTo>
                  <a:lnTo>
                    <a:pt x="0" y="636"/>
                  </a:lnTo>
                  <a:lnTo>
                    <a:pt x="0" y="639"/>
                  </a:lnTo>
                  <a:lnTo>
                    <a:pt x="0" y="642"/>
                  </a:lnTo>
                  <a:lnTo>
                    <a:pt x="4" y="646"/>
                  </a:lnTo>
                  <a:lnTo>
                    <a:pt x="4" y="646"/>
                  </a:lnTo>
                  <a:lnTo>
                    <a:pt x="6" y="646"/>
                  </a:lnTo>
                  <a:lnTo>
                    <a:pt x="10" y="646"/>
                  </a:lnTo>
                  <a:lnTo>
                    <a:pt x="12" y="647"/>
                  </a:lnTo>
                  <a:lnTo>
                    <a:pt x="12" y="647"/>
                  </a:lnTo>
                  <a:lnTo>
                    <a:pt x="17" y="651"/>
                  </a:lnTo>
                  <a:lnTo>
                    <a:pt x="21" y="655"/>
                  </a:lnTo>
                  <a:lnTo>
                    <a:pt x="24" y="661"/>
                  </a:lnTo>
                  <a:lnTo>
                    <a:pt x="24" y="661"/>
                  </a:lnTo>
                  <a:lnTo>
                    <a:pt x="26" y="662"/>
                  </a:lnTo>
                  <a:lnTo>
                    <a:pt x="32" y="667"/>
                  </a:lnTo>
                  <a:lnTo>
                    <a:pt x="35" y="669"/>
                  </a:lnTo>
                  <a:lnTo>
                    <a:pt x="40" y="671"/>
                  </a:lnTo>
                  <a:lnTo>
                    <a:pt x="46" y="671"/>
                  </a:lnTo>
                  <a:lnTo>
                    <a:pt x="54" y="669"/>
                  </a:lnTo>
                  <a:lnTo>
                    <a:pt x="54" y="669"/>
                  </a:lnTo>
                  <a:lnTo>
                    <a:pt x="60" y="666"/>
                  </a:lnTo>
                  <a:lnTo>
                    <a:pt x="66" y="662"/>
                  </a:lnTo>
                  <a:lnTo>
                    <a:pt x="78" y="652"/>
                  </a:lnTo>
                  <a:lnTo>
                    <a:pt x="93" y="639"/>
                  </a:lnTo>
                  <a:lnTo>
                    <a:pt x="93" y="639"/>
                  </a:lnTo>
                  <a:lnTo>
                    <a:pt x="102" y="635"/>
                  </a:lnTo>
                  <a:lnTo>
                    <a:pt x="110" y="633"/>
                  </a:lnTo>
                  <a:lnTo>
                    <a:pt x="121" y="631"/>
                  </a:lnTo>
                  <a:lnTo>
                    <a:pt x="121" y="631"/>
                  </a:lnTo>
                  <a:lnTo>
                    <a:pt x="137" y="633"/>
                  </a:lnTo>
                  <a:lnTo>
                    <a:pt x="152" y="635"/>
                  </a:lnTo>
                  <a:lnTo>
                    <a:pt x="167" y="639"/>
                  </a:lnTo>
                  <a:lnTo>
                    <a:pt x="167" y="639"/>
                  </a:lnTo>
                  <a:lnTo>
                    <a:pt x="178" y="636"/>
                  </a:lnTo>
                  <a:lnTo>
                    <a:pt x="186" y="634"/>
                  </a:lnTo>
                  <a:lnTo>
                    <a:pt x="195" y="629"/>
                  </a:lnTo>
                  <a:lnTo>
                    <a:pt x="195" y="629"/>
                  </a:lnTo>
                  <a:lnTo>
                    <a:pt x="197" y="626"/>
                  </a:lnTo>
                  <a:lnTo>
                    <a:pt x="200" y="623"/>
                  </a:lnTo>
                  <a:lnTo>
                    <a:pt x="202" y="615"/>
                  </a:lnTo>
                  <a:lnTo>
                    <a:pt x="204" y="610"/>
                  </a:lnTo>
                  <a:lnTo>
                    <a:pt x="204" y="608"/>
                  </a:lnTo>
                  <a:lnTo>
                    <a:pt x="204" y="608"/>
                  </a:lnTo>
                  <a:lnTo>
                    <a:pt x="205" y="609"/>
                  </a:lnTo>
                  <a:lnTo>
                    <a:pt x="209" y="612"/>
                  </a:lnTo>
                  <a:lnTo>
                    <a:pt x="215" y="612"/>
                  </a:lnTo>
                  <a:lnTo>
                    <a:pt x="218" y="612"/>
                  </a:lnTo>
                  <a:lnTo>
                    <a:pt x="222" y="610"/>
                  </a:lnTo>
                  <a:lnTo>
                    <a:pt x="222" y="610"/>
                  </a:lnTo>
                  <a:lnTo>
                    <a:pt x="228" y="607"/>
                  </a:lnTo>
                  <a:lnTo>
                    <a:pt x="234" y="602"/>
                  </a:lnTo>
                  <a:lnTo>
                    <a:pt x="245" y="592"/>
                  </a:lnTo>
                  <a:lnTo>
                    <a:pt x="245" y="592"/>
                  </a:lnTo>
                  <a:lnTo>
                    <a:pt x="249" y="591"/>
                  </a:lnTo>
                  <a:lnTo>
                    <a:pt x="253" y="590"/>
                  </a:lnTo>
                  <a:lnTo>
                    <a:pt x="258" y="588"/>
                  </a:lnTo>
                  <a:lnTo>
                    <a:pt x="258" y="588"/>
                  </a:lnTo>
                  <a:lnTo>
                    <a:pt x="261" y="588"/>
                  </a:lnTo>
                  <a:lnTo>
                    <a:pt x="271" y="588"/>
                  </a:lnTo>
                  <a:lnTo>
                    <a:pt x="287" y="587"/>
                  </a:lnTo>
                  <a:lnTo>
                    <a:pt x="305" y="583"/>
                  </a:lnTo>
                  <a:lnTo>
                    <a:pt x="305" y="583"/>
                  </a:lnTo>
                  <a:lnTo>
                    <a:pt x="318" y="579"/>
                  </a:lnTo>
                  <a:lnTo>
                    <a:pt x="331" y="574"/>
                  </a:lnTo>
                  <a:lnTo>
                    <a:pt x="356" y="565"/>
                  </a:lnTo>
                  <a:lnTo>
                    <a:pt x="356" y="565"/>
                  </a:lnTo>
                  <a:lnTo>
                    <a:pt x="362" y="564"/>
                  </a:lnTo>
                  <a:lnTo>
                    <a:pt x="368" y="564"/>
                  </a:lnTo>
                  <a:lnTo>
                    <a:pt x="373" y="564"/>
                  </a:lnTo>
                  <a:lnTo>
                    <a:pt x="378" y="565"/>
                  </a:lnTo>
                  <a:lnTo>
                    <a:pt x="384" y="569"/>
                  </a:lnTo>
                  <a:lnTo>
                    <a:pt x="387" y="571"/>
                  </a:lnTo>
                  <a:lnTo>
                    <a:pt x="387" y="571"/>
                  </a:lnTo>
                  <a:lnTo>
                    <a:pt x="390" y="575"/>
                  </a:lnTo>
                  <a:lnTo>
                    <a:pt x="394" y="579"/>
                  </a:lnTo>
                  <a:lnTo>
                    <a:pt x="400" y="582"/>
                  </a:lnTo>
                  <a:lnTo>
                    <a:pt x="400" y="582"/>
                  </a:lnTo>
                  <a:lnTo>
                    <a:pt x="407" y="585"/>
                  </a:lnTo>
                  <a:lnTo>
                    <a:pt x="416" y="587"/>
                  </a:lnTo>
                  <a:lnTo>
                    <a:pt x="425" y="587"/>
                  </a:lnTo>
                  <a:lnTo>
                    <a:pt x="425" y="587"/>
                  </a:lnTo>
                  <a:lnTo>
                    <a:pt x="425" y="595"/>
                  </a:lnTo>
                  <a:lnTo>
                    <a:pt x="426" y="602"/>
                  </a:lnTo>
                  <a:lnTo>
                    <a:pt x="428" y="609"/>
                  </a:lnTo>
                  <a:lnTo>
                    <a:pt x="428" y="609"/>
                  </a:lnTo>
                  <a:lnTo>
                    <a:pt x="431" y="613"/>
                  </a:lnTo>
                  <a:lnTo>
                    <a:pt x="434" y="615"/>
                  </a:lnTo>
                  <a:lnTo>
                    <a:pt x="438" y="618"/>
                  </a:lnTo>
                  <a:lnTo>
                    <a:pt x="438" y="618"/>
                  </a:lnTo>
                  <a:lnTo>
                    <a:pt x="434" y="629"/>
                  </a:lnTo>
                  <a:lnTo>
                    <a:pt x="433" y="637"/>
                  </a:lnTo>
                  <a:lnTo>
                    <a:pt x="433" y="645"/>
                  </a:lnTo>
                  <a:lnTo>
                    <a:pt x="433" y="645"/>
                  </a:lnTo>
                  <a:lnTo>
                    <a:pt x="433" y="649"/>
                  </a:lnTo>
                  <a:lnTo>
                    <a:pt x="436" y="651"/>
                  </a:lnTo>
                  <a:lnTo>
                    <a:pt x="439" y="655"/>
                  </a:lnTo>
                  <a:lnTo>
                    <a:pt x="443" y="655"/>
                  </a:lnTo>
                  <a:lnTo>
                    <a:pt x="444" y="655"/>
                  </a:lnTo>
                  <a:lnTo>
                    <a:pt x="444" y="655"/>
                  </a:lnTo>
                  <a:lnTo>
                    <a:pt x="450" y="649"/>
                  </a:lnTo>
                  <a:lnTo>
                    <a:pt x="465" y="636"/>
                  </a:lnTo>
                  <a:lnTo>
                    <a:pt x="465" y="636"/>
                  </a:lnTo>
                  <a:lnTo>
                    <a:pt x="472" y="631"/>
                  </a:lnTo>
                  <a:lnTo>
                    <a:pt x="477" y="629"/>
                  </a:lnTo>
                  <a:lnTo>
                    <a:pt x="477" y="629"/>
                  </a:lnTo>
                  <a:lnTo>
                    <a:pt x="481" y="623"/>
                  </a:lnTo>
                  <a:lnTo>
                    <a:pt x="484" y="618"/>
                  </a:lnTo>
                  <a:lnTo>
                    <a:pt x="488" y="612"/>
                  </a:lnTo>
                  <a:lnTo>
                    <a:pt x="488" y="612"/>
                  </a:lnTo>
                  <a:lnTo>
                    <a:pt x="492" y="608"/>
                  </a:lnTo>
                  <a:lnTo>
                    <a:pt x="497" y="606"/>
                  </a:lnTo>
                  <a:lnTo>
                    <a:pt x="501" y="604"/>
                  </a:lnTo>
                  <a:lnTo>
                    <a:pt x="501" y="604"/>
                  </a:lnTo>
                  <a:lnTo>
                    <a:pt x="502" y="606"/>
                  </a:lnTo>
                  <a:lnTo>
                    <a:pt x="503" y="609"/>
                  </a:lnTo>
                  <a:lnTo>
                    <a:pt x="503" y="615"/>
                  </a:lnTo>
                  <a:lnTo>
                    <a:pt x="503" y="619"/>
                  </a:lnTo>
                  <a:lnTo>
                    <a:pt x="501" y="624"/>
                  </a:lnTo>
                  <a:lnTo>
                    <a:pt x="501" y="624"/>
                  </a:lnTo>
                  <a:lnTo>
                    <a:pt x="492" y="635"/>
                  </a:lnTo>
                  <a:lnTo>
                    <a:pt x="481" y="647"/>
                  </a:lnTo>
                  <a:lnTo>
                    <a:pt x="468" y="660"/>
                  </a:lnTo>
                  <a:lnTo>
                    <a:pt x="468" y="660"/>
                  </a:lnTo>
                  <a:lnTo>
                    <a:pt x="466" y="665"/>
                  </a:lnTo>
                  <a:lnTo>
                    <a:pt x="466" y="668"/>
                  </a:lnTo>
                  <a:lnTo>
                    <a:pt x="466" y="671"/>
                  </a:lnTo>
                  <a:lnTo>
                    <a:pt x="466" y="671"/>
                  </a:lnTo>
                  <a:lnTo>
                    <a:pt x="469" y="671"/>
                  </a:lnTo>
                  <a:lnTo>
                    <a:pt x="472" y="671"/>
                  </a:lnTo>
                  <a:lnTo>
                    <a:pt x="476" y="668"/>
                  </a:lnTo>
                  <a:lnTo>
                    <a:pt x="476" y="668"/>
                  </a:lnTo>
                  <a:lnTo>
                    <a:pt x="485" y="658"/>
                  </a:lnTo>
                  <a:lnTo>
                    <a:pt x="491" y="651"/>
                  </a:lnTo>
                  <a:lnTo>
                    <a:pt x="498" y="645"/>
                  </a:lnTo>
                  <a:lnTo>
                    <a:pt x="498" y="645"/>
                  </a:lnTo>
                  <a:lnTo>
                    <a:pt x="499" y="645"/>
                  </a:lnTo>
                  <a:lnTo>
                    <a:pt x="502" y="645"/>
                  </a:lnTo>
                  <a:lnTo>
                    <a:pt x="503" y="647"/>
                  </a:lnTo>
                  <a:lnTo>
                    <a:pt x="504" y="651"/>
                  </a:lnTo>
                  <a:lnTo>
                    <a:pt x="504" y="651"/>
                  </a:lnTo>
                  <a:lnTo>
                    <a:pt x="499" y="658"/>
                  </a:lnTo>
                  <a:lnTo>
                    <a:pt x="496" y="666"/>
                  </a:lnTo>
                  <a:lnTo>
                    <a:pt x="495" y="673"/>
                  </a:lnTo>
                  <a:lnTo>
                    <a:pt x="495" y="673"/>
                  </a:lnTo>
                  <a:lnTo>
                    <a:pt x="495" y="676"/>
                  </a:lnTo>
                  <a:lnTo>
                    <a:pt x="496" y="678"/>
                  </a:lnTo>
                  <a:lnTo>
                    <a:pt x="499" y="680"/>
                  </a:lnTo>
                  <a:lnTo>
                    <a:pt x="504" y="683"/>
                  </a:lnTo>
                  <a:lnTo>
                    <a:pt x="504" y="683"/>
                  </a:lnTo>
                  <a:lnTo>
                    <a:pt x="504" y="692"/>
                  </a:lnTo>
                  <a:lnTo>
                    <a:pt x="503" y="700"/>
                  </a:lnTo>
                  <a:lnTo>
                    <a:pt x="502" y="709"/>
                  </a:lnTo>
                  <a:lnTo>
                    <a:pt x="502" y="709"/>
                  </a:lnTo>
                  <a:lnTo>
                    <a:pt x="499" y="725"/>
                  </a:lnTo>
                  <a:lnTo>
                    <a:pt x="498" y="732"/>
                  </a:lnTo>
                  <a:lnTo>
                    <a:pt x="499" y="739"/>
                  </a:lnTo>
                  <a:lnTo>
                    <a:pt x="499" y="739"/>
                  </a:lnTo>
                  <a:lnTo>
                    <a:pt x="501" y="743"/>
                  </a:lnTo>
                  <a:lnTo>
                    <a:pt x="504" y="747"/>
                  </a:lnTo>
                  <a:lnTo>
                    <a:pt x="508" y="749"/>
                  </a:lnTo>
                  <a:lnTo>
                    <a:pt x="512" y="750"/>
                  </a:lnTo>
                  <a:lnTo>
                    <a:pt x="519" y="753"/>
                  </a:lnTo>
                  <a:lnTo>
                    <a:pt x="523" y="754"/>
                  </a:lnTo>
                  <a:lnTo>
                    <a:pt x="523" y="754"/>
                  </a:lnTo>
                  <a:lnTo>
                    <a:pt x="526" y="757"/>
                  </a:lnTo>
                  <a:lnTo>
                    <a:pt x="534" y="762"/>
                  </a:lnTo>
                  <a:lnTo>
                    <a:pt x="545" y="765"/>
                  </a:lnTo>
                  <a:lnTo>
                    <a:pt x="550" y="766"/>
                  </a:lnTo>
                  <a:lnTo>
                    <a:pt x="556" y="766"/>
                  </a:lnTo>
                  <a:lnTo>
                    <a:pt x="556" y="766"/>
                  </a:lnTo>
                  <a:lnTo>
                    <a:pt x="561" y="764"/>
                  </a:lnTo>
                  <a:lnTo>
                    <a:pt x="565" y="763"/>
                  </a:lnTo>
                  <a:lnTo>
                    <a:pt x="573" y="757"/>
                  </a:lnTo>
                  <a:lnTo>
                    <a:pt x="582" y="750"/>
                  </a:lnTo>
                  <a:lnTo>
                    <a:pt x="588" y="747"/>
                  </a:lnTo>
                  <a:lnTo>
                    <a:pt x="588" y="747"/>
                  </a:lnTo>
                  <a:lnTo>
                    <a:pt x="590" y="747"/>
                  </a:lnTo>
                  <a:lnTo>
                    <a:pt x="592" y="747"/>
                  </a:lnTo>
                  <a:lnTo>
                    <a:pt x="594" y="749"/>
                  </a:lnTo>
                  <a:lnTo>
                    <a:pt x="596" y="754"/>
                  </a:lnTo>
                  <a:lnTo>
                    <a:pt x="596" y="754"/>
                  </a:lnTo>
                  <a:lnTo>
                    <a:pt x="599" y="762"/>
                  </a:lnTo>
                  <a:lnTo>
                    <a:pt x="604" y="769"/>
                  </a:lnTo>
                  <a:lnTo>
                    <a:pt x="606" y="771"/>
                  </a:lnTo>
                  <a:lnTo>
                    <a:pt x="609" y="774"/>
                  </a:lnTo>
                  <a:lnTo>
                    <a:pt x="609" y="774"/>
                  </a:lnTo>
                  <a:lnTo>
                    <a:pt x="611" y="775"/>
                  </a:lnTo>
                  <a:lnTo>
                    <a:pt x="614" y="775"/>
                  </a:lnTo>
                  <a:lnTo>
                    <a:pt x="619" y="775"/>
                  </a:lnTo>
                  <a:lnTo>
                    <a:pt x="625" y="773"/>
                  </a:lnTo>
                  <a:lnTo>
                    <a:pt x="625" y="773"/>
                  </a:lnTo>
                  <a:lnTo>
                    <a:pt x="637" y="764"/>
                  </a:lnTo>
                  <a:lnTo>
                    <a:pt x="648" y="755"/>
                  </a:lnTo>
                  <a:lnTo>
                    <a:pt x="662" y="748"/>
                  </a:lnTo>
                  <a:lnTo>
                    <a:pt x="662" y="748"/>
                  </a:lnTo>
                  <a:lnTo>
                    <a:pt x="670" y="746"/>
                  </a:lnTo>
                  <a:lnTo>
                    <a:pt x="679" y="744"/>
                  </a:lnTo>
                  <a:lnTo>
                    <a:pt x="687" y="744"/>
                  </a:lnTo>
                  <a:lnTo>
                    <a:pt x="687" y="744"/>
                  </a:lnTo>
                  <a:lnTo>
                    <a:pt x="689" y="746"/>
                  </a:lnTo>
                  <a:lnTo>
                    <a:pt x="693" y="746"/>
                  </a:lnTo>
                  <a:lnTo>
                    <a:pt x="697" y="744"/>
                  </a:lnTo>
                  <a:lnTo>
                    <a:pt x="701" y="742"/>
                  </a:lnTo>
                  <a:lnTo>
                    <a:pt x="706" y="739"/>
                  </a:lnTo>
                  <a:lnTo>
                    <a:pt x="709" y="735"/>
                  </a:lnTo>
                  <a:lnTo>
                    <a:pt x="709" y="735"/>
                  </a:lnTo>
                  <a:lnTo>
                    <a:pt x="718" y="722"/>
                  </a:lnTo>
                  <a:lnTo>
                    <a:pt x="725" y="706"/>
                  </a:lnTo>
                  <a:lnTo>
                    <a:pt x="725" y="706"/>
                  </a:lnTo>
                  <a:lnTo>
                    <a:pt x="730" y="699"/>
                  </a:lnTo>
                  <a:lnTo>
                    <a:pt x="735" y="693"/>
                  </a:lnTo>
                  <a:lnTo>
                    <a:pt x="740" y="687"/>
                  </a:lnTo>
                  <a:lnTo>
                    <a:pt x="740" y="687"/>
                  </a:lnTo>
                  <a:lnTo>
                    <a:pt x="746" y="683"/>
                  </a:lnTo>
                  <a:lnTo>
                    <a:pt x="752" y="678"/>
                  </a:lnTo>
                  <a:lnTo>
                    <a:pt x="757" y="671"/>
                  </a:lnTo>
                  <a:lnTo>
                    <a:pt x="757" y="671"/>
                  </a:lnTo>
                  <a:lnTo>
                    <a:pt x="761" y="662"/>
                  </a:lnTo>
                  <a:lnTo>
                    <a:pt x="763" y="652"/>
                  </a:lnTo>
                  <a:lnTo>
                    <a:pt x="763" y="652"/>
                  </a:lnTo>
                  <a:lnTo>
                    <a:pt x="766" y="646"/>
                  </a:lnTo>
                  <a:lnTo>
                    <a:pt x="767" y="644"/>
                  </a:lnTo>
                  <a:lnTo>
                    <a:pt x="767" y="644"/>
                  </a:lnTo>
                  <a:lnTo>
                    <a:pt x="779" y="634"/>
                  </a:lnTo>
                  <a:lnTo>
                    <a:pt x="805" y="612"/>
                  </a:lnTo>
                  <a:lnTo>
                    <a:pt x="805" y="612"/>
                  </a:lnTo>
                  <a:lnTo>
                    <a:pt x="819" y="603"/>
                  </a:lnTo>
                  <a:lnTo>
                    <a:pt x="819" y="603"/>
                  </a:lnTo>
                  <a:lnTo>
                    <a:pt x="825" y="598"/>
                  </a:lnTo>
                  <a:lnTo>
                    <a:pt x="827" y="593"/>
                  </a:lnTo>
                  <a:lnTo>
                    <a:pt x="830" y="590"/>
                  </a:lnTo>
                  <a:lnTo>
                    <a:pt x="830" y="586"/>
                  </a:lnTo>
                  <a:lnTo>
                    <a:pt x="830" y="582"/>
                  </a:lnTo>
                  <a:lnTo>
                    <a:pt x="828" y="580"/>
                  </a:lnTo>
                  <a:lnTo>
                    <a:pt x="827" y="579"/>
                  </a:lnTo>
                  <a:lnTo>
                    <a:pt x="827" y="579"/>
                  </a:lnTo>
                  <a:lnTo>
                    <a:pt x="833" y="575"/>
                  </a:lnTo>
                  <a:lnTo>
                    <a:pt x="838" y="572"/>
                  </a:lnTo>
                  <a:lnTo>
                    <a:pt x="844" y="566"/>
                  </a:lnTo>
                  <a:lnTo>
                    <a:pt x="844" y="566"/>
                  </a:lnTo>
                  <a:lnTo>
                    <a:pt x="851" y="559"/>
                  </a:lnTo>
                  <a:lnTo>
                    <a:pt x="854" y="552"/>
                  </a:lnTo>
                  <a:lnTo>
                    <a:pt x="859" y="544"/>
                  </a:lnTo>
                  <a:lnTo>
                    <a:pt x="859" y="544"/>
                  </a:lnTo>
                  <a:lnTo>
                    <a:pt x="860" y="544"/>
                  </a:lnTo>
                  <a:lnTo>
                    <a:pt x="862" y="545"/>
                  </a:lnTo>
                  <a:lnTo>
                    <a:pt x="865" y="544"/>
                  </a:lnTo>
                  <a:lnTo>
                    <a:pt x="869" y="540"/>
                  </a:lnTo>
                  <a:lnTo>
                    <a:pt x="869" y="540"/>
                  </a:lnTo>
                  <a:lnTo>
                    <a:pt x="875" y="528"/>
                  </a:lnTo>
                  <a:lnTo>
                    <a:pt x="882" y="512"/>
                  </a:lnTo>
                  <a:lnTo>
                    <a:pt x="890" y="495"/>
                  </a:lnTo>
                  <a:lnTo>
                    <a:pt x="896" y="480"/>
                  </a:lnTo>
                  <a:lnTo>
                    <a:pt x="896" y="480"/>
                  </a:lnTo>
                  <a:lnTo>
                    <a:pt x="897" y="470"/>
                  </a:lnTo>
                  <a:lnTo>
                    <a:pt x="898" y="463"/>
                  </a:lnTo>
                  <a:lnTo>
                    <a:pt x="898" y="457"/>
                  </a:lnTo>
                  <a:lnTo>
                    <a:pt x="898" y="452"/>
                  </a:lnTo>
                  <a:lnTo>
                    <a:pt x="896" y="446"/>
                  </a:lnTo>
                  <a:lnTo>
                    <a:pt x="895" y="445"/>
                  </a:lnTo>
                  <a:lnTo>
                    <a:pt x="895" y="445"/>
                  </a:lnTo>
                  <a:lnTo>
                    <a:pt x="896" y="439"/>
                  </a:lnTo>
                  <a:lnTo>
                    <a:pt x="898" y="424"/>
                  </a:lnTo>
                  <a:lnTo>
                    <a:pt x="898" y="414"/>
                  </a:lnTo>
                  <a:lnTo>
                    <a:pt x="898" y="404"/>
                  </a:lnTo>
                  <a:lnTo>
                    <a:pt x="898" y="393"/>
                  </a:lnTo>
                  <a:lnTo>
                    <a:pt x="896" y="383"/>
                  </a:lnTo>
                  <a:lnTo>
                    <a:pt x="896" y="38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" name="Freeform: Shape 107"/>
            <p:cNvSpPr>
              <a:spLocks/>
            </p:cNvSpPr>
            <p:nvPr/>
          </p:nvSpPr>
          <p:spPr bwMode="auto">
            <a:xfrm>
              <a:off x="4691844" y="2548496"/>
              <a:ext cx="1983849" cy="3125737"/>
            </a:xfrm>
            <a:custGeom>
              <a:avLst/>
              <a:gdLst>
                <a:gd name="T0" fmla="*/ 1947 w 2196"/>
                <a:gd name="T1" fmla="*/ 1971 h 3459"/>
                <a:gd name="T2" fmla="*/ 1833 w 2196"/>
                <a:gd name="T3" fmla="*/ 1851 h 3459"/>
                <a:gd name="T4" fmla="*/ 1635 w 2196"/>
                <a:gd name="T5" fmla="*/ 1704 h 3459"/>
                <a:gd name="T6" fmla="*/ 1450 w 2196"/>
                <a:gd name="T7" fmla="*/ 1633 h 3459"/>
                <a:gd name="T8" fmla="*/ 1370 w 2196"/>
                <a:gd name="T9" fmla="*/ 1592 h 3459"/>
                <a:gd name="T10" fmla="*/ 1161 w 2196"/>
                <a:gd name="T11" fmla="*/ 1684 h 3459"/>
                <a:gd name="T12" fmla="*/ 1067 w 2196"/>
                <a:gd name="T13" fmla="*/ 1489 h 3459"/>
                <a:gd name="T14" fmla="*/ 1042 w 2196"/>
                <a:gd name="T15" fmla="*/ 1333 h 3459"/>
                <a:gd name="T16" fmla="*/ 827 w 2196"/>
                <a:gd name="T17" fmla="*/ 1331 h 3459"/>
                <a:gd name="T18" fmla="*/ 1039 w 2196"/>
                <a:gd name="T19" fmla="*/ 1124 h 3459"/>
                <a:gd name="T20" fmla="*/ 1169 w 2196"/>
                <a:gd name="T21" fmla="*/ 1104 h 3459"/>
                <a:gd name="T22" fmla="*/ 1273 w 2196"/>
                <a:gd name="T23" fmla="*/ 1025 h 3459"/>
                <a:gd name="T24" fmla="*/ 1415 w 2196"/>
                <a:gd name="T25" fmla="*/ 865 h 3459"/>
                <a:gd name="T26" fmla="*/ 1636 w 2196"/>
                <a:gd name="T27" fmla="*/ 695 h 3459"/>
                <a:gd name="T28" fmla="*/ 1726 w 2196"/>
                <a:gd name="T29" fmla="*/ 689 h 3459"/>
                <a:gd name="T30" fmla="*/ 1737 w 2196"/>
                <a:gd name="T31" fmla="*/ 574 h 3459"/>
                <a:gd name="T32" fmla="*/ 1856 w 2196"/>
                <a:gd name="T33" fmla="*/ 534 h 3459"/>
                <a:gd name="T34" fmla="*/ 1922 w 2196"/>
                <a:gd name="T35" fmla="*/ 422 h 3459"/>
                <a:gd name="T36" fmla="*/ 1784 w 2196"/>
                <a:gd name="T37" fmla="*/ 323 h 3459"/>
                <a:gd name="T38" fmla="*/ 1646 w 2196"/>
                <a:gd name="T39" fmla="*/ 232 h 3459"/>
                <a:gd name="T40" fmla="*/ 1509 w 2196"/>
                <a:gd name="T41" fmla="*/ 417 h 3459"/>
                <a:gd name="T42" fmla="*/ 1467 w 2196"/>
                <a:gd name="T43" fmla="*/ 416 h 3459"/>
                <a:gd name="T44" fmla="*/ 1301 w 2196"/>
                <a:gd name="T45" fmla="*/ 307 h 3459"/>
                <a:gd name="T46" fmla="*/ 1597 w 2196"/>
                <a:gd name="T47" fmla="*/ 124 h 3459"/>
                <a:gd name="T48" fmla="*/ 1657 w 2196"/>
                <a:gd name="T49" fmla="*/ 46 h 3459"/>
                <a:gd name="T50" fmla="*/ 1558 w 2196"/>
                <a:gd name="T51" fmla="*/ 74 h 3459"/>
                <a:gd name="T52" fmla="*/ 1483 w 2196"/>
                <a:gd name="T53" fmla="*/ 41 h 3459"/>
                <a:gd name="T54" fmla="*/ 1277 w 2196"/>
                <a:gd name="T55" fmla="*/ 74 h 3459"/>
                <a:gd name="T56" fmla="*/ 1144 w 2196"/>
                <a:gd name="T57" fmla="*/ 71 h 3459"/>
                <a:gd name="T58" fmla="*/ 953 w 2196"/>
                <a:gd name="T59" fmla="*/ 38 h 3459"/>
                <a:gd name="T60" fmla="*/ 599 w 2196"/>
                <a:gd name="T61" fmla="*/ 24 h 3459"/>
                <a:gd name="T62" fmla="*/ 282 w 2196"/>
                <a:gd name="T63" fmla="*/ 90 h 3459"/>
                <a:gd name="T64" fmla="*/ 168 w 2196"/>
                <a:gd name="T65" fmla="*/ 151 h 3459"/>
                <a:gd name="T66" fmla="*/ 182 w 2196"/>
                <a:gd name="T67" fmla="*/ 200 h 3459"/>
                <a:gd name="T68" fmla="*/ 79 w 2196"/>
                <a:gd name="T69" fmla="*/ 302 h 3459"/>
                <a:gd name="T70" fmla="*/ 149 w 2196"/>
                <a:gd name="T71" fmla="*/ 350 h 3459"/>
                <a:gd name="T72" fmla="*/ 335 w 2196"/>
                <a:gd name="T73" fmla="*/ 289 h 3459"/>
                <a:gd name="T74" fmla="*/ 523 w 2196"/>
                <a:gd name="T75" fmla="*/ 327 h 3459"/>
                <a:gd name="T76" fmla="*/ 528 w 2196"/>
                <a:gd name="T77" fmla="*/ 509 h 3459"/>
                <a:gd name="T78" fmla="*/ 538 w 2196"/>
                <a:gd name="T79" fmla="*/ 589 h 3459"/>
                <a:gd name="T80" fmla="*/ 419 w 2196"/>
                <a:gd name="T81" fmla="*/ 966 h 3459"/>
                <a:gd name="T82" fmla="*/ 486 w 2196"/>
                <a:gd name="T83" fmla="*/ 1188 h 3459"/>
                <a:gd name="T84" fmla="*/ 552 w 2196"/>
                <a:gd name="T85" fmla="*/ 1262 h 3459"/>
                <a:gd name="T86" fmla="*/ 551 w 2196"/>
                <a:gd name="T87" fmla="*/ 1138 h 3459"/>
                <a:gd name="T88" fmla="*/ 690 w 2196"/>
                <a:gd name="T89" fmla="*/ 1425 h 3459"/>
                <a:gd name="T90" fmla="*/ 999 w 2196"/>
                <a:gd name="T91" fmla="*/ 1575 h 3459"/>
                <a:gd name="T92" fmla="*/ 1104 w 2196"/>
                <a:gd name="T93" fmla="*/ 1688 h 3459"/>
                <a:gd name="T94" fmla="*/ 1218 w 2196"/>
                <a:gd name="T95" fmla="*/ 1726 h 3459"/>
                <a:gd name="T96" fmla="*/ 1169 w 2196"/>
                <a:gd name="T97" fmla="*/ 2022 h 3459"/>
                <a:gd name="T98" fmla="*/ 1275 w 2196"/>
                <a:gd name="T99" fmla="*/ 2317 h 3459"/>
                <a:gd name="T100" fmla="*/ 1444 w 2196"/>
                <a:gd name="T101" fmla="*/ 2808 h 3459"/>
                <a:gd name="T102" fmla="*/ 1508 w 2196"/>
                <a:gd name="T103" fmla="*/ 3136 h 3459"/>
                <a:gd name="T104" fmla="*/ 1657 w 2196"/>
                <a:gd name="T105" fmla="*/ 3399 h 3459"/>
                <a:gd name="T106" fmla="*/ 1781 w 2196"/>
                <a:gd name="T107" fmla="*/ 3452 h 3459"/>
                <a:gd name="T108" fmla="*/ 1695 w 2196"/>
                <a:gd name="T109" fmla="*/ 3256 h 3459"/>
                <a:gd name="T110" fmla="*/ 1671 w 2196"/>
                <a:gd name="T111" fmla="*/ 3129 h 3459"/>
                <a:gd name="T112" fmla="*/ 1700 w 2196"/>
                <a:gd name="T113" fmla="*/ 3072 h 3459"/>
                <a:gd name="T114" fmla="*/ 1794 w 2196"/>
                <a:gd name="T115" fmla="*/ 2965 h 3459"/>
                <a:gd name="T116" fmla="*/ 1867 w 2196"/>
                <a:gd name="T117" fmla="*/ 2830 h 3459"/>
                <a:gd name="T118" fmla="*/ 1940 w 2196"/>
                <a:gd name="T119" fmla="*/ 2620 h 3459"/>
                <a:gd name="T120" fmla="*/ 2099 w 2196"/>
                <a:gd name="T121" fmla="*/ 2480 h 3459"/>
                <a:gd name="T122" fmla="*/ 2186 w 2196"/>
                <a:gd name="T123" fmla="*/ 2174 h 3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96" h="3459">
                  <a:moveTo>
                    <a:pt x="2135" y="2063"/>
                  </a:moveTo>
                  <a:lnTo>
                    <a:pt x="2135" y="2063"/>
                  </a:lnTo>
                  <a:lnTo>
                    <a:pt x="2131" y="2061"/>
                  </a:lnTo>
                  <a:lnTo>
                    <a:pt x="2127" y="2060"/>
                  </a:lnTo>
                  <a:lnTo>
                    <a:pt x="2123" y="2057"/>
                  </a:lnTo>
                  <a:lnTo>
                    <a:pt x="2123" y="2057"/>
                  </a:lnTo>
                  <a:lnTo>
                    <a:pt x="2104" y="2037"/>
                  </a:lnTo>
                  <a:lnTo>
                    <a:pt x="2096" y="2028"/>
                  </a:lnTo>
                  <a:lnTo>
                    <a:pt x="2088" y="2023"/>
                  </a:lnTo>
                  <a:lnTo>
                    <a:pt x="2088" y="2023"/>
                  </a:lnTo>
                  <a:lnTo>
                    <a:pt x="2078" y="2018"/>
                  </a:lnTo>
                  <a:lnTo>
                    <a:pt x="2070" y="2016"/>
                  </a:lnTo>
                  <a:lnTo>
                    <a:pt x="2061" y="2015"/>
                  </a:lnTo>
                  <a:lnTo>
                    <a:pt x="2054" y="2015"/>
                  </a:lnTo>
                  <a:lnTo>
                    <a:pt x="2043" y="2016"/>
                  </a:lnTo>
                  <a:lnTo>
                    <a:pt x="2039" y="2017"/>
                  </a:lnTo>
                  <a:lnTo>
                    <a:pt x="2039" y="2017"/>
                  </a:lnTo>
                  <a:lnTo>
                    <a:pt x="2023" y="2009"/>
                  </a:lnTo>
                  <a:lnTo>
                    <a:pt x="2010" y="2003"/>
                  </a:lnTo>
                  <a:lnTo>
                    <a:pt x="2005" y="2000"/>
                  </a:lnTo>
                  <a:lnTo>
                    <a:pt x="1999" y="1999"/>
                  </a:lnTo>
                  <a:lnTo>
                    <a:pt x="1999" y="1999"/>
                  </a:lnTo>
                  <a:lnTo>
                    <a:pt x="1994" y="1999"/>
                  </a:lnTo>
                  <a:lnTo>
                    <a:pt x="1989" y="2000"/>
                  </a:lnTo>
                  <a:lnTo>
                    <a:pt x="1985" y="2003"/>
                  </a:lnTo>
                  <a:lnTo>
                    <a:pt x="1983" y="2006"/>
                  </a:lnTo>
                  <a:lnTo>
                    <a:pt x="1980" y="2011"/>
                  </a:lnTo>
                  <a:lnTo>
                    <a:pt x="1979" y="2014"/>
                  </a:lnTo>
                  <a:lnTo>
                    <a:pt x="1972" y="2000"/>
                  </a:lnTo>
                  <a:lnTo>
                    <a:pt x="1972" y="2000"/>
                  </a:lnTo>
                  <a:lnTo>
                    <a:pt x="1970" y="1996"/>
                  </a:lnTo>
                  <a:lnTo>
                    <a:pt x="1967" y="1989"/>
                  </a:lnTo>
                  <a:lnTo>
                    <a:pt x="1964" y="1984"/>
                  </a:lnTo>
                  <a:lnTo>
                    <a:pt x="1959" y="1979"/>
                  </a:lnTo>
                  <a:lnTo>
                    <a:pt x="1954" y="1974"/>
                  </a:lnTo>
                  <a:lnTo>
                    <a:pt x="1947" y="1971"/>
                  </a:lnTo>
                  <a:lnTo>
                    <a:pt x="1947" y="1971"/>
                  </a:lnTo>
                  <a:lnTo>
                    <a:pt x="1929" y="1962"/>
                  </a:lnTo>
                  <a:lnTo>
                    <a:pt x="1929" y="1962"/>
                  </a:lnTo>
                  <a:lnTo>
                    <a:pt x="1918" y="1956"/>
                  </a:lnTo>
                  <a:lnTo>
                    <a:pt x="1906" y="1952"/>
                  </a:lnTo>
                  <a:lnTo>
                    <a:pt x="1906" y="1952"/>
                  </a:lnTo>
                  <a:lnTo>
                    <a:pt x="1902" y="1951"/>
                  </a:lnTo>
                  <a:lnTo>
                    <a:pt x="1898" y="1950"/>
                  </a:lnTo>
                  <a:lnTo>
                    <a:pt x="1895" y="1951"/>
                  </a:lnTo>
                  <a:lnTo>
                    <a:pt x="1893" y="1952"/>
                  </a:lnTo>
                  <a:lnTo>
                    <a:pt x="1889" y="1955"/>
                  </a:lnTo>
                  <a:lnTo>
                    <a:pt x="1888" y="1957"/>
                  </a:lnTo>
                  <a:lnTo>
                    <a:pt x="1888" y="1957"/>
                  </a:lnTo>
                  <a:lnTo>
                    <a:pt x="1889" y="1953"/>
                  </a:lnTo>
                  <a:lnTo>
                    <a:pt x="1889" y="1948"/>
                  </a:lnTo>
                  <a:lnTo>
                    <a:pt x="1888" y="1944"/>
                  </a:lnTo>
                  <a:lnTo>
                    <a:pt x="1887" y="1941"/>
                  </a:lnTo>
                  <a:lnTo>
                    <a:pt x="1886" y="1939"/>
                  </a:lnTo>
                  <a:lnTo>
                    <a:pt x="1886" y="1939"/>
                  </a:lnTo>
                  <a:lnTo>
                    <a:pt x="1883" y="1937"/>
                  </a:lnTo>
                  <a:lnTo>
                    <a:pt x="1879" y="1936"/>
                  </a:lnTo>
                  <a:lnTo>
                    <a:pt x="1871" y="1936"/>
                  </a:lnTo>
                  <a:lnTo>
                    <a:pt x="1862" y="1939"/>
                  </a:lnTo>
                  <a:lnTo>
                    <a:pt x="1862" y="1939"/>
                  </a:lnTo>
                  <a:lnTo>
                    <a:pt x="1857" y="1934"/>
                  </a:lnTo>
                  <a:lnTo>
                    <a:pt x="1854" y="1929"/>
                  </a:lnTo>
                  <a:lnTo>
                    <a:pt x="1851" y="1921"/>
                  </a:lnTo>
                  <a:lnTo>
                    <a:pt x="1851" y="1921"/>
                  </a:lnTo>
                  <a:lnTo>
                    <a:pt x="1850" y="1908"/>
                  </a:lnTo>
                  <a:lnTo>
                    <a:pt x="1848" y="1893"/>
                  </a:lnTo>
                  <a:lnTo>
                    <a:pt x="1848" y="1893"/>
                  </a:lnTo>
                  <a:lnTo>
                    <a:pt x="1843" y="1880"/>
                  </a:lnTo>
                  <a:lnTo>
                    <a:pt x="1838" y="1867"/>
                  </a:lnTo>
                  <a:lnTo>
                    <a:pt x="1832" y="1856"/>
                  </a:lnTo>
                  <a:lnTo>
                    <a:pt x="1832" y="1856"/>
                  </a:lnTo>
                  <a:lnTo>
                    <a:pt x="1833" y="1851"/>
                  </a:lnTo>
                  <a:lnTo>
                    <a:pt x="1834" y="1840"/>
                  </a:lnTo>
                  <a:lnTo>
                    <a:pt x="1834" y="1833"/>
                  </a:lnTo>
                  <a:lnTo>
                    <a:pt x="1833" y="1827"/>
                  </a:lnTo>
                  <a:lnTo>
                    <a:pt x="1830" y="1822"/>
                  </a:lnTo>
                  <a:lnTo>
                    <a:pt x="1827" y="1817"/>
                  </a:lnTo>
                  <a:lnTo>
                    <a:pt x="1827" y="1817"/>
                  </a:lnTo>
                  <a:lnTo>
                    <a:pt x="1811" y="1807"/>
                  </a:lnTo>
                  <a:lnTo>
                    <a:pt x="1795" y="1796"/>
                  </a:lnTo>
                  <a:lnTo>
                    <a:pt x="1795" y="1796"/>
                  </a:lnTo>
                  <a:lnTo>
                    <a:pt x="1782" y="1786"/>
                  </a:lnTo>
                  <a:lnTo>
                    <a:pt x="1769" y="1778"/>
                  </a:lnTo>
                  <a:lnTo>
                    <a:pt x="1769" y="1778"/>
                  </a:lnTo>
                  <a:lnTo>
                    <a:pt x="1767" y="1775"/>
                  </a:lnTo>
                  <a:lnTo>
                    <a:pt x="1767" y="1775"/>
                  </a:lnTo>
                  <a:lnTo>
                    <a:pt x="1758" y="1773"/>
                  </a:lnTo>
                  <a:lnTo>
                    <a:pt x="1748" y="1770"/>
                  </a:lnTo>
                  <a:lnTo>
                    <a:pt x="1737" y="1769"/>
                  </a:lnTo>
                  <a:lnTo>
                    <a:pt x="1727" y="1769"/>
                  </a:lnTo>
                  <a:lnTo>
                    <a:pt x="1711" y="1770"/>
                  </a:lnTo>
                  <a:lnTo>
                    <a:pt x="1705" y="1772"/>
                  </a:lnTo>
                  <a:lnTo>
                    <a:pt x="1705" y="1772"/>
                  </a:lnTo>
                  <a:lnTo>
                    <a:pt x="1698" y="1773"/>
                  </a:lnTo>
                  <a:lnTo>
                    <a:pt x="1690" y="1772"/>
                  </a:lnTo>
                  <a:lnTo>
                    <a:pt x="1683" y="1768"/>
                  </a:lnTo>
                  <a:lnTo>
                    <a:pt x="1683" y="1768"/>
                  </a:lnTo>
                  <a:lnTo>
                    <a:pt x="1677" y="1762"/>
                  </a:lnTo>
                  <a:lnTo>
                    <a:pt x="1672" y="1754"/>
                  </a:lnTo>
                  <a:lnTo>
                    <a:pt x="1667" y="1746"/>
                  </a:lnTo>
                  <a:lnTo>
                    <a:pt x="1667" y="1746"/>
                  </a:lnTo>
                  <a:lnTo>
                    <a:pt x="1661" y="1732"/>
                  </a:lnTo>
                  <a:lnTo>
                    <a:pt x="1656" y="1721"/>
                  </a:lnTo>
                  <a:lnTo>
                    <a:pt x="1652" y="1716"/>
                  </a:lnTo>
                  <a:lnTo>
                    <a:pt x="1650" y="1713"/>
                  </a:lnTo>
                  <a:lnTo>
                    <a:pt x="1650" y="1713"/>
                  </a:lnTo>
                  <a:lnTo>
                    <a:pt x="1643" y="1708"/>
                  </a:lnTo>
                  <a:lnTo>
                    <a:pt x="1635" y="1704"/>
                  </a:lnTo>
                  <a:lnTo>
                    <a:pt x="1623" y="1698"/>
                  </a:lnTo>
                  <a:lnTo>
                    <a:pt x="1612" y="1694"/>
                  </a:lnTo>
                  <a:lnTo>
                    <a:pt x="1608" y="1693"/>
                  </a:lnTo>
                  <a:lnTo>
                    <a:pt x="1608" y="1693"/>
                  </a:lnTo>
                  <a:lnTo>
                    <a:pt x="1608" y="1686"/>
                  </a:lnTo>
                  <a:lnTo>
                    <a:pt x="1607" y="1680"/>
                  </a:lnTo>
                  <a:lnTo>
                    <a:pt x="1606" y="1676"/>
                  </a:lnTo>
                  <a:lnTo>
                    <a:pt x="1604" y="1673"/>
                  </a:lnTo>
                  <a:lnTo>
                    <a:pt x="1604" y="1673"/>
                  </a:lnTo>
                  <a:lnTo>
                    <a:pt x="1593" y="1664"/>
                  </a:lnTo>
                  <a:lnTo>
                    <a:pt x="1582" y="1655"/>
                  </a:lnTo>
                  <a:lnTo>
                    <a:pt x="1582" y="1655"/>
                  </a:lnTo>
                  <a:lnTo>
                    <a:pt x="1580" y="1651"/>
                  </a:lnTo>
                  <a:lnTo>
                    <a:pt x="1579" y="1646"/>
                  </a:lnTo>
                  <a:lnTo>
                    <a:pt x="1579" y="1640"/>
                  </a:lnTo>
                  <a:lnTo>
                    <a:pt x="1579" y="1640"/>
                  </a:lnTo>
                  <a:lnTo>
                    <a:pt x="1577" y="1639"/>
                  </a:lnTo>
                  <a:lnTo>
                    <a:pt x="1575" y="1638"/>
                  </a:lnTo>
                  <a:lnTo>
                    <a:pt x="1570" y="1637"/>
                  </a:lnTo>
                  <a:lnTo>
                    <a:pt x="1564" y="1637"/>
                  </a:lnTo>
                  <a:lnTo>
                    <a:pt x="1564" y="1637"/>
                  </a:lnTo>
                  <a:lnTo>
                    <a:pt x="1548" y="1643"/>
                  </a:lnTo>
                  <a:lnTo>
                    <a:pt x="1532" y="1650"/>
                  </a:lnTo>
                  <a:lnTo>
                    <a:pt x="1532" y="1650"/>
                  </a:lnTo>
                  <a:lnTo>
                    <a:pt x="1522" y="1653"/>
                  </a:lnTo>
                  <a:lnTo>
                    <a:pt x="1517" y="1654"/>
                  </a:lnTo>
                  <a:lnTo>
                    <a:pt x="1517" y="1654"/>
                  </a:lnTo>
                  <a:lnTo>
                    <a:pt x="1511" y="1648"/>
                  </a:lnTo>
                  <a:lnTo>
                    <a:pt x="1505" y="1644"/>
                  </a:lnTo>
                  <a:lnTo>
                    <a:pt x="1498" y="1641"/>
                  </a:lnTo>
                  <a:lnTo>
                    <a:pt x="1498" y="1641"/>
                  </a:lnTo>
                  <a:lnTo>
                    <a:pt x="1477" y="1639"/>
                  </a:lnTo>
                  <a:lnTo>
                    <a:pt x="1466" y="1638"/>
                  </a:lnTo>
                  <a:lnTo>
                    <a:pt x="1456" y="1635"/>
                  </a:lnTo>
                  <a:lnTo>
                    <a:pt x="1456" y="1635"/>
                  </a:lnTo>
                  <a:lnTo>
                    <a:pt x="1450" y="1633"/>
                  </a:lnTo>
                  <a:lnTo>
                    <a:pt x="1445" y="1630"/>
                  </a:lnTo>
                  <a:lnTo>
                    <a:pt x="1435" y="1623"/>
                  </a:lnTo>
                  <a:lnTo>
                    <a:pt x="1426" y="1614"/>
                  </a:lnTo>
                  <a:lnTo>
                    <a:pt x="1426" y="1614"/>
                  </a:lnTo>
                  <a:lnTo>
                    <a:pt x="1420" y="1608"/>
                  </a:lnTo>
                  <a:lnTo>
                    <a:pt x="1415" y="1605"/>
                  </a:lnTo>
                  <a:lnTo>
                    <a:pt x="1411" y="1602"/>
                  </a:lnTo>
                  <a:lnTo>
                    <a:pt x="1411" y="1602"/>
                  </a:lnTo>
                  <a:lnTo>
                    <a:pt x="1408" y="1603"/>
                  </a:lnTo>
                  <a:lnTo>
                    <a:pt x="1407" y="1605"/>
                  </a:lnTo>
                  <a:lnTo>
                    <a:pt x="1403" y="1608"/>
                  </a:lnTo>
                  <a:lnTo>
                    <a:pt x="1402" y="1614"/>
                  </a:lnTo>
                  <a:lnTo>
                    <a:pt x="1402" y="1614"/>
                  </a:lnTo>
                  <a:lnTo>
                    <a:pt x="1395" y="1616"/>
                  </a:lnTo>
                  <a:lnTo>
                    <a:pt x="1388" y="1618"/>
                  </a:lnTo>
                  <a:lnTo>
                    <a:pt x="1382" y="1622"/>
                  </a:lnTo>
                  <a:lnTo>
                    <a:pt x="1382" y="1622"/>
                  </a:lnTo>
                  <a:lnTo>
                    <a:pt x="1375" y="1628"/>
                  </a:lnTo>
                  <a:lnTo>
                    <a:pt x="1370" y="1635"/>
                  </a:lnTo>
                  <a:lnTo>
                    <a:pt x="1365" y="1644"/>
                  </a:lnTo>
                  <a:lnTo>
                    <a:pt x="1365" y="1644"/>
                  </a:lnTo>
                  <a:lnTo>
                    <a:pt x="1363" y="1635"/>
                  </a:lnTo>
                  <a:lnTo>
                    <a:pt x="1363" y="1628"/>
                  </a:lnTo>
                  <a:lnTo>
                    <a:pt x="1365" y="1619"/>
                  </a:lnTo>
                  <a:lnTo>
                    <a:pt x="1365" y="1619"/>
                  </a:lnTo>
                  <a:lnTo>
                    <a:pt x="1369" y="1612"/>
                  </a:lnTo>
                  <a:lnTo>
                    <a:pt x="1375" y="1606"/>
                  </a:lnTo>
                  <a:lnTo>
                    <a:pt x="1382" y="1600"/>
                  </a:lnTo>
                  <a:lnTo>
                    <a:pt x="1382" y="1600"/>
                  </a:lnTo>
                  <a:lnTo>
                    <a:pt x="1382" y="1597"/>
                  </a:lnTo>
                  <a:lnTo>
                    <a:pt x="1381" y="1594"/>
                  </a:lnTo>
                  <a:lnTo>
                    <a:pt x="1380" y="1592"/>
                  </a:lnTo>
                  <a:lnTo>
                    <a:pt x="1379" y="1591"/>
                  </a:lnTo>
                  <a:lnTo>
                    <a:pt x="1375" y="1591"/>
                  </a:lnTo>
                  <a:lnTo>
                    <a:pt x="1370" y="1592"/>
                  </a:lnTo>
                  <a:lnTo>
                    <a:pt x="1370" y="1592"/>
                  </a:lnTo>
                  <a:lnTo>
                    <a:pt x="1359" y="1598"/>
                  </a:lnTo>
                  <a:lnTo>
                    <a:pt x="1347" y="1608"/>
                  </a:lnTo>
                  <a:lnTo>
                    <a:pt x="1331" y="1621"/>
                  </a:lnTo>
                  <a:lnTo>
                    <a:pt x="1331" y="1621"/>
                  </a:lnTo>
                  <a:lnTo>
                    <a:pt x="1316" y="1623"/>
                  </a:lnTo>
                  <a:lnTo>
                    <a:pt x="1304" y="1626"/>
                  </a:lnTo>
                  <a:lnTo>
                    <a:pt x="1299" y="1627"/>
                  </a:lnTo>
                  <a:lnTo>
                    <a:pt x="1295" y="1629"/>
                  </a:lnTo>
                  <a:lnTo>
                    <a:pt x="1295" y="1629"/>
                  </a:lnTo>
                  <a:lnTo>
                    <a:pt x="1290" y="1634"/>
                  </a:lnTo>
                  <a:lnTo>
                    <a:pt x="1287" y="1639"/>
                  </a:lnTo>
                  <a:lnTo>
                    <a:pt x="1283" y="1644"/>
                  </a:lnTo>
                  <a:lnTo>
                    <a:pt x="1280" y="1650"/>
                  </a:lnTo>
                  <a:lnTo>
                    <a:pt x="1278" y="1657"/>
                  </a:lnTo>
                  <a:lnTo>
                    <a:pt x="1278" y="1661"/>
                  </a:lnTo>
                  <a:lnTo>
                    <a:pt x="1278" y="1661"/>
                  </a:lnTo>
                  <a:lnTo>
                    <a:pt x="1273" y="1671"/>
                  </a:lnTo>
                  <a:lnTo>
                    <a:pt x="1268" y="1678"/>
                  </a:lnTo>
                  <a:lnTo>
                    <a:pt x="1263" y="1683"/>
                  </a:lnTo>
                  <a:lnTo>
                    <a:pt x="1263" y="1683"/>
                  </a:lnTo>
                  <a:lnTo>
                    <a:pt x="1255" y="1691"/>
                  </a:lnTo>
                  <a:lnTo>
                    <a:pt x="1247" y="1694"/>
                  </a:lnTo>
                  <a:lnTo>
                    <a:pt x="1240" y="1697"/>
                  </a:lnTo>
                  <a:lnTo>
                    <a:pt x="1240" y="1697"/>
                  </a:lnTo>
                  <a:lnTo>
                    <a:pt x="1237" y="1693"/>
                  </a:lnTo>
                  <a:lnTo>
                    <a:pt x="1231" y="1684"/>
                  </a:lnTo>
                  <a:lnTo>
                    <a:pt x="1221" y="1676"/>
                  </a:lnTo>
                  <a:lnTo>
                    <a:pt x="1217" y="1672"/>
                  </a:lnTo>
                  <a:lnTo>
                    <a:pt x="1212" y="1671"/>
                  </a:lnTo>
                  <a:lnTo>
                    <a:pt x="1212" y="1671"/>
                  </a:lnTo>
                  <a:lnTo>
                    <a:pt x="1202" y="1670"/>
                  </a:lnTo>
                  <a:lnTo>
                    <a:pt x="1193" y="1671"/>
                  </a:lnTo>
                  <a:lnTo>
                    <a:pt x="1186" y="1673"/>
                  </a:lnTo>
                  <a:lnTo>
                    <a:pt x="1177" y="1676"/>
                  </a:lnTo>
                  <a:lnTo>
                    <a:pt x="1166" y="1682"/>
                  </a:lnTo>
                  <a:lnTo>
                    <a:pt x="1161" y="1684"/>
                  </a:lnTo>
                  <a:lnTo>
                    <a:pt x="1161" y="1684"/>
                  </a:lnTo>
                  <a:lnTo>
                    <a:pt x="1154" y="1684"/>
                  </a:lnTo>
                  <a:lnTo>
                    <a:pt x="1145" y="1683"/>
                  </a:lnTo>
                  <a:lnTo>
                    <a:pt x="1136" y="1681"/>
                  </a:lnTo>
                  <a:lnTo>
                    <a:pt x="1136" y="1681"/>
                  </a:lnTo>
                  <a:lnTo>
                    <a:pt x="1126" y="1673"/>
                  </a:lnTo>
                  <a:lnTo>
                    <a:pt x="1116" y="1666"/>
                  </a:lnTo>
                  <a:lnTo>
                    <a:pt x="1107" y="1656"/>
                  </a:lnTo>
                  <a:lnTo>
                    <a:pt x="1107" y="1656"/>
                  </a:lnTo>
                  <a:lnTo>
                    <a:pt x="1105" y="1655"/>
                  </a:lnTo>
                  <a:lnTo>
                    <a:pt x="1102" y="1648"/>
                  </a:lnTo>
                  <a:lnTo>
                    <a:pt x="1099" y="1638"/>
                  </a:lnTo>
                  <a:lnTo>
                    <a:pt x="1097" y="1632"/>
                  </a:lnTo>
                  <a:lnTo>
                    <a:pt x="1097" y="1624"/>
                  </a:lnTo>
                  <a:lnTo>
                    <a:pt x="1097" y="1624"/>
                  </a:lnTo>
                  <a:lnTo>
                    <a:pt x="1100" y="1605"/>
                  </a:lnTo>
                  <a:lnTo>
                    <a:pt x="1104" y="1585"/>
                  </a:lnTo>
                  <a:lnTo>
                    <a:pt x="1109" y="1565"/>
                  </a:lnTo>
                  <a:lnTo>
                    <a:pt x="1109" y="1565"/>
                  </a:lnTo>
                  <a:lnTo>
                    <a:pt x="1113" y="1548"/>
                  </a:lnTo>
                  <a:lnTo>
                    <a:pt x="1117" y="1535"/>
                  </a:lnTo>
                  <a:lnTo>
                    <a:pt x="1117" y="1527"/>
                  </a:lnTo>
                  <a:lnTo>
                    <a:pt x="1117" y="1521"/>
                  </a:lnTo>
                  <a:lnTo>
                    <a:pt x="1117" y="1521"/>
                  </a:lnTo>
                  <a:lnTo>
                    <a:pt x="1115" y="1515"/>
                  </a:lnTo>
                  <a:lnTo>
                    <a:pt x="1112" y="1510"/>
                  </a:lnTo>
                  <a:lnTo>
                    <a:pt x="1109" y="1506"/>
                  </a:lnTo>
                  <a:lnTo>
                    <a:pt x="1106" y="1503"/>
                  </a:lnTo>
                  <a:lnTo>
                    <a:pt x="1100" y="1499"/>
                  </a:lnTo>
                  <a:lnTo>
                    <a:pt x="1096" y="1498"/>
                  </a:lnTo>
                  <a:lnTo>
                    <a:pt x="1096" y="1498"/>
                  </a:lnTo>
                  <a:lnTo>
                    <a:pt x="1094" y="1497"/>
                  </a:lnTo>
                  <a:lnTo>
                    <a:pt x="1086" y="1493"/>
                  </a:lnTo>
                  <a:lnTo>
                    <a:pt x="1077" y="1489"/>
                  </a:lnTo>
                  <a:lnTo>
                    <a:pt x="1072" y="1489"/>
                  </a:lnTo>
                  <a:lnTo>
                    <a:pt x="1067" y="1489"/>
                  </a:lnTo>
                  <a:lnTo>
                    <a:pt x="1067" y="1489"/>
                  </a:lnTo>
                  <a:lnTo>
                    <a:pt x="1052" y="1493"/>
                  </a:lnTo>
                  <a:lnTo>
                    <a:pt x="1039" y="1498"/>
                  </a:lnTo>
                  <a:lnTo>
                    <a:pt x="1039" y="1498"/>
                  </a:lnTo>
                  <a:lnTo>
                    <a:pt x="1028" y="1499"/>
                  </a:lnTo>
                  <a:lnTo>
                    <a:pt x="1019" y="1499"/>
                  </a:lnTo>
                  <a:lnTo>
                    <a:pt x="1010" y="1498"/>
                  </a:lnTo>
                  <a:lnTo>
                    <a:pt x="1010" y="1498"/>
                  </a:lnTo>
                  <a:lnTo>
                    <a:pt x="1005" y="1495"/>
                  </a:lnTo>
                  <a:lnTo>
                    <a:pt x="1002" y="1492"/>
                  </a:lnTo>
                  <a:lnTo>
                    <a:pt x="1002" y="1490"/>
                  </a:lnTo>
                  <a:lnTo>
                    <a:pt x="1002" y="1488"/>
                  </a:lnTo>
                  <a:lnTo>
                    <a:pt x="1002" y="1488"/>
                  </a:lnTo>
                  <a:lnTo>
                    <a:pt x="1004" y="1481"/>
                  </a:lnTo>
                  <a:lnTo>
                    <a:pt x="1009" y="1473"/>
                  </a:lnTo>
                  <a:lnTo>
                    <a:pt x="1018" y="1456"/>
                  </a:lnTo>
                  <a:lnTo>
                    <a:pt x="1018" y="1456"/>
                  </a:lnTo>
                  <a:lnTo>
                    <a:pt x="1021" y="1446"/>
                  </a:lnTo>
                  <a:lnTo>
                    <a:pt x="1025" y="1439"/>
                  </a:lnTo>
                  <a:lnTo>
                    <a:pt x="1028" y="1429"/>
                  </a:lnTo>
                  <a:lnTo>
                    <a:pt x="1028" y="1429"/>
                  </a:lnTo>
                  <a:lnTo>
                    <a:pt x="1031" y="1423"/>
                  </a:lnTo>
                  <a:lnTo>
                    <a:pt x="1036" y="1413"/>
                  </a:lnTo>
                  <a:lnTo>
                    <a:pt x="1040" y="1401"/>
                  </a:lnTo>
                  <a:lnTo>
                    <a:pt x="1040" y="1401"/>
                  </a:lnTo>
                  <a:lnTo>
                    <a:pt x="1046" y="1368"/>
                  </a:lnTo>
                  <a:lnTo>
                    <a:pt x="1046" y="1368"/>
                  </a:lnTo>
                  <a:lnTo>
                    <a:pt x="1048" y="1357"/>
                  </a:lnTo>
                  <a:lnTo>
                    <a:pt x="1051" y="1348"/>
                  </a:lnTo>
                  <a:lnTo>
                    <a:pt x="1053" y="1341"/>
                  </a:lnTo>
                  <a:lnTo>
                    <a:pt x="1053" y="1341"/>
                  </a:lnTo>
                  <a:lnTo>
                    <a:pt x="1053" y="1339"/>
                  </a:lnTo>
                  <a:lnTo>
                    <a:pt x="1052" y="1336"/>
                  </a:lnTo>
                  <a:lnTo>
                    <a:pt x="1048" y="1333"/>
                  </a:lnTo>
                  <a:lnTo>
                    <a:pt x="1045" y="1333"/>
                  </a:lnTo>
                  <a:lnTo>
                    <a:pt x="1042" y="1333"/>
                  </a:lnTo>
                  <a:lnTo>
                    <a:pt x="1042" y="1333"/>
                  </a:lnTo>
                  <a:lnTo>
                    <a:pt x="1026" y="1336"/>
                  </a:lnTo>
                  <a:lnTo>
                    <a:pt x="1009" y="1341"/>
                  </a:lnTo>
                  <a:lnTo>
                    <a:pt x="991" y="1347"/>
                  </a:lnTo>
                  <a:lnTo>
                    <a:pt x="991" y="1347"/>
                  </a:lnTo>
                  <a:lnTo>
                    <a:pt x="988" y="1347"/>
                  </a:lnTo>
                  <a:lnTo>
                    <a:pt x="985" y="1348"/>
                  </a:lnTo>
                  <a:lnTo>
                    <a:pt x="980" y="1350"/>
                  </a:lnTo>
                  <a:lnTo>
                    <a:pt x="977" y="1352"/>
                  </a:lnTo>
                  <a:lnTo>
                    <a:pt x="976" y="1354"/>
                  </a:lnTo>
                  <a:lnTo>
                    <a:pt x="976" y="1354"/>
                  </a:lnTo>
                  <a:lnTo>
                    <a:pt x="976" y="1363"/>
                  </a:lnTo>
                  <a:lnTo>
                    <a:pt x="975" y="1373"/>
                  </a:lnTo>
                  <a:lnTo>
                    <a:pt x="973" y="1382"/>
                  </a:lnTo>
                  <a:lnTo>
                    <a:pt x="972" y="1393"/>
                  </a:lnTo>
                  <a:lnTo>
                    <a:pt x="972" y="1393"/>
                  </a:lnTo>
                  <a:lnTo>
                    <a:pt x="971" y="1398"/>
                  </a:lnTo>
                  <a:lnTo>
                    <a:pt x="969" y="1404"/>
                  </a:lnTo>
                  <a:lnTo>
                    <a:pt x="962" y="1413"/>
                  </a:lnTo>
                  <a:lnTo>
                    <a:pt x="956" y="1422"/>
                  </a:lnTo>
                  <a:lnTo>
                    <a:pt x="884" y="1422"/>
                  </a:lnTo>
                  <a:lnTo>
                    <a:pt x="884" y="1422"/>
                  </a:lnTo>
                  <a:lnTo>
                    <a:pt x="878" y="1420"/>
                  </a:lnTo>
                  <a:lnTo>
                    <a:pt x="870" y="1418"/>
                  </a:lnTo>
                  <a:lnTo>
                    <a:pt x="861" y="1414"/>
                  </a:lnTo>
                  <a:lnTo>
                    <a:pt x="852" y="1408"/>
                  </a:lnTo>
                  <a:lnTo>
                    <a:pt x="847" y="1404"/>
                  </a:lnTo>
                  <a:lnTo>
                    <a:pt x="842" y="1400"/>
                  </a:lnTo>
                  <a:lnTo>
                    <a:pt x="838" y="1393"/>
                  </a:lnTo>
                  <a:lnTo>
                    <a:pt x="835" y="1387"/>
                  </a:lnTo>
                  <a:lnTo>
                    <a:pt x="832" y="1380"/>
                  </a:lnTo>
                  <a:lnTo>
                    <a:pt x="830" y="1371"/>
                  </a:lnTo>
                  <a:lnTo>
                    <a:pt x="830" y="1371"/>
                  </a:lnTo>
                  <a:lnTo>
                    <a:pt x="827" y="1361"/>
                  </a:lnTo>
                  <a:lnTo>
                    <a:pt x="827" y="1352"/>
                  </a:lnTo>
                  <a:lnTo>
                    <a:pt x="827" y="1331"/>
                  </a:lnTo>
                  <a:lnTo>
                    <a:pt x="829" y="1307"/>
                  </a:lnTo>
                  <a:lnTo>
                    <a:pt x="832" y="1285"/>
                  </a:lnTo>
                  <a:lnTo>
                    <a:pt x="838" y="1247"/>
                  </a:lnTo>
                  <a:lnTo>
                    <a:pt x="842" y="1233"/>
                  </a:lnTo>
                  <a:lnTo>
                    <a:pt x="842" y="1233"/>
                  </a:lnTo>
                  <a:lnTo>
                    <a:pt x="842" y="1225"/>
                  </a:lnTo>
                  <a:lnTo>
                    <a:pt x="845" y="1206"/>
                  </a:lnTo>
                  <a:lnTo>
                    <a:pt x="846" y="1194"/>
                  </a:lnTo>
                  <a:lnTo>
                    <a:pt x="848" y="1183"/>
                  </a:lnTo>
                  <a:lnTo>
                    <a:pt x="852" y="1174"/>
                  </a:lnTo>
                  <a:lnTo>
                    <a:pt x="857" y="1166"/>
                  </a:lnTo>
                  <a:lnTo>
                    <a:pt x="857" y="1166"/>
                  </a:lnTo>
                  <a:lnTo>
                    <a:pt x="869" y="1154"/>
                  </a:lnTo>
                  <a:lnTo>
                    <a:pt x="883" y="1143"/>
                  </a:lnTo>
                  <a:lnTo>
                    <a:pt x="897" y="1134"/>
                  </a:lnTo>
                  <a:lnTo>
                    <a:pt x="911" y="1126"/>
                  </a:lnTo>
                  <a:lnTo>
                    <a:pt x="933" y="1116"/>
                  </a:lnTo>
                  <a:lnTo>
                    <a:pt x="942" y="1113"/>
                  </a:lnTo>
                  <a:lnTo>
                    <a:pt x="942" y="1113"/>
                  </a:lnTo>
                  <a:lnTo>
                    <a:pt x="948" y="1110"/>
                  </a:lnTo>
                  <a:lnTo>
                    <a:pt x="955" y="1106"/>
                  </a:lnTo>
                  <a:lnTo>
                    <a:pt x="962" y="1105"/>
                  </a:lnTo>
                  <a:lnTo>
                    <a:pt x="962" y="1105"/>
                  </a:lnTo>
                  <a:lnTo>
                    <a:pt x="973" y="1106"/>
                  </a:lnTo>
                  <a:lnTo>
                    <a:pt x="983" y="1110"/>
                  </a:lnTo>
                  <a:lnTo>
                    <a:pt x="994" y="1113"/>
                  </a:lnTo>
                  <a:lnTo>
                    <a:pt x="994" y="1113"/>
                  </a:lnTo>
                  <a:lnTo>
                    <a:pt x="998" y="1116"/>
                  </a:lnTo>
                  <a:lnTo>
                    <a:pt x="1002" y="1118"/>
                  </a:lnTo>
                  <a:lnTo>
                    <a:pt x="1007" y="1120"/>
                  </a:lnTo>
                  <a:lnTo>
                    <a:pt x="1007" y="1120"/>
                  </a:lnTo>
                  <a:lnTo>
                    <a:pt x="1015" y="1122"/>
                  </a:lnTo>
                  <a:lnTo>
                    <a:pt x="1023" y="1123"/>
                  </a:lnTo>
                  <a:lnTo>
                    <a:pt x="1031" y="1123"/>
                  </a:lnTo>
                  <a:lnTo>
                    <a:pt x="1031" y="1123"/>
                  </a:lnTo>
                  <a:lnTo>
                    <a:pt x="1039" y="1124"/>
                  </a:lnTo>
                  <a:lnTo>
                    <a:pt x="1042" y="1124"/>
                  </a:lnTo>
                  <a:lnTo>
                    <a:pt x="1043" y="1123"/>
                  </a:lnTo>
                  <a:lnTo>
                    <a:pt x="1045" y="1121"/>
                  </a:lnTo>
                  <a:lnTo>
                    <a:pt x="1045" y="1121"/>
                  </a:lnTo>
                  <a:lnTo>
                    <a:pt x="1043" y="1118"/>
                  </a:lnTo>
                  <a:lnTo>
                    <a:pt x="1042" y="1115"/>
                  </a:lnTo>
                  <a:lnTo>
                    <a:pt x="1039" y="1106"/>
                  </a:lnTo>
                  <a:lnTo>
                    <a:pt x="1031" y="1096"/>
                  </a:lnTo>
                  <a:lnTo>
                    <a:pt x="1031" y="1096"/>
                  </a:lnTo>
                  <a:lnTo>
                    <a:pt x="1029" y="1093"/>
                  </a:lnTo>
                  <a:lnTo>
                    <a:pt x="1028" y="1090"/>
                  </a:lnTo>
                  <a:lnTo>
                    <a:pt x="1029" y="1090"/>
                  </a:lnTo>
                  <a:lnTo>
                    <a:pt x="1031" y="1090"/>
                  </a:lnTo>
                  <a:lnTo>
                    <a:pt x="1031" y="1090"/>
                  </a:lnTo>
                  <a:lnTo>
                    <a:pt x="1042" y="1093"/>
                  </a:lnTo>
                  <a:lnTo>
                    <a:pt x="1057" y="1095"/>
                  </a:lnTo>
                  <a:lnTo>
                    <a:pt x="1057" y="1095"/>
                  </a:lnTo>
                  <a:lnTo>
                    <a:pt x="1066" y="1095"/>
                  </a:lnTo>
                  <a:lnTo>
                    <a:pt x="1072" y="1094"/>
                  </a:lnTo>
                  <a:lnTo>
                    <a:pt x="1079" y="1090"/>
                  </a:lnTo>
                  <a:lnTo>
                    <a:pt x="1079" y="1090"/>
                  </a:lnTo>
                  <a:lnTo>
                    <a:pt x="1089" y="1089"/>
                  </a:lnTo>
                  <a:lnTo>
                    <a:pt x="1096" y="1089"/>
                  </a:lnTo>
                  <a:lnTo>
                    <a:pt x="1104" y="1090"/>
                  </a:lnTo>
                  <a:lnTo>
                    <a:pt x="1104" y="1090"/>
                  </a:lnTo>
                  <a:lnTo>
                    <a:pt x="1120" y="1097"/>
                  </a:lnTo>
                  <a:lnTo>
                    <a:pt x="1127" y="1101"/>
                  </a:lnTo>
                  <a:lnTo>
                    <a:pt x="1134" y="1105"/>
                  </a:lnTo>
                  <a:lnTo>
                    <a:pt x="1134" y="1105"/>
                  </a:lnTo>
                  <a:lnTo>
                    <a:pt x="1138" y="1105"/>
                  </a:lnTo>
                  <a:lnTo>
                    <a:pt x="1142" y="1105"/>
                  </a:lnTo>
                  <a:lnTo>
                    <a:pt x="1150" y="1104"/>
                  </a:lnTo>
                  <a:lnTo>
                    <a:pt x="1158" y="1100"/>
                  </a:lnTo>
                  <a:lnTo>
                    <a:pt x="1158" y="1100"/>
                  </a:lnTo>
                  <a:lnTo>
                    <a:pt x="1164" y="1101"/>
                  </a:lnTo>
                  <a:lnTo>
                    <a:pt x="1169" y="1104"/>
                  </a:lnTo>
                  <a:lnTo>
                    <a:pt x="1174" y="1107"/>
                  </a:lnTo>
                  <a:lnTo>
                    <a:pt x="1174" y="1107"/>
                  </a:lnTo>
                  <a:lnTo>
                    <a:pt x="1177" y="1113"/>
                  </a:lnTo>
                  <a:lnTo>
                    <a:pt x="1180" y="1120"/>
                  </a:lnTo>
                  <a:lnTo>
                    <a:pt x="1182" y="1126"/>
                  </a:lnTo>
                  <a:lnTo>
                    <a:pt x="1182" y="1126"/>
                  </a:lnTo>
                  <a:lnTo>
                    <a:pt x="1182" y="1150"/>
                  </a:lnTo>
                  <a:lnTo>
                    <a:pt x="1183" y="1170"/>
                  </a:lnTo>
                  <a:lnTo>
                    <a:pt x="1186" y="1183"/>
                  </a:lnTo>
                  <a:lnTo>
                    <a:pt x="1186" y="1183"/>
                  </a:lnTo>
                  <a:lnTo>
                    <a:pt x="1190" y="1194"/>
                  </a:lnTo>
                  <a:lnTo>
                    <a:pt x="1193" y="1204"/>
                  </a:lnTo>
                  <a:lnTo>
                    <a:pt x="1202" y="1220"/>
                  </a:lnTo>
                  <a:lnTo>
                    <a:pt x="1209" y="1229"/>
                  </a:lnTo>
                  <a:lnTo>
                    <a:pt x="1212" y="1233"/>
                  </a:lnTo>
                  <a:lnTo>
                    <a:pt x="1212" y="1233"/>
                  </a:lnTo>
                  <a:lnTo>
                    <a:pt x="1215" y="1233"/>
                  </a:lnTo>
                  <a:lnTo>
                    <a:pt x="1223" y="1229"/>
                  </a:lnTo>
                  <a:lnTo>
                    <a:pt x="1228" y="1226"/>
                  </a:lnTo>
                  <a:lnTo>
                    <a:pt x="1231" y="1221"/>
                  </a:lnTo>
                  <a:lnTo>
                    <a:pt x="1234" y="1217"/>
                  </a:lnTo>
                  <a:lnTo>
                    <a:pt x="1235" y="1209"/>
                  </a:lnTo>
                  <a:lnTo>
                    <a:pt x="1235" y="1209"/>
                  </a:lnTo>
                  <a:lnTo>
                    <a:pt x="1235" y="1196"/>
                  </a:lnTo>
                  <a:lnTo>
                    <a:pt x="1234" y="1181"/>
                  </a:lnTo>
                  <a:lnTo>
                    <a:pt x="1229" y="1150"/>
                  </a:lnTo>
                  <a:lnTo>
                    <a:pt x="1224" y="1120"/>
                  </a:lnTo>
                  <a:lnTo>
                    <a:pt x="1223" y="1105"/>
                  </a:lnTo>
                  <a:lnTo>
                    <a:pt x="1223" y="1093"/>
                  </a:lnTo>
                  <a:lnTo>
                    <a:pt x="1223" y="1093"/>
                  </a:lnTo>
                  <a:lnTo>
                    <a:pt x="1224" y="1088"/>
                  </a:lnTo>
                  <a:lnTo>
                    <a:pt x="1226" y="1079"/>
                  </a:lnTo>
                  <a:lnTo>
                    <a:pt x="1236" y="1062"/>
                  </a:lnTo>
                  <a:lnTo>
                    <a:pt x="1251" y="1040"/>
                  </a:lnTo>
                  <a:lnTo>
                    <a:pt x="1251" y="1040"/>
                  </a:lnTo>
                  <a:lnTo>
                    <a:pt x="1273" y="1025"/>
                  </a:lnTo>
                  <a:lnTo>
                    <a:pt x="1294" y="1011"/>
                  </a:lnTo>
                  <a:lnTo>
                    <a:pt x="1316" y="994"/>
                  </a:lnTo>
                  <a:lnTo>
                    <a:pt x="1316" y="994"/>
                  </a:lnTo>
                  <a:lnTo>
                    <a:pt x="1336" y="978"/>
                  </a:lnTo>
                  <a:lnTo>
                    <a:pt x="1350" y="964"/>
                  </a:lnTo>
                  <a:lnTo>
                    <a:pt x="1363" y="950"/>
                  </a:lnTo>
                  <a:lnTo>
                    <a:pt x="1363" y="950"/>
                  </a:lnTo>
                  <a:lnTo>
                    <a:pt x="1365" y="950"/>
                  </a:lnTo>
                  <a:lnTo>
                    <a:pt x="1370" y="950"/>
                  </a:lnTo>
                  <a:lnTo>
                    <a:pt x="1374" y="949"/>
                  </a:lnTo>
                  <a:lnTo>
                    <a:pt x="1376" y="946"/>
                  </a:lnTo>
                  <a:lnTo>
                    <a:pt x="1379" y="943"/>
                  </a:lnTo>
                  <a:lnTo>
                    <a:pt x="1380" y="937"/>
                  </a:lnTo>
                  <a:lnTo>
                    <a:pt x="1380" y="937"/>
                  </a:lnTo>
                  <a:lnTo>
                    <a:pt x="1381" y="926"/>
                  </a:lnTo>
                  <a:lnTo>
                    <a:pt x="1382" y="912"/>
                  </a:lnTo>
                  <a:lnTo>
                    <a:pt x="1384" y="884"/>
                  </a:lnTo>
                  <a:lnTo>
                    <a:pt x="1384" y="884"/>
                  </a:lnTo>
                  <a:lnTo>
                    <a:pt x="1386" y="869"/>
                  </a:lnTo>
                  <a:lnTo>
                    <a:pt x="1390" y="858"/>
                  </a:lnTo>
                  <a:lnTo>
                    <a:pt x="1393" y="847"/>
                  </a:lnTo>
                  <a:lnTo>
                    <a:pt x="1393" y="847"/>
                  </a:lnTo>
                  <a:lnTo>
                    <a:pt x="1396" y="851"/>
                  </a:lnTo>
                  <a:lnTo>
                    <a:pt x="1398" y="854"/>
                  </a:lnTo>
                  <a:lnTo>
                    <a:pt x="1401" y="859"/>
                  </a:lnTo>
                  <a:lnTo>
                    <a:pt x="1401" y="859"/>
                  </a:lnTo>
                  <a:lnTo>
                    <a:pt x="1401" y="867"/>
                  </a:lnTo>
                  <a:lnTo>
                    <a:pt x="1401" y="875"/>
                  </a:lnTo>
                  <a:lnTo>
                    <a:pt x="1399" y="883"/>
                  </a:lnTo>
                  <a:lnTo>
                    <a:pt x="1399" y="883"/>
                  </a:lnTo>
                  <a:lnTo>
                    <a:pt x="1401" y="883"/>
                  </a:lnTo>
                  <a:lnTo>
                    <a:pt x="1402" y="884"/>
                  </a:lnTo>
                  <a:lnTo>
                    <a:pt x="1404" y="884"/>
                  </a:lnTo>
                  <a:lnTo>
                    <a:pt x="1408" y="880"/>
                  </a:lnTo>
                  <a:lnTo>
                    <a:pt x="1408" y="880"/>
                  </a:lnTo>
                  <a:lnTo>
                    <a:pt x="1415" y="865"/>
                  </a:lnTo>
                  <a:lnTo>
                    <a:pt x="1425" y="847"/>
                  </a:lnTo>
                  <a:lnTo>
                    <a:pt x="1425" y="847"/>
                  </a:lnTo>
                  <a:lnTo>
                    <a:pt x="1435" y="833"/>
                  </a:lnTo>
                  <a:lnTo>
                    <a:pt x="1445" y="821"/>
                  </a:lnTo>
                  <a:lnTo>
                    <a:pt x="1456" y="810"/>
                  </a:lnTo>
                  <a:lnTo>
                    <a:pt x="1456" y="810"/>
                  </a:lnTo>
                  <a:lnTo>
                    <a:pt x="1458" y="808"/>
                  </a:lnTo>
                  <a:lnTo>
                    <a:pt x="1466" y="801"/>
                  </a:lnTo>
                  <a:lnTo>
                    <a:pt x="1479" y="795"/>
                  </a:lnTo>
                  <a:lnTo>
                    <a:pt x="1487" y="792"/>
                  </a:lnTo>
                  <a:lnTo>
                    <a:pt x="1495" y="789"/>
                  </a:lnTo>
                  <a:lnTo>
                    <a:pt x="1495" y="789"/>
                  </a:lnTo>
                  <a:lnTo>
                    <a:pt x="1515" y="784"/>
                  </a:lnTo>
                  <a:lnTo>
                    <a:pt x="1532" y="781"/>
                  </a:lnTo>
                  <a:lnTo>
                    <a:pt x="1532" y="781"/>
                  </a:lnTo>
                  <a:lnTo>
                    <a:pt x="1536" y="779"/>
                  </a:lnTo>
                  <a:lnTo>
                    <a:pt x="1538" y="777"/>
                  </a:lnTo>
                  <a:lnTo>
                    <a:pt x="1542" y="773"/>
                  </a:lnTo>
                  <a:lnTo>
                    <a:pt x="1544" y="770"/>
                  </a:lnTo>
                  <a:lnTo>
                    <a:pt x="1544" y="768"/>
                  </a:lnTo>
                  <a:lnTo>
                    <a:pt x="1544" y="768"/>
                  </a:lnTo>
                  <a:lnTo>
                    <a:pt x="1543" y="758"/>
                  </a:lnTo>
                  <a:lnTo>
                    <a:pt x="1544" y="751"/>
                  </a:lnTo>
                  <a:lnTo>
                    <a:pt x="1546" y="747"/>
                  </a:lnTo>
                  <a:lnTo>
                    <a:pt x="1547" y="745"/>
                  </a:lnTo>
                  <a:lnTo>
                    <a:pt x="1547" y="745"/>
                  </a:lnTo>
                  <a:lnTo>
                    <a:pt x="1554" y="738"/>
                  </a:lnTo>
                  <a:lnTo>
                    <a:pt x="1564" y="730"/>
                  </a:lnTo>
                  <a:lnTo>
                    <a:pt x="1584" y="716"/>
                  </a:lnTo>
                  <a:lnTo>
                    <a:pt x="1607" y="700"/>
                  </a:lnTo>
                  <a:lnTo>
                    <a:pt x="1607" y="700"/>
                  </a:lnTo>
                  <a:lnTo>
                    <a:pt x="1609" y="700"/>
                  </a:lnTo>
                  <a:lnTo>
                    <a:pt x="1614" y="701"/>
                  </a:lnTo>
                  <a:lnTo>
                    <a:pt x="1623" y="698"/>
                  </a:lnTo>
                  <a:lnTo>
                    <a:pt x="1636" y="695"/>
                  </a:lnTo>
                  <a:lnTo>
                    <a:pt x="1636" y="695"/>
                  </a:lnTo>
                  <a:lnTo>
                    <a:pt x="1656" y="685"/>
                  </a:lnTo>
                  <a:lnTo>
                    <a:pt x="1676" y="674"/>
                  </a:lnTo>
                  <a:lnTo>
                    <a:pt x="1698" y="661"/>
                  </a:lnTo>
                  <a:lnTo>
                    <a:pt x="1698" y="661"/>
                  </a:lnTo>
                  <a:lnTo>
                    <a:pt x="1700" y="664"/>
                  </a:lnTo>
                  <a:lnTo>
                    <a:pt x="1703" y="665"/>
                  </a:lnTo>
                  <a:lnTo>
                    <a:pt x="1704" y="668"/>
                  </a:lnTo>
                  <a:lnTo>
                    <a:pt x="1704" y="668"/>
                  </a:lnTo>
                  <a:lnTo>
                    <a:pt x="1703" y="669"/>
                  </a:lnTo>
                  <a:lnTo>
                    <a:pt x="1700" y="670"/>
                  </a:lnTo>
                  <a:lnTo>
                    <a:pt x="1698" y="671"/>
                  </a:lnTo>
                  <a:lnTo>
                    <a:pt x="1698" y="671"/>
                  </a:lnTo>
                  <a:lnTo>
                    <a:pt x="1686" y="679"/>
                  </a:lnTo>
                  <a:lnTo>
                    <a:pt x="1674" y="686"/>
                  </a:lnTo>
                  <a:lnTo>
                    <a:pt x="1667" y="692"/>
                  </a:lnTo>
                  <a:lnTo>
                    <a:pt x="1667" y="692"/>
                  </a:lnTo>
                  <a:lnTo>
                    <a:pt x="1663" y="697"/>
                  </a:lnTo>
                  <a:lnTo>
                    <a:pt x="1661" y="702"/>
                  </a:lnTo>
                  <a:lnTo>
                    <a:pt x="1659" y="711"/>
                  </a:lnTo>
                  <a:lnTo>
                    <a:pt x="1657" y="716"/>
                  </a:lnTo>
                  <a:lnTo>
                    <a:pt x="1657" y="718"/>
                  </a:lnTo>
                  <a:lnTo>
                    <a:pt x="1657" y="718"/>
                  </a:lnTo>
                  <a:lnTo>
                    <a:pt x="1662" y="723"/>
                  </a:lnTo>
                  <a:lnTo>
                    <a:pt x="1666" y="724"/>
                  </a:lnTo>
                  <a:lnTo>
                    <a:pt x="1668" y="724"/>
                  </a:lnTo>
                  <a:lnTo>
                    <a:pt x="1671" y="723"/>
                  </a:lnTo>
                  <a:lnTo>
                    <a:pt x="1671" y="723"/>
                  </a:lnTo>
                  <a:lnTo>
                    <a:pt x="1674" y="719"/>
                  </a:lnTo>
                  <a:lnTo>
                    <a:pt x="1678" y="716"/>
                  </a:lnTo>
                  <a:lnTo>
                    <a:pt x="1686" y="704"/>
                  </a:lnTo>
                  <a:lnTo>
                    <a:pt x="1693" y="692"/>
                  </a:lnTo>
                  <a:lnTo>
                    <a:pt x="1693" y="692"/>
                  </a:lnTo>
                  <a:lnTo>
                    <a:pt x="1703" y="691"/>
                  </a:lnTo>
                  <a:lnTo>
                    <a:pt x="1716" y="690"/>
                  </a:lnTo>
                  <a:lnTo>
                    <a:pt x="1716" y="690"/>
                  </a:lnTo>
                  <a:lnTo>
                    <a:pt x="1726" y="689"/>
                  </a:lnTo>
                  <a:lnTo>
                    <a:pt x="1735" y="687"/>
                  </a:lnTo>
                  <a:lnTo>
                    <a:pt x="1735" y="687"/>
                  </a:lnTo>
                  <a:lnTo>
                    <a:pt x="1746" y="684"/>
                  </a:lnTo>
                  <a:lnTo>
                    <a:pt x="1755" y="677"/>
                  </a:lnTo>
                  <a:lnTo>
                    <a:pt x="1765" y="671"/>
                  </a:lnTo>
                  <a:lnTo>
                    <a:pt x="1765" y="671"/>
                  </a:lnTo>
                  <a:lnTo>
                    <a:pt x="1771" y="671"/>
                  </a:lnTo>
                  <a:lnTo>
                    <a:pt x="1774" y="671"/>
                  </a:lnTo>
                  <a:lnTo>
                    <a:pt x="1769" y="670"/>
                  </a:lnTo>
                  <a:lnTo>
                    <a:pt x="1769" y="670"/>
                  </a:lnTo>
                  <a:lnTo>
                    <a:pt x="1759" y="666"/>
                  </a:lnTo>
                  <a:lnTo>
                    <a:pt x="1747" y="661"/>
                  </a:lnTo>
                  <a:lnTo>
                    <a:pt x="1747" y="661"/>
                  </a:lnTo>
                  <a:lnTo>
                    <a:pt x="1735" y="655"/>
                  </a:lnTo>
                  <a:lnTo>
                    <a:pt x="1724" y="648"/>
                  </a:lnTo>
                  <a:lnTo>
                    <a:pt x="1724" y="648"/>
                  </a:lnTo>
                  <a:lnTo>
                    <a:pt x="1716" y="639"/>
                  </a:lnTo>
                  <a:lnTo>
                    <a:pt x="1711" y="632"/>
                  </a:lnTo>
                  <a:lnTo>
                    <a:pt x="1708" y="625"/>
                  </a:lnTo>
                  <a:lnTo>
                    <a:pt x="1708" y="625"/>
                  </a:lnTo>
                  <a:lnTo>
                    <a:pt x="1711" y="621"/>
                  </a:lnTo>
                  <a:lnTo>
                    <a:pt x="1714" y="619"/>
                  </a:lnTo>
                  <a:lnTo>
                    <a:pt x="1715" y="615"/>
                  </a:lnTo>
                  <a:lnTo>
                    <a:pt x="1715" y="615"/>
                  </a:lnTo>
                  <a:lnTo>
                    <a:pt x="1714" y="610"/>
                  </a:lnTo>
                  <a:lnTo>
                    <a:pt x="1711" y="606"/>
                  </a:lnTo>
                  <a:lnTo>
                    <a:pt x="1708" y="603"/>
                  </a:lnTo>
                  <a:lnTo>
                    <a:pt x="1708" y="603"/>
                  </a:lnTo>
                  <a:lnTo>
                    <a:pt x="1720" y="599"/>
                  </a:lnTo>
                  <a:lnTo>
                    <a:pt x="1728" y="594"/>
                  </a:lnTo>
                  <a:lnTo>
                    <a:pt x="1735" y="590"/>
                  </a:lnTo>
                  <a:lnTo>
                    <a:pt x="1735" y="590"/>
                  </a:lnTo>
                  <a:lnTo>
                    <a:pt x="1737" y="587"/>
                  </a:lnTo>
                  <a:lnTo>
                    <a:pt x="1738" y="583"/>
                  </a:lnTo>
                  <a:lnTo>
                    <a:pt x="1738" y="578"/>
                  </a:lnTo>
                  <a:lnTo>
                    <a:pt x="1737" y="574"/>
                  </a:lnTo>
                  <a:lnTo>
                    <a:pt x="1736" y="573"/>
                  </a:lnTo>
                  <a:lnTo>
                    <a:pt x="1736" y="573"/>
                  </a:lnTo>
                  <a:lnTo>
                    <a:pt x="1731" y="572"/>
                  </a:lnTo>
                  <a:lnTo>
                    <a:pt x="1721" y="571"/>
                  </a:lnTo>
                  <a:lnTo>
                    <a:pt x="1705" y="571"/>
                  </a:lnTo>
                  <a:lnTo>
                    <a:pt x="1695" y="573"/>
                  </a:lnTo>
                  <a:lnTo>
                    <a:pt x="1687" y="574"/>
                  </a:lnTo>
                  <a:lnTo>
                    <a:pt x="1687" y="574"/>
                  </a:lnTo>
                  <a:lnTo>
                    <a:pt x="1673" y="579"/>
                  </a:lnTo>
                  <a:lnTo>
                    <a:pt x="1660" y="585"/>
                  </a:lnTo>
                  <a:lnTo>
                    <a:pt x="1636" y="596"/>
                  </a:lnTo>
                  <a:lnTo>
                    <a:pt x="1619" y="606"/>
                  </a:lnTo>
                  <a:lnTo>
                    <a:pt x="1612" y="611"/>
                  </a:lnTo>
                  <a:lnTo>
                    <a:pt x="1612" y="611"/>
                  </a:lnTo>
                  <a:lnTo>
                    <a:pt x="1612" y="610"/>
                  </a:lnTo>
                  <a:lnTo>
                    <a:pt x="1612" y="605"/>
                  </a:lnTo>
                  <a:lnTo>
                    <a:pt x="1613" y="601"/>
                  </a:lnTo>
                  <a:lnTo>
                    <a:pt x="1617" y="598"/>
                  </a:lnTo>
                  <a:lnTo>
                    <a:pt x="1622" y="593"/>
                  </a:lnTo>
                  <a:lnTo>
                    <a:pt x="1629" y="587"/>
                  </a:lnTo>
                  <a:lnTo>
                    <a:pt x="1629" y="587"/>
                  </a:lnTo>
                  <a:lnTo>
                    <a:pt x="1649" y="573"/>
                  </a:lnTo>
                  <a:lnTo>
                    <a:pt x="1672" y="560"/>
                  </a:lnTo>
                  <a:lnTo>
                    <a:pt x="1699" y="545"/>
                  </a:lnTo>
                  <a:lnTo>
                    <a:pt x="1699" y="545"/>
                  </a:lnTo>
                  <a:lnTo>
                    <a:pt x="1709" y="542"/>
                  </a:lnTo>
                  <a:lnTo>
                    <a:pt x="1717" y="541"/>
                  </a:lnTo>
                  <a:lnTo>
                    <a:pt x="1726" y="541"/>
                  </a:lnTo>
                  <a:lnTo>
                    <a:pt x="1726" y="541"/>
                  </a:lnTo>
                  <a:lnTo>
                    <a:pt x="1781" y="544"/>
                  </a:lnTo>
                  <a:lnTo>
                    <a:pt x="1808" y="544"/>
                  </a:lnTo>
                  <a:lnTo>
                    <a:pt x="1824" y="544"/>
                  </a:lnTo>
                  <a:lnTo>
                    <a:pt x="1824" y="544"/>
                  </a:lnTo>
                  <a:lnTo>
                    <a:pt x="1837" y="541"/>
                  </a:lnTo>
                  <a:lnTo>
                    <a:pt x="1848" y="537"/>
                  </a:lnTo>
                  <a:lnTo>
                    <a:pt x="1856" y="534"/>
                  </a:lnTo>
                  <a:lnTo>
                    <a:pt x="1865" y="530"/>
                  </a:lnTo>
                  <a:lnTo>
                    <a:pt x="1870" y="526"/>
                  </a:lnTo>
                  <a:lnTo>
                    <a:pt x="1875" y="523"/>
                  </a:lnTo>
                  <a:lnTo>
                    <a:pt x="1881" y="517"/>
                  </a:lnTo>
                  <a:lnTo>
                    <a:pt x="1881" y="517"/>
                  </a:lnTo>
                  <a:lnTo>
                    <a:pt x="1892" y="518"/>
                  </a:lnTo>
                  <a:lnTo>
                    <a:pt x="1892" y="518"/>
                  </a:lnTo>
                  <a:lnTo>
                    <a:pt x="1892" y="513"/>
                  </a:lnTo>
                  <a:lnTo>
                    <a:pt x="1892" y="513"/>
                  </a:lnTo>
                  <a:lnTo>
                    <a:pt x="1902" y="510"/>
                  </a:lnTo>
                  <a:lnTo>
                    <a:pt x="1911" y="507"/>
                  </a:lnTo>
                  <a:lnTo>
                    <a:pt x="1922" y="503"/>
                  </a:lnTo>
                  <a:lnTo>
                    <a:pt x="1926" y="499"/>
                  </a:lnTo>
                  <a:lnTo>
                    <a:pt x="1931" y="496"/>
                  </a:lnTo>
                  <a:lnTo>
                    <a:pt x="1931" y="496"/>
                  </a:lnTo>
                  <a:lnTo>
                    <a:pt x="1936" y="490"/>
                  </a:lnTo>
                  <a:lnTo>
                    <a:pt x="1938" y="482"/>
                  </a:lnTo>
                  <a:lnTo>
                    <a:pt x="1941" y="474"/>
                  </a:lnTo>
                  <a:lnTo>
                    <a:pt x="1942" y="466"/>
                  </a:lnTo>
                  <a:lnTo>
                    <a:pt x="1942" y="454"/>
                  </a:lnTo>
                  <a:lnTo>
                    <a:pt x="1942" y="449"/>
                  </a:lnTo>
                  <a:lnTo>
                    <a:pt x="1942" y="449"/>
                  </a:lnTo>
                  <a:lnTo>
                    <a:pt x="1942" y="445"/>
                  </a:lnTo>
                  <a:lnTo>
                    <a:pt x="1942" y="443"/>
                  </a:lnTo>
                  <a:lnTo>
                    <a:pt x="1941" y="442"/>
                  </a:lnTo>
                  <a:lnTo>
                    <a:pt x="1938" y="440"/>
                  </a:lnTo>
                  <a:lnTo>
                    <a:pt x="1938" y="440"/>
                  </a:lnTo>
                  <a:lnTo>
                    <a:pt x="1933" y="440"/>
                  </a:lnTo>
                  <a:lnTo>
                    <a:pt x="1927" y="440"/>
                  </a:lnTo>
                  <a:lnTo>
                    <a:pt x="1927" y="440"/>
                  </a:lnTo>
                  <a:lnTo>
                    <a:pt x="1926" y="439"/>
                  </a:lnTo>
                  <a:lnTo>
                    <a:pt x="1924" y="438"/>
                  </a:lnTo>
                  <a:lnTo>
                    <a:pt x="1922" y="433"/>
                  </a:lnTo>
                  <a:lnTo>
                    <a:pt x="1920" y="427"/>
                  </a:lnTo>
                  <a:lnTo>
                    <a:pt x="1920" y="427"/>
                  </a:lnTo>
                  <a:lnTo>
                    <a:pt x="1922" y="422"/>
                  </a:lnTo>
                  <a:lnTo>
                    <a:pt x="1922" y="420"/>
                  </a:lnTo>
                  <a:lnTo>
                    <a:pt x="1922" y="418"/>
                  </a:lnTo>
                  <a:lnTo>
                    <a:pt x="1921" y="417"/>
                  </a:lnTo>
                  <a:lnTo>
                    <a:pt x="1921" y="417"/>
                  </a:lnTo>
                  <a:lnTo>
                    <a:pt x="1903" y="410"/>
                  </a:lnTo>
                  <a:lnTo>
                    <a:pt x="1892" y="405"/>
                  </a:lnTo>
                  <a:lnTo>
                    <a:pt x="1887" y="402"/>
                  </a:lnTo>
                  <a:lnTo>
                    <a:pt x="1884" y="400"/>
                  </a:lnTo>
                  <a:lnTo>
                    <a:pt x="1884" y="400"/>
                  </a:lnTo>
                  <a:lnTo>
                    <a:pt x="1879" y="394"/>
                  </a:lnTo>
                  <a:lnTo>
                    <a:pt x="1876" y="388"/>
                  </a:lnTo>
                  <a:lnTo>
                    <a:pt x="1875" y="381"/>
                  </a:lnTo>
                  <a:lnTo>
                    <a:pt x="1875" y="375"/>
                  </a:lnTo>
                  <a:lnTo>
                    <a:pt x="1876" y="366"/>
                  </a:lnTo>
                  <a:lnTo>
                    <a:pt x="1877" y="362"/>
                  </a:lnTo>
                  <a:lnTo>
                    <a:pt x="1877" y="362"/>
                  </a:lnTo>
                  <a:lnTo>
                    <a:pt x="1878" y="348"/>
                  </a:lnTo>
                  <a:lnTo>
                    <a:pt x="1878" y="335"/>
                  </a:lnTo>
                  <a:lnTo>
                    <a:pt x="1876" y="320"/>
                  </a:lnTo>
                  <a:lnTo>
                    <a:pt x="1876" y="320"/>
                  </a:lnTo>
                  <a:lnTo>
                    <a:pt x="1871" y="305"/>
                  </a:lnTo>
                  <a:lnTo>
                    <a:pt x="1865" y="293"/>
                  </a:lnTo>
                  <a:lnTo>
                    <a:pt x="1857" y="281"/>
                  </a:lnTo>
                  <a:lnTo>
                    <a:pt x="1857" y="281"/>
                  </a:lnTo>
                  <a:lnTo>
                    <a:pt x="1856" y="281"/>
                  </a:lnTo>
                  <a:lnTo>
                    <a:pt x="1854" y="280"/>
                  </a:lnTo>
                  <a:lnTo>
                    <a:pt x="1850" y="278"/>
                  </a:lnTo>
                  <a:lnTo>
                    <a:pt x="1844" y="281"/>
                  </a:lnTo>
                  <a:lnTo>
                    <a:pt x="1844" y="281"/>
                  </a:lnTo>
                  <a:lnTo>
                    <a:pt x="1830" y="292"/>
                  </a:lnTo>
                  <a:lnTo>
                    <a:pt x="1813" y="305"/>
                  </a:lnTo>
                  <a:lnTo>
                    <a:pt x="1805" y="311"/>
                  </a:lnTo>
                  <a:lnTo>
                    <a:pt x="1797" y="318"/>
                  </a:lnTo>
                  <a:lnTo>
                    <a:pt x="1790" y="321"/>
                  </a:lnTo>
                  <a:lnTo>
                    <a:pt x="1784" y="323"/>
                  </a:lnTo>
                  <a:lnTo>
                    <a:pt x="1784" y="323"/>
                  </a:lnTo>
                  <a:lnTo>
                    <a:pt x="1780" y="321"/>
                  </a:lnTo>
                  <a:lnTo>
                    <a:pt x="1776" y="320"/>
                  </a:lnTo>
                  <a:lnTo>
                    <a:pt x="1774" y="318"/>
                  </a:lnTo>
                  <a:lnTo>
                    <a:pt x="1773" y="314"/>
                  </a:lnTo>
                  <a:lnTo>
                    <a:pt x="1770" y="305"/>
                  </a:lnTo>
                  <a:lnTo>
                    <a:pt x="1768" y="297"/>
                  </a:lnTo>
                  <a:lnTo>
                    <a:pt x="1768" y="278"/>
                  </a:lnTo>
                  <a:lnTo>
                    <a:pt x="1769" y="271"/>
                  </a:lnTo>
                  <a:lnTo>
                    <a:pt x="1769" y="271"/>
                  </a:lnTo>
                  <a:lnTo>
                    <a:pt x="1770" y="270"/>
                  </a:lnTo>
                  <a:lnTo>
                    <a:pt x="1771" y="269"/>
                  </a:lnTo>
                  <a:lnTo>
                    <a:pt x="1773" y="265"/>
                  </a:lnTo>
                  <a:lnTo>
                    <a:pt x="1771" y="264"/>
                  </a:lnTo>
                  <a:lnTo>
                    <a:pt x="1769" y="262"/>
                  </a:lnTo>
                  <a:lnTo>
                    <a:pt x="1769" y="262"/>
                  </a:lnTo>
                  <a:lnTo>
                    <a:pt x="1760" y="257"/>
                  </a:lnTo>
                  <a:lnTo>
                    <a:pt x="1751" y="251"/>
                  </a:lnTo>
                  <a:lnTo>
                    <a:pt x="1751" y="251"/>
                  </a:lnTo>
                  <a:lnTo>
                    <a:pt x="1740" y="241"/>
                  </a:lnTo>
                  <a:lnTo>
                    <a:pt x="1732" y="233"/>
                  </a:lnTo>
                  <a:lnTo>
                    <a:pt x="1725" y="223"/>
                  </a:lnTo>
                  <a:lnTo>
                    <a:pt x="1725" y="223"/>
                  </a:lnTo>
                  <a:lnTo>
                    <a:pt x="1724" y="222"/>
                  </a:lnTo>
                  <a:lnTo>
                    <a:pt x="1722" y="219"/>
                  </a:lnTo>
                  <a:lnTo>
                    <a:pt x="1719" y="218"/>
                  </a:lnTo>
                  <a:lnTo>
                    <a:pt x="1713" y="218"/>
                  </a:lnTo>
                  <a:lnTo>
                    <a:pt x="1713" y="218"/>
                  </a:lnTo>
                  <a:lnTo>
                    <a:pt x="1704" y="221"/>
                  </a:lnTo>
                  <a:lnTo>
                    <a:pt x="1694" y="222"/>
                  </a:lnTo>
                  <a:lnTo>
                    <a:pt x="1694" y="222"/>
                  </a:lnTo>
                  <a:lnTo>
                    <a:pt x="1677" y="222"/>
                  </a:lnTo>
                  <a:lnTo>
                    <a:pt x="1662" y="222"/>
                  </a:lnTo>
                  <a:lnTo>
                    <a:pt x="1662" y="222"/>
                  </a:lnTo>
                  <a:lnTo>
                    <a:pt x="1656" y="223"/>
                  </a:lnTo>
                  <a:lnTo>
                    <a:pt x="1651" y="227"/>
                  </a:lnTo>
                  <a:lnTo>
                    <a:pt x="1646" y="232"/>
                  </a:lnTo>
                  <a:lnTo>
                    <a:pt x="1646" y="232"/>
                  </a:lnTo>
                  <a:lnTo>
                    <a:pt x="1647" y="238"/>
                  </a:lnTo>
                  <a:lnTo>
                    <a:pt x="1647" y="244"/>
                  </a:lnTo>
                  <a:lnTo>
                    <a:pt x="1646" y="250"/>
                  </a:lnTo>
                  <a:lnTo>
                    <a:pt x="1646" y="250"/>
                  </a:lnTo>
                  <a:lnTo>
                    <a:pt x="1641" y="255"/>
                  </a:lnTo>
                  <a:lnTo>
                    <a:pt x="1636" y="260"/>
                  </a:lnTo>
                  <a:lnTo>
                    <a:pt x="1631" y="262"/>
                  </a:lnTo>
                  <a:lnTo>
                    <a:pt x="1631" y="262"/>
                  </a:lnTo>
                  <a:lnTo>
                    <a:pt x="1629" y="278"/>
                  </a:lnTo>
                  <a:lnTo>
                    <a:pt x="1627" y="291"/>
                  </a:lnTo>
                  <a:lnTo>
                    <a:pt x="1623" y="299"/>
                  </a:lnTo>
                  <a:lnTo>
                    <a:pt x="1623" y="299"/>
                  </a:lnTo>
                  <a:lnTo>
                    <a:pt x="1618" y="305"/>
                  </a:lnTo>
                  <a:lnTo>
                    <a:pt x="1613" y="310"/>
                  </a:lnTo>
                  <a:lnTo>
                    <a:pt x="1603" y="319"/>
                  </a:lnTo>
                  <a:lnTo>
                    <a:pt x="1596" y="323"/>
                  </a:lnTo>
                  <a:lnTo>
                    <a:pt x="1592" y="324"/>
                  </a:lnTo>
                  <a:lnTo>
                    <a:pt x="1592" y="324"/>
                  </a:lnTo>
                  <a:lnTo>
                    <a:pt x="1590" y="326"/>
                  </a:lnTo>
                  <a:lnTo>
                    <a:pt x="1589" y="330"/>
                  </a:lnTo>
                  <a:lnTo>
                    <a:pt x="1589" y="334"/>
                  </a:lnTo>
                  <a:lnTo>
                    <a:pt x="1589" y="334"/>
                  </a:lnTo>
                  <a:lnTo>
                    <a:pt x="1592" y="341"/>
                  </a:lnTo>
                  <a:lnTo>
                    <a:pt x="1592" y="352"/>
                  </a:lnTo>
                  <a:lnTo>
                    <a:pt x="1592" y="358"/>
                  </a:lnTo>
                  <a:lnTo>
                    <a:pt x="1590" y="364"/>
                  </a:lnTo>
                  <a:lnTo>
                    <a:pt x="1587" y="370"/>
                  </a:lnTo>
                  <a:lnTo>
                    <a:pt x="1582" y="377"/>
                  </a:lnTo>
                  <a:lnTo>
                    <a:pt x="1582" y="377"/>
                  </a:lnTo>
                  <a:lnTo>
                    <a:pt x="1575" y="384"/>
                  </a:lnTo>
                  <a:lnTo>
                    <a:pt x="1564" y="391"/>
                  </a:lnTo>
                  <a:lnTo>
                    <a:pt x="1552" y="399"/>
                  </a:lnTo>
                  <a:lnTo>
                    <a:pt x="1539" y="405"/>
                  </a:lnTo>
                  <a:lnTo>
                    <a:pt x="1517" y="413"/>
                  </a:lnTo>
                  <a:lnTo>
                    <a:pt x="1509" y="417"/>
                  </a:lnTo>
                  <a:lnTo>
                    <a:pt x="1509" y="417"/>
                  </a:lnTo>
                  <a:lnTo>
                    <a:pt x="1508" y="422"/>
                  </a:lnTo>
                  <a:lnTo>
                    <a:pt x="1506" y="426"/>
                  </a:lnTo>
                  <a:lnTo>
                    <a:pt x="1506" y="429"/>
                  </a:lnTo>
                  <a:lnTo>
                    <a:pt x="1506" y="429"/>
                  </a:lnTo>
                  <a:lnTo>
                    <a:pt x="1508" y="436"/>
                  </a:lnTo>
                  <a:lnTo>
                    <a:pt x="1509" y="440"/>
                  </a:lnTo>
                  <a:lnTo>
                    <a:pt x="1509" y="440"/>
                  </a:lnTo>
                  <a:lnTo>
                    <a:pt x="1506" y="449"/>
                  </a:lnTo>
                  <a:lnTo>
                    <a:pt x="1504" y="458"/>
                  </a:lnTo>
                  <a:lnTo>
                    <a:pt x="1499" y="465"/>
                  </a:lnTo>
                  <a:lnTo>
                    <a:pt x="1499" y="465"/>
                  </a:lnTo>
                  <a:lnTo>
                    <a:pt x="1500" y="475"/>
                  </a:lnTo>
                  <a:lnTo>
                    <a:pt x="1499" y="482"/>
                  </a:lnTo>
                  <a:lnTo>
                    <a:pt x="1496" y="486"/>
                  </a:lnTo>
                  <a:lnTo>
                    <a:pt x="1495" y="490"/>
                  </a:lnTo>
                  <a:lnTo>
                    <a:pt x="1495" y="490"/>
                  </a:lnTo>
                  <a:lnTo>
                    <a:pt x="1489" y="494"/>
                  </a:lnTo>
                  <a:lnTo>
                    <a:pt x="1483" y="498"/>
                  </a:lnTo>
                  <a:lnTo>
                    <a:pt x="1469" y="504"/>
                  </a:lnTo>
                  <a:lnTo>
                    <a:pt x="1458" y="509"/>
                  </a:lnTo>
                  <a:lnTo>
                    <a:pt x="1455" y="510"/>
                  </a:lnTo>
                  <a:lnTo>
                    <a:pt x="1455" y="510"/>
                  </a:lnTo>
                  <a:lnTo>
                    <a:pt x="1452" y="507"/>
                  </a:lnTo>
                  <a:lnTo>
                    <a:pt x="1447" y="499"/>
                  </a:lnTo>
                  <a:lnTo>
                    <a:pt x="1444" y="494"/>
                  </a:lnTo>
                  <a:lnTo>
                    <a:pt x="1442" y="488"/>
                  </a:lnTo>
                  <a:lnTo>
                    <a:pt x="1441" y="481"/>
                  </a:lnTo>
                  <a:lnTo>
                    <a:pt x="1441" y="475"/>
                  </a:lnTo>
                  <a:lnTo>
                    <a:pt x="1441" y="475"/>
                  </a:lnTo>
                  <a:lnTo>
                    <a:pt x="1442" y="464"/>
                  </a:lnTo>
                  <a:lnTo>
                    <a:pt x="1446" y="454"/>
                  </a:lnTo>
                  <a:lnTo>
                    <a:pt x="1455" y="436"/>
                  </a:lnTo>
                  <a:lnTo>
                    <a:pt x="1463" y="421"/>
                  </a:lnTo>
                  <a:lnTo>
                    <a:pt x="1467" y="416"/>
                  </a:lnTo>
                  <a:lnTo>
                    <a:pt x="1467" y="416"/>
                  </a:lnTo>
                  <a:lnTo>
                    <a:pt x="1468" y="413"/>
                  </a:lnTo>
                  <a:lnTo>
                    <a:pt x="1471" y="410"/>
                  </a:lnTo>
                  <a:lnTo>
                    <a:pt x="1472" y="409"/>
                  </a:lnTo>
                  <a:lnTo>
                    <a:pt x="1472" y="406"/>
                  </a:lnTo>
                  <a:lnTo>
                    <a:pt x="1469" y="405"/>
                  </a:lnTo>
                  <a:lnTo>
                    <a:pt x="1466" y="404"/>
                  </a:lnTo>
                  <a:lnTo>
                    <a:pt x="1466" y="404"/>
                  </a:lnTo>
                  <a:lnTo>
                    <a:pt x="1442" y="401"/>
                  </a:lnTo>
                  <a:lnTo>
                    <a:pt x="1428" y="399"/>
                  </a:lnTo>
                  <a:lnTo>
                    <a:pt x="1420" y="396"/>
                  </a:lnTo>
                  <a:lnTo>
                    <a:pt x="1413" y="394"/>
                  </a:lnTo>
                  <a:lnTo>
                    <a:pt x="1413" y="394"/>
                  </a:lnTo>
                  <a:lnTo>
                    <a:pt x="1397" y="385"/>
                  </a:lnTo>
                  <a:lnTo>
                    <a:pt x="1381" y="377"/>
                  </a:lnTo>
                  <a:lnTo>
                    <a:pt x="1352" y="361"/>
                  </a:lnTo>
                  <a:lnTo>
                    <a:pt x="1352" y="361"/>
                  </a:lnTo>
                  <a:lnTo>
                    <a:pt x="1343" y="357"/>
                  </a:lnTo>
                  <a:lnTo>
                    <a:pt x="1336" y="356"/>
                  </a:lnTo>
                  <a:lnTo>
                    <a:pt x="1330" y="354"/>
                  </a:lnTo>
                  <a:lnTo>
                    <a:pt x="1323" y="354"/>
                  </a:lnTo>
                  <a:lnTo>
                    <a:pt x="1316" y="356"/>
                  </a:lnTo>
                  <a:lnTo>
                    <a:pt x="1312" y="356"/>
                  </a:lnTo>
                  <a:lnTo>
                    <a:pt x="1312" y="356"/>
                  </a:lnTo>
                  <a:lnTo>
                    <a:pt x="1318" y="342"/>
                  </a:lnTo>
                  <a:lnTo>
                    <a:pt x="1322" y="330"/>
                  </a:lnTo>
                  <a:lnTo>
                    <a:pt x="1322" y="325"/>
                  </a:lnTo>
                  <a:lnTo>
                    <a:pt x="1322" y="320"/>
                  </a:lnTo>
                  <a:lnTo>
                    <a:pt x="1322" y="320"/>
                  </a:lnTo>
                  <a:lnTo>
                    <a:pt x="1320" y="316"/>
                  </a:lnTo>
                  <a:lnTo>
                    <a:pt x="1317" y="315"/>
                  </a:lnTo>
                  <a:lnTo>
                    <a:pt x="1314" y="314"/>
                  </a:lnTo>
                  <a:lnTo>
                    <a:pt x="1309" y="313"/>
                  </a:lnTo>
                  <a:lnTo>
                    <a:pt x="1302" y="314"/>
                  </a:lnTo>
                  <a:lnTo>
                    <a:pt x="1299" y="314"/>
                  </a:lnTo>
                  <a:lnTo>
                    <a:pt x="1299" y="314"/>
                  </a:lnTo>
                  <a:lnTo>
                    <a:pt x="1301" y="307"/>
                  </a:lnTo>
                  <a:lnTo>
                    <a:pt x="1309" y="288"/>
                  </a:lnTo>
                  <a:lnTo>
                    <a:pt x="1314" y="278"/>
                  </a:lnTo>
                  <a:lnTo>
                    <a:pt x="1320" y="267"/>
                  </a:lnTo>
                  <a:lnTo>
                    <a:pt x="1328" y="257"/>
                  </a:lnTo>
                  <a:lnTo>
                    <a:pt x="1337" y="250"/>
                  </a:lnTo>
                  <a:lnTo>
                    <a:pt x="1337" y="250"/>
                  </a:lnTo>
                  <a:lnTo>
                    <a:pt x="1354" y="238"/>
                  </a:lnTo>
                  <a:lnTo>
                    <a:pt x="1372" y="229"/>
                  </a:lnTo>
                  <a:lnTo>
                    <a:pt x="1392" y="221"/>
                  </a:lnTo>
                  <a:lnTo>
                    <a:pt x="1409" y="214"/>
                  </a:lnTo>
                  <a:lnTo>
                    <a:pt x="1438" y="206"/>
                  </a:lnTo>
                  <a:lnTo>
                    <a:pt x="1449" y="203"/>
                  </a:lnTo>
                  <a:lnTo>
                    <a:pt x="1449" y="203"/>
                  </a:lnTo>
                  <a:lnTo>
                    <a:pt x="1474" y="192"/>
                  </a:lnTo>
                  <a:lnTo>
                    <a:pt x="1498" y="181"/>
                  </a:lnTo>
                  <a:lnTo>
                    <a:pt x="1521" y="169"/>
                  </a:lnTo>
                  <a:lnTo>
                    <a:pt x="1521" y="169"/>
                  </a:lnTo>
                  <a:lnTo>
                    <a:pt x="1526" y="165"/>
                  </a:lnTo>
                  <a:lnTo>
                    <a:pt x="1530" y="162"/>
                  </a:lnTo>
                  <a:lnTo>
                    <a:pt x="1535" y="154"/>
                  </a:lnTo>
                  <a:lnTo>
                    <a:pt x="1537" y="149"/>
                  </a:lnTo>
                  <a:lnTo>
                    <a:pt x="1538" y="147"/>
                  </a:lnTo>
                  <a:lnTo>
                    <a:pt x="1538" y="147"/>
                  </a:lnTo>
                  <a:lnTo>
                    <a:pt x="1547" y="147"/>
                  </a:lnTo>
                  <a:lnTo>
                    <a:pt x="1555" y="146"/>
                  </a:lnTo>
                  <a:lnTo>
                    <a:pt x="1562" y="143"/>
                  </a:lnTo>
                  <a:lnTo>
                    <a:pt x="1562" y="143"/>
                  </a:lnTo>
                  <a:lnTo>
                    <a:pt x="1564" y="141"/>
                  </a:lnTo>
                  <a:lnTo>
                    <a:pt x="1566" y="138"/>
                  </a:lnTo>
                  <a:lnTo>
                    <a:pt x="1568" y="133"/>
                  </a:lnTo>
                  <a:lnTo>
                    <a:pt x="1568" y="127"/>
                  </a:lnTo>
                  <a:lnTo>
                    <a:pt x="1568" y="127"/>
                  </a:lnTo>
                  <a:lnTo>
                    <a:pt x="1579" y="125"/>
                  </a:lnTo>
                  <a:lnTo>
                    <a:pt x="1587" y="124"/>
                  </a:lnTo>
                  <a:lnTo>
                    <a:pt x="1597" y="124"/>
                  </a:lnTo>
                  <a:lnTo>
                    <a:pt x="1597" y="124"/>
                  </a:lnTo>
                  <a:lnTo>
                    <a:pt x="1601" y="124"/>
                  </a:lnTo>
                  <a:lnTo>
                    <a:pt x="1604" y="125"/>
                  </a:lnTo>
                  <a:lnTo>
                    <a:pt x="1607" y="127"/>
                  </a:lnTo>
                  <a:lnTo>
                    <a:pt x="1607" y="127"/>
                  </a:lnTo>
                  <a:lnTo>
                    <a:pt x="1609" y="129"/>
                  </a:lnTo>
                  <a:lnTo>
                    <a:pt x="1614" y="131"/>
                  </a:lnTo>
                  <a:lnTo>
                    <a:pt x="1620" y="133"/>
                  </a:lnTo>
                  <a:lnTo>
                    <a:pt x="1624" y="133"/>
                  </a:lnTo>
                  <a:lnTo>
                    <a:pt x="1629" y="133"/>
                  </a:lnTo>
                  <a:lnTo>
                    <a:pt x="1629" y="133"/>
                  </a:lnTo>
                  <a:lnTo>
                    <a:pt x="1635" y="130"/>
                  </a:lnTo>
                  <a:lnTo>
                    <a:pt x="1643" y="126"/>
                  </a:lnTo>
                  <a:lnTo>
                    <a:pt x="1655" y="117"/>
                  </a:lnTo>
                  <a:lnTo>
                    <a:pt x="1668" y="106"/>
                  </a:lnTo>
                  <a:lnTo>
                    <a:pt x="1668" y="106"/>
                  </a:lnTo>
                  <a:lnTo>
                    <a:pt x="1670" y="99"/>
                  </a:lnTo>
                  <a:lnTo>
                    <a:pt x="1671" y="92"/>
                  </a:lnTo>
                  <a:lnTo>
                    <a:pt x="1674" y="86"/>
                  </a:lnTo>
                  <a:lnTo>
                    <a:pt x="1674" y="86"/>
                  </a:lnTo>
                  <a:lnTo>
                    <a:pt x="1678" y="82"/>
                  </a:lnTo>
                  <a:lnTo>
                    <a:pt x="1682" y="78"/>
                  </a:lnTo>
                  <a:lnTo>
                    <a:pt x="1687" y="77"/>
                  </a:lnTo>
                  <a:lnTo>
                    <a:pt x="1687" y="77"/>
                  </a:lnTo>
                  <a:lnTo>
                    <a:pt x="1689" y="74"/>
                  </a:lnTo>
                  <a:lnTo>
                    <a:pt x="1695" y="71"/>
                  </a:lnTo>
                  <a:lnTo>
                    <a:pt x="1699" y="68"/>
                  </a:lnTo>
                  <a:lnTo>
                    <a:pt x="1701" y="65"/>
                  </a:lnTo>
                  <a:lnTo>
                    <a:pt x="1701" y="62"/>
                  </a:lnTo>
                  <a:lnTo>
                    <a:pt x="1700" y="60"/>
                  </a:lnTo>
                  <a:lnTo>
                    <a:pt x="1700" y="60"/>
                  </a:lnTo>
                  <a:lnTo>
                    <a:pt x="1697" y="57"/>
                  </a:lnTo>
                  <a:lnTo>
                    <a:pt x="1692" y="55"/>
                  </a:lnTo>
                  <a:lnTo>
                    <a:pt x="1678" y="51"/>
                  </a:lnTo>
                  <a:lnTo>
                    <a:pt x="1660" y="47"/>
                  </a:lnTo>
                  <a:lnTo>
                    <a:pt x="1660" y="47"/>
                  </a:lnTo>
                  <a:lnTo>
                    <a:pt x="1657" y="46"/>
                  </a:lnTo>
                  <a:lnTo>
                    <a:pt x="1654" y="46"/>
                  </a:lnTo>
                  <a:lnTo>
                    <a:pt x="1647" y="46"/>
                  </a:lnTo>
                  <a:lnTo>
                    <a:pt x="1644" y="49"/>
                  </a:lnTo>
                  <a:lnTo>
                    <a:pt x="1641" y="51"/>
                  </a:lnTo>
                  <a:lnTo>
                    <a:pt x="1641" y="51"/>
                  </a:lnTo>
                  <a:lnTo>
                    <a:pt x="1629" y="68"/>
                  </a:lnTo>
                  <a:lnTo>
                    <a:pt x="1623" y="77"/>
                  </a:lnTo>
                  <a:lnTo>
                    <a:pt x="1614" y="86"/>
                  </a:lnTo>
                  <a:lnTo>
                    <a:pt x="1614" y="86"/>
                  </a:lnTo>
                  <a:lnTo>
                    <a:pt x="1608" y="90"/>
                  </a:lnTo>
                  <a:lnTo>
                    <a:pt x="1601" y="94"/>
                  </a:lnTo>
                  <a:lnTo>
                    <a:pt x="1593" y="98"/>
                  </a:lnTo>
                  <a:lnTo>
                    <a:pt x="1587" y="99"/>
                  </a:lnTo>
                  <a:lnTo>
                    <a:pt x="1576" y="101"/>
                  </a:lnTo>
                  <a:lnTo>
                    <a:pt x="1573" y="103"/>
                  </a:lnTo>
                  <a:lnTo>
                    <a:pt x="1573" y="103"/>
                  </a:lnTo>
                  <a:lnTo>
                    <a:pt x="1573" y="99"/>
                  </a:lnTo>
                  <a:lnTo>
                    <a:pt x="1574" y="95"/>
                  </a:lnTo>
                  <a:lnTo>
                    <a:pt x="1576" y="89"/>
                  </a:lnTo>
                  <a:lnTo>
                    <a:pt x="1576" y="89"/>
                  </a:lnTo>
                  <a:lnTo>
                    <a:pt x="1582" y="83"/>
                  </a:lnTo>
                  <a:lnTo>
                    <a:pt x="1586" y="76"/>
                  </a:lnTo>
                  <a:lnTo>
                    <a:pt x="1586" y="76"/>
                  </a:lnTo>
                  <a:lnTo>
                    <a:pt x="1586" y="72"/>
                  </a:lnTo>
                  <a:lnTo>
                    <a:pt x="1585" y="70"/>
                  </a:lnTo>
                  <a:lnTo>
                    <a:pt x="1582" y="66"/>
                  </a:lnTo>
                  <a:lnTo>
                    <a:pt x="1582" y="66"/>
                  </a:lnTo>
                  <a:lnTo>
                    <a:pt x="1580" y="65"/>
                  </a:lnTo>
                  <a:lnTo>
                    <a:pt x="1579" y="63"/>
                  </a:lnTo>
                  <a:lnTo>
                    <a:pt x="1576" y="65"/>
                  </a:lnTo>
                  <a:lnTo>
                    <a:pt x="1576" y="65"/>
                  </a:lnTo>
                  <a:lnTo>
                    <a:pt x="1570" y="70"/>
                  </a:lnTo>
                  <a:lnTo>
                    <a:pt x="1564" y="74"/>
                  </a:lnTo>
                  <a:lnTo>
                    <a:pt x="1564" y="74"/>
                  </a:lnTo>
                  <a:lnTo>
                    <a:pt x="1560" y="76"/>
                  </a:lnTo>
                  <a:lnTo>
                    <a:pt x="1558" y="74"/>
                  </a:lnTo>
                  <a:lnTo>
                    <a:pt x="1555" y="73"/>
                  </a:lnTo>
                  <a:lnTo>
                    <a:pt x="1555" y="73"/>
                  </a:lnTo>
                  <a:lnTo>
                    <a:pt x="1555" y="67"/>
                  </a:lnTo>
                  <a:lnTo>
                    <a:pt x="1554" y="61"/>
                  </a:lnTo>
                  <a:lnTo>
                    <a:pt x="1553" y="56"/>
                  </a:lnTo>
                  <a:lnTo>
                    <a:pt x="1553" y="56"/>
                  </a:lnTo>
                  <a:lnTo>
                    <a:pt x="1550" y="52"/>
                  </a:lnTo>
                  <a:lnTo>
                    <a:pt x="1548" y="50"/>
                  </a:lnTo>
                  <a:lnTo>
                    <a:pt x="1544" y="47"/>
                  </a:lnTo>
                  <a:lnTo>
                    <a:pt x="1544" y="47"/>
                  </a:lnTo>
                  <a:lnTo>
                    <a:pt x="1548" y="43"/>
                  </a:lnTo>
                  <a:lnTo>
                    <a:pt x="1552" y="38"/>
                  </a:lnTo>
                  <a:lnTo>
                    <a:pt x="1554" y="33"/>
                  </a:lnTo>
                  <a:lnTo>
                    <a:pt x="1554" y="33"/>
                  </a:lnTo>
                  <a:lnTo>
                    <a:pt x="1555" y="28"/>
                  </a:lnTo>
                  <a:lnTo>
                    <a:pt x="1557" y="23"/>
                  </a:lnTo>
                  <a:lnTo>
                    <a:pt x="1557" y="19"/>
                  </a:lnTo>
                  <a:lnTo>
                    <a:pt x="1557" y="19"/>
                  </a:lnTo>
                  <a:lnTo>
                    <a:pt x="1557" y="16"/>
                  </a:lnTo>
                  <a:lnTo>
                    <a:pt x="1555" y="9"/>
                  </a:lnTo>
                  <a:lnTo>
                    <a:pt x="1554" y="6"/>
                  </a:lnTo>
                  <a:lnTo>
                    <a:pt x="1553" y="3"/>
                  </a:lnTo>
                  <a:lnTo>
                    <a:pt x="1550" y="1"/>
                  </a:lnTo>
                  <a:lnTo>
                    <a:pt x="1547" y="0"/>
                  </a:lnTo>
                  <a:lnTo>
                    <a:pt x="1547" y="0"/>
                  </a:lnTo>
                  <a:lnTo>
                    <a:pt x="1541" y="1"/>
                  </a:lnTo>
                  <a:lnTo>
                    <a:pt x="1533" y="2"/>
                  </a:lnTo>
                  <a:lnTo>
                    <a:pt x="1517" y="8"/>
                  </a:lnTo>
                  <a:lnTo>
                    <a:pt x="1500" y="18"/>
                  </a:lnTo>
                  <a:lnTo>
                    <a:pt x="1500" y="18"/>
                  </a:lnTo>
                  <a:lnTo>
                    <a:pt x="1493" y="24"/>
                  </a:lnTo>
                  <a:lnTo>
                    <a:pt x="1488" y="30"/>
                  </a:lnTo>
                  <a:lnTo>
                    <a:pt x="1484" y="36"/>
                  </a:lnTo>
                  <a:lnTo>
                    <a:pt x="1484" y="36"/>
                  </a:lnTo>
                  <a:lnTo>
                    <a:pt x="1483" y="39"/>
                  </a:lnTo>
                  <a:lnTo>
                    <a:pt x="1483" y="41"/>
                  </a:lnTo>
                  <a:lnTo>
                    <a:pt x="1485" y="45"/>
                  </a:lnTo>
                  <a:lnTo>
                    <a:pt x="1488" y="47"/>
                  </a:lnTo>
                  <a:lnTo>
                    <a:pt x="1489" y="49"/>
                  </a:lnTo>
                  <a:lnTo>
                    <a:pt x="1489" y="49"/>
                  </a:lnTo>
                  <a:lnTo>
                    <a:pt x="1492" y="52"/>
                  </a:lnTo>
                  <a:lnTo>
                    <a:pt x="1493" y="57"/>
                  </a:lnTo>
                  <a:lnTo>
                    <a:pt x="1493" y="60"/>
                  </a:lnTo>
                  <a:lnTo>
                    <a:pt x="1492" y="61"/>
                  </a:lnTo>
                  <a:lnTo>
                    <a:pt x="1492" y="61"/>
                  </a:lnTo>
                  <a:lnTo>
                    <a:pt x="1478" y="73"/>
                  </a:lnTo>
                  <a:lnTo>
                    <a:pt x="1462" y="87"/>
                  </a:lnTo>
                  <a:lnTo>
                    <a:pt x="1444" y="100"/>
                  </a:lnTo>
                  <a:lnTo>
                    <a:pt x="1444" y="100"/>
                  </a:lnTo>
                  <a:lnTo>
                    <a:pt x="1440" y="94"/>
                  </a:lnTo>
                  <a:lnTo>
                    <a:pt x="1435" y="90"/>
                  </a:lnTo>
                  <a:lnTo>
                    <a:pt x="1433" y="88"/>
                  </a:lnTo>
                  <a:lnTo>
                    <a:pt x="1429" y="87"/>
                  </a:lnTo>
                  <a:lnTo>
                    <a:pt x="1429" y="87"/>
                  </a:lnTo>
                  <a:lnTo>
                    <a:pt x="1424" y="87"/>
                  </a:lnTo>
                  <a:lnTo>
                    <a:pt x="1419" y="87"/>
                  </a:lnTo>
                  <a:lnTo>
                    <a:pt x="1411" y="89"/>
                  </a:lnTo>
                  <a:lnTo>
                    <a:pt x="1401" y="92"/>
                  </a:lnTo>
                  <a:lnTo>
                    <a:pt x="1401" y="92"/>
                  </a:lnTo>
                  <a:lnTo>
                    <a:pt x="1376" y="94"/>
                  </a:lnTo>
                  <a:lnTo>
                    <a:pt x="1354" y="95"/>
                  </a:lnTo>
                  <a:lnTo>
                    <a:pt x="1332" y="94"/>
                  </a:lnTo>
                  <a:lnTo>
                    <a:pt x="1332" y="94"/>
                  </a:lnTo>
                  <a:lnTo>
                    <a:pt x="1325" y="93"/>
                  </a:lnTo>
                  <a:lnTo>
                    <a:pt x="1320" y="92"/>
                  </a:lnTo>
                  <a:lnTo>
                    <a:pt x="1311" y="88"/>
                  </a:lnTo>
                  <a:lnTo>
                    <a:pt x="1307" y="84"/>
                  </a:lnTo>
                  <a:lnTo>
                    <a:pt x="1306" y="83"/>
                  </a:lnTo>
                  <a:lnTo>
                    <a:pt x="1306" y="83"/>
                  </a:lnTo>
                  <a:lnTo>
                    <a:pt x="1294" y="78"/>
                  </a:lnTo>
                  <a:lnTo>
                    <a:pt x="1283" y="74"/>
                  </a:lnTo>
                  <a:lnTo>
                    <a:pt x="1277" y="74"/>
                  </a:lnTo>
                  <a:lnTo>
                    <a:pt x="1272" y="74"/>
                  </a:lnTo>
                  <a:lnTo>
                    <a:pt x="1272" y="74"/>
                  </a:lnTo>
                  <a:lnTo>
                    <a:pt x="1263" y="76"/>
                  </a:lnTo>
                  <a:lnTo>
                    <a:pt x="1256" y="78"/>
                  </a:lnTo>
                  <a:lnTo>
                    <a:pt x="1242" y="84"/>
                  </a:lnTo>
                  <a:lnTo>
                    <a:pt x="1233" y="90"/>
                  </a:lnTo>
                  <a:lnTo>
                    <a:pt x="1229" y="93"/>
                  </a:lnTo>
                  <a:lnTo>
                    <a:pt x="1229" y="93"/>
                  </a:lnTo>
                  <a:lnTo>
                    <a:pt x="1228" y="92"/>
                  </a:lnTo>
                  <a:lnTo>
                    <a:pt x="1223" y="89"/>
                  </a:lnTo>
                  <a:lnTo>
                    <a:pt x="1213" y="87"/>
                  </a:lnTo>
                  <a:lnTo>
                    <a:pt x="1207" y="87"/>
                  </a:lnTo>
                  <a:lnTo>
                    <a:pt x="1199" y="88"/>
                  </a:lnTo>
                  <a:lnTo>
                    <a:pt x="1199" y="88"/>
                  </a:lnTo>
                  <a:lnTo>
                    <a:pt x="1190" y="90"/>
                  </a:lnTo>
                  <a:lnTo>
                    <a:pt x="1177" y="93"/>
                  </a:lnTo>
                  <a:lnTo>
                    <a:pt x="1177" y="93"/>
                  </a:lnTo>
                  <a:lnTo>
                    <a:pt x="1167" y="95"/>
                  </a:lnTo>
                  <a:lnTo>
                    <a:pt x="1159" y="97"/>
                  </a:lnTo>
                  <a:lnTo>
                    <a:pt x="1149" y="97"/>
                  </a:lnTo>
                  <a:lnTo>
                    <a:pt x="1149" y="97"/>
                  </a:lnTo>
                  <a:lnTo>
                    <a:pt x="1142" y="95"/>
                  </a:lnTo>
                  <a:lnTo>
                    <a:pt x="1137" y="94"/>
                  </a:lnTo>
                  <a:lnTo>
                    <a:pt x="1132" y="92"/>
                  </a:lnTo>
                  <a:lnTo>
                    <a:pt x="1132" y="92"/>
                  </a:lnTo>
                  <a:lnTo>
                    <a:pt x="1132" y="90"/>
                  </a:lnTo>
                  <a:lnTo>
                    <a:pt x="1132" y="89"/>
                  </a:lnTo>
                  <a:lnTo>
                    <a:pt x="1133" y="86"/>
                  </a:lnTo>
                  <a:lnTo>
                    <a:pt x="1137" y="83"/>
                  </a:lnTo>
                  <a:lnTo>
                    <a:pt x="1137" y="83"/>
                  </a:lnTo>
                  <a:lnTo>
                    <a:pt x="1139" y="82"/>
                  </a:lnTo>
                  <a:lnTo>
                    <a:pt x="1144" y="79"/>
                  </a:lnTo>
                  <a:lnTo>
                    <a:pt x="1147" y="77"/>
                  </a:lnTo>
                  <a:lnTo>
                    <a:pt x="1147" y="74"/>
                  </a:lnTo>
                  <a:lnTo>
                    <a:pt x="1147" y="73"/>
                  </a:lnTo>
                  <a:lnTo>
                    <a:pt x="1144" y="71"/>
                  </a:lnTo>
                  <a:lnTo>
                    <a:pt x="1144" y="71"/>
                  </a:lnTo>
                  <a:lnTo>
                    <a:pt x="1139" y="70"/>
                  </a:lnTo>
                  <a:lnTo>
                    <a:pt x="1133" y="68"/>
                  </a:lnTo>
                  <a:lnTo>
                    <a:pt x="1118" y="67"/>
                  </a:lnTo>
                  <a:lnTo>
                    <a:pt x="1099" y="66"/>
                  </a:lnTo>
                  <a:lnTo>
                    <a:pt x="1099" y="66"/>
                  </a:lnTo>
                  <a:lnTo>
                    <a:pt x="1096" y="65"/>
                  </a:lnTo>
                  <a:lnTo>
                    <a:pt x="1090" y="59"/>
                  </a:lnTo>
                  <a:lnTo>
                    <a:pt x="1082" y="52"/>
                  </a:lnTo>
                  <a:lnTo>
                    <a:pt x="1075" y="50"/>
                  </a:lnTo>
                  <a:lnTo>
                    <a:pt x="1069" y="49"/>
                  </a:lnTo>
                  <a:lnTo>
                    <a:pt x="1069" y="49"/>
                  </a:lnTo>
                  <a:lnTo>
                    <a:pt x="1062" y="47"/>
                  </a:lnTo>
                  <a:lnTo>
                    <a:pt x="1053" y="46"/>
                  </a:lnTo>
                  <a:lnTo>
                    <a:pt x="1039" y="47"/>
                  </a:lnTo>
                  <a:lnTo>
                    <a:pt x="1023" y="50"/>
                  </a:lnTo>
                  <a:lnTo>
                    <a:pt x="1023" y="50"/>
                  </a:lnTo>
                  <a:lnTo>
                    <a:pt x="1015" y="52"/>
                  </a:lnTo>
                  <a:lnTo>
                    <a:pt x="1007" y="55"/>
                  </a:lnTo>
                  <a:lnTo>
                    <a:pt x="999" y="56"/>
                  </a:lnTo>
                  <a:lnTo>
                    <a:pt x="999" y="56"/>
                  </a:lnTo>
                  <a:lnTo>
                    <a:pt x="993" y="55"/>
                  </a:lnTo>
                  <a:lnTo>
                    <a:pt x="988" y="54"/>
                  </a:lnTo>
                  <a:lnTo>
                    <a:pt x="983" y="50"/>
                  </a:lnTo>
                  <a:lnTo>
                    <a:pt x="983" y="50"/>
                  </a:lnTo>
                  <a:lnTo>
                    <a:pt x="980" y="41"/>
                  </a:lnTo>
                  <a:lnTo>
                    <a:pt x="976" y="35"/>
                  </a:lnTo>
                  <a:lnTo>
                    <a:pt x="973" y="33"/>
                  </a:lnTo>
                  <a:lnTo>
                    <a:pt x="971" y="30"/>
                  </a:lnTo>
                  <a:lnTo>
                    <a:pt x="971" y="30"/>
                  </a:lnTo>
                  <a:lnTo>
                    <a:pt x="969" y="30"/>
                  </a:lnTo>
                  <a:lnTo>
                    <a:pt x="966" y="31"/>
                  </a:lnTo>
                  <a:lnTo>
                    <a:pt x="962" y="34"/>
                  </a:lnTo>
                  <a:lnTo>
                    <a:pt x="958" y="40"/>
                  </a:lnTo>
                  <a:lnTo>
                    <a:pt x="958" y="40"/>
                  </a:lnTo>
                  <a:lnTo>
                    <a:pt x="953" y="38"/>
                  </a:lnTo>
                  <a:lnTo>
                    <a:pt x="939" y="35"/>
                  </a:lnTo>
                  <a:lnTo>
                    <a:pt x="922" y="34"/>
                  </a:lnTo>
                  <a:lnTo>
                    <a:pt x="913" y="34"/>
                  </a:lnTo>
                  <a:lnTo>
                    <a:pt x="905" y="35"/>
                  </a:lnTo>
                  <a:lnTo>
                    <a:pt x="905" y="35"/>
                  </a:lnTo>
                  <a:lnTo>
                    <a:pt x="884" y="41"/>
                  </a:lnTo>
                  <a:lnTo>
                    <a:pt x="862" y="50"/>
                  </a:lnTo>
                  <a:lnTo>
                    <a:pt x="862" y="50"/>
                  </a:lnTo>
                  <a:lnTo>
                    <a:pt x="842" y="55"/>
                  </a:lnTo>
                  <a:lnTo>
                    <a:pt x="822" y="60"/>
                  </a:lnTo>
                  <a:lnTo>
                    <a:pt x="803" y="63"/>
                  </a:lnTo>
                  <a:lnTo>
                    <a:pt x="803" y="63"/>
                  </a:lnTo>
                  <a:lnTo>
                    <a:pt x="798" y="63"/>
                  </a:lnTo>
                  <a:lnTo>
                    <a:pt x="793" y="62"/>
                  </a:lnTo>
                  <a:lnTo>
                    <a:pt x="787" y="60"/>
                  </a:lnTo>
                  <a:lnTo>
                    <a:pt x="787" y="60"/>
                  </a:lnTo>
                  <a:lnTo>
                    <a:pt x="780" y="55"/>
                  </a:lnTo>
                  <a:lnTo>
                    <a:pt x="771" y="50"/>
                  </a:lnTo>
                  <a:lnTo>
                    <a:pt x="771" y="50"/>
                  </a:lnTo>
                  <a:lnTo>
                    <a:pt x="767" y="49"/>
                  </a:lnTo>
                  <a:lnTo>
                    <a:pt x="764" y="49"/>
                  </a:lnTo>
                  <a:lnTo>
                    <a:pt x="757" y="49"/>
                  </a:lnTo>
                  <a:lnTo>
                    <a:pt x="754" y="51"/>
                  </a:lnTo>
                  <a:lnTo>
                    <a:pt x="753" y="52"/>
                  </a:lnTo>
                  <a:lnTo>
                    <a:pt x="753" y="52"/>
                  </a:lnTo>
                  <a:lnTo>
                    <a:pt x="744" y="46"/>
                  </a:lnTo>
                  <a:lnTo>
                    <a:pt x="734" y="41"/>
                  </a:lnTo>
                  <a:lnTo>
                    <a:pt x="724" y="38"/>
                  </a:lnTo>
                  <a:lnTo>
                    <a:pt x="724" y="38"/>
                  </a:lnTo>
                  <a:lnTo>
                    <a:pt x="717" y="36"/>
                  </a:lnTo>
                  <a:lnTo>
                    <a:pt x="711" y="38"/>
                  </a:lnTo>
                  <a:lnTo>
                    <a:pt x="705" y="40"/>
                  </a:lnTo>
                  <a:lnTo>
                    <a:pt x="705" y="40"/>
                  </a:lnTo>
                  <a:lnTo>
                    <a:pt x="667" y="35"/>
                  </a:lnTo>
                  <a:lnTo>
                    <a:pt x="632" y="30"/>
                  </a:lnTo>
                  <a:lnTo>
                    <a:pt x="599" y="24"/>
                  </a:lnTo>
                  <a:lnTo>
                    <a:pt x="599" y="24"/>
                  </a:lnTo>
                  <a:lnTo>
                    <a:pt x="578" y="20"/>
                  </a:lnTo>
                  <a:lnTo>
                    <a:pt x="578" y="20"/>
                  </a:lnTo>
                  <a:lnTo>
                    <a:pt x="559" y="17"/>
                  </a:lnTo>
                  <a:lnTo>
                    <a:pt x="544" y="16"/>
                  </a:lnTo>
                  <a:lnTo>
                    <a:pt x="533" y="16"/>
                  </a:lnTo>
                  <a:lnTo>
                    <a:pt x="524" y="16"/>
                  </a:lnTo>
                  <a:lnTo>
                    <a:pt x="518" y="17"/>
                  </a:lnTo>
                  <a:lnTo>
                    <a:pt x="514" y="18"/>
                  </a:lnTo>
                  <a:lnTo>
                    <a:pt x="513" y="19"/>
                  </a:lnTo>
                  <a:lnTo>
                    <a:pt x="513" y="19"/>
                  </a:lnTo>
                  <a:lnTo>
                    <a:pt x="506" y="19"/>
                  </a:lnTo>
                  <a:lnTo>
                    <a:pt x="485" y="19"/>
                  </a:lnTo>
                  <a:lnTo>
                    <a:pt x="471" y="20"/>
                  </a:lnTo>
                  <a:lnTo>
                    <a:pt x="455" y="22"/>
                  </a:lnTo>
                  <a:lnTo>
                    <a:pt x="437" y="25"/>
                  </a:lnTo>
                  <a:lnTo>
                    <a:pt x="419" y="30"/>
                  </a:lnTo>
                  <a:lnTo>
                    <a:pt x="419" y="30"/>
                  </a:lnTo>
                  <a:lnTo>
                    <a:pt x="398" y="38"/>
                  </a:lnTo>
                  <a:lnTo>
                    <a:pt x="377" y="47"/>
                  </a:lnTo>
                  <a:lnTo>
                    <a:pt x="377" y="47"/>
                  </a:lnTo>
                  <a:lnTo>
                    <a:pt x="358" y="56"/>
                  </a:lnTo>
                  <a:lnTo>
                    <a:pt x="343" y="62"/>
                  </a:lnTo>
                  <a:lnTo>
                    <a:pt x="331" y="66"/>
                  </a:lnTo>
                  <a:lnTo>
                    <a:pt x="327" y="66"/>
                  </a:lnTo>
                  <a:lnTo>
                    <a:pt x="327" y="66"/>
                  </a:lnTo>
                  <a:lnTo>
                    <a:pt x="320" y="66"/>
                  </a:lnTo>
                  <a:lnTo>
                    <a:pt x="308" y="67"/>
                  </a:lnTo>
                  <a:lnTo>
                    <a:pt x="293" y="71"/>
                  </a:lnTo>
                  <a:lnTo>
                    <a:pt x="287" y="72"/>
                  </a:lnTo>
                  <a:lnTo>
                    <a:pt x="284" y="76"/>
                  </a:lnTo>
                  <a:lnTo>
                    <a:pt x="284" y="76"/>
                  </a:lnTo>
                  <a:lnTo>
                    <a:pt x="280" y="79"/>
                  </a:lnTo>
                  <a:lnTo>
                    <a:pt x="280" y="83"/>
                  </a:lnTo>
                  <a:lnTo>
                    <a:pt x="280" y="87"/>
                  </a:lnTo>
                  <a:lnTo>
                    <a:pt x="282" y="90"/>
                  </a:lnTo>
                  <a:lnTo>
                    <a:pt x="286" y="97"/>
                  </a:lnTo>
                  <a:lnTo>
                    <a:pt x="288" y="99"/>
                  </a:lnTo>
                  <a:lnTo>
                    <a:pt x="288" y="99"/>
                  </a:lnTo>
                  <a:lnTo>
                    <a:pt x="295" y="101"/>
                  </a:lnTo>
                  <a:lnTo>
                    <a:pt x="301" y="104"/>
                  </a:lnTo>
                  <a:lnTo>
                    <a:pt x="304" y="106"/>
                  </a:lnTo>
                  <a:lnTo>
                    <a:pt x="304" y="106"/>
                  </a:lnTo>
                  <a:lnTo>
                    <a:pt x="309" y="113"/>
                  </a:lnTo>
                  <a:lnTo>
                    <a:pt x="312" y="119"/>
                  </a:lnTo>
                  <a:lnTo>
                    <a:pt x="312" y="125"/>
                  </a:lnTo>
                  <a:lnTo>
                    <a:pt x="312" y="125"/>
                  </a:lnTo>
                  <a:lnTo>
                    <a:pt x="312" y="130"/>
                  </a:lnTo>
                  <a:lnTo>
                    <a:pt x="311" y="133"/>
                  </a:lnTo>
                  <a:lnTo>
                    <a:pt x="309" y="135"/>
                  </a:lnTo>
                  <a:lnTo>
                    <a:pt x="307" y="136"/>
                  </a:lnTo>
                  <a:lnTo>
                    <a:pt x="307" y="136"/>
                  </a:lnTo>
                  <a:lnTo>
                    <a:pt x="296" y="138"/>
                  </a:lnTo>
                  <a:lnTo>
                    <a:pt x="285" y="140"/>
                  </a:lnTo>
                  <a:lnTo>
                    <a:pt x="273" y="140"/>
                  </a:lnTo>
                  <a:lnTo>
                    <a:pt x="273" y="140"/>
                  </a:lnTo>
                  <a:lnTo>
                    <a:pt x="263" y="133"/>
                  </a:lnTo>
                  <a:lnTo>
                    <a:pt x="254" y="130"/>
                  </a:lnTo>
                  <a:lnTo>
                    <a:pt x="244" y="129"/>
                  </a:lnTo>
                  <a:lnTo>
                    <a:pt x="244" y="129"/>
                  </a:lnTo>
                  <a:lnTo>
                    <a:pt x="236" y="129"/>
                  </a:lnTo>
                  <a:lnTo>
                    <a:pt x="228" y="131"/>
                  </a:lnTo>
                  <a:lnTo>
                    <a:pt x="221" y="135"/>
                  </a:lnTo>
                  <a:lnTo>
                    <a:pt x="221" y="135"/>
                  </a:lnTo>
                  <a:lnTo>
                    <a:pt x="205" y="135"/>
                  </a:lnTo>
                  <a:lnTo>
                    <a:pt x="192" y="136"/>
                  </a:lnTo>
                  <a:lnTo>
                    <a:pt x="184" y="137"/>
                  </a:lnTo>
                  <a:lnTo>
                    <a:pt x="178" y="140"/>
                  </a:lnTo>
                  <a:lnTo>
                    <a:pt x="178" y="140"/>
                  </a:lnTo>
                  <a:lnTo>
                    <a:pt x="174" y="141"/>
                  </a:lnTo>
                  <a:lnTo>
                    <a:pt x="171" y="144"/>
                  </a:lnTo>
                  <a:lnTo>
                    <a:pt x="168" y="151"/>
                  </a:lnTo>
                  <a:lnTo>
                    <a:pt x="166" y="157"/>
                  </a:lnTo>
                  <a:lnTo>
                    <a:pt x="166" y="159"/>
                  </a:lnTo>
                  <a:lnTo>
                    <a:pt x="166" y="159"/>
                  </a:lnTo>
                  <a:lnTo>
                    <a:pt x="164" y="165"/>
                  </a:lnTo>
                  <a:lnTo>
                    <a:pt x="164" y="170"/>
                  </a:lnTo>
                  <a:lnTo>
                    <a:pt x="166" y="171"/>
                  </a:lnTo>
                  <a:lnTo>
                    <a:pt x="167" y="173"/>
                  </a:lnTo>
                  <a:lnTo>
                    <a:pt x="167" y="173"/>
                  </a:lnTo>
                  <a:lnTo>
                    <a:pt x="169" y="173"/>
                  </a:lnTo>
                  <a:lnTo>
                    <a:pt x="174" y="173"/>
                  </a:lnTo>
                  <a:lnTo>
                    <a:pt x="182" y="170"/>
                  </a:lnTo>
                  <a:lnTo>
                    <a:pt x="192" y="167"/>
                  </a:lnTo>
                  <a:lnTo>
                    <a:pt x="192" y="167"/>
                  </a:lnTo>
                  <a:lnTo>
                    <a:pt x="198" y="169"/>
                  </a:lnTo>
                  <a:lnTo>
                    <a:pt x="205" y="171"/>
                  </a:lnTo>
                  <a:lnTo>
                    <a:pt x="214" y="171"/>
                  </a:lnTo>
                  <a:lnTo>
                    <a:pt x="214" y="171"/>
                  </a:lnTo>
                  <a:lnTo>
                    <a:pt x="227" y="171"/>
                  </a:lnTo>
                  <a:lnTo>
                    <a:pt x="239" y="169"/>
                  </a:lnTo>
                  <a:lnTo>
                    <a:pt x="252" y="167"/>
                  </a:lnTo>
                  <a:lnTo>
                    <a:pt x="252" y="167"/>
                  </a:lnTo>
                  <a:lnTo>
                    <a:pt x="253" y="168"/>
                  </a:lnTo>
                  <a:lnTo>
                    <a:pt x="255" y="169"/>
                  </a:lnTo>
                  <a:lnTo>
                    <a:pt x="255" y="170"/>
                  </a:lnTo>
                  <a:lnTo>
                    <a:pt x="255" y="171"/>
                  </a:lnTo>
                  <a:lnTo>
                    <a:pt x="254" y="174"/>
                  </a:lnTo>
                  <a:lnTo>
                    <a:pt x="252" y="176"/>
                  </a:lnTo>
                  <a:lnTo>
                    <a:pt x="252" y="176"/>
                  </a:lnTo>
                  <a:lnTo>
                    <a:pt x="244" y="181"/>
                  </a:lnTo>
                  <a:lnTo>
                    <a:pt x="233" y="186"/>
                  </a:lnTo>
                  <a:lnTo>
                    <a:pt x="219" y="192"/>
                  </a:lnTo>
                  <a:lnTo>
                    <a:pt x="219" y="192"/>
                  </a:lnTo>
                  <a:lnTo>
                    <a:pt x="209" y="192"/>
                  </a:lnTo>
                  <a:lnTo>
                    <a:pt x="194" y="196"/>
                  </a:lnTo>
                  <a:lnTo>
                    <a:pt x="194" y="196"/>
                  </a:lnTo>
                  <a:lnTo>
                    <a:pt x="182" y="200"/>
                  </a:lnTo>
                  <a:lnTo>
                    <a:pt x="172" y="205"/>
                  </a:lnTo>
                  <a:lnTo>
                    <a:pt x="162" y="208"/>
                  </a:lnTo>
                  <a:lnTo>
                    <a:pt x="162" y="208"/>
                  </a:lnTo>
                  <a:lnTo>
                    <a:pt x="156" y="210"/>
                  </a:lnTo>
                  <a:lnTo>
                    <a:pt x="149" y="211"/>
                  </a:lnTo>
                  <a:lnTo>
                    <a:pt x="140" y="213"/>
                  </a:lnTo>
                  <a:lnTo>
                    <a:pt x="140" y="213"/>
                  </a:lnTo>
                  <a:lnTo>
                    <a:pt x="126" y="221"/>
                  </a:lnTo>
                  <a:lnTo>
                    <a:pt x="113" y="227"/>
                  </a:lnTo>
                  <a:lnTo>
                    <a:pt x="99" y="234"/>
                  </a:lnTo>
                  <a:lnTo>
                    <a:pt x="99" y="234"/>
                  </a:lnTo>
                  <a:lnTo>
                    <a:pt x="91" y="238"/>
                  </a:lnTo>
                  <a:lnTo>
                    <a:pt x="83" y="241"/>
                  </a:lnTo>
                  <a:lnTo>
                    <a:pt x="76" y="246"/>
                  </a:lnTo>
                  <a:lnTo>
                    <a:pt x="76" y="246"/>
                  </a:lnTo>
                  <a:lnTo>
                    <a:pt x="69" y="255"/>
                  </a:lnTo>
                  <a:lnTo>
                    <a:pt x="65" y="264"/>
                  </a:lnTo>
                  <a:lnTo>
                    <a:pt x="61" y="272"/>
                  </a:lnTo>
                  <a:lnTo>
                    <a:pt x="61" y="272"/>
                  </a:lnTo>
                  <a:lnTo>
                    <a:pt x="59" y="276"/>
                  </a:lnTo>
                  <a:lnTo>
                    <a:pt x="56" y="280"/>
                  </a:lnTo>
                  <a:lnTo>
                    <a:pt x="56" y="283"/>
                  </a:lnTo>
                  <a:lnTo>
                    <a:pt x="56" y="283"/>
                  </a:lnTo>
                  <a:lnTo>
                    <a:pt x="56" y="288"/>
                  </a:lnTo>
                  <a:lnTo>
                    <a:pt x="59" y="293"/>
                  </a:lnTo>
                  <a:lnTo>
                    <a:pt x="61" y="298"/>
                  </a:lnTo>
                  <a:lnTo>
                    <a:pt x="88" y="292"/>
                  </a:lnTo>
                  <a:lnTo>
                    <a:pt x="88" y="292"/>
                  </a:lnTo>
                  <a:lnTo>
                    <a:pt x="88" y="294"/>
                  </a:lnTo>
                  <a:lnTo>
                    <a:pt x="88" y="297"/>
                  </a:lnTo>
                  <a:lnTo>
                    <a:pt x="87" y="299"/>
                  </a:lnTo>
                  <a:lnTo>
                    <a:pt x="87" y="299"/>
                  </a:lnTo>
                  <a:lnTo>
                    <a:pt x="85" y="300"/>
                  </a:lnTo>
                  <a:lnTo>
                    <a:pt x="82" y="302"/>
                  </a:lnTo>
                  <a:lnTo>
                    <a:pt x="79" y="302"/>
                  </a:lnTo>
                  <a:lnTo>
                    <a:pt x="79" y="302"/>
                  </a:lnTo>
                  <a:lnTo>
                    <a:pt x="75" y="307"/>
                  </a:lnTo>
                  <a:lnTo>
                    <a:pt x="71" y="310"/>
                  </a:lnTo>
                  <a:lnTo>
                    <a:pt x="70" y="314"/>
                  </a:lnTo>
                  <a:lnTo>
                    <a:pt x="70" y="314"/>
                  </a:lnTo>
                  <a:lnTo>
                    <a:pt x="71" y="318"/>
                  </a:lnTo>
                  <a:lnTo>
                    <a:pt x="75" y="319"/>
                  </a:lnTo>
                  <a:lnTo>
                    <a:pt x="79" y="321"/>
                  </a:lnTo>
                  <a:lnTo>
                    <a:pt x="124" y="316"/>
                  </a:lnTo>
                  <a:lnTo>
                    <a:pt x="124" y="316"/>
                  </a:lnTo>
                  <a:lnTo>
                    <a:pt x="131" y="318"/>
                  </a:lnTo>
                  <a:lnTo>
                    <a:pt x="136" y="319"/>
                  </a:lnTo>
                  <a:lnTo>
                    <a:pt x="140" y="321"/>
                  </a:lnTo>
                  <a:lnTo>
                    <a:pt x="140" y="321"/>
                  </a:lnTo>
                  <a:lnTo>
                    <a:pt x="140" y="323"/>
                  </a:lnTo>
                  <a:lnTo>
                    <a:pt x="139" y="325"/>
                  </a:lnTo>
                  <a:lnTo>
                    <a:pt x="136" y="329"/>
                  </a:lnTo>
                  <a:lnTo>
                    <a:pt x="131" y="334"/>
                  </a:lnTo>
                  <a:lnTo>
                    <a:pt x="131" y="334"/>
                  </a:lnTo>
                  <a:lnTo>
                    <a:pt x="114" y="337"/>
                  </a:lnTo>
                  <a:lnTo>
                    <a:pt x="98" y="343"/>
                  </a:lnTo>
                  <a:lnTo>
                    <a:pt x="80" y="351"/>
                  </a:lnTo>
                  <a:lnTo>
                    <a:pt x="80" y="351"/>
                  </a:lnTo>
                  <a:lnTo>
                    <a:pt x="52" y="366"/>
                  </a:lnTo>
                  <a:lnTo>
                    <a:pt x="26" y="379"/>
                  </a:lnTo>
                  <a:lnTo>
                    <a:pt x="0" y="394"/>
                  </a:lnTo>
                  <a:lnTo>
                    <a:pt x="0" y="394"/>
                  </a:lnTo>
                  <a:lnTo>
                    <a:pt x="2" y="397"/>
                  </a:lnTo>
                  <a:lnTo>
                    <a:pt x="5" y="400"/>
                  </a:lnTo>
                  <a:lnTo>
                    <a:pt x="10" y="402"/>
                  </a:lnTo>
                  <a:lnTo>
                    <a:pt x="10" y="402"/>
                  </a:lnTo>
                  <a:lnTo>
                    <a:pt x="17" y="402"/>
                  </a:lnTo>
                  <a:lnTo>
                    <a:pt x="25" y="401"/>
                  </a:lnTo>
                  <a:lnTo>
                    <a:pt x="33" y="399"/>
                  </a:lnTo>
                  <a:lnTo>
                    <a:pt x="33" y="399"/>
                  </a:lnTo>
                  <a:lnTo>
                    <a:pt x="95" y="373"/>
                  </a:lnTo>
                  <a:lnTo>
                    <a:pt x="149" y="350"/>
                  </a:lnTo>
                  <a:lnTo>
                    <a:pt x="196" y="327"/>
                  </a:lnTo>
                  <a:lnTo>
                    <a:pt x="196" y="327"/>
                  </a:lnTo>
                  <a:lnTo>
                    <a:pt x="207" y="321"/>
                  </a:lnTo>
                  <a:lnTo>
                    <a:pt x="215" y="315"/>
                  </a:lnTo>
                  <a:lnTo>
                    <a:pt x="219" y="311"/>
                  </a:lnTo>
                  <a:lnTo>
                    <a:pt x="220" y="309"/>
                  </a:lnTo>
                  <a:lnTo>
                    <a:pt x="220" y="307"/>
                  </a:lnTo>
                  <a:lnTo>
                    <a:pt x="219" y="305"/>
                  </a:lnTo>
                  <a:lnTo>
                    <a:pt x="216" y="304"/>
                  </a:lnTo>
                  <a:lnTo>
                    <a:pt x="216" y="304"/>
                  </a:lnTo>
                  <a:lnTo>
                    <a:pt x="234" y="297"/>
                  </a:lnTo>
                  <a:lnTo>
                    <a:pt x="254" y="289"/>
                  </a:lnTo>
                  <a:lnTo>
                    <a:pt x="276" y="280"/>
                  </a:lnTo>
                  <a:lnTo>
                    <a:pt x="276" y="280"/>
                  </a:lnTo>
                  <a:lnTo>
                    <a:pt x="296" y="269"/>
                  </a:lnTo>
                  <a:lnTo>
                    <a:pt x="313" y="259"/>
                  </a:lnTo>
                  <a:lnTo>
                    <a:pt x="313" y="259"/>
                  </a:lnTo>
                  <a:lnTo>
                    <a:pt x="318" y="257"/>
                  </a:lnTo>
                  <a:lnTo>
                    <a:pt x="320" y="256"/>
                  </a:lnTo>
                  <a:lnTo>
                    <a:pt x="325" y="256"/>
                  </a:lnTo>
                  <a:lnTo>
                    <a:pt x="328" y="259"/>
                  </a:lnTo>
                  <a:lnTo>
                    <a:pt x="328" y="260"/>
                  </a:lnTo>
                  <a:lnTo>
                    <a:pt x="328" y="260"/>
                  </a:lnTo>
                  <a:lnTo>
                    <a:pt x="308" y="272"/>
                  </a:lnTo>
                  <a:lnTo>
                    <a:pt x="291" y="284"/>
                  </a:lnTo>
                  <a:lnTo>
                    <a:pt x="276" y="297"/>
                  </a:lnTo>
                  <a:lnTo>
                    <a:pt x="276" y="297"/>
                  </a:lnTo>
                  <a:lnTo>
                    <a:pt x="271" y="300"/>
                  </a:lnTo>
                  <a:lnTo>
                    <a:pt x="270" y="304"/>
                  </a:lnTo>
                  <a:lnTo>
                    <a:pt x="271" y="308"/>
                  </a:lnTo>
                  <a:lnTo>
                    <a:pt x="271" y="308"/>
                  </a:lnTo>
                  <a:lnTo>
                    <a:pt x="271" y="308"/>
                  </a:lnTo>
                  <a:lnTo>
                    <a:pt x="300" y="300"/>
                  </a:lnTo>
                  <a:lnTo>
                    <a:pt x="322" y="294"/>
                  </a:lnTo>
                  <a:lnTo>
                    <a:pt x="335" y="289"/>
                  </a:lnTo>
                  <a:lnTo>
                    <a:pt x="335" y="289"/>
                  </a:lnTo>
                  <a:lnTo>
                    <a:pt x="344" y="284"/>
                  </a:lnTo>
                  <a:lnTo>
                    <a:pt x="350" y="281"/>
                  </a:lnTo>
                  <a:lnTo>
                    <a:pt x="354" y="277"/>
                  </a:lnTo>
                  <a:lnTo>
                    <a:pt x="357" y="273"/>
                  </a:lnTo>
                  <a:lnTo>
                    <a:pt x="358" y="270"/>
                  </a:lnTo>
                  <a:lnTo>
                    <a:pt x="358" y="267"/>
                  </a:lnTo>
                  <a:lnTo>
                    <a:pt x="358" y="267"/>
                  </a:lnTo>
                  <a:lnTo>
                    <a:pt x="362" y="266"/>
                  </a:lnTo>
                  <a:lnTo>
                    <a:pt x="371" y="261"/>
                  </a:lnTo>
                  <a:lnTo>
                    <a:pt x="382" y="257"/>
                  </a:lnTo>
                  <a:lnTo>
                    <a:pt x="388" y="257"/>
                  </a:lnTo>
                  <a:lnTo>
                    <a:pt x="394" y="257"/>
                  </a:lnTo>
                  <a:lnTo>
                    <a:pt x="394" y="257"/>
                  </a:lnTo>
                  <a:lnTo>
                    <a:pt x="399" y="259"/>
                  </a:lnTo>
                  <a:lnTo>
                    <a:pt x="405" y="262"/>
                  </a:lnTo>
                  <a:lnTo>
                    <a:pt x="412" y="269"/>
                  </a:lnTo>
                  <a:lnTo>
                    <a:pt x="419" y="276"/>
                  </a:lnTo>
                  <a:lnTo>
                    <a:pt x="420" y="278"/>
                  </a:lnTo>
                  <a:lnTo>
                    <a:pt x="420" y="278"/>
                  </a:lnTo>
                  <a:lnTo>
                    <a:pt x="428" y="277"/>
                  </a:lnTo>
                  <a:lnTo>
                    <a:pt x="437" y="277"/>
                  </a:lnTo>
                  <a:lnTo>
                    <a:pt x="446" y="278"/>
                  </a:lnTo>
                  <a:lnTo>
                    <a:pt x="446" y="278"/>
                  </a:lnTo>
                  <a:lnTo>
                    <a:pt x="465" y="282"/>
                  </a:lnTo>
                  <a:lnTo>
                    <a:pt x="484" y="287"/>
                  </a:lnTo>
                  <a:lnTo>
                    <a:pt x="503" y="292"/>
                  </a:lnTo>
                  <a:lnTo>
                    <a:pt x="503" y="292"/>
                  </a:lnTo>
                  <a:lnTo>
                    <a:pt x="503" y="299"/>
                  </a:lnTo>
                  <a:lnTo>
                    <a:pt x="503" y="305"/>
                  </a:lnTo>
                  <a:lnTo>
                    <a:pt x="506" y="313"/>
                  </a:lnTo>
                  <a:lnTo>
                    <a:pt x="506" y="313"/>
                  </a:lnTo>
                  <a:lnTo>
                    <a:pt x="508" y="316"/>
                  </a:lnTo>
                  <a:lnTo>
                    <a:pt x="511" y="320"/>
                  </a:lnTo>
                  <a:lnTo>
                    <a:pt x="513" y="324"/>
                  </a:lnTo>
                  <a:lnTo>
                    <a:pt x="513" y="324"/>
                  </a:lnTo>
                  <a:lnTo>
                    <a:pt x="523" y="327"/>
                  </a:lnTo>
                  <a:lnTo>
                    <a:pt x="532" y="331"/>
                  </a:lnTo>
                  <a:lnTo>
                    <a:pt x="539" y="336"/>
                  </a:lnTo>
                  <a:lnTo>
                    <a:pt x="539" y="336"/>
                  </a:lnTo>
                  <a:lnTo>
                    <a:pt x="540" y="339"/>
                  </a:lnTo>
                  <a:lnTo>
                    <a:pt x="540" y="340"/>
                  </a:lnTo>
                  <a:lnTo>
                    <a:pt x="539" y="345"/>
                  </a:lnTo>
                  <a:lnTo>
                    <a:pt x="538" y="350"/>
                  </a:lnTo>
                  <a:lnTo>
                    <a:pt x="538" y="350"/>
                  </a:lnTo>
                  <a:lnTo>
                    <a:pt x="534" y="354"/>
                  </a:lnTo>
                  <a:lnTo>
                    <a:pt x="533" y="361"/>
                  </a:lnTo>
                  <a:lnTo>
                    <a:pt x="532" y="366"/>
                  </a:lnTo>
                  <a:lnTo>
                    <a:pt x="532" y="366"/>
                  </a:lnTo>
                  <a:lnTo>
                    <a:pt x="534" y="374"/>
                  </a:lnTo>
                  <a:lnTo>
                    <a:pt x="538" y="381"/>
                  </a:lnTo>
                  <a:lnTo>
                    <a:pt x="543" y="390"/>
                  </a:lnTo>
                  <a:lnTo>
                    <a:pt x="543" y="390"/>
                  </a:lnTo>
                  <a:lnTo>
                    <a:pt x="540" y="394"/>
                  </a:lnTo>
                  <a:lnTo>
                    <a:pt x="540" y="399"/>
                  </a:lnTo>
                  <a:lnTo>
                    <a:pt x="539" y="405"/>
                  </a:lnTo>
                  <a:lnTo>
                    <a:pt x="539" y="405"/>
                  </a:lnTo>
                  <a:lnTo>
                    <a:pt x="540" y="417"/>
                  </a:lnTo>
                  <a:lnTo>
                    <a:pt x="543" y="423"/>
                  </a:lnTo>
                  <a:lnTo>
                    <a:pt x="543" y="423"/>
                  </a:lnTo>
                  <a:lnTo>
                    <a:pt x="538" y="432"/>
                  </a:lnTo>
                  <a:lnTo>
                    <a:pt x="534" y="438"/>
                  </a:lnTo>
                  <a:lnTo>
                    <a:pt x="533" y="444"/>
                  </a:lnTo>
                  <a:lnTo>
                    <a:pt x="533" y="444"/>
                  </a:lnTo>
                  <a:lnTo>
                    <a:pt x="533" y="459"/>
                  </a:lnTo>
                  <a:lnTo>
                    <a:pt x="534" y="475"/>
                  </a:lnTo>
                  <a:lnTo>
                    <a:pt x="536" y="492"/>
                  </a:lnTo>
                  <a:lnTo>
                    <a:pt x="536" y="492"/>
                  </a:lnTo>
                  <a:lnTo>
                    <a:pt x="533" y="496"/>
                  </a:lnTo>
                  <a:lnTo>
                    <a:pt x="530" y="499"/>
                  </a:lnTo>
                  <a:lnTo>
                    <a:pt x="528" y="503"/>
                  </a:lnTo>
                  <a:lnTo>
                    <a:pt x="528" y="503"/>
                  </a:lnTo>
                  <a:lnTo>
                    <a:pt x="528" y="509"/>
                  </a:lnTo>
                  <a:lnTo>
                    <a:pt x="529" y="514"/>
                  </a:lnTo>
                  <a:lnTo>
                    <a:pt x="532" y="520"/>
                  </a:lnTo>
                  <a:lnTo>
                    <a:pt x="532" y="520"/>
                  </a:lnTo>
                  <a:lnTo>
                    <a:pt x="544" y="531"/>
                  </a:lnTo>
                  <a:lnTo>
                    <a:pt x="555" y="541"/>
                  </a:lnTo>
                  <a:lnTo>
                    <a:pt x="560" y="547"/>
                  </a:lnTo>
                  <a:lnTo>
                    <a:pt x="563" y="553"/>
                  </a:lnTo>
                  <a:lnTo>
                    <a:pt x="563" y="553"/>
                  </a:lnTo>
                  <a:lnTo>
                    <a:pt x="567" y="561"/>
                  </a:lnTo>
                  <a:lnTo>
                    <a:pt x="570" y="568"/>
                  </a:lnTo>
                  <a:lnTo>
                    <a:pt x="570" y="568"/>
                  </a:lnTo>
                  <a:lnTo>
                    <a:pt x="565" y="573"/>
                  </a:lnTo>
                  <a:lnTo>
                    <a:pt x="560" y="578"/>
                  </a:lnTo>
                  <a:lnTo>
                    <a:pt x="560" y="578"/>
                  </a:lnTo>
                  <a:lnTo>
                    <a:pt x="551" y="563"/>
                  </a:lnTo>
                  <a:lnTo>
                    <a:pt x="549" y="556"/>
                  </a:lnTo>
                  <a:lnTo>
                    <a:pt x="549" y="556"/>
                  </a:lnTo>
                  <a:lnTo>
                    <a:pt x="546" y="549"/>
                  </a:lnTo>
                  <a:lnTo>
                    <a:pt x="543" y="544"/>
                  </a:lnTo>
                  <a:lnTo>
                    <a:pt x="539" y="539"/>
                  </a:lnTo>
                  <a:lnTo>
                    <a:pt x="539" y="539"/>
                  </a:lnTo>
                  <a:lnTo>
                    <a:pt x="533" y="536"/>
                  </a:lnTo>
                  <a:lnTo>
                    <a:pt x="527" y="536"/>
                  </a:lnTo>
                  <a:lnTo>
                    <a:pt x="521" y="537"/>
                  </a:lnTo>
                  <a:lnTo>
                    <a:pt x="521" y="537"/>
                  </a:lnTo>
                  <a:lnTo>
                    <a:pt x="519" y="537"/>
                  </a:lnTo>
                  <a:lnTo>
                    <a:pt x="516" y="537"/>
                  </a:lnTo>
                  <a:lnTo>
                    <a:pt x="514" y="539"/>
                  </a:lnTo>
                  <a:lnTo>
                    <a:pt x="513" y="540"/>
                  </a:lnTo>
                  <a:lnTo>
                    <a:pt x="513" y="542"/>
                  </a:lnTo>
                  <a:lnTo>
                    <a:pt x="514" y="545"/>
                  </a:lnTo>
                  <a:lnTo>
                    <a:pt x="514" y="545"/>
                  </a:lnTo>
                  <a:lnTo>
                    <a:pt x="519" y="556"/>
                  </a:lnTo>
                  <a:lnTo>
                    <a:pt x="525" y="567"/>
                  </a:lnTo>
                  <a:lnTo>
                    <a:pt x="538" y="589"/>
                  </a:lnTo>
                  <a:lnTo>
                    <a:pt x="538" y="589"/>
                  </a:lnTo>
                  <a:lnTo>
                    <a:pt x="539" y="594"/>
                  </a:lnTo>
                  <a:lnTo>
                    <a:pt x="538" y="596"/>
                  </a:lnTo>
                  <a:lnTo>
                    <a:pt x="535" y="600"/>
                  </a:lnTo>
                  <a:lnTo>
                    <a:pt x="535" y="600"/>
                  </a:lnTo>
                  <a:lnTo>
                    <a:pt x="529" y="623"/>
                  </a:lnTo>
                  <a:lnTo>
                    <a:pt x="523" y="643"/>
                  </a:lnTo>
                  <a:lnTo>
                    <a:pt x="519" y="652"/>
                  </a:lnTo>
                  <a:lnTo>
                    <a:pt x="516" y="659"/>
                  </a:lnTo>
                  <a:lnTo>
                    <a:pt x="516" y="659"/>
                  </a:lnTo>
                  <a:lnTo>
                    <a:pt x="505" y="675"/>
                  </a:lnTo>
                  <a:lnTo>
                    <a:pt x="492" y="691"/>
                  </a:lnTo>
                  <a:lnTo>
                    <a:pt x="466" y="722"/>
                  </a:lnTo>
                  <a:lnTo>
                    <a:pt x="447" y="744"/>
                  </a:lnTo>
                  <a:lnTo>
                    <a:pt x="438" y="754"/>
                  </a:lnTo>
                  <a:lnTo>
                    <a:pt x="438" y="754"/>
                  </a:lnTo>
                  <a:lnTo>
                    <a:pt x="435" y="760"/>
                  </a:lnTo>
                  <a:lnTo>
                    <a:pt x="424" y="776"/>
                  </a:lnTo>
                  <a:lnTo>
                    <a:pt x="417" y="787"/>
                  </a:lnTo>
                  <a:lnTo>
                    <a:pt x="411" y="799"/>
                  </a:lnTo>
                  <a:lnTo>
                    <a:pt x="408" y="811"/>
                  </a:lnTo>
                  <a:lnTo>
                    <a:pt x="404" y="824"/>
                  </a:lnTo>
                  <a:lnTo>
                    <a:pt x="404" y="824"/>
                  </a:lnTo>
                  <a:lnTo>
                    <a:pt x="403" y="836"/>
                  </a:lnTo>
                  <a:lnTo>
                    <a:pt x="403" y="847"/>
                  </a:lnTo>
                  <a:lnTo>
                    <a:pt x="404" y="858"/>
                  </a:lnTo>
                  <a:lnTo>
                    <a:pt x="406" y="867"/>
                  </a:lnTo>
                  <a:lnTo>
                    <a:pt x="411" y="880"/>
                  </a:lnTo>
                  <a:lnTo>
                    <a:pt x="414" y="884"/>
                  </a:lnTo>
                  <a:lnTo>
                    <a:pt x="414" y="884"/>
                  </a:lnTo>
                  <a:lnTo>
                    <a:pt x="416" y="892"/>
                  </a:lnTo>
                  <a:lnTo>
                    <a:pt x="417" y="901"/>
                  </a:lnTo>
                  <a:lnTo>
                    <a:pt x="417" y="911"/>
                  </a:lnTo>
                  <a:lnTo>
                    <a:pt x="417" y="911"/>
                  </a:lnTo>
                  <a:lnTo>
                    <a:pt x="416" y="941"/>
                  </a:lnTo>
                  <a:lnTo>
                    <a:pt x="416" y="955"/>
                  </a:lnTo>
                  <a:lnTo>
                    <a:pt x="419" y="966"/>
                  </a:lnTo>
                  <a:lnTo>
                    <a:pt x="419" y="966"/>
                  </a:lnTo>
                  <a:lnTo>
                    <a:pt x="424" y="976"/>
                  </a:lnTo>
                  <a:lnTo>
                    <a:pt x="428" y="983"/>
                  </a:lnTo>
                  <a:lnTo>
                    <a:pt x="436" y="988"/>
                  </a:lnTo>
                  <a:lnTo>
                    <a:pt x="442" y="992"/>
                  </a:lnTo>
                  <a:lnTo>
                    <a:pt x="448" y="994"/>
                  </a:lnTo>
                  <a:lnTo>
                    <a:pt x="453" y="996"/>
                  </a:lnTo>
                  <a:lnTo>
                    <a:pt x="457" y="996"/>
                  </a:lnTo>
                  <a:lnTo>
                    <a:pt x="457" y="996"/>
                  </a:lnTo>
                  <a:lnTo>
                    <a:pt x="462" y="1002"/>
                  </a:lnTo>
                  <a:lnTo>
                    <a:pt x="465" y="1009"/>
                  </a:lnTo>
                  <a:lnTo>
                    <a:pt x="468" y="1016"/>
                  </a:lnTo>
                  <a:lnTo>
                    <a:pt x="468" y="1016"/>
                  </a:lnTo>
                  <a:lnTo>
                    <a:pt x="473" y="1054"/>
                  </a:lnTo>
                  <a:lnTo>
                    <a:pt x="476" y="1077"/>
                  </a:lnTo>
                  <a:lnTo>
                    <a:pt x="481" y="1100"/>
                  </a:lnTo>
                  <a:lnTo>
                    <a:pt x="481" y="1100"/>
                  </a:lnTo>
                  <a:lnTo>
                    <a:pt x="486" y="1115"/>
                  </a:lnTo>
                  <a:lnTo>
                    <a:pt x="492" y="1129"/>
                  </a:lnTo>
                  <a:lnTo>
                    <a:pt x="492" y="1129"/>
                  </a:lnTo>
                  <a:lnTo>
                    <a:pt x="493" y="1133"/>
                  </a:lnTo>
                  <a:lnTo>
                    <a:pt x="493" y="1138"/>
                  </a:lnTo>
                  <a:lnTo>
                    <a:pt x="493" y="1144"/>
                  </a:lnTo>
                  <a:lnTo>
                    <a:pt x="492" y="1149"/>
                  </a:lnTo>
                  <a:lnTo>
                    <a:pt x="492" y="1150"/>
                  </a:lnTo>
                  <a:lnTo>
                    <a:pt x="492" y="1150"/>
                  </a:lnTo>
                  <a:lnTo>
                    <a:pt x="489" y="1151"/>
                  </a:lnTo>
                  <a:lnTo>
                    <a:pt x="481" y="1156"/>
                  </a:lnTo>
                  <a:lnTo>
                    <a:pt x="478" y="1159"/>
                  </a:lnTo>
                  <a:lnTo>
                    <a:pt x="475" y="1163"/>
                  </a:lnTo>
                  <a:lnTo>
                    <a:pt x="473" y="1166"/>
                  </a:lnTo>
                  <a:lnTo>
                    <a:pt x="473" y="1171"/>
                  </a:lnTo>
                  <a:lnTo>
                    <a:pt x="473" y="1171"/>
                  </a:lnTo>
                  <a:lnTo>
                    <a:pt x="474" y="1176"/>
                  </a:lnTo>
                  <a:lnTo>
                    <a:pt x="478" y="1180"/>
                  </a:lnTo>
                  <a:lnTo>
                    <a:pt x="486" y="1188"/>
                  </a:lnTo>
                  <a:lnTo>
                    <a:pt x="495" y="1196"/>
                  </a:lnTo>
                  <a:lnTo>
                    <a:pt x="500" y="1198"/>
                  </a:lnTo>
                  <a:lnTo>
                    <a:pt x="500" y="1198"/>
                  </a:lnTo>
                  <a:lnTo>
                    <a:pt x="507" y="1201"/>
                  </a:lnTo>
                  <a:lnTo>
                    <a:pt x="513" y="1204"/>
                  </a:lnTo>
                  <a:lnTo>
                    <a:pt x="518" y="1208"/>
                  </a:lnTo>
                  <a:lnTo>
                    <a:pt x="518" y="1208"/>
                  </a:lnTo>
                  <a:lnTo>
                    <a:pt x="522" y="1213"/>
                  </a:lnTo>
                  <a:lnTo>
                    <a:pt x="523" y="1218"/>
                  </a:lnTo>
                  <a:lnTo>
                    <a:pt x="523" y="1224"/>
                  </a:lnTo>
                  <a:lnTo>
                    <a:pt x="523" y="1224"/>
                  </a:lnTo>
                  <a:lnTo>
                    <a:pt x="521" y="1231"/>
                  </a:lnTo>
                  <a:lnTo>
                    <a:pt x="519" y="1237"/>
                  </a:lnTo>
                  <a:lnTo>
                    <a:pt x="518" y="1242"/>
                  </a:lnTo>
                  <a:lnTo>
                    <a:pt x="518" y="1242"/>
                  </a:lnTo>
                  <a:lnTo>
                    <a:pt x="519" y="1248"/>
                  </a:lnTo>
                  <a:lnTo>
                    <a:pt x="522" y="1252"/>
                  </a:lnTo>
                  <a:lnTo>
                    <a:pt x="525" y="1255"/>
                  </a:lnTo>
                  <a:lnTo>
                    <a:pt x="525" y="1255"/>
                  </a:lnTo>
                  <a:lnTo>
                    <a:pt x="532" y="1258"/>
                  </a:lnTo>
                  <a:lnTo>
                    <a:pt x="538" y="1262"/>
                  </a:lnTo>
                  <a:lnTo>
                    <a:pt x="543" y="1267"/>
                  </a:lnTo>
                  <a:lnTo>
                    <a:pt x="543" y="1267"/>
                  </a:lnTo>
                  <a:lnTo>
                    <a:pt x="548" y="1273"/>
                  </a:lnTo>
                  <a:lnTo>
                    <a:pt x="550" y="1278"/>
                  </a:lnTo>
                  <a:lnTo>
                    <a:pt x="552" y="1283"/>
                  </a:lnTo>
                  <a:lnTo>
                    <a:pt x="552" y="1283"/>
                  </a:lnTo>
                  <a:lnTo>
                    <a:pt x="554" y="1284"/>
                  </a:lnTo>
                  <a:lnTo>
                    <a:pt x="557" y="1283"/>
                  </a:lnTo>
                  <a:lnTo>
                    <a:pt x="560" y="1283"/>
                  </a:lnTo>
                  <a:lnTo>
                    <a:pt x="561" y="1282"/>
                  </a:lnTo>
                  <a:lnTo>
                    <a:pt x="561" y="1279"/>
                  </a:lnTo>
                  <a:lnTo>
                    <a:pt x="561" y="1277"/>
                  </a:lnTo>
                  <a:lnTo>
                    <a:pt x="561" y="1277"/>
                  </a:lnTo>
                  <a:lnTo>
                    <a:pt x="559" y="1269"/>
                  </a:lnTo>
                  <a:lnTo>
                    <a:pt x="552" y="1262"/>
                  </a:lnTo>
                  <a:lnTo>
                    <a:pt x="546" y="1251"/>
                  </a:lnTo>
                  <a:lnTo>
                    <a:pt x="546" y="1251"/>
                  </a:lnTo>
                  <a:lnTo>
                    <a:pt x="544" y="1230"/>
                  </a:lnTo>
                  <a:lnTo>
                    <a:pt x="541" y="1210"/>
                  </a:lnTo>
                  <a:lnTo>
                    <a:pt x="538" y="1192"/>
                  </a:lnTo>
                  <a:lnTo>
                    <a:pt x="538" y="1192"/>
                  </a:lnTo>
                  <a:lnTo>
                    <a:pt x="532" y="1167"/>
                  </a:lnTo>
                  <a:lnTo>
                    <a:pt x="525" y="1149"/>
                  </a:lnTo>
                  <a:lnTo>
                    <a:pt x="518" y="1132"/>
                  </a:lnTo>
                  <a:lnTo>
                    <a:pt x="518" y="1132"/>
                  </a:lnTo>
                  <a:lnTo>
                    <a:pt x="516" y="1127"/>
                  </a:lnTo>
                  <a:lnTo>
                    <a:pt x="508" y="1115"/>
                  </a:lnTo>
                  <a:lnTo>
                    <a:pt x="502" y="1100"/>
                  </a:lnTo>
                  <a:lnTo>
                    <a:pt x="501" y="1093"/>
                  </a:lnTo>
                  <a:lnTo>
                    <a:pt x="500" y="1086"/>
                  </a:lnTo>
                  <a:lnTo>
                    <a:pt x="500" y="1086"/>
                  </a:lnTo>
                  <a:lnTo>
                    <a:pt x="501" y="1079"/>
                  </a:lnTo>
                  <a:lnTo>
                    <a:pt x="503" y="1073"/>
                  </a:lnTo>
                  <a:lnTo>
                    <a:pt x="507" y="1068"/>
                  </a:lnTo>
                  <a:lnTo>
                    <a:pt x="512" y="1064"/>
                  </a:lnTo>
                  <a:lnTo>
                    <a:pt x="518" y="1059"/>
                  </a:lnTo>
                  <a:lnTo>
                    <a:pt x="522" y="1058"/>
                  </a:lnTo>
                  <a:lnTo>
                    <a:pt x="522" y="1058"/>
                  </a:lnTo>
                  <a:lnTo>
                    <a:pt x="529" y="1062"/>
                  </a:lnTo>
                  <a:lnTo>
                    <a:pt x="535" y="1067"/>
                  </a:lnTo>
                  <a:lnTo>
                    <a:pt x="539" y="1070"/>
                  </a:lnTo>
                  <a:lnTo>
                    <a:pt x="540" y="1073"/>
                  </a:lnTo>
                  <a:lnTo>
                    <a:pt x="540" y="1073"/>
                  </a:lnTo>
                  <a:lnTo>
                    <a:pt x="543" y="1080"/>
                  </a:lnTo>
                  <a:lnTo>
                    <a:pt x="544" y="1086"/>
                  </a:lnTo>
                  <a:lnTo>
                    <a:pt x="545" y="1100"/>
                  </a:lnTo>
                  <a:lnTo>
                    <a:pt x="544" y="1115"/>
                  </a:lnTo>
                  <a:lnTo>
                    <a:pt x="544" y="1115"/>
                  </a:lnTo>
                  <a:lnTo>
                    <a:pt x="545" y="1122"/>
                  </a:lnTo>
                  <a:lnTo>
                    <a:pt x="548" y="1129"/>
                  </a:lnTo>
                  <a:lnTo>
                    <a:pt x="551" y="1138"/>
                  </a:lnTo>
                  <a:lnTo>
                    <a:pt x="551" y="1138"/>
                  </a:lnTo>
                  <a:lnTo>
                    <a:pt x="563" y="1160"/>
                  </a:lnTo>
                  <a:lnTo>
                    <a:pt x="576" y="1182"/>
                  </a:lnTo>
                  <a:lnTo>
                    <a:pt x="589" y="1206"/>
                  </a:lnTo>
                  <a:lnTo>
                    <a:pt x="589" y="1206"/>
                  </a:lnTo>
                  <a:lnTo>
                    <a:pt x="588" y="1207"/>
                  </a:lnTo>
                  <a:lnTo>
                    <a:pt x="584" y="1212"/>
                  </a:lnTo>
                  <a:lnTo>
                    <a:pt x="583" y="1214"/>
                  </a:lnTo>
                  <a:lnTo>
                    <a:pt x="583" y="1219"/>
                  </a:lnTo>
                  <a:lnTo>
                    <a:pt x="584" y="1223"/>
                  </a:lnTo>
                  <a:lnTo>
                    <a:pt x="587" y="1228"/>
                  </a:lnTo>
                  <a:lnTo>
                    <a:pt x="587" y="1228"/>
                  </a:lnTo>
                  <a:lnTo>
                    <a:pt x="598" y="1242"/>
                  </a:lnTo>
                  <a:lnTo>
                    <a:pt x="613" y="1260"/>
                  </a:lnTo>
                  <a:lnTo>
                    <a:pt x="626" y="1278"/>
                  </a:lnTo>
                  <a:lnTo>
                    <a:pt x="636" y="1294"/>
                  </a:lnTo>
                  <a:lnTo>
                    <a:pt x="636" y="1294"/>
                  </a:lnTo>
                  <a:lnTo>
                    <a:pt x="642" y="1306"/>
                  </a:lnTo>
                  <a:lnTo>
                    <a:pt x="646" y="1317"/>
                  </a:lnTo>
                  <a:lnTo>
                    <a:pt x="647" y="1327"/>
                  </a:lnTo>
                  <a:lnTo>
                    <a:pt x="647" y="1334"/>
                  </a:lnTo>
                  <a:lnTo>
                    <a:pt x="647" y="1342"/>
                  </a:lnTo>
                  <a:lnTo>
                    <a:pt x="646" y="1346"/>
                  </a:lnTo>
                  <a:lnTo>
                    <a:pt x="644" y="1350"/>
                  </a:lnTo>
                  <a:lnTo>
                    <a:pt x="644" y="1350"/>
                  </a:lnTo>
                  <a:lnTo>
                    <a:pt x="643" y="1354"/>
                  </a:lnTo>
                  <a:lnTo>
                    <a:pt x="642" y="1365"/>
                  </a:lnTo>
                  <a:lnTo>
                    <a:pt x="642" y="1373"/>
                  </a:lnTo>
                  <a:lnTo>
                    <a:pt x="643" y="1379"/>
                  </a:lnTo>
                  <a:lnTo>
                    <a:pt x="646" y="1386"/>
                  </a:lnTo>
                  <a:lnTo>
                    <a:pt x="649" y="1392"/>
                  </a:lnTo>
                  <a:lnTo>
                    <a:pt x="649" y="1392"/>
                  </a:lnTo>
                  <a:lnTo>
                    <a:pt x="658" y="1402"/>
                  </a:lnTo>
                  <a:lnTo>
                    <a:pt x="669" y="1411"/>
                  </a:lnTo>
                  <a:lnTo>
                    <a:pt x="680" y="1418"/>
                  </a:lnTo>
                  <a:lnTo>
                    <a:pt x="690" y="1425"/>
                  </a:lnTo>
                  <a:lnTo>
                    <a:pt x="708" y="1436"/>
                  </a:lnTo>
                  <a:lnTo>
                    <a:pt x="716" y="1440"/>
                  </a:lnTo>
                  <a:lnTo>
                    <a:pt x="716" y="1440"/>
                  </a:lnTo>
                  <a:lnTo>
                    <a:pt x="723" y="1446"/>
                  </a:lnTo>
                  <a:lnTo>
                    <a:pt x="740" y="1462"/>
                  </a:lnTo>
                  <a:lnTo>
                    <a:pt x="751" y="1472"/>
                  </a:lnTo>
                  <a:lnTo>
                    <a:pt x="764" y="1481"/>
                  </a:lnTo>
                  <a:lnTo>
                    <a:pt x="777" y="1488"/>
                  </a:lnTo>
                  <a:lnTo>
                    <a:pt x="791" y="1493"/>
                  </a:lnTo>
                  <a:lnTo>
                    <a:pt x="791" y="1493"/>
                  </a:lnTo>
                  <a:lnTo>
                    <a:pt x="807" y="1497"/>
                  </a:lnTo>
                  <a:lnTo>
                    <a:pt x="822" y="1498"/>
                  </a:lnTo>
                  <a:lnTo>
                    <a:pt x="837" y="1497"/>
                  </a:lnTo>
                  <a:lnTo>
                    <a:pt x="850" y="1495"/>
                  </a:lnTo>
                  <a:lnTo>
                    <a:pt x="861" y="1493"/>
                  </a:lnTo>
                  <a:lnTo>
                    <a:pt x="869" y="1490"/>
                  </a:lnTo>
                  <a:lnTo>
                    <a:pt x="877" y="1487"/>
                  </a:lnTo>
                  <a:lnTo>
                    <a:pt x="877" y="1487"/>
                  </a:lnTo>
                  <a:lnTo>
                    <a:pt x="890" y="1509"/>
                  </a:lnTo>
                  <a:lnTo>
                    <a:pt x="904" y="1526"/>
                  </a:lnTo>
                  <a:lnTo>
                    <a:pt x="911" y="1533"/>
                  </a:lnTo>
                  <a:lnTo>
                    <a:pt x="918" y="1540"/>
                  </a:lnTo>
                  <a:lnTo>
                    <a:pt x="918" y="1540"/>
                  </a:lnTo>
                  <a:lnTo>
                    <a:pt x="926" y="1546"/>
                  </a:lnTo>
                  <a:lnTo>
                    <a:pt x="933" y="1548"/>
                  </a:lnTo>
                  <a:lnTo>
                    <a:pt x="940" y="1549"/>
                  </a:lnTo>
                  <a:lnTo>
                    <a:pt x="945" y="1551"/>
                  </a:lnTo>
                  <a:lnTo>
                    <a:pt x="954" y="1549"/>
                  </a:lnTo>
                  <a:lnTo>
                    <a:pt x="956" y="1548"/>
                  </a:lnTo>
                  <a:lnTo>
                    <a:pt x="956" y="1548"/>
                  </a:lnTo>
                  <a:lnTo>
                    <a:pt x="962" y="1557"/>
                  </a:lnTo>
                  <a:lnTo>
                    <a:pt x="969" y="1563"/>
                  </a:lnTo>
                  <a:lnTo>
                    <a:pt x="977" y="1569"/>
                  </a:lnTo>
                  <a:lnTo>
                    <a:pt x="977" y="1569"/>
                  </a:lnTo>
                  <a:lnTo>
                    <a:pt x="988" y="1573"/>
                  </a:lnTo>
                  <a:lnTo>
                    <a:pt x="999" y="1575"/>
                  </a:lnTo>
                  <a:lnTo>
                    <a:pt x="1010" y="1576"/>
                  </a:lnTo>
                  <a:lnTo>
                    <a:pt x="1010" y="1576"/>
                  </a:lnTo>
                  <a:lnTo>
                    <a:pt x="1016" y="1578"/>
                  </a:lnTo>
                  <a:lnTo>
                    <a:pt x="1023" y="1581"/>
                  </a:lnTo>
                  <a:lnTo>
                    <a:pt x="1030" y="1586"/>
                  </a:lnTo>
                  <a:lnTo>
                    <a:pt x="1030" y="1586"/>
                  </a:lnTo>
                  <a:lnTo>
                    <a:pt x="1039" y="1597"/>
                  </a:lnTo>
                  <a:lnTo>
                    <a:pt x="1046" y="1610"/>
                  </a:lnTo>
                  <a:lnTo>
                    <a:pt x="1052" y="1622"/>
                  </a:lnTo>
                  <a:lnTo>
                    <a:pt x="1052" y="1622"/>
                  </a:lnTo>
                  <a:lnTo>
                    <a:pt x="1055" y="1616"/>
                  </a:lnTo>
                  <a:lnTo>
                    <a:pt x="1058" y="1612"/>
                  </a:lnTo>
                  <a:lnTo>
                    <a:pt x="1059" y="1611"/>
                  </a:lnTo>
                  <a:lnTo>
                    <a:pt x="1062" y="1610"/>
                  </a:lnTo>
                  <a:lnTo>
                    <a:pt x="1062" y="1610"/>
                  </a:lnTo>
                  <a:lnTo>
                    <a:pt x="1063" y="1611"/>
                  </a:lnTo>
                  <a:lnTo>
                    <a:pt x="1066" y="1612"/>
                  </a:lnTo>
                  <a:lnTo>
                    <a:pt x="1068" y="1616"/>
                  </a:lnTo>
                  <a:lnTo>
                    <a:pt x="1070" y="1622"/>
                  </a:lnTo>
                  <a:lnTo>
                    <a:pt x="1070" y="1622"/>
                  </a:lnTo>
                  <a:lnTo>
                    <a:pt x="1068" y="1624"/>
                  </a:lnTo>
                  <a:lnTo>
                    <a:pt x="1063" y="1629"/>
                  </a:lnTo>
                  <a:lnTo>
                    <a:pt x="1057" y="1638"/>
                  </a:lnTo>
                  <a:lnTo>
                    <a:pt x="1055" y="1641"/>
                  </a:lnTo>
                  <a:lnTo>
                    <a:pt x="1053" y="1646"/>
                  </a:lnTo>
                  <a:lnTo>
                    <a:pt x="1053" y="1646"/>
                  </a:lnTo>
                  <a:lnTo>
                    <a:pt x="1053" y="1650"/>
                  </a:lnTo>
                  <a:lnTo>
                    <a:pt x="1055" y="1653"/>
                  </a:lnTo>
                  <a:lnTo>
                    <a:pt x="1058" y="1659"/>
                  </a:lnTo>
                  <a:lnTo>
                    <a:pt x="1064" y="1665"/>
                  </a:lnTo>
                  <a:lnTo>
                    <a:pt x="1064" y="1665"/>
                  </a:lnTo>
                  <a:lnTo>
                    <a:pt x="1074" y="1668"/>
                  </a:lnTo>
                  <a:lnTo>
                    <a:pt x="1084" y="1673"/>
                  </a:lnTo>
                  <a:lnTo>
                    <a:pt x="1093" y="1680"/>
                  </a:lnTo>
                  <a:lnTo>
                    <a:pt x="1093" y="1680"/>
                  </a:lnTo>
                  <a:lnTo>
                    <a:pt x="1104" y="1688"/>
                  </a:lnTo>
                  <a:lnTo>
                    <a:pt x="1113" y="1697"/>
                  </a:lnTo>
                  <a:lnTo>
                    <a:pt x="1122" y="1705"/>
                  </a:lnTo>
                  <a:lnTo>
                    <a:pt x="1122" y="1705"/>
                  </a:lnTo>
                  <a:lnTo>
                    <a:pt x="1127" y="1707"/>
                  </a:lnTo>
                  <a:lnTo>
                    <a:pt x="1132" y="1709"/>
                  </a:lnTo>
                  <a:lnTo>
                    <a:pt x="1138" y="1714"/>
                  </a:lnTo>
                  <a:lnTo>
                    <a:pt x="1138" y="1714"/>
                  </a:lnTo>
                  <a:lnTo>
                    <a:pt x="1147" y="1723"/>
                  </a:lnTo>
                  <a:lnTo>
                    <a:pt x="1150" y="1726"/>
                  </a:lnTo>
                  <a:lnTo>
                    <a:pt x="1155" y="1729"/>
                  </a:lnTo>
                  <a:lnTo>
                    <a:pt x="1155" y="1729"/>
                  </a:lnTo>
                  <a:lnTo>
                    <a:pt x="1158" y="1730"/>
                  </a:lnTo>
                  <a:lnTo>
                    <a:pt x="1160" y="1729"/>
                  </a:lnTo>
                  <a:lnTo>
                    <a:pt x="1166" y="1726"/>
                  </a:lnTo>
                  <a:lnTo>
                    <a:pt x="1172" y="1723"/>
                  </a:lnTo>
                  <a:lnTo>
                    <a:pt x="1172" y="1723"/>
                  </a:lnTo>
                  <a:lnTo>
                    <a:pt x="1170" y="1718"/>
                  </a:lnTo>
                  <a:lnTo>
                    <a:pt x="1170" y="1713"/>
                  </a:lnTo>
                  <a:lnTo>
                    <a:pt x="1170" y="1710"/>
                  </a:lnTo>
                  <a:lnTo>
                    <a:pt x="1172" y="1708"/>
                  </a:lnTo>
                  <a:lnTo>
                    <a:pt x="1172" y="1708"/>
                  </a:lnTo>
                  <a:lnTo>
                    <a:pt x="1177" y="1702"/>
                  </a:lnTo>
                  <a:lnTo>
                    <a:pt x="1185" y="1697"/>
                  </a:lnTo>
                  <a:lnTo>
                    <a:pt x="1193" y="1693"/>
                  </a:lnTo>
                  <a:lnTo>
                    <a:pt x="1197" y="1693"/>
                  </a:lnTo>
                  <a:lnTo>
                    <a:pt x="1201" y="1693"/>
                  </a:lnTo>
                  <a:lnTo>
                    <a:pt x="1201" y="1693"/>
                  </a:lnTo>
                  <a:lnTo>
                    <a:pt x="1206" y="1694"/>
                  </a:lnTo>
                  <a:lnTo>
                    <a:pt x="1210" y="1698"/>
                  </a:lnTo>
                  <a:lnTo>
                    <a:pt x="1215" y="1703"/>
                  </a:lnTo>
                  <a:lnTo>
                    <a:pt x="1219" y="1709"/>
                  </a:lnTo>
                  <a:lnTo>
                    <a:pt x="1219" y="1709"/>
                  </a:lnTo>
                  <a:lnTo>
                    <a:pt x="1221" y="1713"/>
                  </a:lnTo>
                  <a:lnTo>
                    <a:pt x="1221" y="1716"/>
                  </a:lnTo>
                  <a:lnTo>
                    <a:pt x="1220" y="1723"/>
                  </a:lnTo>
                  <a:lnTo>
                    <a:pt x="1218" y="1726"/>
                  </a:lnTo>
                  <a:lnTo>
                    <a:pt x="1217" y="1729"/>
                  </a:lnTo>
                  <a:lnTo>
                    <a:pt x="1217" y="1729"/>
                  </a:lnTo>
                  <a:lnTo>
                    <a:pt x="1219" y="1734"/>
                  </a:lnTo>
                  <a:lnTo>
                    <a:pt x="1224" y="1750"/>
                  </a:lnTo>
                  <a:lnTo>
                    <a:pt x="1230" y="1770"/>
                  </a:lnTo>
                  <a:lnTo>
                    <a:pt x="1231" y="1783"/>
                  </a:lnTo>
                  <a:lnTo>
                    <a:pt x="1233" y="1795"/>
                  </a:lnTo>
                  <a:lnTo>
                    <a:pt x="1233" y="1795"/>
                  </a:lnTo>
                  <a:lnTo>
                    <a:pt x="1231" y="1807"/>
                  </a:lnTo>
                  <a:lnTo>
                    <a:pt x="1230" y="1820"/>
                  </a:lnTo>
                  <a:lnTo>
                    <a:pt x="1224" y="1842"/>
                  </a:lnTo>
                  <a:lnTo>
                    <a:pt x="1219" y="1856"/>
                  </a:lnTo>
                  <a:lnTo>
                    <a:pt x="1217" y="1863"/>
                  </a:lnTo>
                  <a:lnTo>
                    <a:pt x="1217" y="1863"/>
                  </a:lnTo>
                  <a:lnTo>
                    <a:pt x="1210" y="1867"/>
                  </a:lnTo>
                  <a:lnTo>
                    <a:pt x="1204" y="1874"/>
                  </a:lnTo>
                  <a:lnTo>
                    <a:pt x="1197" y="1881"/>
                  </a:lnTo>
                  <a:lnTo>
                    <a:pt x="1197" y="1881"/>
                  </a:lnTo>
                  <a:lnTo>
                    <a:pt x="1187" y="1899"/>
                  </a:lnTo>
                  <a:lnTo>
                    <a:pt x="1179" y="1919"/>
                  </a:lnTo>
                  <a:lnTo>
                    <a:pt x="1169" y="1939"/>
                  </a:lnTo>
                  <a:lnTo>
                    <a:pt x="1169" y="1939"/>
                  </a:lnTo>
                  <a:lnTo>
                    <a:pt x="1166" y="1942"/>
                  </a:lnTo>
                  <a:lnTo>
                    <a:pt x="1160" y="1952"/>
                  </a:lnTo>
                  <a:lnTo>
                    <a:pt x="1156" y="1960"/>
                  </a:lnTo>
                  <a:lnTo>
                    <a:pt x="1154" y="1967"/>
                  </a:lnTo>
                  <a:lnTo>
                    <a:pt x="1151" y="1974"/>
                  </a:lnTo>
                  <a:lnTo>
                    <a:pt x="1150" y="1982"/>
                  </a:lnTo>
                  <a:lnTo>
                    <a:pt x="1150" y="1982"/>
                  </a:lnTo>
                  <a:lnTo>
                    <a:pt x="1151" y="1990"/>
                  </a:lnTo>
                  <a:lnTo>
                    <a:pt x="1154" y="1998"/>
                  </a:lnTo>
                  <a:lnTo>
                    <a:pt x="1156" y="2004"/>
                  </a:lnTo>
                  <a:lnTo>
                    <a:pt x="1160" y="2010"/>
                  </a:lnTo>
                  <a:lnTo>
                    <a:pt x="1166" y="2020"/>
                  </a:lnTo>
                  <a:lnTo>
                    <a:pt x="1169" y="2022"/>
                  </a:lnTo>
                  <a:lnTo>
                    <a:pt x="1169" y="2022"/>
                  </a:lnTo>
                  <a:lnTo>
                    <a:pt x="1166" y="2026"/>
                  </a:lnTo>
                  <a:lnTo>
                    <a:pt x="1159" y="2034"/>
                  </a:lnTo>
                  <a:lnTo>
                    <a:pt x="1150" y="2047"/>
                  </a:lnTo>
                  <a:lnTo>
                    <a:pt x="1147" y="2054"/>
                  </a:lnTo>
                  <a:lnTo>
                    <a:pt x="1143" y="2061"/>
                  </a:lnTo>
                  <a:lnTo>
                    <a:pt x="1143" y="2061"/>
                  </a:lnTo>
                  <a:lnTo>
                    <a:pt x="1142" y="2068"/>
                  </a:lnTo>
                  <a:lnTo>
                    <a:pt x="1142" y="2073"/>
                  </a:lnTo>
                  <a:lnTo>
                    <a:pt x="1143" y="2084"/>
                  </a:lnTo>
                  <a:lnTo>
                    <a:pt x="1145" y="2091"/>
                  </a:lnTo>
                  <a:lnTo>
                    <a:pt x="1147" y="2093"/>
                  </a:lnTo>
                  <a:lnTo>
                    <a:pt x="1147" y="2093"/>
                  </a:lnTo>
                  <a:lnTo>
                    <a:pt x="1149" y="2098"/>
                  </a:lnTo>
                  <a:lnTo>
                    <a:pt x="1151" y="2102"/>
                  </a:lnTo>
                  <a:lnTo>
                    <a:pt x="1153" y="2106"/>
                  </a:lnTo>
                  <a:lnTo>
                    <a:pt x="1153" y="2106"/>
                  </a:lnTo>
                  <a:lnTo>
                    <a:pt x="1153" y="2112"/>
                  </a:lnTo>
                  <a:lnTo>
                    <a:pt x="1154" y="2117"/>
                  </a:lnTo>
                  <a:lnTo>
                    <a:pt x="1154" y="2117"/>
                  </a:lnTo>
                  <a:lnTo>
                    <a:pt x="1156" y="2118"/>
                  </a:lnTo>
                  <a:lnTo>
                    <a:pt x="1159" y="2119"/>
                  </a:lnTo>
                  <a:lnTo>
                    <a:pt x="1163" y="2119"/>
                  </a:lnTo>
                  <a:lnTo>
                    <a:pt x="1169" y="2118"/>
                  </a:lnTo>
                  <a:lnTo>
                    <a:pt x="1169" y="2118"/>
                  </a:lnTo>
                  <a:lnTo>
                    <a:pt x="1172" y="2128"/>
                  </a:lnTo>
                  <a:lnTo>
                    <a:pt x="1182" y="2151"/>
                  </a:lnTo>
                  <a:lnTo>
                    <a:pt x="1198" y="2186"/>
                  </a:lnTo>
                  <a:lnTo>
                    <a:pt x="1209" y="2205"/>
                  </a:lnTo>
                  <a:lnTo>
                    <a:pt x="1221" y="2225"/>
                  </a:lnTo>
                  <a:lnTo>
                    <a:pt x="1221" y="2225"/>
                  </a:lnTo>
                  <a:lnTo>
                    <a:pt x="1236" y="2248"/>
                  </a:lnTo>
                  <a:lnTo>
                    <a:pt x="1250" y="2270"/>
                  </a:lnTo>
                  <a:lnTo>
                    <a:pt x="1250" y="2270"/>
                  </a:lnTo>
                  <a:lnTo>
                    <a:pt x="1263" y="2295"/>
                  </a:lnTo>
                  <a:lnTo>
                    <a:pt x="1275" y="2317"/>
                  </a:lnTo>
                  <a:lnTo>
                    <a:pt x="1275" y="2317"/>
                  </a:lnTo>
                  <a:lnTo>
                    <a:pt x="1287" y="2338"/>
                  </a:lnTo>
                  <a:lnTo>
                    <a:pt x="1296" y="2354"/>
                  </a:lnTo>
                  <a:lnTo>
                    <a:pt x="1306" y="2366"/>
                  </a:lnTo>
                  <a:lnTo>
                    <a:pt x="1306" y="2366"/>
                  </a:lnTo>
                  <a:lnTo>
                    <a:pt x="1310" y="2370"/>
                  </a:lnTo>
                  <a:lnTo>
                    <a:pt x="1315" y="2372"/>
                  </a:lnTo>
                  <a:lnTo>
                    <a:pt x="1321" y="2376"/>
                  </a:lnTo>
                  <a:lnTo>
                    <a:pt x="1321" y="2376"/>
                  </a:lnTo>
                  <a:lnTo>
                    <a:pt x="1344" y="2388"/>
                  </a:lnTo>
                  <a:lnTo>
                    <a:pt x="1358" y="2396"/>
                  </a:lnTo>
                  <a:lnTo>
                    <a:pt x="1371" y="2404"/>
                  </a:lnTo>
                  <a:lnTo>
                    <a:pt x="1384" y="2413"/>
                  </a:lnTo>
                  <a:lnTo>
                    <a:pt x="1396" y="2424"/>
                  </a:lnTo>
                  <a:lnTo>
                    <a:pt x="1406" y="2434"/>
                  </a:lnTo>
                  <a:lnTo>
                    <a:pt x="1413" y="2445"/>
                  </a:lnTo>
                  <a:lnTo>
                    <a:pt x="1413" y="2445"/>
                  </a:lnTo>
                  <a:lnTo>
                    <a:pt x="1419" y="2458"/>
                  </a:lnTo>
                  <a:lnTo>
                    <a:pt x="1425" y="2473"/>
                  </a:lnTo>
                  <a:lnTo>
                    <a:pt x="1429" y="2489"/>
                  </a:lnTo>
                  <a:lnTo>
                    <a:pt x="1433" y="2504"/>
                  </a:lnTo>
                  <a:lnTo>
                    <a:pt x="1435" y="2518"/>
                  </a:lnTo>
                  <a:lnTo>
                    <a:pt x="1436" y="2533"/>
                  </a:lnTo>
                  <a:lnTo>
                    <a:pt x="1438" y="2560"/>
                  </a:lnTo>
                  <a:lnTo>
                    <a:pt x="1438" y="2585"/>
                  </a:lnTo>
                  <a:lnTo>
                    <a:pt x="1436" y="2603"/>
                  </a:lnTo>
                  <a:lnTo>
                    <a:pt x="1434" y="2620"/>
                  </a:lnTo>
                  <a:lnTo>
                    <a:pt x="1434" y="2620"/>
                  </a:lnTo>
                  <a:lnTo>
                    <a:pt x="1438" y="2645"/>
                  </a:lnTo>
                  <a:lnTo>
                    <a:pt x="1440" y="2669"/>
                  </a:lnTo>
                  <a:lnTo>
                    <a:pt x="1441" y="2698"/>
                  </a:lnTo>
                  <a:lnTo>
                    <a:pt x="1441" y="2698"/>
                  </a:lnTo>
                  <a:lnTo>
                    <a:pt x="1441" y="2731"/>
                  </a:lnTo>
                  <a:lnTo>
                    <a:pt x="1440" y="2760"/>
                  </a:lnTo>
                  <a:lnTo>
                    <a:pt x="1438" y="2790"/>
                  </a:lnTo>
                  <a:lnTo>
                    <a:pt x="1438" y="2790"/>
                  </a:lnTo>
                  <a:lnTo>
                    <a:pt x="1444" y="2808"/>
                  </a:lnTo>
                  <a:lnTo>
                    <a:pt x="1447" y="2828"/>
                  </a:lnTo>
                  <a:lnTo>
                    <a:pt x="1450" y="2851"/>
                  </a:lnTo>
                  <a:lnTo>
                    <a:pt x="1450" y="2851"/>
                  </a:lnTo>
                  <a:lnTo>
                    <a:pt x="1451" y="2889"/>
                  </a:lnTo>
                  <a:lnTo>
                    <a:pt x="1451" y="2925"/>
                  </a:lnTo>
                  <a:lnTo>
                    <a:pt x="1450" y="2960"/>
                  </a:lnTo>
                  <a:lnTo>
                    <a:pt x="1450" y="2960"/>
                  </a:lnTo>
                  <a:lnTo>
                    <a:pt x="1449" y="2967"/>
                  </a:lnTo>
                  <a:lnTo>
                    <a:pt x="1447" y="2973"/>
                  </a:lnTo>
                  <a:lnTo>
                    <a:pt x="1447" y="2980"/>
                  </a:lnTo>
                  <a:lnTo>
                    <a:pt x="1447" y="2980"/>
                  </a:lnTo>
                  <a:lnTo>
                    <a:pt x="1450" y="2992"/>
                  </a:lnTo>
                  <a:lnTo>
                    <a:pt x="1453" y="3003"/>
                  </a:lnTo>
                  <a:lnTo>
                    <a:pt x="1458" y="3014"/>
                  </a:lnTo>
                  <a:lnTo>
                    <a:pt x="1458" y="3014"/>
                  </a:lnTo>
                  <a:lnTo>
                    <a:pt x="1460" y="3044"/>
                  </a:lnTo>
                  <a:lnTo>
                    <a:pt x="1462" y="3070"/>
                  </a:lnTo>
                  <a:lnTo>
                    <a:pt x="1463" y="3081"/>
                  </a:lnTo>
                  <a:lnTo>
                    <a:pt x="1466" y="3092"/>
                  </a:lnTo>
                  <a:lnTo>
                    <a:pt x="1466" y="3092"/>
                  </a:lnTo>
                  <a:lnTo>
                    <a:pt x="1467" y="3094"/>
                  </a:lnTo>
                  <a:lnTo>
                    <a:pt x="1469" y="3097"/>
                  </a:lnTo>
                  <a:lnTo>
                    <a:pt x="1474" y="3099"/>
                  </a:lnTo>
                  <a:lnTo>
                    <a:pt x="1479" y="3099"/>
                  </a:lnTo>
                  <a:lnTo>
                    <a:pt x="1480" y="3099"/>
                  </a:lnTo>
                  <a:lnTo>
                    <a:pt x="1480" y="3099"/>
                  </a:lnTo>
                  <a:lnTo>
                    <a:pt x="1483" y="3098"/>
                  </a:lnTo>
                  <a:lnTo>
                    <a:pt x="1488" y="3098"/>
                  </a:lnTo>
                  <a:lnTo>
                    <a:pt x="1494" y="3098"/>
                  </a:lnTo>
                  <a:lnTo>
                    <a:pt x="1498" y="3099"/>
                  </a:lnTo>
                  <a:lnTo>
                    <a:pt x="1499" y="3102"/>
                  </a:lnTo>
                  <a:lnTo>
                    <a:pt x="1499" y="3102"/>
                  </a:lnTo>
                  <a:lnTo>
                    <a:pt x="1501" y="3105"/>
                  </a:lnTo>
                  <a:lnTo>
                    <a:pt x="1504" y="3111"/>
                  </a:lnTo>
                  <a:lnTo>
                    <a:pt x="1506" y="3123"/>
                  </a:lnTo>
                  <a:lnTo>
                    <a:pt x="1508" y="3136"/>
                  </a:lnTo>
                  <a:lnTo>
                    <a:pt x="1508" y="3136"/>
                  </a:lnTo>
                  <a:lnTo>
                    <a:pt x="1510" y="3161"/>
                  </a:lnTo>
                  <a:lnTo>
                    <a:pt x="1512" y="3185"/>
                  </a:lnTo>
                  <a:lnTo>
                    <a:pt x="1517" y="3212"/>
                  </a:lnTo>
                  <a:lnTo>
                    <a:pt x="1517" y="3212"/>
                  </a:lnTo>
                  <a:lnTo>
                    <a:pt x="1525" y="3238"/>
                  </a:lnTo>
                  <a:lnTo>
                    <a:pt x="1533" y="3259"/>
                  </a:lnTo>
                  <a:lnTo>
                    <a:pt x="1542" y="3280"/>
                  </a:lnTo>
                  <a:lnTo>
                    <a:pt x="1542" y="3280"/>
                  </a:lnTo>
                  <a:lnTo>
                    <a:pt x="1542" y="3280"/>
                  </a:lnTo>
                  <a:lnTo>
                    <a:pt x="1542" y="3283"/>
                  </a:lnTo>
                  <a:lnTo>
                    <a:pt x="1542" y="3290"/>
                  </a:lnTo>
                  <a:lnTo>
                    <a:pt x="1546" y="3299"/>
                  </a:lnTo>
                  <a:lnTo>
                    <a:pt x="1546" y="3299"/>
                  </a:lnTo>
                  <a:lnTo>
                    <a:pt x="1558" y="3323"/>
                  </a:lnTo>
                  <a:lnTo>
                    <a:pt x="1571" y="3348"/>
                  </a:lnTo>
                  <a:lnTo>
                    <a:pt x="1587" y="3375"/>
                  </a:lnTo>
                  <a:lnTo>
                    <a:pt x="1587" y="3375"/>
                  </a:lnTo>
                  <a:lnTo>
                    <a:pt x="1593" y="3390"/>
                  </a:lnTo>
                  <a:lnTo>
                    <a:pt x="1600" y="3400"/>
                  </a:lnTo>
                  <a:lnTo>
                    <a:pt x="1602" y="3404"/>
                  </a:lnTo>
                  <a:lnTo>
                    <a:pt x="1604" y="3406"/>
                  </a:lnTo>
                  <a:lnTo>
                    <a:pt x="1604" y="3406"/>
                  </a:lnTo>
                  <a:lnTo>
                    <a:pt x="1611" y="3410"/>
                  </a:lnTo>
                  <a:lnTo>
                    <a:pt x="1617" y="3412"/>
                  </a:lnTo>
                  <a:lnTo>
                    <a:pt x="1624" y="3412"/>
                  </a:lnTo>
                  <a:lnTo>
                    <a:pt x="1629" y="3414"/>
                  </a:lnTo>
                  <a:lnTo>
                    <a:pt x="1639" y="3412"/>
                  </a:lnTo>
                  <a:lnTo>
                    <a:pt x="1643" y="3412"/>
                  </a:lnTo>
                  <a:lnTo>
                    <a:pt x="1643" y="3412"/>
                  </a:lnTo>
                  <a:lnTo>
                    <a:pt x="1644" y="3406"/>
                  </a:lnTo>
                  <a:lnTo>
                    <a:pt x="1646" y="3403"/>
                  </a:lnTo>
                  <a:lnTo>
                    <a:pt x="1647" y="3401"/>
                  </a:lnTo>
                  <a:lnTo>
                    <a:pt x="1650" y="3400"/>
                  </a:lnTo>
                  <a:lnTo>
                    <a:pt x="1650" y="3400"/>
                  </a:lnTo>
                  <a:lnTo>
                    <a:pt x="1657" y="3399"/>
                  </a:lnTo>
                  <a:lnTo>
                    <a:pt x="1663" y="3400"/>
                  </a:lnTo>
                  <a:lnTo>
                    <a:pt x="1672" y="3401"/>
                  </a:lnTo>
                  <a:lnTo>
                    <a:pt x="1672" y="3401"/>
                  </a:lnTo>
                  <a:lnTo>
                    <a:pt x="1672" y="3407"/>
                  </a:lnTo>
                  <a:lnTo>
                    <a:pt x="1672" y="3414"/>
                  </a:lnTo>
                  <a:lnTo>
                    <a:pt x="1676" y="3418"/>
                  </a:lnTo>
                  <a:lnTo>
                    <a:pt x="1676" y="3418"/>
                  </a:lnTo>
                  <a:lnTo>
                    <a:pt x="1681" y="3425"/>
                  </a:lnTo>
                  <a:lnTo>
                    <a:pt x="1687" y="3430"/>
                  </a:lnTo>
                  <a:lnTo>
                    <a:pt x="1693" y="3434"/>
                  </a:lnTo>
                  <a:lnTo>
                    <a:pt x="1693" y="3434"/>
                  </a:lnTo>
                  <a:lnTo>
                    <a:pt x="1697" y="3437"/>
                  </a:lnTo>
                  <a:lnTo>
                    <a:pt x="1699" y="3439"/>
                  </a:lnTo>
                  <a:lnTo>
                    <a:pt x="1700" y="3443"/>
                  </a:lnTo>
                  <a:lnTo>
                    <a:pt x="1700" y="3443"/>
                  </a:lnTo>
                  <a:lnTo>
                    <a:pt x="1700" y="3445"/>
                  </a:lnTo>
                  <a:lnTo>
                    <a:pt x="1701" y="3449"/>
                  </a:lnTo>
                  <a:lnTo>
                    <a:pt x="1703" y="3452"/>
                  </a:lnTo>
                  <a:lnTo>
                    <a:pt x="1706" y="3454"/>
                  </a:lnTo>
                  <a:lnTo>
                    <a:pt x="1706" y="3454"/>
                  </a:lnTo>
                  <a:lnTo>
                    <a:pt x="1710" y="3455"/>
                  </a:lnTo>
                  <a:lnTo>
                    <a:pt x="1715" y="3455"/>
                  </a:lnTo>
                  <a:lnTo>
                    <a:pt x="1726" y="3454"/>
                  </a:lnTo>
                  <a:lnTo>
                    <a:pt x="1740" y="3452"/>
                  </a:lnTo>
                  <a:lnTo>
                    <a:pt x="1740" y="3452"/>
                  </a:lnTo>
                  <a:lnTo>
                    <a:pt x="1754" y="3455"/>
                  </a:lnTo>
                  <a:lnTo>
                    <a:pt x="1765" y="3458"/>
                  </a:lnTo>
                  <a:lnTo>
                    <a:pt x="1776" y="3459"/>
                  </a:lnTo>
                  <a:lnTo>
                    <a:pt x="1776" y="3459"/>
                  </a:lnTo>
                  <a:lnTo>
                    <a:pt x="1779" y="3458"/>
                  </a:lnTo>
                  <a:lnTo>
                    <a:pt x="1781" y="3458"/>
                  </a:lnTo>
                  <a:lnTo>
                    <a:pt x="1782" y="3457"/>
                  </a:lnTo>
                  <a:lnTo>
                    <a:pt x="1782" y="3455"/>
                  </a:lnTo>
                  <a:lnTo>
                    <a:pt x="1782" y="3453"/>
                  </a:lnTo>
                  <a:lnTo>
                    <a:pt x="1781" y="3452"/>
                  </a:lnTo>
                  <a:lnTo>
                    <a:pt x="1781" y="3452"/>
                  </a:lnTo>
                  <a:lnTo>
                    <a:pt x="1765" y="3445"/>
                  </a:lnTo>
                  <a:lnTo>
                    <a:pt x="1751" y="3439"/>
                  </a:lnTo>
                  <a:lnTo>
                    <a:pt x="1737" y="3433"/>
                  </a:lnTo>
                  <a:lnTo>
                    <a:pt x="1737" y="3433"/>
                  </a:lnTo>
                  <a:lnTo>
                    <a:pt x="1722" y="3425"/>
                  </a:lnTo>
                  <a:lnTo>
                    <a:pt x="1713" y="3416"/>
                  </a:lnTo>
                  <a:lnTo>
                    <a:pt x="1704" y="3409"/>
                  </a:lnTo>
                  <a:lnTo>
                    <a:pt x="1704" y="3409"/>
                  </a:lnTo>
                  <a:lnTo>
                    <a:pt x="1700" y="3398"/>
                  </a:lnTo>
                  <a:lnTo>
                    <a:pt x="1697" y="3387"/>
                  </a:lnTo>
                  <a:lnTo>
                    <a:pt x="1693" y="3378"/>
                  </a:lnTo>
                  <a:lnTo>
                    <a:pt x="1693" y="3378"/>
                  </a:lnTo>
                  <a:lnTo>
                    <a:pt x="1684" y="3367"/>
                  </a:lnTo>
                  <a:lnTo>
                    <a:pt x="1676" y="3358"/>
                  </a:lnTo>
                  <a:lnTo>
                    <a:pt x="1667" y="3352"/>
                  </a:lnTo>
                  <a:lnTo>
                    <a:pt x="1667" y="3352"/>
                  </a:lnTo>
                  <a:lnTo>
                    <a:pt x="1663" y="3348"/>
                  </a:lnTo>
                  <a:lnTo>
                    <a:pt x="1662" y="3344"/>
                  </a:lnTo>
                  <a:lnTo>
                    <a:pt x="1661" y="3339"/>
                  </a:lnTo>
                  <a:lnTo>
                    <a:pt x="1661" y="3339"/>
                  </a:lnTo>
                  <a:lnTo>
                    <a:pt x="1665" y="3326"/>
                  </a:lnTo>
                  <a:lnTo>
                    <a:pt x="1668" y="3315"/>
                  </a:lnTo>
                  <a:lnTo>
                    <a:pt x="1673" y="3304"/>
                  </a:lnTo>
                  <a:lnTo>
                    <a:pt x="1673" y="3304"/>
                  </a:lnTo>
                  <a:lnTo>
                    <a:pt x="1674" y="3301"/>
                  </a:lnTo>
                  <a:lnTo>
                    <a:pt x="1677" y="3296"/>
                  </a:lnTo>
                  <a:lnTo>
                    <a:pt x="1681" y="3290"/>
                  </a:lnTo>
                  <a:lnTo>
                    <a:pt x="1681" y="3290"/>
                  </a:lnTo>
                  <a:lnTo>
                    <a:pt x="1688" y="3283"/>
                  </a:lnTo>
                  <a:lnTo>
                    <a:pt x="1693" y="3276"/>
                  </a:lnTo>
                  <a:lnTo>
                    <a:pt x="1693" y="3276"/>
                  </a:lnTo>
                  <a:lnTo>
                    <a:pt x="1695" y="3269"/>
                  </a:lnTo>
                  <a:lnTo>
                    <a:pt x="1697" y="3264"/>
                  </a:lnTo>
                  <a:lnTo>
                    <a:pt x="1695" y="3259"/>
                  </a:lnTo>
                  <a:lnTo>
                    <a:pt x="1695" y="3259"/>
                  </a:lnTo>
                  <a:lnTo>
                    <a:pt x="1695" y="3256"/>
                  </a:lnTo>
                  <a:lnTo>
                    <a:pt x="1694" y="3253"/>
                  </a:lnTo>
                  <a:lnTo>
                    <a:pt x="1693" y="3249"/>
                  </a:lnTo>
                  <a:lnTo>
                    <a:pt x="1690" y="3247"/>
                  </a:lnTo>
                  <a:lnTo>
                    <a:pt x="1688" y="3244"/>
                  </a:lnTo>
                  <a:lnTo>
                    <a:pt x="1684" y="3243"/>
                  </a:lnTo>
                  <a:lnTo>
                    <a:pt x="1684" y="3243"/>
                  </a:lnTo>
                  <a:lnTo>
                    <a:pt x="1672" y="3239"/>
                  </a:lnTo>
                  <a:lnTo>
                    <a:pt x="1666" y="3237"/>
                  </a:lnTo>
                  <a:lnTo>
                    <a:pt x="1660" y="3234"/>
                  </a:lnTo>
                  <a:lnTo>
                    <a:pt x="1660" y="3234"/>
                  </a:lnTo>
                  <a:lnTo>
                    <a:pt x="1655" y="3232"/>
                  </a:lnTo>
                  <a:lnTo>
                    <a:pt x="1651" y="3228"/>
                  </a:lnTo>
                  <a:lnTo>
                    <a:pt x="1647" y="3222"/>
                  </a:lnTo>
                  <a:lnTo>
                    <a:pt x="1645" y="3216"/>
                  </a:lnTo>
                  <a:lnTo>
                    <a:pt x="1644" y="3213"/>
                  </a:lnTo>
                  <a:lnTo>
                    <a:pt x="1644" y="3213"/>
                  </a:lnTo>
                  <a:lnTo>
                    <a:pt x="1645" y="3206"/>
                  </a:lnTo>
                  <a:lnTo>
                    <a:pt x="1646" y="3200"/>
                  </a:lnTo>
                  <a:lnTo>
                    <a:pt x="1650" y="3194"/>
                  </a:lnTo>
                  <a:lnTo>
                    <a:pt x="1650" y="3194"/>
                  </a:lnTo>
                  <a:lnTo>
                    <a:pt x="1659" y="3188"/>
                  </a:lnTo>
                  <a:lnTo>
                    <a:pt x="1666" y="3183"/>
                  </a:lnTo>
                  <a:lnTo>
                    <a:pt x="1676" y="3180"/>
                  </a:lnTo>
                  <a:lnTo>
                    <a:pt x="1676" y="3180"/>
                  </a:lnTo>
                  <a:lnTo>
                    <a:pt x="1678" y="3178"/>
                  </a:lnTo>
                  <a:lnTo>
                    <a:pt x="1681" y="3175"/>
                  </a:lnTo>
                  <a:lnTo>
                    <a:pt x="1681" y="3170"/>
                  </a:lnTo>
                  <a:lnTo>
                    <a:pt x="1681" y="3170"/>
                  </a:lnTo>
                  <a:lnTo>
                    <a:pt x="1678" y="3161"/>
                  </a:lnTo>
                  <a:lnTo>
                    <a:pt x="1676" y="3150"/>
                  </a:lnTo>
                  <a:lnTo>
                    <a:pt x="1672" y="3137"/>
                  </a:lnTo>
                  <a:lnTo>
                    <a:pt x="1672" y="3137"/>
                  </a:lnTo>
                  <a:lnTo>
                    <a:pt x="1670" y="3134"/>
                  </a:lnTo>
                  <a:lnTo>
                    <a:pt x="1670" y="3131"/>
                  </a:lnTo>
                  <a:lnTo>
                    <a:pt x="1671" y="3129"/>
                  </a:lnTo>
                  <a:lnTo>
                    <a:pt x="1671" y="3129"/>
                  </a:lnTo>
                  <a:lnTo>
                    <a:pt x="1673" y="3129"/>
                  </a:lnTo>
                  <a:lnTo>
                    <a:pt x="1676" y="3129"/>
                  </a:lnTo>
                  <a:lnTo>
                    <a:pt x="1679" y="3129"/>
                  </a:lnTo>
                  <a:lnTo>
                    <a:pt x="1679" y="3129"/>
                  </a:lnTo>
                  <a:lnTo>
                    <a:pt x="1684" y="3126"/>
                  </a:lnTo>
                  <a:lnTo>
                    <a:pt x="1688" y="3124"/>
                  </a:lnTo>
                  <a:lnTo>
                    <a:pt x="1689" y="3123"/>
                  </a:lnTo>
                  <a:lnTo>
                    <a:pt x="1689" y="3121"/>
                  </a:lnTo>
                  <a:lnTo>
                    <a:pt x="1689" y="3121"/>
                  </a:lnTo>
                  <a:lnTo>
                    <a:pt x="1687" y="3118"/>
                  </a:lnTo>
                  <a:lnTo>
                    <a:pt x="1682" y="3114"/>
                  </a:lnTo>
                  <a:lnTo>
                    <a:pt x="1676" y="3111"/>
                  </a:lnTo>
                  <a:lnTo>
                    <a:pt x="1676" y="3111"/>
                  </a:lnTo>
                  <a:lnTo>
                    <a:pt x="1671" y="3109"/>
                  </a:lnTo>
                  <a:lnTo>
                    <a:pt x="1666" y="3107"/>
                  </a:lnTo>
                  <a:lnTo>
                    <a:pt x="1661" y="3103"/>
                  </a:lnTo>
                  <a:lnTo>
                    <a:pt x="1661" y="3103"/>
                  </a:lnTo>
                  <a:lnTo>
                    <a:pt x="1657" y="3099"/>
                  </a:lnTo>
                  <a:lnTo>
                    <a:pt x="1655" y="3095"/>
                  </a:lnTo>
                  <a:lnTo>
                    <a:pt x="1654" y="3092"/>
                  </a:lnTo>
                  <a:lnTo>
                    <a:pt x="1654" y="3092"/>
                  </a:lnTo>
                  <a:lnTo>
                    <a:pt x="1650" y="3087"/>
                  </a:lnTo>
                  <a:lnTo>
                    <a:pt x="1649" y="3082"/>
                  </a:lnTo>
                  <a:lnTo>
                    <a:pt x="1647" y="3078"/>
                  </a:lnTo>
                  <a:lnTo>
                    <a:pt x="1647" y="3078"/>
                  </a:lnTo>
                  <a:lnTo>
                    <a:pt x="1649" y="3076"/>
                  </a:lnTo>
                  <a:lnTo>
                    <a:pt x="1650" y="3075"/>
                  </a:lnTo>
                  <a:lnTo>
                    <a:pt x="1654" y="3073"/>
                  </a:lnTo>
                  <a:lnTo>
                    <a:pt x="1654" y="3073"/>
                  </a:lnTo>
                  <a:lnTo>
                    <a:pt x="1670" y="3076"/>
                  </a:lnTo>
                  <a:lnTo>
                    <a:pt x="1683" y="3077"/>
                  </a:lnTo>
                  <a:lnTo>
                    <a:pt x="1689" y="3077"/>
                  </a:lnTo>
                  <a:lnTo>
                    <a:pt x="1694" y="3076"/>
                  </a:lnTo>
                  <a:lnTo>
                    <a:pt x="1694" y="3076"/>
                  </a:lnTo>
                  <a:lnTo>
                    <a:pt x="1698" y="3075"/>
                  </a:lnTo>
                  <a:lnTo>
                    <a:pt x="1700" y="3072"/>
                  </a:lnTo>
                  <a:lnTo>
                    <a:pt x="1701" y="3070"/>
                  </a:lnTo>
                  <a:lnTo>
                    <a:pt x="1703" y="3067"/>
                  </a:lnTo>
                  <a:lnTo>
                    <a:pt x="1703" y="3061"/>
                  </a:lnTo>
                  <a:lnTo>
                    <a:pt x="1701" y="3060"/>
                  </a:lnTo>
                  <a:lnTo>
                    <a:pt x="1701" y="3060"/>
                  </a:lnTo>
                  <a:lnTo>
                    <a:pt x="1703" y="3054"/>
                  </a:lnTo>
                  <a:lnTo>
                    <a:pt x="1703" y="3048"/>
                  </a:lnTo>
                  <a:lnTo>
                    <a:pt x="1703" y="3041"/>
                  </a:lnTo>
                  <a:lnTo>
                    <a:pt x="1703" y="3041"/>
                  </a:lnTo>
                  <a:lnTo>
                    <a:pt x="1701" y="3038"/>
                  </a:lnTo>
                  <a:lnTo>
                    <a:pt x="1699" y="3034"/>
                  </a:lnTo>
                  <a:lnTo>
                    <a:pt x="1697" y="3030"/>
                  </a:lnTo>
                  <a:lnTo>
                    <a:pt x="1697" y="3030"/>
                  </a:lnTo>
                  <a:lnTo>
                    <a:pt x="1695" y="3025"/>
                  </a:lnTo>
                  <a:lnTo>
                    <a:pt x="1695" y="3022"/>
                  </a:lnTo>
                  <a:lnTo>
                    <a:pt x="1697" y="3019"/>
                  </a:lnTo>
                  <a:lnTo>
                    <a:pt x="1697" y="3018"/>
                  </a:lnTo>
                  <a:lnTo>
                    <a:pt x="1697" y="3018"/>
                  </a:lnTo>
                  <a:lnTo>
                    <a:pt x="1701" y="3018"/>
                  </a:lnTo>
                  <a:lnTo>
                    <a:pt x="1706" y="3019"/>
                  </a:lnTo>
                  <a:lnTo>
                    <a:pt x="1713" y="3022"/>
                  </a:lnTo>
                  <a:lnTo>
                    <a:pt x="1713" y="3022"/>
                  </a:lnTo>
                  <a:lnTo>
                    <a:pt x="1719" y="3022"/>
                  </a:lnTo>
                  <a:lnTo>
                    <a:pt x="1735" y="3021"/>
                  </a:lnTo>
                  <a:lnTo>
                    <a:pt x="1743" y="3019"/>
                  </a:lnTo>
                  <a:lnTo>
                    <a:pt x="1753" y="3017"/>
                  </a:lnTo>
                  <a:lnTo>
                    <a:pt x="1762" y="3013"/>
                  </a:lnTo>
                  <a:lnTo>
                    <a:pt x="1769" y="3010"/>
                  </a:lnTo>
                  <a:lnTo>
                    <a:pt x="1769" y="3010"/>
                  </a:lnTo>
                  <a:lnTo>
                    <a:pt x="1776" y="3003"/>
                  </a:lnTo>
                  <a:lnTo>
                    <a:pt x="1782" y="2996"/>
                  </a:lnTo>
                  <a:lnTo>
                    <a:pt x="1787" y="2989"/>
                  </a:lnTo>
                  <a:lnTo>
                    <a:pt x="1790" y="2981"/>
                  </a:lnTo>
                  <a:lnTo>
                    <a:pt x="1794" y="2970"/>
                  </a:lnTo>
                  <a:lnTo>
                    <a:pt x="1794" y="2965"/>
                  </a:lnTo>
                  <a:lnTo>
                    <a:pt x="1794" y="2965"/>
                  </a:lnTo>
                  <a:lnTo>
                    <a:pt x="1792" y="2955"/>
                  </a:lnTo>
                  <a:lnTo>
                    <a:pt x="1791" y="2947"/>
                  </a:lnTo>
                  <a:lnTo>
                    <a:pt x="1787" y="2938"/>
                  </a:lnTo>
                  <a:lnTo>
                    <a:pt x="1787" y="2938"/>
                  </a:lnTo>
                  <a:lnTo>
                    <a:pt x="1785" y="2933"/>
                  </a:lnTo>
                  <a:lnTo>
                    <a:pt x="1782" y="2930"/>
                  </a:lnTo>
                  <a:lnTo>
                    <a:pt x="1779" y="2925"/>
                  </a:lnTo>
                  <a:lnTo>
                    <a:pt x="1779" y="2925"/>
                  </a:lnTo>
                  <a:lnTo>
                    <a:pt x="1767" y="2916"/>
                  </a:lnTo>
                  <a:lnTo>
                    <a:pt x="1757" y="2908"/>
                  </a:lnTo>
                  <a:lnTo>
                    <a:pt x="1749" y="2900"/>
                  </a:lnTo>
                  <a:lnTo>
                    <a:pt x="1749" y="2900"/>
                  </a:lnTo>
                  <a:lnTo>
                    <a:pt x="1744" y="2894"/>
                  </a:lnTo>
                  <a:lnTo>
                    <a:pt x="1744" y="2892"/>
                  </a:lnTo>
                  <a:lnTo>
                    <a:pt x="1744" y="2889"/>
                  </a:lnTo>
                  <a:lnTo>
                    <a:pt x="1746" y="2889"/>
                  </a:lnTo>
                  <a:lnTo>
                    <a:pt x="1746" y="2889"/>
                  </a:lnTo>
                  <a:lnTo>
                    <a:pt x="1755" y="2895"/>
                  </a:lnTo>
                  <a:lnTo>
                    <a:pt x="1765" y="2900"/>
                  </a:lnTo>
                  <a:lnTo>
                    <a:pt x="1776" y="2904"/>
                  </a:lnTo>
                  <a:lnTo>
                    <a:pt x="1776" y="2904"/>
                  </a:lnTo>
                  <a:lnTo>
                    <a:pt x="1789" y="2906"/>
                  </a:lnTo>
                  <a:lnTo>
                    <a:pt x="1798" y="2906"/>
                  </a:lnTo>
                  <a:lnTo>
                    <a:pt x="1808" y="2905"/>
                  </a:lnTo>
                  <a:lnTo>
                    <a:pt x="1808" y="2905"/>
                  </a:lnTo>
                  <a:lnTo>
                    <a:pt x="1812" y="2906"/>
                  </a:lnTo>
                  <a:lnTo>
                    <a:pt x="1816" y="2908"/>
                  </a:lnTo>
                  <a:lnTo>
                    <a:pt x="1819" y="2909"/>
                  </a:lnTo>
                  <a:lnTo>
                    <a:pt x="1824" y="2908"/>
                  </a:lnTo>
                  <a:lnTo>
                    <a:pt x="1829" y="2906"/>
                  </a:lnTo>
                  <a:lnTo>
                    <a:pt x="1834" y="2903"/>
                  </a:lnTo>
                  <a:lnTo>
                    <a:pt x="1839" y="2897"/>
                  </a:lnTo>
                  <a:lnTo>
                    <a:pt x="1839" y="2897"/>
                  </a:lnTo>
                  <a:lnTo>
                    <a:pt x="1846" y="2882"/>
                  </a:lnTo>
                  <a:lnTo>
                    <a:pt x="1854" y="2866"/>
                  </a:lnTo>
                  <a:lnTo>
                    <a:pt x="1867" y="2830"/>
                  </a:lnTo>
                  <a:lnTo>
                    <a:pt x="1876" y="2802"/>
                  </a:lnTo>
                  <a:lnTo>
                    <a:pt x="1879" y="2790"/>
                  </a:lnTo>
                  <a:lnTo>
                    <a:pt x="1879" y="2790"/>
                  </a:lnTo>
                  <a:lnTo>
                    <a:pt x="1881" y="2791"/>
                  </a:lnTo>
                  <a:lnTo>
                    <a:pt x="1883" y="2792"/>
                  </a:lnTo>
                  <a:lnTo>
                    <a:pt x="1887" y="2792"/>
                  </a:lnTo>
                  <a:lnTo>
                    <a:pt x="1888" y="2791"/>
                  </a:lnTo>
                  <a:lnTo>
                    <a:pt x="1891" y="2788"/>
                  </a:lnTo>
                  <a:lnTo>
                    <a:pt x="1891" y="2788"/>
                  </a:lnTo>
                  <a:lnTo>
                    <a:pt x="1893" y="2782"/>
                  </a:lnTo>
                  <a:lnTo>
                    <a:pt x="1895" y="2775"/>
                  </a:lnTo>
                  <a:lnTo>
                    <a:pt x="1898" y="2765"/>
                  </a:lnTo>
                  <a:lnTo>
                    <a:pt x="1898" y="2765"/>
                  </a:lnTo>
                  <a:lnTo>
                    <a:pt x="1909" y="2755"/>
                  </a:lnTo>
                  <a:lnTo>
                    <a:pt x="1916" y="2745"/>
                  </a:lnTo>
                  <a:lnTo>
                    <a:pt x="1920" y="2741"/>
                  </a:lnTo>
                  <a:lnTo>
                    <a:pt x="1924" y="2736"/>
                  </a:lnTo>
                  <a:lnTo>
                    <a:pt x="1924" y="2736"/>
                  </a:lnTo>
                  <a:lnTo>
                    <a:pt x="1925" y="2730"/>
                  </a:lnTo>
                  <a:lnTo>
                    <a:pt x="1926" y="2725"/>
                  </a:lnTo>
                  <a:lnTo>
                    <a:pt x="1925" y="2715"/>
                  </a:lnTo>
                  <a:lnTo>
                    <a:pt x="1924" y="2709"/>
                  </a:lnTo>
                  <a:lnTo>
                    <a:pt x="1924" y="2706"/>
                  </a:lnTo>
                  <a:lnTo>
                    <a:pt x="1924" y="2706"/>
                  </a:lnTo>
                  <a:lnTo>
                    <a:pt x="1922" y="2701"/>
                  </a:lnTo>
                  <a:lnTo>
                    <a:pt x="1920" y="2689"/>
                  </a:lnTo>
                  <a:lnTo>
                    <a:pt x="1919" y="2672"/>
                  </a:lnTo>
                  <a:lnTo>
                    <a:pt x="1919" y="2662"/>
                  </a:lnTo>
                  <a:lnTo>
                    <a:pt x="1920" y="2653"/>
                  </a:lnTo>
                  <a:lnTo>
                    <a:pt x="1920" y="2653"/>
                  </a:lnTo>
                  <a:lnTo>
                    <a:pt x="1922" y="2646"/>
                  </a:lnTo>
                  <a:lnTo>
                    <a:pt x="1925" y="2640"/>
                  </a:lnTo>
                  <a:lnTo>
                    <a:pt x="1931" y="2630"/>
                  </a:lnTo>
                  <a:lnTo>
                    <a:pt x="1937" y="2623"/>
                  </a:lnTo>
                  <a:lnTo>
                    <a:pt x="1940" y="2620"/>
                  </a:lnTo>
                  <a:lnTo>
                    <a:pt x="1940" y="2620"/>
                  </a:lnTo>
                  <a:lnTo>
                    <a:pt x="1945" y="2614"/>
                  </a:lnTo>
                  <a:lnTo>
                    <a:pt x="1951" y="2609"/>
                  </a:lnTo>
                  <a:lnTo>
                    <a:pt x="1959" y="2604"/>
                  </a:lnTo>
                  <a:lnTo>
                    <a:pt x="1959" y="2604"/>
                  </a:lnTo>
                  <a:lnTo>
                    <a:pt x="1972" y="2599"/>
                  </a:lnTo>
                  <a:lnTo>
                    <a:pt x="1984" y="2596"/>
                  </a:lnTo>
                  <a:lnTo>
                    <a:pt x="1984" y="2596"/>
                  </a:lnTo>
                  <a:lnTo>
                    <a:pt x="1991" y="2592"/>
                  </a:lnTo>
                  <a:lnTo>
                    <a:pt x="1997" y="2587"/>
                  </a:lnTo>
                  <a:lnTo>
                    <a:pt x="2003" y="2582"/>
                  </a:lnTo>
                  <a:lnTo>
                    <a:pt x="2003" y="2582"/>
                  </a:lnTo>
                  <a:lnTo>
                    <a:pt x="2021" y="2581"/>
                  </a:lnTo>
                  <a:lnTo>
                    <a:pt x="2035" y="2580"/>
                  </a:lnTo>
                  <a:lnTo>
                    <a:pt x="2046" y="2578"/>
                  </a:lnTo>
                  <a:lnTo>
                    <a:pt x="2046" y="2578"/>
                  </a:lnTo>
                  <a:lnTo>
                    <a:pt x="2053" y="2575"/>
                  </a:lnTo>
                  <a:lnTo>
                    <a:pt x="2057" y="2572"/>
                  </a:lnTo>
                  <a:lnTo>
                    <a:pt x="2060" y="2570"/>
                  </a:lnTo>
                  <a:lnTo>
                    <a:pt x="2062" y="2566"/>
                  </a:lnTo>
                  <a:lnTo>
                    <a:pt x="2065" y="2561"/>
                  </a:lnTo>
                  <a:lnTo>
                    <a:pt x="2065" y="2560"/>
                  </a:lnTo>
                  <a:lnTo>
                    <a:pt x="2065" y="2560"/>
                  </a:lnTo>
                  <a:lnTo>
                    <a:pt x="2070" y="2555"/>
                  </a:lnTo>
                  <a:lnTo>
                    <a:pt x="2073" y="2549"/>
                  </a:lnTo>
                  <a:lnTo>
                    <a:pt x="2077" y="2542"/>
                  </a:lnTo>
                  <a:lnTo>
                    <a:pt x="2077" y="2542"/>
                  </a:lnTo>
                  <a:lnTo>
                    <a:pt x="2078" y="2533"/>
                  </a:lnTo>
                  <a:lnTo>
                    <a:pt x="2078" y="2526"/>
                  </a:lnTo>
                  <a:lnTo>
                    <a:pt x="2078" y="2517"/>
                  </a:lnTo>
                  <a:lnTo>
                    <a:pt x="2078" y="2517"/>
                  </a:lnTo>
                  <a:lnTo>
                    <a:pt x="2086" y="2508"/>
                  </a:lnTo>
                  <a:lnTo>
                    <a:pt x="2092" y="2499"/>
                  </a:lnTo>
                  <a:lnTo>
                    <a:pt x="2094" y="2494"/>
                  </a:lnTo>
                  <a:lnTo>
                    <a:pt x="2097" y="2488"/>
                  </a:lnTo>
                  <a:lnTo>
                    <a:pt x="2097" y="2488"/>
                  </a:lnTo>
                  <a:lnTo>
                    <a:pt x="2099" y="2480"/>
                  </a:lnTo>
                  <a:lnTo>
                    <a:pt x="2099" y="2473"/>
                  </a:lnTo>
                  <a:lnTo>
                    <a:pt x="2099" y="2461"/>
                  </a:lnTo>
                  <a:lnTo>
                    <a:pt x="2098" y="2447"/>
                  </a:lnTo>
                  <a:lnTo>
                    <a:pt x="2098" y="2447"/>
                  </a:lnTo>
                  <a:lnTo>
                    <a:pt x="2102" y="2435"/>
                  </a:lnTo>
                  <a:lnTo>
                    <a:pt x="2105" y="2423"/>
                  </a:lnTo>
                  <a:lnTo>
                    <a:pt x="2108" y="2407"/>
                  </a:lnTo>
                  <a:lnTo>
                    <a:pt x="2108" y="2407"/>
                  </a:lnTo>
                  <a:lnTo>
                    <a:pt x="2109" y="2391"/>
                  </a:lnTo>
                  <a:lnTo>
                    <a:pt x="2109" y="2376"/>
                  </a:lnTo>
                  <a:lnTo>
                    <a:pt x="2108" y="2362"/>
                  </a:lnTo>
                  <a:lnTo>
                    <a:pt x="2108" y="2362"/>
                  </a:lnTo>
                  <a:lnTo>
                    <a:pt x="2107" y="2351"/>
                  </a:lnTo>
                  <a:lnTo>
                    <a:pt x="2105" y="2341"/>
                  </a:lnTo>
                  <a:lnTo>
                    <a:pt x="2105" y="2332"/>
                  </a:lnTo>
                  <a:lnTo>
                    <a:pt x="2105" y="2332"/>
                  </a:lnTo>
                  <a:lnTo>
                    <a:pt x="2108" y="2317"/>
                  </a:lnTo>
                  <a:lnTo>
                    <a:pt x="2110" y="2305"/>
                  </a:lnTo>
                  <a:lnTo>
                    <a:pt x="2114" y="2292"/>
                  </a:lnTo>
                  <a:lnTo>
                    <a:pt x="2114" y="2292"/>
                  </a:lnTo>
                  <a:lnTo>
                    <a:pt x="2116" y="2292"/>
                  </a:lnTo>
                  <a:lnTo>
                    <a:pt x="2121" y="2291"/>
                  </a:lnTo>
                  <a:lnTo>
                    <a:pt x="2129" y="2287"/>
                  </a:lnTo>
                  <a:lnTo>
                    <a:pt x="2132" y="2284"/>
                  </a:lnTo>
                  <a:lnTo>
                    <a:pt x="2136" y="2279"/>
                  </a:lnTo>
                  <a:lnTo>
                    <a:pt x="2136" y="2279"/>
                  </a:lnTo>
                  <a:lnTo>
                    <a:pt x="2141" y="2269"/>
                  </a:lnTo>
                  <a:lnTo>
                    <a:pt x="2146" y="2256"/>
                  </a:lnTo>
                  <a:lnTo>
                    <a:pt x="2151" y="2241"/>
                  </a:lnTo>
                  <a:lnTo>
                    <a:pt x="2151" y="2241"/>
                  </a:lnTo>
                  <a:lnTo>
                    <a:pt x="2153" y="2237"/>
                  </a:lnTo>
                  <a:lnTo>
                    <a:pt x="2159" y="2227"/>
                  </a:lnTo>
                  <a:lnTo>
                    <a:pt x="2169" y="2211"/>
                  </a:lnTo>
                  <a:lnTo>
                    <a:pt x="2180" y="2189"/>
                  </a:lnTo>
                  <a:lnTo>
                    <a:pt x="2180" y="2189"/>
                  </a:lnTo>
                  <a:lnTo>
                    <a:pt x="2186" y="2174"/>
                  </a:lnTo>
                  <a:lnTo>
                    <a:pt x="2191" y="2161"/>
                  </a:lnTo>
                  <a:lnTo>
                    <a:pt x="2195" y="2147"/>
                  </a:lnTo>
                  <a:lnTo>
                    <a:pt x="2196" y="2136"/>
                  </a:lnTo>
                  <a:lnTo>
                    <a:pt x="2196" y="2136"/>
                  </a:lnTo>
                  <a:lnTo>
                    <a:pt x="2196" y="2127"/>
                  </a:lnTo>
                  <a:lnTo>
                    <a:pt x="2195" y="2119"/>
                  </a:lnTo>
                  <a:lnTo>
                    <a:pt x="2193" y="2112"/>
                  </a:lnTo>
                  <a:lnTo>
                    <a:pt x="2190" y="2104"/>
                  </a:lnTo>
                  <a:lnTo>
                    <a:pt x="2184" y="2093"/>
                  </a:lnTo>
                  <a:lnTo>
                    <a:pt x="2177" y="2084"/>
                  </a:lnTo>
                  <a:lnTo>
                    <a:pt x="2177" y="2084"/>
                  </a:lnTo>
                  <a:lnTo>
                    <a:pt x="2170" y="2077"/>
                  </a:lnTo>
                  <a:lnTo>
                    <a:pt x="2164" y="2074"/>
                  </a:lnTo>
                  <a:lnTo>
                    <a:pt x="2150" y="2068"/>
                  </a:lnTo>
                  <a:lnTo>
                    <a:pt x="2138" y="2064"/>
                  </a:lnTo>
                  <a:lnTo>
                    <a:pt x="2135" y="2063"/>
                  </a:lnTo>
                  <a:lnTo>
                    <a:pt x="2135" y="2063"/>
                  </a:lnTo>
                  <a:close/>
                  <a:moveTo>
                    <a:pt x="572" y="590"/>
                  </a:moveTo>
                  <a:lnTo>
                    <a:pt x="572" y="590"/>
                  </a:lnTo>
                  <a:lnTo>
                    <a:pt x="570" y="589"/>
                  </a:lnTo>
                  <a:lnTo>
                    <a:pt x="566" y="587"/>
                  </a:lnTo>
                  <a:lnTo>
                    <a:pt x="562" y="582"/>
                  </a:lnTo>
                  <a:lnTo>
                    <a:pt x="562" y="582"/>
                  </a:lnTo>
                  <a:lnTo>
                    <a:pt x="566" y="579"/>
                  </a:lnTo>
                  <a:lnTo>
                    <a:pt x="571" y="576"/>
                  </a:lnTo>
                  <a:lnTo>
                    <a:pt x="571" y="576"/>
                  </a:lnTo>
                  <a:lnTo>
                    <a:pt x="572" y="587"/>
                  </a:lnTo>
                  <a:lnTo>
                    <a:pt x="572" y="590"/>
                  </a:lnTo>
                  <a:lnTo>
                    <a:pt x="572" y="59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6" name="Group 143"/>
            <p:cNvGrpSpPr/>
            <p:nvPr/>
          </p:nvGrpSpPr>
          <p:grpSpPr>
            <a:xfrm>
              <a:off x="5690997" y="2337102"/>
              <a:ext cx="5105971" cy="3131157"/>
              <a:chOff x="5690997" y="2204864"/>
              <a:chExt cx="5105971" cy="3131157"/>
            </a:xfrm>
            <a:solidFill>
              <a:schemeClr val="accent2"/>
            </a:solidFill>
          </p:grpSpPr>
          <p:grpSp>
            <p:nvGrpSpPr>
              <p:cNvPr id="22" name="Group 142"/>
              <p:cNvGrpSpPr/>
              <p:nvPr/>
            </p:nvGrpSpPr>
            <p:grpSpPr>
              <a:xfrm>
                <a:off x="10101355" y="5034288"/>
                <a:ext cx="695613" cy="301733"/>
                <a:chOff x="10101355" y="5034288"/>
                <a:chExt cx="695613" cy="301733"/>
              </a:xfrm>
              <a:grpFill/>
            </p:grpSpPr>
            <p:sp>
              <p:nvSpPr>
                <p:cNvPr id="62" name="Freeform: Shape 101"/>
                <p:cNvSpPr>
                  <a:spLocks/>
                </p:cNvSpPr>
                <p:nvPr/>
              </p:nvSpPr>
              <p:spPr bwMode="auto">
                <a:xfrm>
                  <a:off x="10101355" y="5189671"/>
                  <a:ext cx="83112" cy="75885"/>
                </a:xfrm>
                <a:custGeom>
                  <a:avLst/>
                  <a:gdLst>
                    <a:gd name="T0" fmla="*/ 87 w 92"/>
                    <a:gd name="T1" fmla="*/ 2 h 85"/>
                    <a:gd name="T2" fmla="*/ 87 w 92"/>
                    <a:gd name="T3" fmla="*/ 2 h 85"/>
                    <a:gd name="T4" fmla="*/ 82 w 92"/>
                    <a:gd name="T5" fmla="*/ 2 h 85"/>
                    <a:gd name="T6" fmla="*/ 76 w 92"/>
                    <a:gd name="T7" fmla="*/ 3 h 85"/>
                    <a:gd name="T8" fmla="*/ 61 w 92"/>
                    <a:gd name="T9" fmla="*/ 5 h 85"/>
                    <a:gd name="T10" fmla="*/ 45 w 92"/>
                    <a:gd name="T11" fmla="*/ 10 h 85"/>
                    <a:gd name="T12" fmla="*/ 41 w 92"/>
                    <a:gd name="T13" fmla="*/ 9 h 85"/>
                    <a:gd name="T14" fmla="*/ 41 w 92"/>
                    <a:gd name="T15" fmla="*/ 9 h 85"/>
                    <a:gd name="T16" fmla="*/ 36 w 92"/>
                    <a:gd name="T17" fmla="*/ 4 h 85"/>
                    <a:gd name="T18" fmla="*/ 31 w 92"/>
                    <a:gd name="T19" fmla="*/ 2 h 85"/>
                    <a:gd name="T20" fmla="*/ 28 w 92"/>
                    <a:gd name="T21" fmla="*/ 0 h 85"/>
                    <a:gd name="T22" fmla="*/ 25 w 92"/>
                    <a:gd name="T23" fmla="*/ 0 h 85"/>
                    <a:gd name="T24" fmla="*/ 25 w 92"/>
                    <a:gd name="T25" fmla="*/ 0 h 85"/>
                    <a:gd name="T26" fmla="*/ 23 w 92"/>
                    <a:gd name="T27" fmla="*/ 0 h 85"/>
                    <a:gd name="T28" fmla="*/ 21 w 92"/>
                    <a:gd name="T29" fmla="*/ 2 h 85"/>
                    <a:gd name="T30" fmla="*/ 18 w 92"/>
                    <a:gd name="T31" fmla="*/ 7 h 85"/>
                    <a:gd name="T32" fmla="*/ 16 w 92"/>
                    <a:gd name="T33" fmla="*/ 12 h 85"/>
                    <a:gd name="T34" fmla="*/ 16 w 92"/>
                    <a:gd name="T35" fmla="*/ 12 h 85"/>
                    <a:gd name="T36" fmla="*/ 14 w 92"/>
                    <a:gd name="T37" fmla="*/ 13 h 85"/>
                    <a:gd name="T38" fmla="*/ 11 w 92"/>
                    <a:gd name="T39" fmla="*/ 16 h 85"/>
                    <a:gd name="T40" fmla="*/ 9 w 92"/>
                    <a:gd name="T41" fmla="*/ 21 h 85"/>
                    <a:gd name="T42" fmla="*/ 9 w 92"/>
                    <a:gd name="T43" fmla="*/ 21 h 85"/>
                    <a:gd name="T44" fmla="*/ 7 w 92"/>
                    <a:gd name="T45" fmla="*/ 27 h 85"/>
                    <a:gd name="T46" fmla="*/ 7 w 92"/>
                    <a:gd name="T47" fmla="*/ 36 h 85"/>
                    <a:gd name="T48" fmla="*/ 7 w 92"/>
                    <a:gd name="T49" fmla="*/ 45 h 85"/>
                    <a:gd name="T50" fmla="*/ 7 w 92"/>
                    <a:gd name="T51" fmla="*/ 45 h 85"/>
                    <a:gd name="T52" fmla="*/ 5 w 92"/>
                    <a:gd name="T53" fmla="*/ 47 h 85"/>
                    <a:gd name="T54" fmla="*/ 1 w 92"/>
                    <a:gd name="T55" fmla="*/ 51 h 85"/>
                    <a:gd name="T56" fmla="*/ 0 w 92"/>
                    <a:gd name="T57" fmla="*/ 56 h 85"/>
                    <a:gd name="T58" fmla="*/ 0 w 92"/>
                    <a:gd name="T59" fmla="*/ 56 h 85"/>
                    <a:gd name="T60" fmla="*/ 0 w 92"/>
                    <a:gd name="T61" fmla="*/ 62 h 85"/>
                    <a:gd name="T62" fmla="*/ 1 w 92"/>
                    <a:gd name="T63" fmla="*/ 68 h 85"/>
                    <a:gd name="T64" fmla="*/ 4 w 92"/>
                    <a:gd name="T65" fmla="*/ 74 h 85"/>
                    <a:gd name="T66" fmla="*/ 4 w 92"/>
                    <a:gd name="T67" fmla="*/ 74 h 85"/>
                    <a:gd name="T68" fmla="*/ 5 w 92"/>
                    <a:gd name="T69" fmla="*/ 77 h 85"/>
                    <a:gd name="T70" fmla="*/ 10 w 92"/>
                    <a:gd name="T71" fmla="*/ 80 h 85"/>
                    <a:gd name="T72" fmla="*/ 16 w 92"/>
                    <a:gd name="T73" fmla="*/ 84 h 85"/>
                    <a:gd name="T74" fmla="*/ 20 w 92"/>
                    <a:gd name="T75" fmla="*/ 85 h 85"/>
                    <a:gd name="T76" fmla="*/ 23 w 92"/>
                    <a:gd name="T77" fmla="*/ 85 h 85"/>
                    <a:gd name="T78" fmla="*/ 23 w 92"/>
                    <a:gd name="T79" fmla="*/ 85 h 85"/>
                    <a:gd name="T80" fmla="*/ 27 w 92"/>
                    <a:gd name="T81" fmla="*/ 84 h 85"/>
                    <a:gd name="T82" fmla="*/ 32 w 92"/>
                    <a:gd name="T83" fmla="*/ 82 h 85"/>
                    <a:gd name="T84" fmla="*/ 39 w 92"/>
                    <a:gd name="T85" fmla="*/ 77 h 85"/>
                    <a:gd name="T86" fmla="*/ 48 w 92"/>
                    <a:gd name="T87" fmla="*/ 68 h 85"/>
                    <a:gd name="T88" fmla="*/ 48 w 92"/>
                    <a:gd name="T89" fmla="*/ 68 h 85"/>
                    <a:gd name="T90" fmla="*/ 52 w 92"/>
                    <a:gd name="T91" fmla="*/ 66 h 85"/>
                    <a:gd name="T92" fmla="*/ 58 w 92"/>
                    <a:gd name="T93" fmla="*/ 59 h 85"/>
                    <a:gd name="T94" fmla="*/ 66 w 92"/>
                    <a:gd name="T95" fmla="*/ 51 h 85"/>
                    <a:gd name="T96" fmla="*/ 66 w 92"/>
                    <a:gd name="T97" fmla="*/ 51 h 85"/>
                    <a:gd name="T98" fmla="*/ 81 w 92"/>
                    <a:gd name="T99" fmla="*/ 29 h 85"/>
                    <a:gd name="T100" fmla="*/ 90 w 92"/>
                    <a:gd name="T101" fmla="*/ 15 h 85"/>
                    <a:gd name="T102" fmla="*/ 90 w 92"/>
                    <a:gd name="T103" fmla="*/ 15 h 85"/>
                    <a:gd name="T104" fmla="*/ 90 w 92"/>
                    <a:gd name="T105" fmla="*/ 14 h 85"/>
                    <a:gd name="T106" fmla="*/ 92 w 92"/>
                    <a:gd name="T107" fmla="*/ 9 h 85"/>
                    <a:gd name="T108" fmla="*/ 92 w 92"/>
                    <a:gd name="T109" fmla="*/ 7 h 85"/>
                    <a:gd name="T110" fmla="*/ 91 w 92"/>
                    <a:gd name="T111" fmla="*/ 4 h 85"/>
                    <a:gd name="T112" fmla="*/ 90 w 92"/>
                    <a:gd name="T113" fmla="*/ 3 h 85"/>
                    <a:gd name="T114" fmla="*/ 87 w 92"/>
                    <a:gd name="T115" fmla="*/ 2 h 85"/>
                    <a:gd name="T116" fmla="*/ 87 w 92"/>
                    <a:gd name="T117" fmla="*/ 2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92" h="85">
                      <a:moveTo>
                        <a:pt x="87" y="2"/>
                      </a:moveTo>
                      <a:lnTo>
                        <a:pt x="87" y="2"/>
                      </a:lnTo>
                      <a:lnTo>
                        <a:pt x="82" y="2"/>
                      </a:lnTo>
                      <a:lnTo>
                        <a:pt x="76" y="3"/>
                      </a:lnTo>
                      <a:lnTo>
                        <a:pt x="61" y="5"/>
                      </a:lnTo>
                      <a:lnTo>
                        <a:pt x="45" y="10"/>
                      </a:lnTo>
                      <a:lnTo>
                        <a:pt x="41" y="9"/>
                      </a:lnTo>
                      <a:lnTo>
                        <a:pt x="41" y="9"/>
                      </a:lnTo>
                      <a:lnTo>
                        <a:pt x="36" y="4"/>
                      </a:lnTo>
                      <a:lnTo>
                        <a:pt x="31" y="2"/>
                      </a:lnTo>
                      <a:lnTo>
                        <a:pt x="28" y="0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23" y="0"/>
                      </a:lnTo>
                      <a:lnTo>
                        <a:pt x="21" y="2"/>
                      </a:lnTo>
                      <a:lnTo>
                        <a:pt x="18" y="7"/>
                      </a:lnTo>
                      <a:lnTo>
                        <a:pt x="16" y="12"/>
                      </a:lnTo>
                      <a:lnTo>
                        <a:pt x="16" y="12"/>
                      </a:lnTo>
                      <a:lnTo>
                        <a:pt x="14" y="13"/>
                      </a:lnTo>
                      <a:lnTo>
                        <a:pt x="11" y="16"/>
                      </a:lnTo>
                      <a:lnTo>
                        <a:pt x="9" y="21"/>
                      </a:lnTo>
                      <a:lnTo>
                        <a:pt x="9" y="21"/>
                      </a:lnTo>
                      <a:lnTo>
                        <a:pt x="7" y="27"/>
                      </a:lnTo>
                      <a:lnTo>
                        <a:pt x="7" y="36"/>
                      </a:lnTo>
                      <a:lnTo>
                        <a:pt x="7" y="45"/>
                      </a:lnTo>
                      <a:lnTo>
                        <a:pt x="7" y="45"/>
                      </a:lnTo>
                      <a:lnTo>
                        <a:pt x="5" y="47"/>
                      </a:lnTo>
                      <a:lnTo>
                        <a:pt x="1" y="51"/>
                      </a:lnTo>
                      <a:lnTo>
                        <a:pt x="0" y="56"/>
                      </a:lnTo>
                      <a:lnTo>
                        <a:pt x="0" y="56"/>
                      </a:lnTo>
                      <a:lnTo>
                        <a:pt x="0" y="62"/>
                      </a:lnTo>
                      <a:lnTo>
                        <a:pt x="1" y="68"/>
                      </a:lnTo>
                      <a:lnTo>
                        <a:pt x="4" y="74"/>
                      </a:lnTo>
                      <a:lnTo>
                        <a:pt x="4" y="74"/>
                      </a:lnTo>
                      <a:lnTo>
                        <a:pt x="5" y="77"/>
                      </a:lnTo>
                      <a:lnTo>
                        <a:pt x="10" y="80"/>
                      </a:lnTo>
                      <a:lnTo>
                        <a:pt x="16" y="84"/>
                      </a:lnTo>
                      <a:lnTo>
                        <a:pt x="20" y="85"/>
                      </a:lnTo>
                      <a:lnTo>
                        <a:pt x="23" y="85"/>
                      </a:lnTo>
                      <a:lnTo>
                        <a:pt x="23" y="85"/>
                      </a:lnTo>
                      <a:lnTo>
                        <a:pt x="27" y="84"/>
                      </a:lnTo>
                      <a:lnTo>
                        <a:pt x="32" y="82"/>
                      </a:lnTo>
                      <a:lnTo>
                        <a:pt x="39" y="77"/>
                      </a:lnTo>
                      <a:lnTo>
                        <a:pt x="48" y="68"/>
                      </a:lnTo>
                      <a:lnTo>
                        <a:pt x="48" y="68"/>
                      </a:lnTo>
                      <a:lnTo>
                        <a:pt x="52" y="66"/>
                      </a:lnTo>
                      <a:lnTo>
                        <a:pt x="58" y="59"/>
                      </a:lnTo>
                      <a:lnTo>
                        <a:pt x="66" y="51"/>
                      </a:lnTo>
                      <a:lnTo>
                        <a:pt x="66" y="51"/>
                      </a:lnTo>
                      <a:lnTo>
                        <a:pt x="81" y="29"/>
                      </a:lnTo>
                      <a:lnTo>
                        <a:pt x="90" y="15"/>
                      </a:lnTo>
                      <a:lnTo>
                        <a:pt x="90" y="15"/>
                      </a:lnTo>
                      <a:lnTo>
                        <a:pt x="90" y="14"/>
                      </a:lnTo>
                      <a:lnTo>
                        <a:pt x="92" y="9"/>
                      </a:lnTo>
                      <a:lnTo>
                        <a:pt x="92" y="7"/>
                      </a:lnTo>
                      <a:lnTo>
                        <a:pt x="91" y="4"/>
                      </a:lnTo>
                      <a:lnTo>
                        <a:pt x="90" y="3"/>
                      </a:lnTo>
                      <a:lnTo>
                        <a:pt x="87" y="2"/>
                      </a:lnTo>
                      <a:lnTo>
                        <a:pt x="87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63" name="Freeform: Shape 102"/>
                <p:cNvSpPr>
                  <a:spLocks/>
                </p:cNvSpPr>
                <p:nvPr/>
              </p:nvSpPr>
              <p:spPr bwMode="auto">
                <a:xfrm>
                  <a:off x="10439224" y="5187865"/>
                  <a:ext cx="224041" cy="148156"/>
                </a:xfrm>
                <a:custGeom>
                  <a:avLst/>
                  <a:gdLst>
                    <a:gd name="T0" fmla="*/ 244 w 248"/>
                    <a:gd name="T1" fmla="*/ 7 h 165"/>
                    <a:gd name="T2" fmla="*/ 232 w 248"/>
                    <a:gd name="T3" fmla="*/ 15 h 165"/>
                    <a:gd name="T4" fmla="*/ 227 w 248"/>
                    <a:gd name="T5" fmla="*/ 4 h 165"/>
                    <a:gd name="T6" fmla="*/ 221 w 248"/>
                    <a:gd name="T7" fmla="*/ 0 h 165"/>
                    <a:gd name="T8" fmla="*/ 211 w 248"/>
                    <a:gd name="T9" fmla="*/ 9 h 165"/>
                    <a:gd name="T10" fmla="*/ 205 w 248"/>
                    <a:gd name="T11" fmla="*/ 20 h 165"/>
                    <a:gd name="T12" fmla="*/ 195 w 248"/>
                    <a:gd name="T13" fmla="*/ 26 h 165"/>
                    <a:gd name="T14" fmla="*/ 186 w 248"/>
                    <a:gd name="T15" fmla="*/ 27 h 165"/>
                    <a:gd name="T16" fmla="*/ 180 w 248"/>
                    <a:gd name="T17" fmla="*/ 23 h 165"/>
                    <a:gd name="T18" fmla="*/ 167 w 248"/>
                    <a:gd name="T19" fmla="*/ 42 h 165"/>
                    <a:gd name="T20" fmla="*/ 146 w 248"/>
                    <a:gd name="T21" fmla="*/ 63 h 165"/>
                    <a:gd name="T22" fmla="*/ 114 w 248"/>
                    <a:gd name="T23" fmla="*/ 80 h 165"/>
                    <a:gd name="T24" fmla="*/ 98 w 248"/>
                    <a:gd name="T25" fmla="*/ 85 h 165"/>
                    <a:gd name="T26" fmla="*/ 86 w 248"/>
                    <a:gd name="T27" fmla="*/ 88 h 165"/>
                    <a:gd name="T28" fmla="*/ 77 w 248"/>
                    <a:gd name="T29" fmla="*/ 96 h 165"/>
                    <a:gd name="T30" fmla="*/ 66 w 248"/>
                    <a:gd name="T31" fmla="*/ 104 h 165"/>
                    <a:gd name="T32" fmla="*/ 50 w 248"/>
                    <a:gd name="T33" fmla="*/ 118 h 165"/>
                    <a:gd name="T34" fmla="*/ 28 w 248"/>
                    <a:gd name="T35" fmla="*/ 130 h 165"/>
                    <a:gd name="T36" fmla="*/ 10 w 248"/>
                    <a:gd name="T37" fmla="*/ 140 h 165"/>
                    <a:gd name="T38" fmla="*/ 1 w 248"/>
                    <a:gd name="T39" fmla="*/ 147 h 165"/>
                    <a:gd name="T40" fmla="*/ 3 w 248"/>
                    <a:gd name="T41" fmla="*/ 157 h 165"/>
                    <a:gd name="T42" fmla="*/ 11 w 248"/>
                    <a:gd name="T43" fmla="*/ 158 h 165"/>
                    <a:gd name="T44" fmla="*/ 22 w 248"/>
                    <a:gd name="T45" fmla="*/ 156 h 165"/>
                    <a:gd name="T46" fmla="*/ 28 w 248"/>
                    <a:gd name="T47" fmla="*/ 158 h 165"/>
                    <a:gd name="T48" fmla="*/ 34 w 248"/>
                    <a:gd name="T49" fmla="*/ 163 h 165"/>
                    <a:gd name="T50" fmla="*/ 43 w 248"/>
                    <a:gd name="T51" fmla="*/ 165 h 165"/>
                    <a:gd name="T52" fmla="*/ 59 w 248"/>
                    <a:gd name="T53" fmla="*/ 156 h 165"/>
                    <a:gd name="T54" fmla="*/ 65 w 248"/>
                    <a:gd name="T55" fmla="*/ 156 h 165"/>
                    <a:gd name="T56" fmla="*/ 77 w 248"/>
                    <a:gd name="T57" fmla="*/ 150 h 165"/>
                    <a:gd name="T58" fmla="*/ 98 w 248"/>
                    <a:gd name="T59" fmla="*/ 128 h 165"/>
                    <a:gd name="T60" fmla="*/ 121 w 248"/>
                    <a:gd name="T61" fmla="*/ 107 h 165"/>
                    <a:gd name="T62" fmla="*/ 131 w 248"/>
                    <a:gd name="T63" fmla="*/ 102 h 165"/>
                    <a:gd name="T64" fmla="*/ 140 w 248"/>
                    <a:gd name="T65" fmla="*/ 98 h 165"/>
                    <a:gd name="T66" fmla="*/ 173 w 248"/>
                    <a:gd name="T67" fmla="*/ 92 h 165"/>
                    <a:gd name="T68" fmla="*/ 180 w 248"/>
                    <a:gd name="T69" fmla="*/ 87 h 165"/>
                    <a:gd name="T70" fmla="*/ 188 w 248"/>
                    <a:gd name="T71" fmla="*/ 75 h 165"/>
                    <a:gd name="T72" fmla="*/ 194 w 248"/>
                    <a:gd name="T73" fmla="*/ 66 h 165"/>
                    <a:gd name="T74" fmla="*/ 216 w 248"/>
                    <a:gd name="T75" fmla="*/ 53 h 165"/>
                    <a:gd name="T76" fmla="*/ 237 w 248"/>
                    <a:gd name="T77" fmla="*/ 39 h 165"/>
                    <a:gd name="T78" fmla="*/ 245 w 248"/>
                    <a:gd name="T79" fmla="*/ 28 h 165"/>
                    <a:gd name="T80" fmla="*/ 246 w 248"/>
                    <a:gd name="T81" fmla="*/ 22 h 165"/>
                    <a:gd name="T82" fmla="*/ 248 w 248"/>
                    <a:gd name="T83" fmla="*/ 9 h 1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248" h="165">
                      <a:moveTo>
                        <a:pt x="246" y="7"/>
                      </a:moveTo>
                      <a:lnTo>
                        <a:pt x="246" y="7"/>
                      </a:lnTo>
                      <a:lnTo>
                        <a:pt x="244" y="7"/>
                      </a:lnTo>
                      <a:lnTo>
                        <a:pt x="243" y="7"/>
                      </a:lnTo>
                      <a:lnTo>
                        <a:pt x="238" y="11"/>
                      </a:lnTo>
                      <a:lnTo>
                        <a:pt x="232" y="15"/>
                      </a:lnTo>
                      <a:lnTo>
                        <a:pt x="232" y="15"/>
                      </a:lnTo>
                      <a:lnTo>
                        <a:pt x="229" y="9"/>
                      </a:lnTo>
                      <a:lnTo>
                        <a:pt x="227" y="4"/>
                      </a:lnTo>
                      <a:lnTo>
                        <a:pt x="223" y="0"/>
                      </a:lnTo>
                      <a:lnTo>
                        <a:pt x="223" y="0"/>
                      </a:lnTo>
                      <a:lnTo>
                        <a:pt x="221" y="0"/>
                      </a:lnTo>
                      <a:lnTo>
                        <a:pt x="218" y="1"/>
                      </a:lnTo>
                      <a:lnTo>
                        <a:pt x="215" y="4"/>
                      </a:lnTo>
                      <a:lnTo>
                        <a:pt x="211" y="9"/>
                      </a:lnTo>
                      <a:lnTo>
                        <a:pt x="211" y="9"/>
                      </a:lnTo>
                      <a:lnTo>
                        <a:pt x="207" y="15"/>
                      </a:lnTo>
                      <a:lnTo>
                        <a:pt x="205" y="20"/>
                      </a:lnTo>
                      <a:lnTo>
                        <a:pt x="201" y="23"/>
                      </a:lnTo>
                      <a:lnTo>
                        <a:pt x="201" y="23"/>
                      </a:lnTo>
                      <a:lnTo>
                        <a:pt x="195" y="26"/>
                      </a:lnTo>
                      <a:lnTo>
                        <a:pt x="190" y="27"/>
                      </a:lnTo>
                      <a:lnTo>
                        <a:pt x="186" y="27"/>
                      </a:lnTo>
                      <a:lnTo>
                        <a:pt x="186" y="27"/>
                      </a:lnTo>
                      <a:lnTo>
                        <a:pt x="184" y="25"/>
                      </a:lnTo>
                      <a:lnTo>
                        <a:pt x="183" y="23"/>
                      </a:lnTo>
                      <a:lnTo>
                        <a:pt x="180" y="23"/>
                      </a:lnTo>
                      <a:lnTo>
                        <a:pt x="180" y="23"/>
                      </a:lnTo>
                      <a:lnTo>
                        <a:pt x="174" y="31"/>
                      </a:lnTo>
                      <a:lnTo>
                        <a:pt x="167" y="42"/>
                      </a:lnTo>
                      <a:lnTo>
                        <a:pt x="157" y="53"/>
                      </a:lnTo>
                      <a:lnTo>
                        <a:pt x="146" y="63"/>
                      </a:lnTo>
                      <a:lnTo>
                        <a:pt x="146" y="63"/>
                      </a:lnTo>
                      <a:lnTo>
                        <a:pt x="138" y="69"/>
                      </a:lnTo>
                      <a:lnTo>
                        <a:pt x="130" y="72"/>
                      </a:lnTo>
                      <a:lnTo>
                        <a:pt x="114" y="80"/>
                      </a:lnTo>
                      <a:lnTo>
                        <a:pt x="102" y="84"/>
                      </a:lnTo>
                      <a:lnTo>
                        <a:pt x="98" y="85"/>
                      </a:lnTo>
                      <a:lnTo>
                        <a:pt x="98" y="85"/>
                      </a:lnTo>
                      <a:lnTo>
                        <a:pt x="93" y="86"/>
                      </a:lnTo>
                      <a:lnTo>
                        <a:pt x="89" y="86"/>
                      </a:lnTo>
                      <a:lnTo>
                        <a:pt x="86" y="88"/>
                      </a:lnTo>
                      <a:lnTo>
                        <a:pt x="86" y="88"/>
                      </a:lnTo>
                      <a:lnTo>
                        <a:pt x="81" y="92"/>
                      </a:lnTo>
                      <a:lnTo>
                        <a:pt x="77" y="96"/>
                      </a:lnTo>
                      <a:lnTo>
                        <a:pt x="73" y="101"/>
                      </a:lnTo>
                      <a:lnTo>
                        <a:pt x="66" y="104"/>
                      </a:lnTo>
                      <a:lnTo>
                        <a:pt x="66" y="104"/>
                      </a:lnTo>
                      <a:lnTo>
                        <a:pt x="62" y="109"/>
                      </a:lnTo>
                      <a:lnTo>
                        <a:pt x="56" y="114"/>
                      </a:lnTo>
                      <a:lnTo>
                        <a:pt x="50" y="118"/>
                      </a:lnTo>
                      <a:lnTo>
                        <a:pt x="50" y="118"/>
                      </a:lnTo>
                      <a:lnTo>
                        <a:pt x="39" y="125"/>
                      </a:lnTo>
                      <a:lnTo>
                        <a:pt x="28" y="130"/>
                      </a:lnTo>
                      <a:lnTo>
                        <a:pt x="16" y="135"/>
                      </a:lnTo>
                      <a:lnTo>
                        <a:pt x="16" y="135"/>
                      </a:lnTo>
                      <a:lnTo>
                        <a:pt x="10" y="140"/>
                      </a:lnTo>
                      <a:lnTo>
                        <a:pt x="5" y="144"/>
                      </a:lnTo>
                      <a:lnTo>
                        <a:pt x="1" y="147"/>
                      </a:lnTo>
                      <a:lnTo>
                        <a:pt x="1" y="147"/>
                      </a:lnTo>
                      <a:lnTo>
                        <a:pt x="0" y="152"/>
                      </a:lnTo>
                      <a:lnTo>
                        <a:pt x="1" y="155"/>
                      </a:lnTo>
                      <a:lnTo>
                        <a:pt x="3" y="157"/>
                      </a:lnTo>
                      <a:lnTo>
                        <a:pt x="3" y="157"/>
                      </a:lnTo>
                      <a:lnTo>
                        <a:pt x="7" y="158"/>
                      </a:lnTo>
                      <a:lnTo>
                        <a:pt x="11" y="158"/>
                      </a:lnTo>
                      <a:lnTo>
                        <a:pt x="16" y="157"/>
                      </a:lnTo>
                      <a:lnTo>
                        <a:pt x="16" y="157"/>
                      </a:lnTo>
                      <a:lnTo>
                        <a:pt x="22" y="156"/>
                      </a:lnTo>
                      <a:lnTo>
                        <a:pt x="22" y="156"/>
                      </a:lnTo>
                      <a:lnTo>
                        <a:pt x="25" y="157"/>
                      </a:lnTo>
                      <a:lnTo>
                        <a:pt x="28" y="158"/>
                      </a:lnTo>
                      <a:lnTo>
                        <a:pt x="30" y="162"/>
                      </a:lnTo>
                      <a:lnTo>
                        <a:pt x="30" y="162"/>
                      </a:lnTo>
                      <a:lnTo>
                        <a:pt x="34" y="163"/>
                      </a:lnTo>
                      <a:lnTo>
                        <a:pt x="38" y="165"/>
                      </a:lnTo>
                      <a:lnTo>
                        <a:pt x="43" y="165"/>
                      </a:lnTo>
                      <a:lnTo>
                        <a:pt x="43" y="165"/>
                      </a:lnTo>
                      <a:lnTo>
                        <a:pt x="48" y="163"/>
                      </a:lnTo>
                      <a:lnTo>
                        <a:pt x="54" y="160"/>
                      </a:lnTo>
                      <a:lnTo>
                        <a:pt x="59" y="156"/>
                      </a:lnTo>
                      <a:lnTo>
                        <a:pt x="59" y="156"/>
                      </a:lnTo>
                      <a:lnTo>
                        <a:pt x="60" y="156"/>
                      </a:lnTo>
                      <a:lnTo>
                        <a:pt x="65" y="156"/>
                      </a:lnTo>
                      <a:lnTo>
                        <a:pt x="71" y="155"/>
                      </a:lnTo>
                      <a:lnTo>
                        <a:pt x="75" y="152"/>
                      </a:lnTo>
                      <a:lnTo>
                        <a:pt x="77" y="150"/>
                      </a:lnTo>
                      <a:lnTo>
                        <a:pt x="77" y="150"/>
                      </a:lnTo>
                      <a:lnTo>
                        <a:pt x="98" y="128"/>
                      </a:lnTo>
                      <a:lnTo>
                        <a:pt x="98" y="128"/>
                      </a:lnTo>
                      <a:lnTo>
                        <a:pt x="110" y="117"/>
                      </a:lnTo>
                      <a:lnTo>
                        <a:pt x="121" y="107"/>
                      </a:lnTo>
                      <a:lnTo>
                        <a:pt x="121" y="107"/>
                      </a:lnTo>
                      <a:lnTo>
                        <a:pt x="127" y="103"/>
                      </a:lnTo>
                      <a:lnTo>
                        <a:pt x="131" y="102"/>
                      </a:lnTo>
                      <a:lnTo>
                        <a:pt x="131" y="102"/>
                      </a:lnTo>
                      <a:lnTo>
                        <a:pt x="134" y="101"/>
                      </a:lnTo>
                      <a:lnTo>
                        <a:pt x="140" y="98"/>
                      </a:lnTo>
                      <a:lnTo>
                        <a:pt x="140" y="98"/>
                      </a:lnTo>
                      <a:lnTo>
                        <a:pt x="156" y="96"/>
                      </a:lnTo>
                      <a:lnTo>
                        <a:pt x="165" y="95"/>
                      </a:lnTo>
                      <a:lnTo>
                        <a:pt x="173" y="92"/>
                      </a:lnTo>
                      <a:lnTo>
                        <a:pt x="173" y="92"/>
                      </a:lnTo>
                      <a:lnTo>
                        <a:pt x="176" y="90"/>
                      </a:lnTo>
                      <a:lnTo>
                        <a:pt x="180" y="87"/>
                      </a:lnTo>
                      <a:lnTo>
                        <a:pt x="185" y="81"/>
                      </a:lnTo>
                      <a:lnTo>
                        <a:pt x="186" y="77"/>
                      </a:lnTo>
                      <a:lnTo>
                        <a:pt x="188" y="75"/>
                      </a:lnTo>
                      <a:lnTo>
                        <a:pt x="188" y="75"/>
                      </a:lnTo>
                      <a:lnTo>
                        <a:pt x="190" y="70"/>
                      </a:lnTo>
                      <a:lnTo>
                        <a:pt x="194" y="66"/>
                      </a:lnTo>
                      <a:lnTo>
                        <a:pt x="197" y="63"/>
                      </a:lnTo>
                      <a:lnTo>
                        <a:pt x="197" y="63"/>
                      </a:lnTo>
                      <a:lnTo>
                        <a:pt x="216" y="53"/>
                      </a:lnTo>
                      <a:lnTo>
                        <a:pt x="232" y="44"/>
                      </a:lnTo>
                      <a:lnTo>
                        <a:pt x="232" y="44"/>
                      </a:lnTo>
                      <a:lnTo>
                        <a:pt x="237" y="39"/>
                      </a:lnTo>
                      <a:lnTo>
                        <a:pt x="242" y="36"/>
                      </a:lnTo>
                      <a:lnTo>
                        <a:pt x="244" y="32"/>
                      </a:lnTo>
                      <a:lnTo>
                        <a:pt x="245" y="28"/>
                      </a:lnTo>
                      <a:lnTo>
                        <a:pt x="246" y="23"/>
                      </a:lnTo>
                      <a:lnTo>
                        <a:pt x="246" y="22"/>
                      </a:lnTo>
                      <a:lnTo>
                        <a:pt x="246" y="22"/>
                      </a:lnTo>
                      <a:lnTo>
                        <a:pt x="248" y="15"/>
                      </a:lnTo>
                      <a:lnTo>
                        <a:pt x="248" y="10"/>
                      </a:lnTo>
                      <a:lnTo>
                        <a:pt x="248" y="9"/>
                      </a:lnTo>
                      <a:lnTo>
                        <a:pt x="246" y="7"/>
                      </a:lnTo>
                      <a:lnTo>
                        <a:pt x="246" y="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64" name="Freeform: Shape 103"/>
                <p:cNvSpPr>
                  <a:spLocks/>
                </p:cNvSpPr>
                <p:nvPr/>
              </p:nvSpPr>
              <p:spPr bwMode="auto">
                <a:xfrm>
                  <a:off x="10677720" y="5034288"/>
                  <a:ext cx="119248" cy="175258"/>
                </a:xfrm>
                <a:custGeom>
                  <a:avLst/>
                  <a:gdLst>
                    <a:gd name="T0" fmla="*/ 127 w 131"/>
                    <a:gd name="T1" fmla="*/ 85 h 194"/>
                    <a:gd name="T2" fmla="*/ 113 w 131"/>
                    <a:gd name="T3" fmla="*/ 89 h 194"/>
                    <a:gd name="T4" fmla="*/ 104 w 131"/>
                    <a:gd name="T5" fmla="*/ 94 h 194"/>
                    <a:gd name="T6" fmla="*/ 97 w 131"/>
                    <a:gd name="T7" fmla="*/ 89 h 194"/>
                    <a:gd name="T8" fmla="*/ 93 w 131"/>
                    <a:gd name="T9" fmla="*/ 87 h 194"/>
                    <a:gd name="T10" fmla="*/ 92 w 131"/>
                    <a:gd name="T11" fmla="*/ 87 h 194"/>
                    <a:gd name="T12" fmla="*/ 93 w 131"/>
                    <a:gd name="T13" fmla="*/ 67 h 194"/>
                    <a:gd name="T14" fmla="*/ 93 w 131"/>
                    <a:gd name="T15" fmla="*/ 62 h 194"/>
                    <a:gd name="T16" fmla="*/ 87 w 131"/>
                    <a:gd name="T17" fmla="*/ 60 h 194"/>
                    <a:gd name="T18" fmla="*/ 79 w 131"/>
                    <a:gd name="T19" fmla="*/ 62 h 194"/>
                    <a:gd name="T20" fmla="*/ 77 w 131"/>
                    <a:gd name="T21" fmla="*/ 62 h 194"/>
                    <a:gd name="T22" fmla="*/ 76 w 131"/>
                    <a:gd name="T23" fmla="*/ 62 h 194"/>
                    <a:gd name="T24" fmla="*/ 72 w 131"/>
                    <a:gd name="T25" fmla="*/ 59 h 194"/>
                    <a:gd name="T26" fmla="*/ 72 w 131"/>
                    <a:gd name="T27" fmla="*/ 55 h 194"/>
                    <a:gd name="T28" fmla="*/ 77 w 131"/>
                    <a:gd name="T29" fmla="*/ 45 h 194"/>
                    <a:gd name="T30" fmla="*/ 81 w 131"/>
                    <a:gd name="T31" fmla="*/ 40 h 194"/>
                    <a:gd name="T32" fmla="*/ 84 w 131"/>
                    <a:gd name="T33" fmla="*/ 32 h 194"/>
                    <a:gd name="T34" fmla="*/ 84 w 131"/>
                    <a:gd name="T35" fmla="*/ 28 h 194"/>
                    <a:gd name="T36" fmla="*/ 79 w 131"/>
                    <a:gd name="T37" fmla="*/ 17 h 194"/>
                    <a:gd name="T38" fmla="*/ 76 w 131"/>
                    <a:gd name="T39" fmla="*/ 13 h 194"/>
                    <a:gd name="T40" fmla="*/ 67 w 131"/>
                    <a:gd name="T41" fmla="*/ 1 h 194"/>
                    <a:gd name="T42" fmla="*/ 62 w 131"/>
                    <a:gd name="T43" fmla="*/ 0 h 194"/>
                    <a:gd name="T44" fmla="*/ 62 w 131"/>
                    <a:gd name="T45" fmla="*/ 0 h 194"/>
                    <a:gd name="T46" fmla="*/ 59 w 131"/>
                    <a:gd name="T47" fmla="*/ 6 h 194"/>
                    <a:gd name="T48" fmla="*/ 57 w 131"/>
                    <a:gd name="T49" fmla="*/ 13 h 194"/>
                    <a:gd name="T50" fmla="*/ 59 w 131"/>
                    <a:gd name="T51" fmla="*/ 61 h 194"/>
                    <a:gd name="T52" fmla="*/ 56 w 131"/>
                    <a:gd name="T53" fmla="*/ 83 h 194"/>
                    <a:gd name="T54" fmla="*/ 54 w 131"/>
                    <a:gd name="T55" fmla="*/ 93 h 194"/>
                    <a:gd name="T56" fmla="*/ 46 w 131"/>
                    <a:gd name="T57" fmla="*/ 108 h 194"/>
                    <a:gd name="T58" fmla="*/ 36 w 131"/>
                    <a:gd name="T59" fmla="*/ 121 h 194"/>
                    <a:gd name="T60" fmla="*/ 34 w 131"/>
                    <a:gd name="T61" fmla="*/ 124 h 194"/>
                    <a:gd name="T62" fmla="*/ 30 w 131"/>
                    <a:gd name="T63" fmla="*/ 120 h 194"/>
                    <a:gd name="T64" fmla="*/ 28 w 131"/>
                    <a:gd name="T65" fmla="*/ 120 h 194"/>
                    <a:gd name="T66" fmla="*/ 19 w 131"/>
                    <a:gd name="T67" fmla="*/ 127 h 194"/>
                    <a:gd name="T68" fmla="*/ 12 w 131"/>
                    <a:gd name="T69" fmla="*/ 131 h 194"/>
                    <a:gd name="T70" fmla="*/ 8 w 131"/>
                    <a:gd name="T71" fmla="*/ 131 h 194"/>
                    <a:gd name="T72" fmla="*/ 5 w 131"/>
                    <a:gd name="T73" fmla="*/ 137 h 194"/>
                    <a:gd name="T74" fmla="*/ 5 w 131"/>
                    <a:gd name="T75" fmla="*/ 140 h 194"/>
                    <a:gd name="T76" fmla="*/ 12 w 131"/>
                    <a:gd name="T77" fmla="*/ 147 h 194"/>
                    <a:gd name="T78" fmla="*/ 22 w 131"/>
                    <a:gd name="T79" fmla="*/ 156 h 194"/>
                    <a:gd name="T80" fmla="*/ 8 w 131"/>
                    <a:gd name="T81" fmla="*/ 174 h 194"/>
                    <a:gd name="T82" fmla="*/ 5 w 131"/>
                    <a:gd name="T83" fmla="*/ 180 h 194"/>
                    <a:gd name="T84" fmla="*/ 1 w 131"/>
                    <a:gd name="T85" fmla="*/ 186 h 194"/>
                    <a:gd name="T86" fmla="*/ 1 w 131"/>
                    <a:gd name="T87" fmla="*/ 190 h 194"/>
                    <a:gd name="T88" fmla="*/ 7 w 131"/>
                    <a:gd name="T89" fmla="*/ 194 h 194"/>
                    <a:gd name="T90" fmla="*/ 21 w 131"/>
                    <a:gd name="T91" fmla="*/ 189 h 194"/>
                    <a:gd name="T92" fmla="*/ 36 w 131"/>
                    <a:gd name="T93" fmla="*/ 182 h 194"/>
                    <a:gd name="T94" fmla="*/ 41 w 131"/>
                    <a:gd name="T95" fmla="*/ 179 h 194"/>
                    <a:gd name="T96" fmla="*/ 52 w 131"/>
                    <a:gd name="T97" fmla="*/ 167 h 194"/>
                    <a:gd name="T98" fmla="*/ 65 w 131"/>
                    <a:gd name="T99" fmla="*/ 146 h 194"/>
                    <a:gd name="T100" fmla="*/ 66 w 131"/>
                    <a:gd name="T101" fmla="*/ 142 h 194"/>
                    <a:gd name="T102" fmla="*/ 73 w 131"/>
                    <a:gd name="T103" fmla="*/ 134 h 194"/>
                    <a:gd name="T104" fmla="*/ 78 w 131"/>
                    <a:gd name="T105" fmla="*/ 129 h 194"/>
                    <a:gd name="T106" fmla="*/ 89 w 131"/>
                    <a:gd name="T107" fmla="*/ 125 h 194"/>
                    <a:gd name="T108" fmla="*/ 95 w 131"/>
                    <a:gd name="T109" fmla="*/ 125 h 194"/>
                    <a:gd name="T110" fmla="*/ 97 w 131"/>
                    <a:gd name="T111" fmla="*/ 125 h 194"/>
                    <a:gd name="T112" fmla="*/ 103 w 131"/>
                    <a:gd name="T113" fmla="*/ 120 h 194"/>
                    <a:gd name="T114" fmla="*/ 117 w 131"/>
                    <a:gd name="T115" fmla="*/ 104 h 194"/>
                    <a:gd name="T116" fmla="*/ 126 w 131"/>
                    <a:gd name="T117" fmla="*/ 97 h 194"/>
                    <a:gd name="T118" fmla="*/ 130 w 131"/>
                    <a:gd name="T119" fmla="*/ 94 h 194"/>
                    <a:gd name="T120" fmla="*/ 131 w 131"/>
                    <a:gd name="T121" fmla="*/ 86 h 194"/>
                    <a:gd name="T122" fmla="*/ 127 w 131"/>
                    <a:gd name="T123" fmla="*/ 85 h 1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131" h="194">
                      <a:moveTo>
                        <a:pt x="127" y="85"/>
                      </a:moveTo>
                      <a:lnTo>
                        <a:pt x="127" y="85"/>
                      </a:lnTo>
                      <a:lnTo>
                        <a:pt x="121" y="86"/>
                      </a:lnTo>
                      <a:lnTo>
                        <a:pt x="113" y="89"/>
                      </a:lnTo>
                      <a:lnTo>
                        <a:pt x="104" y="94"/>
                      </a:lnTo>
                      <a:lnTo>
                        <a:pt x="104" y="94"/>
                      </a:lnTo>
                      <a:lnTo>
                        <a:pt x="102" y="92"/>
                      </a:lnTo>
                      <a:lnTo>
                        <a:pt x="97" y="89"/>
                      </a:lnTo>
                      <a:lnTo>
                        <a:pt x="97" y="89"/>
                      </a:lnTo>
                      <a:lnTo>
                        <a:pt x="93" y="87"/>
                      </a:lnTo>
                      <a:lnTo>
                        <a:pt x="92" y="87"/>
                      </a:lnTo>
                      <a:lnTo>
                        <a:pt x="92" y="87"/>
                      </a:lnTo>
                      <a:lnTo>
                        <a:pt x="93" y="76"/>
                      </a:lnTo>
                      <a:lnTo>
                        <a:pt x="93" y="67"/>
                      </a:lnTo>
                      <a:lnTo>
                        <a:pt x="93" y="62"/>
                      </a:lnTo>
                      <a:lnTo>
                        <a:pt x="93" y="62"/>
                      </a:lnTo>
                      <a:lnTo>
                        <a:pt x="90" y="60"/>
                      </a:lnTo>
                      <a:lnTo>
                        <a:pt x="87" y="60"/>
                      </a:lnTo>
                      <a:lnTo>
                        <a:pt x="83" y="61"/>
                      </a:lnTo>
                      <a:lnTo>
                        <a:pt x="79" y="62"/>
                      </a:lnTo>
                      <a:lnTo>
                        <a:pt x="79" y="62"/>
                      </a:lnTo>
                      <a:lnTo>
                        <a:pt x="77" y="62"/>
                      </a:lnTo>
                      <a:lnTo>
                        <a:pt x="76" y="62"/>
                      </a:lnTo>
                      <a:lnTo>
                        <a:pt x="76" y="62"/>
                      </a:lnTo>
                      <a:lnTo>
                        <a:pt x="73" y="60"/>
                      </a:lnTo>
                      <a:lnTo>
                        <a:pt x="72" y="59"/>
                      </a:lnTo>
                      <a:lnTo>
                        <a:pt x="72" y="55"/>
                      </a:lnTo>
                      <a:lnTo>
                        <a:pt x="72" y="55"/>
                      </a:lnTo>
                      <a:lnTo>
                        <a:pt x="75" y="50"/>
                      </a:lnTo>
                      <a:lnTo>
                        <a:pt x="77" y="45"/>
                      </a:lnTo>
                      <a:lnTo>
                        <a:pt x="81" y="40"/>
                      </a:lnTo>
                      <a:lnTo>
                        <a:pt x="81" y="40"/>
                      </a:lnTo>
                      <a:lnTo>
                        <a:pt x="83" y="37"/>
                      </a:lnTo>
                      <a:lnTo>
                        <a:pt x="84" y="32"/>
                      </a:lnTo>
                      <a:lnTo>
                        <a:pt x="84" y="28"/>
                      </a:lnTo>
                      <a:lnTo>
                        <a:pt x="84" y="28"/>
                      </a:lnTo>
                      <a:lnTo>
                        <a:pt x="82" y="22"/>
                      </a:lnTo>
                      <a:lnTo>
                        <a:pt x="79" y="17"/>
                      </a:lnTo>
                      <a:lnTo>
                        <a:pt x="76" y="13"/>
                      </a:lnTo>
                      <a:lnTo>
                        <a:pt x="76" y="13"/>
                      </a:lnTo>
                      <a:lnTo>
                        <a:pt x="71" y="6"/>
                      </a:lnTo>
                      <a:lnTo>
                        <a:pt x="67" y="1"/>
                      </a:lnTo>
                      <a:lnTo>
                        <a:pt x="65" y="0"/>
                      </a:lnTo>
                      <a:lnTo>
                        <a:pt x="62" y="0"/>
                      </a:lnTo>
                      <a:lnTo>
                        <a:pt x="62" y="0"/>
                      </a:lnTo>
                      <a:lnTo>
                        <a:pt x="62" y="0"/>
                      </a:lnTo>
                      <a:lnTo>
                        <a:pt x="61" y="1"/>
                      </a:lnTo>
                      <a:lnTo>
                        <a:pt x="59" y="6"/>
                      </a:lnTo>
                      <a:lnTo>
                        <a:pt x="57" y="13"/>
                      </a:lnTo>
                      <a:lnTo>
                        <a:pt x="57" y="13"/>
                      </a:lnTo>
                      <a:lnTo>
                        <a:pt x="59" y="38"/>
                      </a:lnTo>
                      <a:lnTo>
                        <a:pt x="59" y="61"/>
                      </a:lnTo>
                      <a:lnTo>
                        <a:pt x="57" y="72"/>
                      </a:lnTo>
                      <a:lnTo>
                        <a:pt x="56" y="83"/>
                      </a:lnTo>
                      <a:lnTo>
                        <a:pt x="56" y="83"/>
                      </a:lnTo>
                      <a:lnTo>
                        <a:pt x="54" y="93"/>
                      </a:lnTo>
                      <a:lnTo>
                        <a:pt x="50" y="102"/>
                      </a:lnTo>
                      <a:lnTo>
                        <a:pt x="46" y="108"/>
                      </a:lnTo>
                      <a:lnTo>
                        <a:pt x="43" y="114"/>
                      </a:lnTo>
                      <a:lnTo>
                        <a:pt x="36" y="121"/>
                      </a:lnTo>
                      <a:lnTo>
                        <a:pt x="34" y="124"/>
                      </a:lnTo>
                      <a:lnTo>
                        <a:pt x="34" y="124"/>
                      </a:lnTo>
                      <a:lnTo>
                        <a:pt x="33" y="121"/>
                      </a:lnTo>
                      <a:lnTo>
                        <a:pt x="30" y="120"/>
                      </a:lnTo>
                      <a:lnTo>
                        <a:pt x="28" y="120"/>
                      </a:lnTo>
                      <a:lnTo>
                        <a:pt x="28" y="120"/>
                      </a:lnTo>
                      <a:lnTo>
                        <a:pt x="19" y="127"/>
                      </a:lnTo>
                      <a:lnTo>
                        <a:pt x="19" y="127"/>
                      </a:lnTo>
                      <a:lnTo>
                        <a:pt x="16" y="130"/>
                      </a:lnTo>
                      <a:lnTo>
                        <a:pt x="12" y="131"/>
                      </a:lnTo>
                      <a:lnTo>
                        <a:pt x="8" y="131"/>
                      </a:lnTo>
                      <a:lnTo>
                        <a:pt x="8" y="131"/>
                      </a:lnTo>
                      <a:lnTo>
                        <a:pt x="6" y="135"/>
                      </a:lnTo>
                      <a:lnTo>
                        <a:pt x="5" y="137"/>
                      </a:lnTo>
                      <a:lnTo>
                        <a:pt x="5" y="140"/>
                      </a:lnTo>
                      <a:lnTo>
                        <a:pt x="5" y="140"/>
                      </a:lnTo>
                      <a:lnTo>
                        <a:pt x="8" y="143"/>
                      </a:lnTo>
                      <a:lnTo>
                        <a:pt x="12" y="147"/>
                      </a:lnTo>
                      <a:lnTo>
                        <a:pt x="17" y="151"/>
                      </a:lnTo>
                      <a:lnTo>
                        <a:pt x="22" y="156"/>
                      </a:lnTo>
                      <a:lnTo>
                        <a:pt x="22" y="156"/>
                      </a:lnTo>
                      <a:lnTo>
                        <a:pt x="8" y="174"/>
                      </a:lnTo>
                      <a:lnTo>
                        <a:pt x="8" y="174"/>
                      </a:lnTo>
                      <a:lnTo>
                        <a:pt x="5" y="180"/>
                      </a:lnTo>
                      <a:lnTo>
                        <a:pt x="1" y="186"/>
                      </a:lnTo>
                      <a:lnTo>
                        <a:pt x="1" y="186"/>
                      </a:lnTo>
                      <a:lnTo>
                        <a:pt x="0" y="189"/>
                      </a:lnTo>
                      <a:lnTo>
                        <a:pt x="1" y="190"/>
                      </a:lnTo>
                      <a:lnTo>
                        <a:pt x="2" y="193"/>
                      </a:lnTo>
                      <a:lnTo>
                        <a:pt x="7" y="194"/>
                      </a:lnTo>
                      <a:lnTo>
                        <a:pt x="7" y="194"/>
                      </a:lnTo>
                      <a:lnTo>
                        <a:pt x="21" y="189"/>
                      </a:lnTo>
                      <a:lnTo>
                        <a:pt x="32" y="185"/>
                      </a:lnTo>
                      <a:lnTo>
                        <a:pt x="36" y="182"/>
                      </a:lnTo>
                      <a:lnTo>
                        <a:pt x="41" y="179"/>
                      </a:lnTo>
                      <a:lnTo>
                        <a:pt x="41" y="179"/>
                      </a:lnTo>
                      <a:lnTo>
                        <a:pt x="48" y="173"/>
                      </a:lnTo>
                      <a:lnTo>
                        <a:pt x="52" y="167"/>
                      </a:lnTo>
                      <a:lnTo>
                        <a:pt x="60" y="156"/>
                      </a:lnTo>
                      <a:lnTo>
                        <a:pt x="65" y="146"/>
                      </a:lnTo>
                      <a:lnTo>
                        <a:pt x="66" y="142"/>
                      </a:lnTo>
                      <a:lnTo>
                        <a:pt x="66" y="142"/>
                      </a:lnTo>
                      <a:lnTo>
                        <a:pt x="70" y="137"/>
                      </a:lnTo>
                      <a:lnTo>
                        <a:pt x="73" y="134"/>
                      </a:lnTo>
                      <a:lnTo>
                        <a:pt x="78" y="129"/>
                      </a:lnTo>
                      <a:lnTo>
                        <a:pt x="78" y="129"/>
                      </a:lnTo>
                      <a:lnTo>
                        <a:pt x="83" y="126"/>
                      </a:lnTo>
                      <a:lnTo>
                        <a:pt x="89" y="125"/>
                      </a:lnTo>
                      <a:lnTo>
                        <a:pt x="95" y="125"/>
                      </a:lnTo>
                      <a:lnTo>
                        <a:pt x="95" y="125"/>
                      </a:lnTo>
                      <a:lnTo>
                        <a:pt x="95" y="125"/>
                      </a:lnTo>
                      <a:lnTo>
                        <a:pt x="97" y="125"/>
                      </a:lnTo>
                      <a:lnTo>
                        <a:pt x="99" y="124"/>
                      </a:lnTo>
                      <a:lnTo>
                        <a:pt x="103" y="120"/>
                      </a:lnTo>
                      <a:lnTo>
                        <a:pt x="103" y="120"/>
                      </a:lnTo>
                      <a:lnTo>
                        <a:pt x="117" y="104"/>
                      </a:lnTo>
                      <a:lnTo>
                        <a:pt x="117" y="104"/>
                      </a:lnTo>
                      <a:lnTo>
                        <a:pt x="126" y="97"/>
                      </a:lnTo>
                      <a:lnTo>
                        <a:pt x="130" y="94"/>
                      </a:lnTo>
                      <a:lnTo>
                        <a:pt x="130" y="94"/>
                      </a:lnTo>
                      <a:lnTo>
                        <a:pt x="131" y="89"/>
                      </a:lnTo>
                      <a:lnTo>
                        <a:pt x="131" y="86"/>
                      </a:lnTo>
                      <a:lnTo>
                        <a:pt x="130" y="86"/>
                      </a:lnTo>
                      <a:lnTo>
                        <a:pt x="127" y="85"/>
                      </a:lnTo>
                      <a:lnTo>
                        <a:pt x="127" y="8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  <p:grpSp>
            <p:nvGrpSpPr>
              <p:cNvPr id="23" name="Group 141"/>
              <p:cNvGrpSpPr/>
              <p:nvPr/>
            </p:nvGrpSpPr>
            <p:grpSpPr>
              <a:xfrm>
                <a:off x="5690997" y="2204864"/>
                <a:ext cx="4760876" cy="2833038"/>
                <a:chOff x="5690997" y="2204864"/>
                <a:chExt cx="4760876" cy="2833038"/>
              </a:xfrm>
              <a:grpFill/>
            </p:grpSpPr>
            <p:grpSp>
              <p:nvGrpSpPr>
                <p:cNvPr id="24" name="Group 140"/>
                <p:cNvGrpSpPr/>
                <p:nvPr/>
              </p:nvGrpSpPr>
              <p:grpSpPr>
                <a:xfrm>
                  <a:off x="5690997" y="3583441"/>
                  <a:ext cx="316187" cy="133702"/>
                  <a:chOff x="5690997" y="3583441"/>
                  <a:chExt cx="316187" cy="133702"/>
                </a:xfrm>
                <a:grpFill/>
              </p:grpSpPr>
              <p:sp>
                <p:nvSpPr>
                  <p:cNvPr id="60" name="Freeform: Shape 108"/>
                  <p:cNvSpPr>
                    <a:spLocks/>
                  </p:cNvSpPr>
                  <p:nvPr/>
                </p:nvSpPr>
                <p:spPr bwMode="auto">
                  <a:xfrm>
                    <a:off x="5889742" y="3666553"/>
                    <a:ext cx="117442" cy="50590"/>
                  </a:xfrm>
                  <a:custGeom>
                    <a:avLst/>
                    <a:gdLst>
                      <a:gd name="T0" fmla="*/ 10 w 130"/>
                      <a:gd name="T1" fmla="*/ 49 h 57"/>
                      <a:gd name="T2" fmla="*/ 38 w 130"/>
                      <a:gd name="T3" fmla="*/ 53 h 57"/>
                      <a:gd name="T4" fmla="*/ 56 w 130"/>
                      <a:gd name="T5" fmla="*/ 56 h 57"/>
                      <a:gd name="T6" fmla="*/ 60 w 130"/>
                      <a:gd name="T7" fmla="*/ 57 h 57"/>
                      <a:gd name="T8" fmla="*/ 67 w 130"/>
                      <a:gd name="T9" fmla="*/ 53 h 57"/>
                      <a:gd name="T10" fmla="*/ 72 w 130"/>
                      <a:gd name="T11" fmla="*/ 49 h 57"/>
                      <a:gd name="T12" fmla="*/ 75 w 130"/>
                      <a:gd name="T13" fmla="*/ 46 h 57"/>
                      <a:gd name="T14" fmla="*/ 77 w 130"/>
                      <a:gd name="T15" fmla="*/ 46 h 57"/>
                      <a:gd name="T16" fmla="*/ 91 w 130"/>
                      <a:gd name="T17" fmla="*/ 45 h 57"/>
                      <a:gd name="T18" fmla="*/ 98 w 130"/>
                      <a:gd name="T19" fmla="*/ 41 h 57"/>
                      <a:gd name="T20" fmla="*/ 108 w 130"/>
                      <a:gd name="T21" fmla="*/ 35 h 57"/>
                      <a:gd name="T22" fmla="*/ 110 w 130"/>
                      <a:gd name="T23" fmla="*/ 35 h 57"/>
                      <a:gd name="T24" fmla="*/ 115 w 130"/>
                      <a:gd name="T25" fmla="*/ 37 h 57"/>
                      <a:gd name="T26" fmla="*/ 126 w 130"/>
                      <a:gd name="T27" fmla="*/ 45 h 57"/>
                      <a:gd name="T28" fmla="*/ 127 w 130"/>
                      <a:gd name="T29" fmla="*/ 45 h 57"/>
                      <a:gd name="T30" fmla="*/ 130 w 130"/>
                      <a:gd name="T31" fmla="*/ 40 h 57"/>
                      <a:gd name="T32" fmla="*/ 130 w 130"/>
                      <a:gd name="T33" fmla="*/ 35 h 57"/>
                      <a:gd name="T34" fmla="*/ 118 w 130"/>
                      <a:gd name="T35" fmla="*/ 25 h 57"/>
                      <a:gd name="T36" fmla="*/ 110 w 130"/>
                      <a:gd name="T37" fmla="*/ 20 h 57"/>
                      <a:gd name="T38" fmla="*/ 97 w 130"/>
                      <a:gd name="T39" fmla="*/ 16 h 57"/>
                      <a:gd name="T40" fmla="*/ 91 w 130"/>
                      <a:gd name="T41" fmla="*/ 16 h 57"/>
                      <a:gd name="T42" fmla="*/ 83 w 130"/>
                      <a:gd name="T43" fmla="*/ 5 h 57"/>
                      <a:gd name="T44" fmla="*/ 78 w 130"/>
                      <a:gd name="T45" fmla="*/ 0 h 57"/>
                      <a:gd name="T46" fmla="*/ 70 w 130"/>
                      <a:gd name="T47" fmla="*/ 0 h 57"/>
                      <a:gd name="T48" fmla="*/ 66 w 130"/>
                      <a:gd name="T49" fmla="*/ 3 h 57"/>
                      <a:gd name="T50" fmla="*/ 62 w 130"/>
                      <a:gd name="T51" fmla="*/ 5 h 57"/>
                      <a:gd name="T52" fmla="*/ 59 w 130"/>
                      <a:gd name="T53" fmla="*/ 5 h 57"/>
                      <a:gd name="T54" fmla="*/ 33 w 130"/>
                      <a:gd name="T55" fmla="*/ 0 h 57"/>
                      <a:gd name="T56" fmla="*/ 31 w 130"/>
                      <a:gd name="T57" fmla="*/ 0 h 57"/>
                      <a:gd name="T58" fmla="*/ 26 w 130"/>
                      <a:gd name="T59" fmla="*/ 3 h 57"/>
                      <a:gd name="T60" fmla="*/ 26 w 130"/>
                      <a:gd name="T61" fmla="*/ 5 h 57"/>
                      <a:gd name="T62" fmla="*/ 26 w 130"/>
                      <a:gd name="T63" fmla="*/ 10 h 57"/>
                      <a:gd name="T64" fmla="*/ 31 w 130"/>
                      <a:gd name="T65" fmla="*/ 15 h 57"/>
                      <a:gd name="T66" fmla="*/ 35 w 130"/>
                      <a:gd name="T67" fmla="*/ 20 h 57"/>
                      <a:gd name="T68" fmla="*/ 38 w 130"/>
                      <a:gd name="T69" fmla="*/ 30 h 57"/>
                      <a:gd name="T70" fmla="*/ 29 w 130"/>
                      <a:gd name="T71" fmla="*/ 37 h 57"/>
                      <a:gd name="T72" fmla="*/ 22 w 130"/>
                      <a:gd name="T73" fmla="*/ 36 h 57"/>
                      <a:gd name="T74" fmla="*/ 10 w 130"/>
                      <a:gd name="T75" fmla="*/ 37 h 57"/>
                      <a:gd name="T76" fmla="*/ 6 w 130"/>
                      <a:gd name="T77" fmla="*/ 38 h 57"/>
                      <a:gd name="T78" fmla="*/ 1 w 130"/>
                      <a:gd name="T79" fmla="*/ 42 h 57"/>
                      <a:gd name="T80" fmla="*/ 0 w 130"/>
                      <a:gd name="T81" fmla="*/ 43 h 57"/>
                      <a:gd name="T82" fmla="*/ 4 w 130"/>
                      <a:gd name="T83" fmla="*/ 48 h 57"/>
                      <a:gd name="T84" fmla="*/ 10 w 130"/>
                      <a:gd name="T85" fmla="*/ 49 h 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130" h="57">
                        <a:moveTo>
                          <a:pt x="10" y="49"/>
                        </a:moveTo>
                        <a:lnTo>
                          <a:pt x="10" y="49"/>
                        </a:lnTo>
                        <a:lnTo>
                          <a:pt x="23" y="51"/>
                        </a:lnTo>
                        <a:lnTo>
                          <a:pt x="38" y="53"/>
                        </a:lnTo>
                        <a:lnTo>
                          <a:pt x="38" y="53"/>
                        </a:lnTo>
                        <a:lnTo>
                          <a:pt x="56" y="56"/>
                        </a:lnTo>
                        <a:lnTo>
                          <a:pt x="56" y="56"/>
                        </a:lnTo>
                        <a:lnTo>
                          <a:pt x="60" y="57"/>
                        </a:lnTo>
                        <a:lnTo>
                          <a:pt x="62" y="56"/>
                        </a:lnTo>
                        <a:lnTo>
                          <a:pt x="67" y="53"/>
                        </a:lnTo>
                        <a:lnTo>
                          <a:pt x="72" y="49"/>
                        </a:lnTo>
                        <a:lnTo>
                          <a:pt x="72" y="49"/>
                        </a:lnTo>
                        <a:lnTo>
                          <a:pt x="72" y="48"/>
                        </a:lnTo>
                        <a:lnTo>
                          <a:pt x="75" y="46"/>
                        </a:lnTo>
                        <a:lnTo>
                          <a:pt x="77" y="46"/>
                        </a:lnTo>
                        <a:lnTo>
                          <a:pt x="77" y="46"/>
                        </a:lnTo>
                        <a:lnTo>
                          <a:pt x="83" y="45"/>
                        </a:lnTo>
                        <a:lnTo>
                          <a:pt x="91" y="45"/>
                        </a:lnTo>
                        <a:lnTo>
                          <a:pt x="91" y="45"/>
                        </a:lnTo>
                        <a:lnTo>
                          <a:pt x="98" y="41"/>
                        </a:lnTo>
                        <a:lnTo>
                          <a:pt x="103" y="38"/>
                        </a:lnTo>
                        <a:lnTo>
                          <a:pt x="108" y="35"/>
                        </a:lnTo>
                        <a:lnTo>
                          <a:pt x="108" y="35"/>
                        </a:lnTo>
                        <a:lnTo>
                          <a:pt x="110" y="35"/>
                        </a:lnTo>
                        <a:lnTo>
                          <a:pt x="115" y="37"/>
                        </a:lnTo>
                        <a:lnTo>
                          <a:pt x="115" y="37"/>
                        </a:lnTo>
                        <a:lnTo>
                          <a:pt x="121" y="42"/>
                        </a:lnTo>
                        <a:lnTo>
                          <a:pt x="126" y="45"/>
                        </a:lnTo>
                        <a:lnTo>
                          <a:pt x="126" y="45"/>
                        </a:lnTo>
                        <a:lnTo>
                          <a:pt x="127" y="45"/>
                        </a:lnTo>
                        <a:lnTo>
                          <a:pt x="129" y="43"/>
                        </a:lnTo>
                        <a:lnTo>
                          <a:pt x="130" y="40"/>
                        </a:lnTo>
                        <a:lnTo>
                          <a:pt x="130" y="35"/>
                        </a:lnTo>
                        <a:lnTo>
                          <a:pt x="130" y="35"/>
                        </a:lnTo>
                        <a:lnTo>
                          <a:pt x="124" y="29"/>
                        </a:lnTo>
                        <a:lnTo>
                          <a:pt x="118" y="25"/>
                        </a:lnTo>
                        <a:lnTo>
                          <a:pt x="110" y="20"/>
                        </a:lnTo>
                        <a:lnTo>
                          <a:pt x="110" y="20"/>
                        </a:lnTo>
                        <a:lnTo>
                          <a:pt x="103" y="18"/>
                        </a:lnTo>
                        <a:lnTo>
                          <a:pt x="97" y="16"/>
                        </a:lnTo>
                        <a:lnTo>
                          <a:pt x="91" y="16"/>
                        </a:lnTo>
                        <a:lnTo>
                          <a:pt x="91" y="16"/>
                        </a:lnTo>
                        <a:lnTo>
                          <a:pt x="87" y="10"/>
                        </a:lnTo>
                        <a:lnTo>
                          <a:pt x="83" y="5"/>
                        </a:lnTo>
                        <a:lnTo>
                          <a:pt x="78" y="0"/>
                        </a:lnTo>
                        <a:lnTo>
                          <a:pt x="78" y="0"/>
                        </a:lnTo>
                        <a:lnTo>
                          <a:pt x="73" y="0"/>
                        </a:lnTo>
                        <a:lnTo>
                          <a:pt x="70" y="0"/>
                        </a:lnTo>
                        <a:lnTo>
                          <a:pt x="66" y="3"/>
                        </a:lnTo>
                        <a:lnTo>
                          <a:pt x="66" y="3"/>
                        </a:lnTo>
                        <a:lnTo>
                          <a:pt x="65" y="4"/>
                        </a:lnTo>
                        <a:lnTo>
                          <a:pt x="62" y="5"/>
                        </a:lnTo>
                        <a:lnTo>
                          <a:pt x="59" y="5"/>
                        </a:lnTo>
                        <a:lnTo>
                          <a:pt x="59" y="5"/>
                        </a:lnTo>
                        <a:lnTo>
                          <a:pt x="46" y="3"/>
                        </a:lnTo>
                        <a:lnTo>
                          <a:pt x="33" y="0"/>
                        </a:lnTo>
                        <a:lnTo>
                          <a:pt x="33" y="0"/>
                        </a:lnTo>
                        <a:lnTo>
                          <a:pt x="31" y="0"/>
                        </a:lnTo>
                        <a:lnTo>
                          <a:pt x="28" y="2"/>
                        </a:lnTo>
                        <a:lnTo>
                          <a:pt x="26" y="3"/>
                        </a:lnTo>
                        <a:lnTo>
                          <a:pt x="26" y="3"/>
                        </a:lnTo>
                        <a:lnTo>
                          <a:pt x="26" y="5"/>
                        </a:lnTo>
                        <a:lnTo>
                          <a:pt x="24" y="8"/>
                        </a:lnTo>
                        <a:lnTo>
                          <a:pt x="26" y="10"/>
                        </a:lnTo>
                        <a:lnTo>
                          <a:pt x="26" y="10"/>
                        </a:lnTo>
                        <a:lnTo>
                          <a:pt x="31" y="15"/>
                        </a:lnTo>
                        <a:lnTo>
                          <a:pt x="35" y="20"/>
                        </a:lnTo>
                        <a:lnTo>
                          <a:pt x="35" y="20"/>
                        </a:lnTo>
                        <a:lnTo>
                          <a:pt x="37" y="25"/>
                        </a:lnTo>
                        <a:lnTo>
                          <a:pt x="38" y="30"/>
                        </a:lnTo>
                        <a:lnTo>
                          <a:pt x="38" y="36"/>
                        </a:lnTo>
                        <a:lnTo>
                          <a:pt x="29" y="37"/>
                        </a:lnTo>
                        <a:lnTo>
                          <a:pt x="29" y="37"/>
                        </a:lnTo>
                        <a:lnTo>
                          <a:pt x="22" y="36"/>
                        </a:lnTo>
                        <a:lnTo>
                          <a:pt x="16" y="36"/>
                        </a:lnTo>
                        <a:lnTo>
                          <a:pt x="10" y="37"/>
                        </a:lnTo>
                        <a:lnTo>
                          <a:pt x="10" y="37"/>
                        </a:lnTo>
                        <a:lnTo>
                          <a:pt x="6" y="38"/>
                        </a:lnTo>
                        <a:lnTo>
                          <a:pt x="2" y="40"/>
                        </a:lnTo>
                        <a:lnTo>
                          <a:pt x="1" y="42"/>
                        </a:lnTo>
                        <a:lnTo>
                          <a:pt x="1" y="42"/>
                        </a:lnTo>
                        <a:lnTo>
                          <a:pt x="0" y="43"/>
                        </a:lnTo>
                        <a:lnTo>
                          <a:pt x="1" y="46"/>
                        </a:lnTo>
                        <a:lnTo>
                          <a:pt x="4" y="48"/>
                        </a:lnTo>
                        <a:lnTo>
                          <a:pt x="10" y="49"/>
                        </a:lnTo>
                        <a:lnTo>
                          <a:pt x="10" y="49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61" name="Freeform: Shape 109"/>
                  <p:cNvSpPr>
                    <a:spLocks/>
                  </p:cNvSpPr>
                  <p:nvPr/>
                </p:nvSpPr>
                <p:spPr bwMode="auto">
                  <a:xfrm>
                    <a:off x="5690997" y="3583441"/>
                    <a:ext cx="205974" cy="92146"/>
                  </a:xfrm>
                  <a:custGeom>
                    <a:avLst/>
                    <a:gdLst>
                      <a:gd name="T0" fmla="*/ 161 w 227"/>
                      <a:gd name="T1" fmla="*/ 95 h 102"/>
                      <a:gd name="T2" fmla="*/ 167 w 227"/>
                      <a:gd name="T3" fmla="*/ 94 h 102"/>
                      <a:gd name="T4" fmla="*/ 176 w 227"/>
                      <a:gd name="T5" fmla="*/ 89 h 102"/>
                      <a:gd name="T6" fmla="*/ 184 w 227"/>
                      <a:gd name="T7" fmla="*/ 87 h 102"/>
                      <a:gd name="T8" fmla="*/ 188 w 227"/>
                      <a:gd name="T9" fmla="*/ 89 h 102"/>
                      <a:gd name="T10" fmla="*/ 194 w 227"/>
                      <a:gd name="T11" fmla="*/ 92 h 102"/>
                      <a:gd name="T12" fmla="*/ 201 w 227"/>
                      <a:gd name="T13" fmla="*/ 100 h 102"/>
                      <a:gd name="T14" fmla="*/ 204 w 227"/>
                      <a:gd name="T15" fmla="*/ 102 h 102"/>
                      <a:gd name="T16" fmla="*/ 215 w 227"/>
                      <a:gd name="T17" fmla="*/ 101 h 102"/>
                      <a:gd name="T18" fmla="*/ 221 w 227"/>
                      <a:gd name="T19" fmla="*/ 100 h 102"/>
                      <a:gd name="T20" fmla="*/ 226 w 227"/>
                      <a:gd name="T21" fmla="*/ 95 h 102"/>
                      <a:gd name="T22" fmla="*/ 227 w 227"/>
                      <a:gd name="T23" fmla="*/ 90 h 102"/>
                      <a:gd name="T24" fmla="*/ 226 w 227"/>
                      <a:gd name="T25" fmla="*/ 84 h 102"/>
                      <a:gd name="T26" fmla="*/ 220 w 227"/>
                      <a:gd name="T27" fmla="*/ 80 h 102"/>
                      <a:gd name="T28" fmla="*/ 199 w 227"/>
                      <a:gd name="T29" fmla="*/ 70 h 102"/>
                      <a:gd name="T30" fmla="*/ 196 w 227"/>
                      <a:gd name="T31" fmla="*/ 68 h 102"/>
                      <a:gd name="T32" fmla="*/ 192 w 227"/>
                      <a:gd name="T33" fmla="*/ 63 h 102"/>
                      <a:gd name="T34" fmla="*/ 185 w 227"/>
                      <a:gd name="T35" fmla="*/ 60 h 102"/>
                      <a:gd name="T36" fmla="*/ 182 w 227"/>
                      <a:gd name="T37" fmla="*/ 60 h 102"/>
                      <a:gd name="T38" fmla="*/ 169 w 227"/>
                      <a:gd name="T39" fmla="*/ 51 h 102"/>
                      <a:gd name="T40" fmla="*/ 157 w 227"/>
                      <a:gd name="T41" fmla="*/ 38 h 102"/>
                      <a:gd name="T42" fmla="*/ 145 w 227"/>
                      <a:gd name="T43" fmla="*/ 28 h 102"/>
                      <a:gd name="T44" fmla="*/ 131 w 227"/>
                      <a:gd name="T45" fmla="*/ 25 h 102"/>
                      <a:gd name="T46" fmla="*/ 123 w 227"/>
                      <a:gd name="T47" fmla="*/ 25 h 102"/>
                      <a:gd name="T48" fmla="*/ 97 w 227"/>
                      <a:gd name="T49" fmla="*/ 8 h 102"/>
                      <a:gd name="T50" fmla="*/ 84 w 227"/>
                      <a:gd name="T51" fmla="*/ 1 h 102"/>
                      <a:gd name="T52" fmla="*/ 70 w 227"/>
                      <a:gd name="T53" fmla="*/ 1 h 102"/>
                      <a:gd name="T54" fmla="*/ 60 w 227"/>
                      <a:gd name="T55" fmla="*/ 3 h 102"/>
                      <a:gd name="T56" fmla="*/ 38 w 227"/>
                      <a:gd name="T57" fmla="*/ 9 h 102"/>
                      <a:gd name="T58" fmla="*/ 31 w 227"/>
                      <a:gd name="T59" fmla="*/ 9 h 102"/>
                      <a:gd name="T60" fmla="*/ 20 w 227"/>
                      <a:gd name="T61" fmla="*/ 16 h 102"/>
                      <a:gd name="T62" fmla="*/ 12 w 227"/>
                      <a:gd name="T63" fmla="*/ 21 h 102"/>
                      <a:gd name="T64" fmla="*/ 1 w 227"/>
                      <a:gd name="T65" fmla="*/ 32 h 102"/>
                      <a:gd name="T66" fmla="*/ 0 w 227"/>
                      <a:gd name="T67" fmla="*/ 35 h 102"/>
                      <a:gd name="T68" fmla="*/ 1 w 227"/>
                      <a:gd name="T69" fmla="*/ 40 h 102"/>
                      <a:gd name="T70" fmla="*/ 9 w 227"/>
                      <a:gd name="T71" fmla="*/ 40 h 102"/>
                      <a:gd name="T72" fmla="*/ 25 w 227"/>
                      <a:gd name="T73" fmla="*/ 35 h 102"/>
                      <a:gd name="T74" fmla="*/ 30 w 227"/>
                      <a:gd name="T75" fmla="*/ 32 h 102"/>
                      <a:gd name="T76" fmla="*/ 37 w 227"/>
                      <a:gd name="T77" fmla="*/ 22 h 102"/>
                      <a:gd name="T78" fmla="*/ 43 w 227"/>
                      <a:gd name="T79" fmla="*/ 20 h 102"/>
                      <a:gd name="T80" fmla="*/ 54 w 227"/>
                      <a:gd name="T81" fmla="*/ 17 h 102"/>
                      <a:gd name="T82" fmla="*/ 59 w 227"/>
                      <a:gd name="T83" fmla="*/ 19 h 102"/>
                      <a:gd name="T84" fmla="*/ 64 w 227"/>
                      <a:gd name="T85" fmla="*/ 22 h 102"/>
                      <a:gd name="T86" fmla="*/ 68 w 227"/>
                      <a:gd name="T87" fmla="*/ 25 h 102"/>
                      <a:gd name="T88" fmla="*/ 75 w 227"/>
                      <a:gd name="T89" fmla="*/ 30 h 102"/>
                      <a:gd name="T90" fmla="*/ 81 w 227"/>
                      <a:gd name="T91" fmla="*/ 31 h 102"/>
                      <a:gd name="T92" fmla="*/ 91 w 227"/>
                      <a:gd name="T93" fmla="*/ 32 h 102"/>
                      <a:gd name="T94" fmla="*/ 97 w 227"/>
                      <a:gd name="T95" fmla="*/ 32 h 102"/>
                      <a:gd name="T96" fmla="*/ 106 w 227"/>
                      <a:gd name="T97" fmla="*/ 33 h 102"/>
                      <a:gd name="T98" fmla="*/ 115 w 227"/>
                      <a:gd name="T99" fmla="*/ 40 h 102"/>
                      <a:gd name="T100" fmla="*/ 124 w 227"/>
                      <a:gd name="T101" fmla="*/ 44 h 102"/>
                      <a:gd name="T102" fmla="*/ 130 w 227"/>
                      <a:gd name="T103" fmla="*/ 46 h 102"/>
                      <a:gd name="T104" fmla="*/ 135 w 227"/>
                      <a:gd name="T105" fmla="*/ 46 h 102"/>
                      <a:gd name="T106" fmla="*/ 138 w 227"/>
                      <a:gd name="T107" fmla="*/ 46 h 102"/>
                      <a:gd name="T108" fmla="*/ 139 w 227"/>
                      <a:gd name="T109" fmla="*/ 57 h 102"/>
                      <a:gd name="T110" fmla="*/ 141 w 227"/>
                      <a:gd name="T111" fmla="*/ 62 h 102"/>
                      <a:gd name="T112" fmla="*/ 152 w 227"/>
                      <a:gd name="T113" fmla="*/ 68 h 102"/>
                      <a:gd name="T114" fmla="*/ 158 w 227"/>
                      <a:gd name="T115" fmla="*/ 69 h 102"/>
                      <a:gd name="T116" fmla="*/ 160 w 227"/>
                      <a:gd name="T117" fmla="*/ 75 h 102"/>
                      <a:gd name="T118" fmla="*/ 160 w 227"/>
                      <a:gd name="T119" fmla="*/ 78 h 102"/>
                      <a:gd name="T120" fmla="*/ 160 w 227"/>
                      <a:gd name="T121" fmla="*/ 92 h 102"/>
                      <a:gd name="T122" fmla="*/ 161 w 227"/>
                      <a:gd name="T123" fmla="*/ 95 h 1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</a:cxnLst>
                    <a:rect l="0" t="0" r="r" b="b"/>
                    <a:pathLst>
                      <a:path w="227" h="102">
                        <a:moveTo>
                          <a:pt x="161" y="95"/>
                        </a:moveTo>
                        <a:lnTo>
                          <a:pt x="161" y="95"/>
                        </a:lnTo>
                        <a:lnTo>
                          <a:pt x="163" y="95"/>
                        </a:lnTo>
                        <a:lnTo>
                          <a:pt x="167" y="94"/>
                        </a:lnTo>
                        <a:lnTo>
                          <a:pt x="176" y="89"/>
                        </a:lnTo>
                        <a:lnTo>
                          <a:pt x="176" y="89"/>
                        </a:lnTo>
                        <a:lnTo>
                          <a:pt x="181" y="87"/>
                        </a:lnTo>
                        <a:lnTo>
                          <a:pt x="184" y="87"/>
                        </a:lnTo>
                        <a:lnTo>
                          <a:pt x="184" y="87"/>
                        </a:lnTo>
                        <a:lnTo>
                          <a:pt x="188" y="89"/>
                        </a:lnTo>
                        <a:lnTo>
                          <a:pt x="194" y="92"/>
                        </a:lnTo>
                        <a:lnTo>
                          <a:pt x="194" y="92"/>
                        </a:lnTo>
                        <a:lnTo>
                          <a:pt x="199" y="97"/>
                        </a:lnTo>
                        <a:lnTo>
                          <a:pt x="201" y="100"/>
                        </a:lnTo>
                        <a:lnTo>
                          <a:pt x="204" y="102"/>
                        </a:lnTo>
                        <a:lnTo>
                          <a:pt x="204" y="102"/>
                        </a:lnTo>
                        <a:lnTo>
                          <a:pt x="210" y="102"/>
                        </a:lnTo>
                        <a:lnTo>
                          <a:pt x="215" y="101"/>
                        </a:lnTo>
                        <a:lnTo>
                          <a:pt x="221" y="100"/>
                        </a:lnTo>
                        <a:lnTo>
                          <a:pt x="221" y="100"/>
                        </a:lnTo>
                        <a:lnTo>
                          <a:pt x="224" y="98"/>
                        </a:lnTo>
                        <a:lnTo>
                          <a:pt x="226" y="95"/>
                        </a:lnTo>
                        <a:lnTo>
                          <a:pt x="227" y="92"/>
                        </a:lnTo>
                        <a:lnTo>
                          <a:pt x="227" y="90"/>
                        </a:lnTo>
                        <a:lnTo>
                          <a:pt x="227" y="86"/>
                        </a:lnTo>
                        <a:lnTo>
                          <a:pt x="226" y="84"/>
                        </a:lnTo>
                        <a:lnTo>
                          <a:pt x="226" y="84"/>
                        </a:lnTo>
                        <a:lnTo>
                          <a:pt x="220" y="80"/>
                        </a:lnTo>
                        <a:lnTo>
                          <a:pt x="211" y="75"/>
                        </a:lnTo>
                        <a:lnTo>
                          <a:pt x="199" y="70"/>
                        </a:lnTo>
                        <a:lnTo>
                          <a:pt x="199" y="70"/>
                        </a:lnTo>
                        <a:lnTo>
                          <a:pt x="196" y="68"/>
                        </a:lnTo>
                        <a:lnTo>
                          <a:pt x="195" y="65"/>
                        </a:lnTo>
                        <a:lnTo>
                          <a:pt x="192" y="63"/>
                        </a:lnTo>
                        <a:lnTo>
                          <a:pt x="192" y="63"/>
                        </a:lnTo>
                        <a:lnTo>
                          <a:pt x="185" y="60"/>
                        </a:lnTo>
                        <a:lnTo>
                          <a:pt x="182" y="60"/>
                        </a:lnTo>
                        <a:lnTo>
                          <a:pt x="182" y="60"/>
                        </a:lnTo>
                        <a:lnTo>
                          <a:pt x="178" y="58"/>
                        </a:lnTo>
                        <a:lnTo>
                          <a:pt x="169" y="51"/>
                        </a:lnTo>
                        <a:lnTo>
                          <a:pt x="169" y="51"/>
                        </a:lnTo>
                        <a:lnTo>
                          <a:pt x="157" y="38"/>
                        </a:lnTo>
                        <a:lnTo>
                          <a:pt x="145" y="28"/>
                        </a:lnTo>
                        <a:lnTo>
                          <a:pt x="145" y="28"/>
                        </a:lnTo>
                        <a:lnTo>
                          <a:pt x="139" y="26"/>
                        </a:lnTo>
                        <a:lnTo>
                          <a:pt x="131" y="25"/>
                        </a:lnTo>
                        <a:lnTo>
                          <a:pt x="123" y="25"/>
                        </a:lnTo>
                        <a:lnTo>
                          <a:pt x="123" y="25"/>
                        </a:lnTo>
                        <a:lnTo>
                          <a:pt x="109" y="15"/>
                        </a:lnTo>
                        <a:lnTo>
                          <a:pt x="97" y="8"/>
                        </a:lnTo>
                        <a:lnTo>
                          <a:pt x="84" y="1"/>
                        </a:lnTo>
                        <a:lnTo>
                          <a:pt x="84" y="1"/>
                        </a:lnTo>
                        <a:lnTo>
                          <a:pt x="77" y="0"/>
                        </a:lnTo>
                        <a:lnTo>
                          <a:pt x="70" y="1"/>
                        </a:lnTo>
                        <a:lnTo>
                          <a:pt x="60" y="3"/>
                        </a:lnTo>
                        <a:lnTo>
                          <a:pt x="60" y="3"/>
                        </a:lnTo>
                        <a:lnTo>
                          <a:pt x="53" y="5"/>
                        </a:lnTo>
                        <a:lnTo>
                          <a:pt x="38" y="9"/>
                        </a:lnTo>
                        <a:lnTo>
                          <a:pt x="38" y="9"/>
                        </a:lnTo>
                        <a:lnTo>
                          <a:pt x="31" y="9"/>
                        </a:lnTo>
                        <a:lnTo>
                          <a:pt x="27" y="9"/>
                        </a:lnTo>
                        <a:lnTo>
                          <a:pt x="20" y="16"/>
                        </a:lnTo>
                        <a:lnTo>
                          <a:pt x="20" y="16"/>
                        </a:lnTo>
                        <a:lnTo>
                          <a:pt x="12" y="21"/>
                        </a:lnTo>
                        <a:lnTo>
                          <a:pt x="6" y="26"/>
                        </a:lnTo>
                        <a:lnTo>
                          <a:pt x="1" y="32"/>
                        </a:lnTo>
                        <a:lnTo>
                          <a:pt x="1" y="32"/>
                        </a:lnTo>
                        <a:lnTo>
                          <a:pt x="0" y="35"/>
                        </a:lnTo>
                        <a:lnTo>
                          <a:pt x="0" y="37"/>
                        </a:lnTo>
                        <a:lnTo>
                          <a:pt x="1" y="40"/>
                        </a:lnTo>
                        <a:lnTo>
                          <a:pt x="1" y="40"/>
                        </a:lnTo>
                        <a:lnTo>
                          <a:pt x="9" y="40"/>
                        </a:lnTo>
                        <a:lnTo>
                          <a:pt x="16" y="38"/>
                        </a:lnTo>
                        <a:lnTo>
                          <a:pt x="25" y="35"/>
                        </a:lnTo>
                        <a:lnTo>
                          <a:pt x="25" y="35"/>
                        </a:lnTo>
                        <a:lnTo>
                          <a:pt x="30" y="32"/>
                        </a:lnTo>
                        <a:lnTo>
                          <a:pt x="33" y="27"/>
                        </a:lnTo>
                        <a:lnTo>
                          <a:pt x="37" y="22"/>
                        </a:lnTo>
                        <a:lnTo>
                          <a:pt x="37" y="22"/>
                        </a:lnTo>
                        <a:lnTo>
                          <a:pt x="43" y="20"/>
                        </a:lnTo>
                        <a:lnTo>
                          <a:pt x="48" y="19"/>
                        </a:lnTo>
                        <a:lnTo>
                          <a:pt x="54" y="17"/>
                        </a:lnTo>
                        <a:lnTo>
                          <a:pt x="54" y="17"/>
                        </a:lnTo>
                        <a:lnTo>
                          <a:pt x="59" y="19"/>
                        </a:lnTo>
                        <a:lnTo>
                          <a:pt x="61" y="20"/>
                        </a:lnTo>
                        <a:lnTo>
                          <a:pt x="64" y="22"/>
                        </a:lnTo>
                        <a:lnTo>
                          <a:pt x="64" y="22"/>
                        </a:lnTo>
                        <a:lnTo>
                          <a:pt x="68" y="25"/>
                        </a:lnTo>
                        <a:lnTo>
                          <a:pt x="71" y="28"/>
                        </a:lnTo>
                        <a:lnTo>
                          <a:pt x="75" y="30"/>
                        </a:lnTo>
                        <a:lnTo>
                          <a:pt x="75" y="30"/>
                        </a:lnTo>
                        <a:lnTo>
                          <a:pt x="81" y="31"/>
                        </a:lnTo>
                        <a:lnTo>
                          <a:pt x="86" y="32"/>
                        </a:lnTo>
                        <a:lnTo>
                          <a:pt x="91" y="32"/>
                        </a:lnTo>
                        <a:lnTo>
                          <a:pt x="91" y="32"/>
                        </a:lnTo>
                        <a:lnTo>
                          <a:pt x="97" y="32"/>
                        </a:lnTo>
                        <a:lnTo>
                          <a:pt x="101" y="32"/>
                        </a:lnTo>
                        <a:lnTo>
                          <a:pt x="106" y="33"/>
                        </a:lnTo>
                        <a:lnTo>
                          <a:pt x="106" y="33"/>
                        </a:lnTo>
                        <a:lnTo>
                          <a:pt x="115" y="40"/>
                        </a:lnTo>
                        <a:lnTo>
                          <a:pt x="124" y="44"/>
                        </a:lnTo>
                        <a:lnTo>
                          <a:pt x="124" y="44"/>
                        </a:lnTo>
                        <a:lnTo>
                          <a:pt x="128" y="46"/>
                        </a:lnTo>
                        <a:lnTo>
                          <a:pt x="130" y="46"/>
                        </a:lnTo>
                        <a:lnTo>
                          <a:pt x="130" y="46"/>
                        </a:lnTo>
                        <a:lnTo>
                          <a:pt x="135" y="46"/>
                        </a:lnTo>
                        <a:lnTo>
                          <a:pt x="138" y="46"/>
                        </a:lnTo>
                        <a:lnTo>
                          <a:pt x="138" y="46"/>
                        </a:lnTo>
                        <a:lnTo>
                          <a:pt x="138" y="52"/>
                        </a:lnTo>
                        <a:lnTo>
                          <a:pt x="139" y="57"/>
                        </a:lnTo>
                        <a:lnTo>
                          <a:pt x="141" y="62"/>
                        </a:lnTo>
                        <a:lnTo>
                          <a:pt x="141" y="62"/>
                        </a:lnTo>
                        <a:lnTo>
                          <a:pt x="146" y="65"/>
                        </a:lnTo>
                        <a:lnTo>
                          <a:pt x="152" y="68"/>
                        </a:lnTo>
                        <a:lnTo>
                          <a:pt x="158" y="69"/>
                        </a:lnTo>
                        <a:lnTo>
                          <a:pt x="158" y="69"/>
                        </a:lnTo>
                        <a:lnTo>
                          <a:pt x="160" y="71"/>
                        </a:lnTo>
                        <a:lnTo>
                          <a:pt x="160" y="75"/>
                        </a:lnTo>
                        <a:lnTo>
                          <a:pt x="160" y="78"/>
                        </a:lnTo>
                        <a:lnTo>
                          <a:pt x="160" y="78"/>
                        </a:lnTo>
                        <a:lnTo>
                          <a:pt x="158" y="87"/>
                        </a:lnTo>
                        <a:lnTo>
                          <a:pt x="160" y="92"/>
                        </a:lnTo>
                        <a:lnTo>
                          <a:pt x="161" y="95"/>
                        </a:lnTo>
                        <a:lnTo>
                          <a:pt x="161" y="95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/>
                  </a:p>
                </p:txBody>
              </p:sp>
            </p:grpSp>
            <p:grpSp>
              <p:nvGrpSpPr>
                <p:cNvPr id="25" name="Group 139"/>
                <p:cNvGrpSpPr/>
                <p:nvPr/>
              </p:nvGrpSpPr>
              <p:grpSpPr>
                <a:xfrm>
                  <a:off x="6072227" y="2204864"/>
                  <a:ext cx="4379646" cy="2833038"/>
                  <a:chOff x="6072227" y="2204864"/>
                  <a:chExt cx="4379646" cy="2833038"/>
                </a:xfrm>
                <a:grpFill/>
              </p:grpSpPr>
              <p:grpSp>
                <p:nvGrpSpPr>
                  <p:cNvPr id="26" name="Group 138"/>
                  <p:cNvGrpSpPr/>
                  <p:nvPr/>
                </p:nvGrpSpPr>
                <p:grpSpPr>
                  <a:xfrm>
                    <a:off x="7033436" y="2306044"/>
                    <a:ext cx="3418437" cy="2731858"/>
                    <a:chOff x="7033436" y="2306044"/>
                    <a:chExt cx="3418437" cy="2731858"/>
                  </a:xfrm>
                  <a:grpFill/>
                </p:grpSpPr>
                <p:sp>
                  <p:nvSpPr>
                    <p:cNvPr id="36" name="Freeform: Shape 77"/>
                    <p:cNvSpPr>
                      <a:spLocks/>
                    </p:cNvSpPr>
                    <p:nvPr/>
                  </p:nvSpPr>
                  <p:spPr bwMode="auto">
                    <a:xfrm>
                      <a:off x="7033436" y="2306044"/>
                      <a:ext cx="3319063" cy="2731858"/>
                    </a:xfrm>
                    <a:custGeom>
                      <a:avLst/>
                      <a:gdLst>
                        <a:gd name="T0" fmla="*/ 2682 w 3674"/>
                        <a:gd name="T1" fmla="*/ 1988 h 3023"/>
                        <a:gd name="T2" fmla="*/ 2628 w 3674"/>
                        <a:gd name="T3" fmla="*/ 1771 h 3023"/>
                        <a:gd name="T4" fmla="*/ 2848 w 3674"/>
                        <a:gd name="T5" fmla="*/ 1724 h 3023"/>
                        <a:gd name="T6" fmla="*/ 2959 w 3674"/>
                        <a:gd name="T7" fmla="*/ 1422 h 3023"/>
                        <a:gd name="T8" fmla="*/ 2989 w 3674"/>
                        <a:gd name="T9" fmla="*/ 1035 h 3023"/>
                        <a:gd name="T10" fmla="*/ 2948 w 3674"/>
                        <a:gd name="T11" fmla="*/ 966 h 3023"/>
                        <a:gd name="T12" fmla="*/ 3149 w 3674"/>
                        <a:gd name="T13" fmla="*/ 1052 h 3023"/>
                        <a:gd name="T14" fmla="*/ 3158 w 3674"/>
                        <a:gd name="T15" fmla="*/ 633 h 3023"/>
                        <a:gd name="T16" fmla="*/ 3050 w 3674"/>
                        <a:gd name="T17" fmla="*/ 427 h 3023"/>
                        <a:gd name="T18" fmla="*/ 3323 w 3674"/>
                        <a:gd name="T19" fmla="*/ 355 h 3023"/>
                        <a:gd name="T20" fmla="*/ 3479 w 3674"/>
                        <a:gd name="T21" fmla="*/ 589 h 3023"/>
                        <a:gd name="T22" fmla="*/ 3444 w 3674"/>
                        <a:gd name="T23" fmla="*/ 416 h 3023"/>
                        <a:gd name="T24" fmla="*/ 3597 w 3674"/>
                        <a:gd name="T25" fmla="*/ 286 h 3023"/>
                        <a:gd name="T26" fmla="*/ 3023 w 3674"/>
                        <a:gd name="T27" fmla="*/ 150 h 3023"/>
                        <a:gd name="T28" fmla="*/ 2467 w 3674"/>
                        <a:gd name="T29" fmla="*/ 87 h 3023"/>
                        <a:gd name="T30" fmla="*/ 2029 w 3674"/>
                        <a:gd name="T31" fmla="*/ 8 h 3023"/>
                        <a:gd name="T32" fmla="*/ 1656 w 3674"/>
                        <a:gd name="T33" fmla="*/ 113 h 3023"/>
                        <a:gd name="T34" fmla="*/ 1637 w 3674"/>
                        <a:gd name="T35" fmla="*/ 166 h 3023"/>
                        <a:gd name="T36" fmla="*/ 1442 w 3674"/>
                        <a:gd name="T37" fmla="*/ 169 h 3023"/>
                        <a:gd name="T38" fmla="*/ 1170 w 3674"/>
                        <a:gd name="T39" fmla="*/ 200 h 3023"/>
                        <a:gd name="T40" fmla="*/ 1036 w 3674"/>
                        <a:gd name="T41" fmla="*/ 275 h 3023"/>
                        <a:gd name="T42" fmla="*/ 799 w 3674"/>
                        <a:gd name="T43" fmla="*/ 161 h 3023"/>
                        <a:gd name="T44" fmla="*/ 579 w 3674"/>
                        <a:gd name="T45" fmla="*/ 325 h 3023"/>
                        <a:gd name="T46" fmla="*/ 681 w 3674"/>
                        <a:gd name="T47" fmla="*/ 530 h 3023"/>
                        <a:gd name="T48" fmla="*/ 821 w 3674"/>
                        <a:gd name="T49" fmla="*/ 272 h 3023"/>
                        <a:gd name="T50" fmla="*/ 903 w 3674"/>
                        <a:gd name="T51" fmla="*/ 399 h 3023"/>
                        <a:gd name="T52" fmla="*/ 823 w 3674"/>
                        <a:gd name="T53" fmla="*/ 486 h 3023"/>
                        <a:gd name="T54" fmla="*/ 669 w 3674"/>
                        <a:gd name="T55" fmla="*/ 547 h 3023"/>
                        <a:gd name="T56" fmla="*/ 590 w 3674"/>
                        <a:gd name="T57" fmla="*/ 484 h 3023"/>
                        <a:gd name="T58" fmla="*/ 517 w 3674"/>
                        <a:gd name="T59" fmla="*/ 595 h 3023"/>
                        <a:gd name="T60" fmla="*/ 385 w 3674"/>
                        <a:gd name="T61" fmla="*/ 681 h 3023"/>
                        <a:gd name="T62" fmla="*/ 380 w 3674"/>
                        <a:gd name="T63" fmla="*/ 842 h 3023"/>
                        <a:gd name="T64" fmla="*/ 221 w 3674"/>
                        <a:gd name="T65" fmla="*/ 1028 h 3023"/>
                        <a:gd name="T66" fmla="*/ 426 w 3674"/>
                        <a:gd name="T67" fmla="*/ 923 h 3023"/>
                        <a:gd name="T68" fmla="*/ 688 w 3674"/>
                        <a:gd name="T69" fmla="*/ 911 h 3023"/>
                        <a:gd name="T70" fmla="*/ 788 w 3674"/>
                        <a:gd name="T71" fmla="*/ 947 h 3023"/>
                        <a:gd name="T72" fmla="*/ 693 w 3674"/>
                        <a:gd name="T73" fmla="*/ 800 h 3023"/>
                        <a:gd name="T74" fmla="*/ 885 w 3674"/>
                        <a:gd name="T75" fmla="*/ 997 h 3023"/>
                        <a:gd name="T76" fmla="*/ 978 w 3674"/>
                        <a:gd name="T77" fmla="*/ 883 h 3023"/>
                        <a:gd name="T78" fmla="*/ 1133 w 3674"/>
                        <a:gd name="T79" fmla="*/ 814 h 3023"/>
                        <a:gd name="T80" fmla="*/ 1020 w 3674"/>
                        <a:gd name="T81" fmla="*/ 917 h 3023"/>
                        <a:gd name="T82" fmla="*/ 1103 w 3674"/>
                        <a:gd name="T83" fmla="*/ 1056 h 3023"/>
                        <a:gd name="T84" fmla="*/ 871 w 3674"/>
                        <a:gd name="T85" fmla="*/ 1142 h 3023"/>
                        <a:gd name="T86" fmla="*/ 637 w 3674"/>
                        <a:gd name="T87" fmla="*/ 1037 h 3023"/>
                        <a:gd name="T88" fmla="*/ 289 w 3674"/>
                        <a:gd name="T89" fmla="*/ 1076 h 3023"/>
                        <a:gd name="T90" fmla="*/ 65 w 3674"/>
                        <a:gd name="T91" fmla="*/ 1347 h 3023"/>
                        <a:gd name="T92" fmla="*/ 8 w 3674"/>
                        <a:gd name="T93" fmla="*/ 1665 h 3023"/>
                        <a:gd name="T94" fmla="*/ 307 w 3674"/>
                        <a:gd name="T95" fmla="*/ 1919 h 3023"/>
                        <a:gd name="T96" fmla="*/ 606 w 3674"/>
                        <a:gd name="T97" fmla="*/ 1995 h 3023"/>
                        <a:gd name="T98" fmla="*/ 658 w 3674"/>
                        <a:gd name="T99" fmla="*/ 2494 h 3023"/>
                        <a:gd name="T100" fmla="*/ 817 w 3674"/>
                        <a:gd name="T101" fmla="*/ 3022 h 3023"/>
                        <a:gd name="T102" fmla="*/ 1171 w 3674"/>
                        <a:gd name="T103" fmla="*/ 2736 h 3023"/>
                        <a:gd name="T104" fmla="*/ 1262 w 3674"/>
                        <a:gd name="T105" fmla="*/ 2225 h 3023"/>
                        <a:gd name="T106" fmla="*/ 1488 w 3674"/>
                        <a:gd name="T107" fmla="*/ 1746 h 3023"/>
                        <a:gd name="T108" fmla="*/ 1229 w 3674"/>
                        <a:gd name="T109" fmla="*/ 1540 h 3023"/>
                        <a:gd name="T110" fmla="*/ 1211 w 3674"/>
                        <a:gd name="T111" fmla="*/ 1363 h 3023"/>
                        <a:gd name="T112" fmla="*/ 1462 w 3674"/>
                        <a:gd name="T113" fmla="*/ 1671 h 3023"/>
                        <a:gd name="T114" fmla="*/ 1693 w 3674"/>
                        <a:gd name="T115" fmla="*/ 1492 h 3023"/>
                        <a:gd name="T116" fmla="*/ 1496 w 3674"/>
                        <a:gd name="T117" fmla="*/ 1337 h 3023"/>
                        <a:gd name="T118" fmla="*/ 1759 w 3674"/>
                        <a:gd name="T119" fmla="*/ 1359 h 3023"/>
                        <a:gd name="T120" fmla="*/ 2031 w 3674"/>
                        <a:gd name="T121" fmla="*/ 1593 h 3023"/>
                        <a:gd name="T122" fmla="*/ 2234 w 3674"/>
                        <a:gd name="T123" fmla="*/ 1581 h 3023"/>
                        <a:gd name="T124" fmla="*/ 2503 w 3674"/>
                        <a:gd name="T125" fmla="*/ 1615 h 302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  <a:cxn ang="0">
                          <a:pos x="T118" y="T119"/>
                        </a:cxn>
                        <a:cxn ang="0">
                          <a:pos x="T120" y="T121"/>
                        </a:cxn>
                        <a:cxn ang="0">
                          <a:pos x="T122" y="T123"/>
                        </a:cxn>
                        <a:cxn ang="0">
                          <a:pos x="T124" y="T125"/>
                        </a:cxn>
                      </a:cxnLst>
                      <a:rect l="0" t="0" r="r" b="b"/>
                      <a:pathLst>
                        <a:path w="3674" h="3023">
                          <a:moveTo>
                            <a:pt x="2551" y="1609"/>
                          </a:moveTo>
                          <a:lnTo>
                            <a:pt x="2551" y="1609"/>
                          </a:lnTo>
                          <a:lnTo>
                            <a:pt x="2553" y="1596"/>
                          </a:lnTo>
                          <a:lnTo>
                            <a:pt x="2556" y="1591"/>
                          </a:lnTo>
                          <a:lnTo>
                            <a:pt x="2557" y="1589"/>
                          </a:lnTo>
                          <a:lnTo>
                            <a:pt x="2557" y="1589"/>
                          </a:lnTo>
                          <a:lnTo>
                            <a:pt x="2558" y="1588"/>
                          </a:lnTo>
                          <a:lnTo>
                            <a:pt x="2559" y="1589"/>
                          </a:lnTo>
                          <a:lnTo>
                            <a:pt x="2562" y="1594"/>
                          </a:lnTo>
                          <a:lnTo>
                            <a:pt x="2564" y="1600"/>
                          </a:lnTo>
                          <a:lnTo>
                            <a:pt x="2564" y="1600"/>
                          </a:lnTo>
                          <a:lnTo>
                            <a:pt x="2564" y="1606"/>
                          </a:lnTo>
                          <a:lnTo>
                            <a:pt x="2565" y="1612"/>
                          </a:lnTo>
                          <a:lnTo>
                            <a:pt x="2568" y="1620"/>
                          </a:lnTo>
                          <a:lnTo>
                            <a:pt x="2568" y="1620"/>
                          </a:lnTo>
                          <a:lnTo>
                            <a:pt x="2579" y="1644"/>
                          </a:lnTo>
                          <a:lnTo>
                            <a:pt x="2591" y="1669"/>
                          </a:lnTo>
                          <a:lnTo>
                            <a:pt x="2591" y="1669"/>
                          </a:lnTo>
                          <a:lnTo>
                            <a:pt x="2599" y="1681"/>
                          </a:lnTo>
                          <a:lnTo>
                            <a:pt x="2602" y="1686"/>
                          </a:lnTo>
                          <a:lnTo>
                            <a:pt x="2602" y="1686"/>
                          </a:lnTo>
                          <a:lnTo>
                            <a:pt x="2607" y="1698"/>
                          </a:lnTo>
                          <a:lnTo>
                            <a:pt x="2611" y="1712"/>
                          </a:lnTo>
                          <a:lnTo>
                            <a:pt x="2613" y="1726"/>
                          </a:lnTo>
                          <a:lnTo>
                            <a:pt x="2613" y="1726"/>
                          </a:lnTo>
                          <a:lnTo>
                            <a:pt x="2613" y="1735"/>
                          </a:lnTo>
                          <a:lnTo>
                            <a:pt x="2612" y="1745"/>
                          </a:lnTo>
                          <a:lnTo>
                            <a:pt x="2611" y="1753"/>
                          </a:lnTo>
                          <a:lnTo>
                            <a:pt x="2611" y="1753"/>
                          </a:lnTo>
                          <a:lnTo>
                            <a:pt x="2607" y="1758"/>
                          </a:lnTo>
                          <a:lnTo>
                            <a:pt x="2605" y="1762"/>
                          </a:lnTo>
                          <a:lnTo>
                            <a:pt x="2603" y="1767"/>
                          </a:lnTo>
                          <a:lnTo>
                            <a:pt x="2603" y="1767"/>
                          </a:lnTo>
                          <a:lnTo>
                            <a:pt x="2605" y="1776"/>
                          </a:lnTo>
                          <a:lnTo>
                            <a:pt x="2607" y="1782"/>
                          </a:lnTo>
                          <a:lnTo>
                            <a:pt x="2611" y="1789"/>
                          </a:lnTo>
                          <a:lnTo>
                            <a:pt x="2611" y="1789"/>
                          </a:lnTo>
                          <a:lnTo>
                            <a:pt x="2611" y="1793"/>
                          </a:lnTo>
                          <a:lnTo>
                            <a:pt x="2611" y="1804"/>
                          </a:lnTo>
                          <a:lnTo>
                            <a:pt x="2611" y="1804"/>
                          </a:lnTo>
                          <a:lnTo>
                            <a:pt x="2607" y="1821"/>
                          </a:lnTo>
                          <a:lnTo>
                            <a:pt x="2606" y="1837"/>
                          </a:lnTo>
                          <a:lnTo>
                            <a:pt x="2606" y="1837"/>
                          </a:lnTo>
                          <a:lnTo>
                            <a:pt x="2607" y="1841"/>
                          </a:lnTo>
                          <a:lnTo>
                            <a:pt x="2608" y="1842"/>
                          </a:lnTo>
                          <a:lnTo>
                            <a:pt x="2610" y="1843"/>
                          </a:lnTo>
                          <a:lnTo>
                            <a:pt x="2611" y="1843"/>
                          </a:lnTo>
                          <a:lnTo>
                            <a:pt x="2615" y="1842"/>
                          </a:lnTo>
                          <a:lnTo>
                            <a:pt x="2616" y="1841"/>
                          </a:lnTo>
                          <a:lnTo>
                            <a:pt x="2616" y="1841"/>
                          </a:lnTo>
                          <a:lnTo>
                            <a:pt x="2622" y="1846"/>
                          </a:lnTo>
                          <a:lnTo>
                            <a:pt x="2628" y="1852"/>
                          </a:lnTo>
                          <a:lnTo>
                            <a:pt x="2635" y="1861"/>
                          </a:lnTo>
                          <a:lnTo>
                            <a:pt x="2635" y="1861"/>
                          </a:lnTo>
                          <a:lnTo>
                            <a:pt x="2643" y="1873"/>
                          </a:lnTo>
                          <a:lnTo>
                            <a:pt x="2649" y="1884"/>
                          </a:lnTo>
                          <a:lnTo>
                            <a:pt x="2655" y="1896"/>
                          </a:lnTo>
                          <a:lnTo>
                            <a:pt x="2655" y="1896"/>
                          </a:lnTo>
                          <a:lnTo>
                            <a:pt x="2659" y="1907"/>
                          </a:lnTo>
                          <a:lnTo>
                            <a:pt x="2661" y="1918"/>
                          </a:lnTo>
                          <a:lnTo>
                            <a:pt x="2664" y="1930"/>
                          </a:lnTo>
                          <a:lnTo>
                            <a:pt x="2664" y="1930"/>
                          </a:lnTo>
                          <a:lnTo>
                            <a:pt x="2664" y="1939"/>
                          </a:lnTo>
                          <a:lnTo>
                            <a:pt x="2664" y="1946"/>
                          </a:lnTo>
                          <a:lnTo>
                            <a:pt x="2664" y="1946"/>
                          </a:lnTo>
                          <a:lnTo>
                            <a:pt x="2664" y="1949"/>
                          </a:lnTo>
                          <a:lnTo>
                            <a:pt x="2664" y="1951"/>
                          </a:lnTo>
                          <a:lnTo>
                            <a:pt x="2665" y="1954"/>
                          </a:lnTo>
                          <a:lnTo>
                            <a:pt x="2665" y="1954"/>
                          </a:lnTo>
                          <a:lnTo>
                            <a:pt x="2666" y="1955"/>
                          </a:lnTo>
                          <a:lnTo>
                            <a:pt x="2669" y="1956"/>
                          </a:lnTo>
                          <a:lnTo>
                            <a:pt x="2669" y="1956"/>
                          </a:lnTo>
                          <a:lnTo>
                            <a:pt x="2673" y="1960"/>
                          </a:lnTo>
                          <a:lnTo>
                            <a:pt x="2677" y="1963"/>
                          </a:lnTo>
                          <a:lnTo>
                            <a:pt x="2677" y="1963"/>
                          </a:lnTo>
                          <a:lnTo>
                            <a:pt x="2680" y="1970"/>
                          </a:lnTo>
                          <a:lnTo>
                            <a:pt x="2681" y="1976"/>
                          </a:lnTo>
                          <a:lnTo>
                            <a:pt x="2681" y="1984"/>
                          </a:lnTo>
                          <a:lnTo>
                            <a:pt x="2681" y="1984"/>
                          </a:lnTo>
                          <a:lnTo>
                            <a:pt x="2682" y="1987"/>
                          </a:lnTo>
                          <a:lnTo>
                            <a:pt x="2682" y="1988"/>
                          </a:lnTo>
                          <a:lnTo>
                            <a:pt x="2685" y="1990"/>
                          </a:lnTo>
                          <a:lnTo>
                            <a:pt x="2685" y="1990"/>
                          </a:lnTo>
                          <a:lnTo>
                            <a:pt x="2696" y="1995"/>
                          </a:lnTo>
                          <a:lnTo>
                            <a:pt x="2707" y="2001"/>
                          </a:lnTo>
                          <a:lnTo>
                            <a:pt x="2707" y="2001"/>
                          </a:lnTo>
                          <a:lnTo>
                            <a:pt x="2712" y="2004"/>
                          </a:lnTo>
                          <a:lnTo>
                            <a:pt x="2714" y="2008"/>
                          </a:lnTo>
                          <a:lnTo>
                            <a:pt x="2716" y="2010"/>
                          </a:lnTo>
                          <a:lnTo>
                            <a:pt x="2716" y="2010"/>
                          </a:lnTo>
                          <a:lnTo>
                            <a:pt x="2719" y="2013"/>
                          </a:lnTo>
                          <a:lnTo>
                            <a:pt x="2723" y="2016"/>
                          </a:lnTo>
                          <a:lnTo>
                            <a:pt x="2723" y="2016"/>
                          </a:lnTo>
                          <a:lnTo>
                            <a:pt x="2730" y="2020"/>
                          </a:lnTo>
                          <a:lnTo>
                            <a:pt x="2734" y="2021"/>
                          </a:lnTo>
                          <a:lnTo>
                            <a:pt x="2737" y="2021"/>
                          </a:lnTo>
                          <a:lnTo>
                            <a:pt x="2737" y="2021"/>
                          </a:lnTo>
                          <a:lnTo>
                            <a:pt x="2740" y="2020"/>
                          </a:lnTo>
                          <a:lnTo>
                            <a:pt x="2742" y="2017"/>
                          </a:lnTo>
                          <a:lnTo>
                            <a:pt x="2746" y="2014"/>
                          </a:lnTo>
                          <a:lnTo>
                            <a:pt x="2746" y="2014"/>
                          </a:lnTo>
                          <a:lnTo>
                            <a:pt x="2746" y="2010"/>
                          </a:lnTo>
                          <a:lnTo>
                            <a:pt x="2746" y="2006"/>
                          </a:lnTo>
                          <a:lnTo>
                            <a:pt x="2745" y="2004"/>
                          </a:lnTo>
                          <a:lnTo>
                            <a:pt x="2745" y="2004"/>
                          </a:lnTo>
                          <a:lnTo>
                            <a:pt x="2741" y="2000"/>
                          </a:lnTo>
                          <a:lnTo>
                            <a:pt x="2740" y="1995"/>
                          </a:lnTo>
                          <a:lnTo>
                            <a:pt x="2740" y="1995"/>
                          </a:lnTo>
                          <a:lnTo>
                            <a:pt x="2735" y="1981"/>
                          </a:lnTo>
                          <a:lnTo>
                            <a:pt x="2731" y="1966"/>
                          </a:lnTo>
                          <a:lnTo>
                            <a:pt x="2727" y="1950"/>
                          </a:lnTo>
                          <a:lnTo>
                            <a:pt x="2727" y="1950"/>
                          </a:lnTo>
                          <a:lnTo>
                            <a:pt x="2727" y="1940"/>
                          </a:lnTo>
                          <a:lnTo>
                            <a:pt x="2726" y="1931"/>
                          </a:lnTo>
                          <a:lnTo>
                            <a:pt x="2724" y="1925"/>
                          </a:lnTo>
                          <a:lnTo>
                            <a:pt x="2724" y="1925"/>
                          </a:lnTo>
                          <a:lnTo>
                            <a:pt x="2716" y="1912"/>
                          </a:lnTo>
                          <a:lnTo>
                            <a:pt x="2708" y="1900"/>
                          </a:lnTo>
                          <a:lnTo>
                            <a:pt x="2698" y="1889"/>
                          </a:lnTo>
                          <a:lnTo>
                            <a:pt x="2698" y="1889"/>
                          </a:lnTo>
                          <a:lnTo>
                            <a:pt x="2698" y="1887"/>
                          </a:lnTo>
                          <a:lnTo>
                            <a:pt x="2696" y="1885"/>
                          </a:lnTo>
                          <a:lnTo>
                            <a:pt x="2696" y="1885"/>
                          </a:lnTo>
                          <a:lnTo>
                            <a:pt x="2693" y="1885"/>
                          </a:lnTo>
                          <a:lnTo>
                            <a:pt x="2692" y="1884"/>
                          </a:lnTo>
                          <a:lnTo>
                            <a:pt x="2692" y="1884"/>
                          </a:lnTo>
                          <a:lnTo>
                            <a:pt x="2686" y="1873"/>
                          </a:lnTo>
                          <a:lnTo>
                            <a:pt x="2682" y="1868"/>
                          </a:lnTo>
                          <a:lnTo>
                            <a:pt x="2678" y="1863"/>
                          </a:lnTo>
                          <a:lnTo>
                            <a:pt x="2678" y="1863"/>
                          </a:lnTo>
                          <a:lnTo>
                            <a:pt x="2676" y="1861"/>
                          </a:lnTo>
                          <a:lnTo>
                            <a:pt x="2671" y="1861"/>
                          </a:lnTo>
                          <a:lnTo>
                            <a:pt x="2666" y="1863"/>
                          </a:lnTo>
                          <a:lnTo>
                            <a:pt x="2666" y="1863"/>
                          </a:lnTo>
                          <a:lnTo>
                            <a:pt x="2662" y="1858"/>
                          </a:lnTo>
                          <a:lnTo>
                            <a:pt x="2659" y="1853"/>
                          </a:lnTo>
                          <a:lnTo>
                            <a:pt x="2656" y="1846"/>
                          </a:lnTo>
                          <a:lnTo>
                            <a:pt x="2656" y="1846"/>
                          </a:lnTo>
                          <a:lnTo>
                            <a:pt x="2655" y="1838"/>
                          </a:lnTo>
                          <a:lnTo>
                            <a:pt x="2654" y="1832"/>
                          </a:lnTo>
                          <a:lnTo>
                            <a:pt x="2654" y="1832"/>
                          </a:lnTo>
                          <a:lnTo>
                            <a:pt x="2653" y="1828"/>
                          </a:lnTo>
                          <a:lnTo>
                            <a:pt x="2650" y="1826"/>
                          </a:lnTo>
                          <a:lnTo>
                            <a:pt x="2649" y="1826"/>
                          </a:lnTo>
                          <a:lnTo>
                            <a:pt x="2648" y="1825"/>
                          </a:lnTo>
                          <a:lnTo>
                            <a:pt x="2648" y="1825"/>
                          </a:lnTo>
                          <a:lnTo>
                            <a:pt x="2648" y="1815"/>
                          </a:lnTo>
                          <a:lnTo>
                            <a:pt x="2648" y="1807"/>
                          </a:lnTo>
                          <a:lnTo>
                            <a:pt x="2645" y="1804"/>
                          </a:lnTo>
                          <a:lnTo>
                            <a:pt x="2645" y="1804"/>
                          </a:lnTo>
                          <a:lnTo>
                            <a:pt x="2643" y="1801"/>
                          </a:lnTo>
                          <a:lnTo>
                            <a:pt x="2638" y="1800"/>
                          </a:lnTo>
                          <a:lnTo>
                            <a:pt x="2630" y="1800"/>
                          </a:lnTo>
                          <a:lnTo>
                            <a:pt x="2630" y="1800"/>
                          </a:lnTo>
                          <a:lnTo>
                            <a:pt x="2629" y="1800"/>
                          </a:lnTo>
                          <a:lnTo>
                            <a:pt x="2627" y="1799"/>
                          </a:lnTo>
                          <a:lnTo>
                            <a:pt x="2626" y="1798"/>
                          </a:lnTo>
                          <a:lnTo>
                            <a:pt x="2626" y="1798"/>
                          </a:lnTo>
                          <a:lnTo>
                            <a:pt x="2626" y="1789"/>
                          </a:lnTo>
                          <a:lnTo>
                            <a:pt x="2626" y="1780"/>
                          </a:lnTo>
                          <a:lnTo>
                            <a:pt x="2628" y="1771"/>
                          </a:lnTo>
                          <a:lnTo>
                            <a:pt x="2628" y="1771"/>
                          </a:lnTo>
                          <a:lnTo>
                            <a:pt x="2633" y="1752"/>
                          </a:lnTo>
                          <a:lnTo>
                            <a:pt x="2638" y="1734"/>
                          </a:lnTo>
                          <a:lnTo>
                            <a:pt x="2638" y="1734"/>
                          </a:lnTo>
                          <a:lnTo>
                            <a:pt x="2639" y="1717"/>
                          </a:lnTo>
                          <a:lnTo>
                            <a:pt x="2640" y="1702"/>
                          </a:lnTo>
                          <a:lnTo>
                            <a:pt x="2640" y="1688"/>
                          </a:lnTo>
                          <a:lnTo>
                            <a:pt x="2640" y="1688"/>
                          </a:lnTo>
                          <a:lnTo>
                            <a:pt x="2644" y="1686"/>
                          </a:lnTo>
                          <a:lnTo>
                            <a:pt x="2649" y="1686"/>
                          </a:lnTo>
                          <a:lnTo>
                            <a:pt x="2651" y="1686"/>
                          </a:lnTo>
                          <a:lnTo>
                            <a:pt x="2651" y="1686"/>
                          </a:lnTo>
                          <a:lnTo>
                            <a:pt x="2654" y="1688"/>
                          </a:lnTo>
                          <a:lnTo>
                            <a:pt x="2655" y="1691"/>
                          </a:lnTo>
                          <a:lnTo>
                            <a:pt x="2656" y="1696"/>
                          </a:lnTo>
                          <a:lnTo>
                            <a:pt x="2656" y="1696"/>
                          </a:lnTo>
                          <a:lnTo>
                            <a:pt x="2655" y="1699"/>
                          </a:lnTo>
                          <a:lnTo>
                            <a:pt x="2655" y="1702"/>
                          </a:lnTo>
                          <a:lnTo>
                            <a:pt x="2657" y="1704"/>
                          </a:lnTo>
                          <a:lnTo>
                            <a:pt x="2657" y="1704"/>
                          </a:lnTo>
                          <a:lnTo>
                            <a:pt x="2662" y="1707"/>
                          </a:lnTo>
                          <a:lnTo>
                            <a:pt x="2670" y="1707"/>
                          </a:lnTo>
                          <a:lnTo>
                            <a:pt x="2677" y="1707"/>
                          </a:lnTo>
                          <a:lnTo>
                            <a:pt x="2677" y="1707"/>
                          </a:lnTo>
                          <a:lnTo>
                            <a:pt x="2686" y="1715"/>
                          </a:lnTo>
                          <a:lnTo>
                            <a:pt x="2692" y="1721"/>
                          </a:lnTo>
                          <a:lnTo>
                            <a:pt x="2698" y="1728"/>
                          </a:lnTo>
                          <a:lnTo>
                            <a:pt x="2698" y="1728"/>
                          </a:lnTo>
                          <a:lnTo>
                            <a:pt x="2705" y="1740"/>
                          </a:lnTo>
                          <a:lnTo>
                            <a:pt x="2712" y="1750"/>
                          </a:lnTo>
                          <a:lnTo>
                            <a:pt x="2716" y="1761"/>
                          </a:lnTo>
                          <a:lnTo>
                            <a:pt x="2716" y="1761"/>
                          </a:lnTo>
                          <a:lnTo>
                            <a:pt x="2720" y="1762"/>
                          </a:lnTo>
                          <a:lnTo>
                            <a:pt x="2724" y="1764"/>
                          </a:lnTo>
                          <a:lnTo>
                            <a:pt x="2727" y="1767"/>
                          </a:lnTo>
                          <a:lnTo>
                            <a:pt x="2727" y="1767"/>
                          </a:lnTo>
                          <a:lnTo>
                            <a:pt x="2729" y="1771"/>
                          </a:lnTo>
                          <a:lnTo>
                            <a:pt x="2730" y="1774"/>
                          </a:lnTo>
                          <a:lnTo>
                            <a:pt x="2731" y="1777"/>
                          </a:lnTo>
                          <a:lnTo>
                            <a:pt x="2731" y="1777"/>
                          </a:lnTo>
                          <a:lnTo>
                            <a:pt x="2737" y="1776"/>
                          </a:lnTo>
                          <a:lnTo>
                            <a:pt x="2742" y="1776"/>
                          </a:lnTo>
                          <a:lnTo>
                            <a:pt x="2747" y="1777"/>
                          </a:lnTo>
                          <a:lnTo>
                            <a:pt x="2747" y="1777"/>
                          </a:lnTo>
                          <a:lnTo>
                            <a:pt x="2748" y="1779"/>
                          </a:lnTo>
                          <a:lnTo>
                            <a:pt x="2750" y="1780"/>
                          </a:lnTo>
                          <a:lnTo>
                            <a:pt x="2751" y="1787"/>
                          </a:lnTo>
                          <a:lnTo>
                            <a:pt x="2751" y="1791"/>
                          </a:lnTo>
                          <a:lnTo>
                            <a:pt x="2751" y="1791"/>
                          </a:lnTo>
                          <a:lnTo>
                            <a:pt x="2753" y="1806"/>
                          </a:lnTo>
                          <a:lnTo>
                            <a:pt x="2753" y="1806"/>
                          </a:lnTo>
                          <a:lnTo>
                            <a:pt x="2757" y="1819"/>
                          </a:lnTo>
                          <a:lnTo>
                            <a:pt x="2759" y="1823"/>
                          </a:lnTo>
                          <a:lnTo>
                            <a:pt x="2759" y="1823"/>
                          </a:lnTo>
                          <a:lnTo>
                            <a:pt x="2762" y="1825"/>
                          </a:lnTo>
                          <a:lnTo>
                            <a:pt x="2763" y="1825"/>
                          </a:lnTo>
                          <a:lnTo>
                            <a:pt x="2766" y="1823"/>
                          </a:lnTo>
                          <a:lnTo>
                            <a:pt x="2766" y="1823"/>
                          </a:lnTo>
                          <a:lnTo>
                            <a:pt x="2769" y="1816"/>
                          </a:lnTo>
                          <a:lnTo>
                            <a:pt x="2774" y="1809"/>
                          </a:lnTo>
                          <a:lnTo>
                            <a:pt x="2774" y="1809"/>
                          </a:lnTo>
                          <a:lnTo>
                            <a:pt x="2783" y="1801"/>
                          </a:lnTo>
                          <a:lnTo>
                            <a:pt x="2790" y="1794"/>
                          </a:lnTo>
                          <a:lnTo>
                            <a:pt x="2790" y="1794"/>
                          </a:lnTo>
                          <a:lnTo>
                            <a:pt x="2794" y="1788"/>
                          </a:lnTo>
                          <a:lnTo>
                            <a:pt x="2795" y="1780"/>
                          </a:lnTo>
                          <a:lnTo>
                            <a:pt x="2796" y="1772"/>
                          </a:lnTo>
                          <a:lnTo>
                            <a:pt x="2796" y="1772"/>
                          </a:lnTo>
                          <a:lnTo>
                            <a:pt x="2797" y="1773"/>
                          </a:lnTo>
                          <a:lnTo>
                            <a:pt x="2801" y="1773"/>
                          </a:lnTo>
                          <a:lnTo>
                            <a:pt x="2806" y="1772"/>
                          </a:lnTo>
                          <a:lnTo>
                            <a:pt x="2813" y="1768"/>
                          </a:lnTo>
                          <a:lnTo>
                            <a:pt x="2813" y="1768"/>
                          </a:lnTo>
                          <a:lnTo>
                            <a:pt x="2828" y="1758"/>
                          </a:lnTo>
                          <a:lnTo>
                            <a:pt x="2835" y="1752"/>
                          </a:lnTo>
                          <a:lnTo>
                            <a:pt x="2842" y="1746"/>
                          </a:lnTo>
                          <a:lnTo>
                            <a:pt x="2842" y="1746"/>
                          </a:lnTo>
                          <a:lnTo>
                            <a:pt x="2845" y="1737"/>
                          </a:lnTo>
                          <a:lnTo>
                            <a:pt x="2848" y="1731"/>
                          </a:lnTo>
                          <a:lnTo>
                            <a:pt x="2848" y="1726"/>
                          </a:lnTo>
                          <a:lnTo>
                            <a:pt x="2848" y="1724"/>
                          </a:lnTo>
                          <a:lnTo>
                            <a:pt x="2848" y="1724"/>
                          </a:lnTo>
                          <a:lnTo>
                            <a:pt x="2849" y="1717"/>
                          </a:lnTo>
                          <a:lnTo>
                            <a:pt x="2850" y="1708"/>
                          </a:lnTo>
                          <a:lnTo>
                            <a:pt x="2849" y="1701"/>
                          </a:lnTo>
                          <a:lnTo>
                            <a:pt x="2849" y="1701"/>
                          </a:lnTo>
                          <a:lnTo>
                            <a:pt x="2845" y="1688"/>
                          </a:lnTo>
                          <a:lnTo>
                            <a:pt x="2840" y="1679"/>
                          </a:lnTo>
                          <a:lnTo>
                            <a:pt x="2834" y="1670"/>
                          </a:lnTo>
                          <a:lnTo>
                            <a:pt x="2834" y="1670"/>
                          </a:lnTo>
                          <a:lnTo>
                            <a:pt x="2833" y="1666"/>
                          </a:lnTo>
                          <a:lnTo>
                            <a:pt x="2831" y="1658"/>
                          </a:lnTo>
                          <a:lnTo>
                            <a:pt x="2831" y="1658"/>
                          </a:lnTo>
                          <a:lnTo>
                            <a:pt x="2827" y="1645"/>
                          </a:lnTo>
                          <a:lnTo>
                            <a:pt x="2824" y="1638"/>
                          </a:lnTo>
                          <a:lnTo>
                            <a:pt x="2822" y="1632"/>
                          </a:lnTo>
                          <a:lnTo>
                            <a:pt x="2822" y="1632"/>
                          </a:lnTo>
                          <a:lnTo>
                            <a:pt x="2813" y="1618"/>
                          </a:lnTo>
                          <a:lnTo>
                            <a:pt x="2805" y="1606"/>
                          </a:lnTo>
                          <a:lnTo>
                            <a:pt x="2786" y="1583"/>
                          </a:lnTo>
                          <a:lnTo>
                            <a:pt x="2766" y="1558"/>
                          </a:lnTo>
                          <a:lnTo>
                            <a:pt x="2766" y="1558"/>
                          </a:lnTo>
                          <a:lnTo>
                            <a:pt x="2759" y="1550"/>
                          </a:lnTo>
                          <a:lnTo>
                            <a:pt x="2754" y="1542"/>
                          </a:lnTo>
                          <a:lnTo>
                            <a:pt x="2751" y="1532"/>
                          </a:lnTo>
                          <a:lnTo>
                            <a:pt x="2751" y="1532"/>
                          </a:lnTo>
                          <a:lnTo>
                            <a:pt x="2750" y="1527"/>
                          </a:lnTo>
                          <a:lnTo>
                            <a:pt x="2750" y="1523"/>
                          </a:lnTo>
                          <a:lnTo>
                            <a:pt x="2751" y="1514"/>
                          </a:lnTo>
                          <a:lnTo>
                            <a:pt x="2754" y="1505"/>
                          </a:lnTo>
                          <a:lnTo>
                            <a:pt x="2754" y="1505"/>
                          </a:lnTo>
                          <a:lnTo>
                            <a:pt x="2757" y="1498"/>
                          </a:lnTo>
                          <a:lnTo>
                            <a:pt x="2763" y="1486"/>
                          </a:lnTo>
                          <a:lnTo>
                            <a:pt x="2763" y="1486"/>
                          </a:lnTo>
                          <a:lnTo>
                            <a:pt x="2770" y="1476"/>
                          </a:lnTo>
                          <a:lnTo>
                            <a:pt x="2774" y="1471"/>
                          </a:lnTo>
                          <a:lnTo>
                            <a:pt x="2774" y="1471"/>
                          </a:lnTo>
                          <a:lnTo>
                            <a:pt x="2779" y="1464"/>
                          </a:lnTo>
                          <a:lnTo>
                            <a:pt x="2784" y="1459"/>
                          </a:lnTo>
                          <a:lnTo>
                            <a:pt x="2788" y="1457"/>
                          </a:lnTo>
                          <a:lnTo>
                            <a:pt x="2791" y="1456"/>
                          </a:lnTo>
                          <a:lnTo>
                            <a:pt x="2791" y="1456"/>
                          </a:lnTo>
                          <a:lnTo>
                            <a:pt x="2796" y="1456"/>
                          </a:lnTo>
                          <a:lnTo>
                            <a:pt x="2801" y="1457"/>
                          </a:lnTo>
                          <a:lnTo>
                            <a:pt x="2811" y="1460"/>
                          </a:lnTo>
                          <a:lnTo>
                            <a:pt x="2820" y="1465"/>
                          </a:lnTo>
                          <a:lnTo>
                            <a:pt x="2822" y="1466"/>
                          </a:lnTo>
                          <a:lnTo>
                            <a:pt x="2822" y="1466"/>
                          </a:lnTo>
                          <a:lnTo>
                            <a:pt x="2823" y="1470"/>
                          </a:lnTo>
                          <a:lnTo>
                            <a:pt x="2827" y="1478"/>
                          </a:lnTo>
                          <a:lnTo>
                            <a:pt x="2833" y="1487"/>
                          </a:lnTo>
                          <a:lnTo>
                            <a:pt x="2835" y="1489"/>
                          </a:lnTo>
                          <a:lnTo>
                            <a:pt x="2839" y="1491"/>
                          </a:lnTo>
                          <a:lnTo>
                            <a:pt x="2839" y="1491"/>
                          </a:lnTo>
                          <a:lnTo>
                            <a:pt x="2842" y="1489"/>
                          </a:lnTo>
                          <a:lnTo>
                            <a:pt x="2844" y="1486"/>
                          </a:lnTo>
                          <a:lnTo>
                            <a:pt x="2845" y="1481"/>
                          </a:lnTo>
                          <a:lnTo>
                            <a:pt x="2847" y="1476"/>
                          </a:lnTo>
                          <a:lnTo>
                            <a:pt x="2848" y="1466"/>
                          </a:lnTo>
                          <a:lnTo>
                            <a:pt x="2849" y="1461"/>
                          </a:lnTo>
                          <a:lnTo>
                            <a:pt x="2849" y="1461"/>
                          </a:lnTo>
                          <a:lnTo>
                            <a:pt x="2854" y="1462"/>
                          </a:lnTo>
                          <a:lnTo>
                            <a:pt x="2859" y="1462"/>
                          </a:lnTo>
                          <a:lnTo>
                            <a:pt x="2865" y="1460"/>
                          </a:lnTo>
                          <a:lnTo>
                            <a:pt x="2865" y="1460"/>
                          </a:lnTo>
                          <a:lnTo>
                            <a:pt x="2878" y="1455"/>
                          </a:lnTo>
                          <a:lnTo>
                            <a:pt x="2878" y="1455"/>
                          </a:lnTo>
                          <a:lnTo>
                            <a:pt x="2886" y="1453"/>
                          </a:lnTo>
                          <a:lnTo>
                            <a:pt x="2892" y="1453"/>
                          </a:lnTo>
                          <a:lnTo>
                            <a:pt x="2898" y="1451"/>
                          </a:lnTo>
                          <a:lnTo>
                            <a:pt x="2898" y="1451"/>
                          </a:lnTo>
                          <a:lnTo>
                            <a:pt x="2903" y="1444"/>
                          </a:lnTo>
                          <a:lnTo>
                            <a:pt x="2907" y="1439"/>
                          </a:lnTo>
                          <a:lnTo>
                            <a:pt x="2910" y="1437"/>
                          </a:lnTo>
                          <a:lnTo>
                            <a:pt x="2913" y="1434"/>
                          </a:lnTo>
                          <a:lnTo>
                            <a:pt x="2913" y="1434"/>
                          </a:lnTo>
                          <a:lnTo>
                            <a:pt x="2921" y="1432"/>
                          </a:lnTo>
                          <a:lnTo>
                            <a:pt x="2930" y="1430"/>
                          </a:lnTo>
                          <a:lnTo>
                            <a:pt x="2946" y="1428"/>
                          </a:lnTo>
                          <a:lnTo>
                            <a:pt x="2946" y="1428"/>
                          </a:lnTo>
                          <a:lnTo>
                            <a:pt x="2952" y="1427"/>
                          </a:lnTo>
                          <a:lnTo>
                            <a:pt x="2956" y="1424"/>
                          </a:lnTo>
                          <a:lnTo>
                            <a:pt x="2959" y="1422"/>
                          </a:lnTo>
                          <a:lnTo>
                            <a:pt x="2959" y="1422"/>
                          </a:lnTo>
                          <a:lnTo>
                            <a:pt x="2966" y="1417"/>
                          </a:lnTo>
                          <a:lnTo>
                            <a:pt x="2978" y="1406"/>
                          </a:lnTo>
                          <a:lnTo>
                            <a:pt x="2978" y="1406"/>
                          </a:lnTo>
                          <a:lnTo>
                            <a:pt x="2993" y="1387"/>
                          </a:lnTo>
                          <a:lnTo>
                            <a:pt x="3000" y="1379"/>
                          </a:lnTo>
                          <a:lnTo>
                            <a:pt x="3000" y="1379"/>
                          </a:lnTo>
                          <a:lnTo>
                            <a:pt x="3002" y="1376"/>
                          </a:lnTo>
                          <a:lnTo>
                            <a:pt x="3009" y="1370"/>
                          </a:lnTo>
                          <a:lnTo>
                            <a:pt x="3017" y="1360"/>
                          </a:lnTo>
                          <a:lnTo>
                            <a:pt x="3021" y="1354"/>
                          </a:lnTo>
                          <a:lnTo>
                            <a:pt x="3023" y="1347"/>
                          </a:lnTo>
                          <a:lnTo>
                            <a:pt x="3023" y="1347"/>
                          </a:lnTo>
                          <a:lnTo>
                            <a:pt x="3026" y="1337"/>
                          </a:lnTo>
                          <a:lnTo>
                            <a:pt x="3028" y="1327"/>
                          </a:lnTo>
                          <a:lnTo>
                            <a:pt x="3028" y="1327"/>
                          </a:lnTo>
                          <a:lnTo>
                            <a:pt x="3031" y="1315"/>
                          </a:lnTo>
                          <a:lnTo>
                            <a:pt x="3034" y="1305"/>
                          </a:lnTo>
                          <a:lnTo>
                            <a:pt x="3038" y="1294"/>
                          </a:lnTo>
                          <a:lnTo>
                            <a:pt x="3038" y="1294"/>
                          </a:lnTo>
                          <a:lnTo>
                            <a:pt x="3041" y="1292"/>
                          </a:lnTo>
                          <a:lnTo>
                            <a:pt x="3044" y="1286"/>
                          </a:lnTo>
                          <a:lnTo>
                            <a:pt x="3048" y="1276"/>
                          </a:lnTo>
                          <a:lnTo>
                            <a:pt x="3048" y="1270"/>
                          </a:lnTo>
                          <a:lnTo>
                            <a:pt x="3048" y="1263"/>
                          </a:lnTo>
                          <a:lnTo>
                            <a:pt x="3048" y="1263"/>
                          </a:lnTo>
                          <a:lnTo>
                            <a:pt x="3044" y="1243"/>
                          </a:lnTo>
                          <a:lnTo>
                            <a:pt x="3044" y="1243"/>
                          </a:lnTo>
                          <a:lnTo>
                            <a:pt x="3043" y="1227"/>
                          </a:lnTo>
                          <a:lnTo>
                            <a:pt x="3043" y="1227"/>
                          </a:lnTo>
                          <a:lnTo>
                            <a:pt x="3041" y="1222"/>
                          </a:lnTo>
                          <a:lnTo>
                            <a:pt x="3039" y="1218"/>
                          </a:lnTo>
                          <a:lnTo>
                            <a:pt x="3036" y="1217"/>
                          </a:lnTo>
                          <a:lnTo>
                            <a:pt x="3033" y="1217"/>
                          </a:lnTo>
                          <a:lnTo>
                            <a:pt x="3028" y="1219"/>
                          </a:lnTo>
                          <a:lnTo>
                            <a:pt x="3026" y="1222"/>
                          </a:lnTo>
                          <a:lnTo>
                            <a:pt x="3026" y="1222"/>
                          </a:lnTo>
                          <a:lnTo>
                            <a:pt x="3026" y="1216"/>
                          </a:lnTo>
                          <a:lnTo>
                            <a:pt x="3026" y="1211"/>
                          </a:lnTo>
                          <a:lnTo>
                            <a:pt x="3028" y="1204"/>
                          </a:lnTo>
                          <a:lnTo>
                            <a:pt x="3028" y="1204"/>
                          </a:lnTo>
                          <a:lnTo>
                            <a:pt x="3032" y="1196"/>
                          </a:lnTo>
                          <a:lnTo>
                            <a:pt x="3034" y="1191"/>
                          </a:lnTo>
                          <a:lnTo>
                            <a:pt x="3034" y="1186"/>
                          </a:lnTo>
                          <a:lnTo>
                            <a:pt x="3034" y="1186"/>
                          </a:lnTo>
                          <a:lnTo>
                            <a:pt x="3033" y="1181"/>
                          </a:lnTo>
                          <a:lnTo>
                            <a:pt x="3031" y="1177"/>
                          </a:lnTo>
                          <a:lnTo>
                            <a:pt x="3027" y="1174"/>
                          </a:lnTo>
                          <a:lnTo>
                            <a:pt x="3023" y="1171"/>
                          </a:lnTo>
                          <a:lnTo>
                            <a:pt x="3016" y="1166"/>
                          </a:lnTo>
                          <a:lnTo>
                            <a:pt x="3012" y="1164"/>
                          </a:lnTo>
                          <a:lnTo>
                            <a:pt x="3012" y="1164"/>
                          </a:lnTo>
                          <a:lnTo>
                            <a:pt x="3001" y="1142"/>
                          </a:lnTo>
                          <a:lnTo>
                            <a:pt x="2989" y="1122"/>
                          </a:lnTo>
                          <a:lnTo>
                            <a:pt x="2983" y="1112"/>
                          </a:lnTo>
                          <a:lnTo>
                            <a:pt x="2977" y="1104"/>
                          </a:lnTo>
                          <a:lnTo>
                            <a:pt x="2977" y="1104"/>
                          </a:lnTo>
                          <a:lnTo>
                            <a:pt x="2972" y="1100"/>
                          </a:lnTo>
                          <a:lnTo>
                            <a:pt x="2968" y="1098"/>
                          </a:lnTo>
                          <a:lnTo>
                            <a:pt x="2959" y="1094"/>
                          </a:lnTo>
                          <a:lnTo>
                            <a:pt x="2955" y="1093"/>
                          </a:lnTo>
                          <a:lnTo>
                            <a:pt x="2952" y="1094"/>
                          </a:lnTo>
                          <a:lnTo>
                            <a:pt x="2952" y="1094"/>
                          </a:lnTo>
                          <a:lnTo>
                            <a:pt x="2948" y="1091"/>
                          </a:lnTo>
                          <a:lnTo>
                            <a:pt x="2946" y="1089"/>
                          </a:lnTo>
                          <a:lnTo>
                            <a:pt x="2946" y="1084"/>
                          </a:lnTo>
                          <a:lnTo>
                            <a:pt x="2946" y="1084"/>
                          </a:lnTo>
                          <a:lnTo>
                            <a:pt x="2946" y="1078"/>
                          </a:lnTo>
                          <a:lnTo>
                            <a:pt x="2948" y="1072"/>
                          </a:lnTo>
                          <a:lnTo>
                            <a:pt x="2952" y="1066"/>
                          </a:lnTo>
                          <a:lnTo>
                            <a:pt x="2952" y="1066"/>
                          </a:lnTo>
                          <a:lnTo>
                            <a:pt x="2955" y="1064"/>
                          </a:lnTo>
                          <a:lnTo>
                            <a:pt x="2958" y="1062"/>
                          </a:lnTo>
                          <a:lnTo>
                            <a:pt x="2961" y="1058"/>
                          </a:lnTo>
                          <a:lnTo>
                            <a:pt x="2961" y="1058"/>
                          </a:lnTo>
                          <a:lnTo>
                            <a:pt x="2964" y="1052"/>
                          </a:lnTo>
                          <a:lnTo>
                            <a:pt x="2969" y="1045"/>
                          </a:lnTo>
                          <a:lnTo>
                            <a:pt x="2969" y="1045"/>
                          </a:lnTo>
                          <a:lnTo>
                            <a:pt x="2977" y="1040"/>
                          </a:lnTo>
                          <a:lnTo>
                            <a:pt x="2983" y="1037"/>
                          </a:lnTo>
                          <a:lnTo>
                            <a:pt x="2989" y="1035"/>
                          </a:lnTo>
                          <a:lnTo>
                            <a:pt x="2989" y="1035"/>
                          </a:lnTo>
                          <a:lnTo>
                            <a:pt x="2995" y="1029"/>
                          </a:lnTo>
                          <a:lnTo>
                            <a:pt x="2998" y="1025"/>
                          </a:lnTo>
                          <a:lnTo>
                            <a:pt x="2998" y="1023"/>
                          </a:lnTo>
                          <a:lnTo>
                            <a:pt x="2996" y="1020"/>
                          </a:lnTo>
                          <a:lnTo>
                            <a:pt x="2996" y="1020"/>
                          </a:lnTo>
                          <a:lnTo>
                            <a:pt x="2994" y="1019"/>
                          </a:lnTo>
                          <a:lnTo>
                            <a:pt x="2990" y="1018"/>
                          </a:lnTo>
                          <a:lnTo>
                            <a:pt x="2980" y="1017"/>
                          </a:lnTo>
                          <a:lnTo>
                            <a:pt x="2968" y="1017"/>
                          </a:lnTo>
                          <a:lnTo>
                            <a:pt x="2968" y="1017"/>
                          </a:lnTo>
                          <a:lnTo>
                            <a:pt x="2959" y="1013"/>
                          </a:lnTo>
                          <a:lnTo>
                            <a:pt x="2953" y="1010"/>
                          </a:lnTo>
                          <a:lnTo>
                            <a:pt x="2950" y="1010"/>
                          </a:lnTo>
                          <a:lnTo>
                            <a:pt x="2947" y="1010"/>
                          </a:lnTo>
                          <a:lnTo>
                            <a:pt x="2947" y="1010"/>
                          </a:lnTo>
                          <a:lnTo>
                            <a:pt x="2945" y="1012"/>
                          </a:lnTo>
                          <a:lnTo>
                            <a:pt x="2941" y="1014"/>
                          </a:lnTo>
                          <a:lnTo>
                            <a:pt x="2937" y="1020"/>
                          </a:lnTo>
                          <a:lnTo>
                            <a:pt x="2936" y="1026"/>
                          </a:lnTo>
                          <a:lnTo>
                            <a:pt x="2934" y="1029"/>
                          </a:lnTo>
                          <a:lnTo>
                            <a:pt x="2934" y="1029"/>
                          </a:lnTo>
                          <a:lnTo>
                            <a:pt x="2932" y="1029"/>
                          </a:lnTo>
                          <a:lnTo>
                            <a:pt x="2930" y="1028"/>
                          </a:lnTo>
                          <a:lnTo>
                            <a:pt x="2926" y="1025"/>
                          </a:lnTo>
                          <a:lnTo>
                            <a:pt x="2923" y="1020"/>
                          </a:lnTo>
                          <a:lnTo>
                            <a:pt x="2923" y="1020"/>
                          </a:lnTo>
                          <a:lnTo>
                            <a:pt x="2918" y="1009"/>
                          </a:lnTo>
                          <a:lnTo>
                            <a:pt x="2918" y="1009"/>
                          </a:lnTo>
                          <a:lnTo>
                            <a:pt x="2914" y="1002"/>
                          </a:lnTo>
                          <a:lnTo>
                            <a:pt x="2914" y="1002"/>
                          </a:lnTo>
                          <a:lnTo>
                            <a:pt x="2913" y="999"/>
                          </a:lnTo>
                          <a:lnTo>
                            <a:pt x="2912" y="999"/>
                          </a:lnTo>
                          <a:lnTo>
                            <a:pt x="2910" y="1001"/>
                          </a:lnTo>
                          <a:lnTo>
                            <a:pt x="2910" y="1001"/>
                          </a:lnTo>
                          <a:lnTo>
                            <a:pt x="2902" y="1001"/>
                          </a:lnTo>
                          <a:lnTo>
                            <a:pt x="2893" y="1001"/>
                          </a:lnTo>
                          <a:lnTo>
                            <a:pt x="2886" y="998"/>
                          </a:lnTo>
                          <a:lnTo>
                            <a:pt x="2886" y="998"/>
                          </a:lnTo>
                          <a:lnTo>
                            <a:pt x="2880" y="994"/>
                          </a:lnTo>
                          <a:lnTo>
                            <a:pt x="2876" y="991"/>
                          </a:lnTo>
                          <a:lnTo>
                            <a:pt x="2872" y="986"/>
                          </a:lnTo>
                          <a:lnTo>
                            <a:pt x="2872" y="986"/>
                          </a:lnTo>
                          <a:lnTo>
                            <a:pt x="2871" y="981"/>
                          </a:lnTo>
                          <a:lnTo>
                            <a:pt x="2871" y="975"/>
                          </a:lnTo>
                          <a:lnTo>
                            <a:pt x="2872" y="971"/>
                          </a:lnTo>
                          <a:lnTo>
                            <a:pt x="2872" y="971"/>
                          </a:lnTo>
                          <a:lnTo>
                            <a:pt x="2875" y="971"/>
                          </a:lnTo>
                          <a:lnTo>
                            <a:pt x="2880" y="971"/>
                          </a:lnTo>
                          <a:lnTo>
                            <a:pt x="2885" y="974"/>
                          </a:lnTo>
                          <a:lnTo>
                            <a:pt x="2885" y="974"/>
                          </a:lnTo>
                          <a:lnTo>
                            <a:pt x="2890" y="972"/>
                          </a:lnTo>
                          <a:lnTo>
                            <a:pt x="2894" y="971"/>
                          </a:lnTo>
                          <a:lnTo>
                            <a:pt x="2898" y="969"/>
                          </a:lnTo>
                          <a:lnTo>
                            <a:pt x="2898" y="969"/>
                          </a:lnTo>
                          <a:lnTo>
                            <a:pt x="2901" y="964"/>
                          </a:lnTo>
                          <a:lnTo>
                            <a:pt x="2903" y="958"/>
                          </a:lnTo>
                          <a:lnTo>
                            <a:pt x="2904" y="951"/>
                          </a:lnTo>
                          <a:lnTo>
                            <a:pt x="2904" y="951"/>
                          </a:lnTo>
                          <a:lnTo>
                            <a:pt x="2908" y="949"/>
                          </a:lnTo>
                          <a:lnTo>
                            <a:pt x="2912" y="947"/>
                          </a:lnTo>
                          <a:lnTo>
                            <a:pt x="2915" y="942"/>
                          </a:lnTo>
                          <a:lnTo>
                            <a:pt x="2915" y="942"/>
                          </a:lnTo>
                          <a:lnTo>
                            <a:pt x="2917" y="938"/>
                          </a:lnTo>
                          <a:lnTo>
                            <a:pt x="2918" y="933"/>
                          </a:lnTo>
                          <a:lnTo>
                            <a:pt x="2918" y="929"/>
                          </a:lnTo>
                          <a:lnTo>
                            <a:pt x="2919" y="928"/>
                          </a:lnTo>
                          <a:lnTo>
                            <a:pt x="2919" y="928"/>
                          </a:lnTo>
                          <a:lnTo>
                            <a:pt x="2928" y="926"/>
                          </a:lnTo>
                          <a:lnTo>
                            <a:pt x="2932" y="926"/>
                          </a:lnTo>
                          <a:lnTo>
                            <a:pt x="2935" y="927"/>
                          </a:lnTo>
                          <a:lnTo>
                            <a:pt x="2936" y="929"/>
                          </a:lnTo>
                          <a:lnTo>
                            <a:pt x="2936" y="929"/>
                          </a:lnTo>
                          <a:lnTo>
                            <a:pt x="2939" y="934"/>
                          </a:lnTo>
                          <a:lnTo>
                            <a:pt x="2941" y="940"/>
                          </a:lnTo>
                          <a:lnTo>
                            <a:pt x="2944" y="955"/>
                          </a:lnTo>
                          <a:lnTo>
                            <a:pt x="2944" y="955"/>
                          </a:lnTo>
                          <a:lnTo>
                            <a:pt x="2945" y="959"/>
                          </a:lnTo>
                          <a:lnTo>
                            <a:pt x="2946" y="963"/>
                          </a:lnTo>
                          <a:lnTo>
                            <a:pt x="2948" y="966"/>
                          </a:lnTo>
                          <a:lnTo>
                            <a:pt x="2948" y="966"/>
                          </a:lnTo>
                          <a:lnTo>
                            <a:pt x="2951" y="974"/>
                          </a:lnTo>
                          <a:lnTo>
                            <a:pt x="2953" y="979"/>
                          </a:lnTo>
                          <a:lnTo>
                            <a:pt x="2955" y="980"/>
                          </a:lnTo>
                          <a:lnTo>
                            <a:pt x="2956" y="981"/>
                          </a:lnTo>
                          <a:lnTo>
                            <a:pt x="2956" y="981"/>
                          </a:lnTo>
                          <a:lnTo>
                            <a:pt x="2959" y="979"/>
                          </a:lnTo>
                          <a:lnTo>
                            <a:pt x="2962" y="976"/>
                          </a:lnTo>
                          <a:lnTo>
                            <a:pt x="2968" y="967"/>
                          </a:lnTo>
                          <a:lnTo>
                            <a:pt x="2974" y="958"/>
                          </a:lnTo>
                          <a:lnTo>
                            <a:pt x="2974" y="958"/>
                          </a:lnTo>
                          <a:lnTo>
                            <a:pt x="2977" y="955"/>
                          </a:lnTo>
                          <a:lnTo>
                            <a:pt x="2984" y="950"/>
                          </a:lnTo>
                          <a:lnTo>
                            <a:pt x="2989" y="948"/>
                          </a:lnTo>
                          <a:lnTo>
                            <a:pt x="2994" y="947"/>
                          </a:lnTo>
                          <a:lnTo>
                            <a:pt x="3000" y="947"/>
                          </a:lnTo>
                          <a:lnTo>
                            <a:pt x="3006" y="948"/>
                          </a:lnTo>
                          <a:lnTo>
                            <a:pt x="3006" y="948"/>
                          </a:lnTo>
                          <a:lnTo>
                            <a:pt x="3012" y="950"/>
                          </a:lnTo>
                          <a:lnTo>
                            <a:pt x="3018" y="955"/>
                          </a:lnTo>
                          <a:lnTo>
                            <a:pt x="3023" y="961"/>
                          </a:lnTo>
                          <a:lnTo>
                            <a:pt x="3028" y="967"/>
                          </a:lnTo>
                          <a:lnTo>
                            <a:pt x="3028" y="967"/>
                          </a:lnTo>
                          <a:lnTo>
                            <a:pt x="3029" y="975"/>
                          </a:lnTo>
                          <a:lnTo>
                            <a:pt x="3031" y="982"/>
                          </a:lnTo>
                          <a:lnTo>
                            <a:pt x="3029" y="991"/>
                          </a:lnTo>
                          <a:lnTo>
                            <a:pt x="3029" y="991"/>
                          </a:lnTo>
                          <a:lnTo>
                            <a:pt x="3031" y="994"/>
                          </a:lnTo>
                          <a:lnTo>
                            <a:pt x="3032" y="998"/>
                          </a:lnTo>
                          <a:lnTo>
                            <a:pt x="3034" y="1001"/>
                          </a:lnTo>
                          <a:lnTo>
                            <a:pt x="3034" y="1001"/>
                          </a:lnTo>
                          <a:lnTo>
                            <a:pt x="3038" y="1002"/>
                          </a:lnTo>
                          <a:lnTo>
                            <a:pt x="3042" y="1003"/>
                          </a:lnTo>
                          <a:lnTo>
                            <a:pt x="3050" y="1004"/>
                          </a:lnTo>
                          <a:lnTo>
                            <a:pt x="3050" y="1004"/>
                          </a:lnTo>
                          <a:lnTo>
                            <a:pt x="3065" y="1009"/>
                          </a:lnTo>
                          <a:lnTo>
                            <a:pt x="3075" y="1014"/>
                          </a:lnTo>
                          <a:lnTo>
                            <a:pt x="3077" y="1017"/>
                          </a:lnTo>
                          <a:lnTo>
                            <a:pt x="3080" y="1019"/>
                          </a:lnTo>
                          <a:lnTo>
                            <a:pt x="3080" y="1019"/>
                          </a:lnTo>
                          <a:lnTo>
                            <a:pt x="3081" y="1021"/>
                          </a:lnTo>
                          <a:lnTo>
                            <a:pt x="3081" y="1025"/>
                          </a:lnTo>
                          <a:lnTo>
                            <a:pt x="3079" y="1030"/>
                          </a:lnTo>
                          <a:lnTo>
                            <a:pt x="3076" y="1035"/>
                          </a:lnTo>
                          <a:lnTo>
                            <a:pt x="3075" y="1037"/>
                          </a:lnTo>
                          <a:lnTo>
                            <a:pt x="3076" y="1039"/>
                          </a:lnTo>
                          <a:lnTo>
                            <a:pt x="3076" y="1039"/>
                          </a:lnTo>
                          <a:lnTo>
                            <a:pt x="3083" y="1045"/>
                          </a:lnTo>
                          <a:lnTo>
                            <a:pt x="3088" y="1052"/>
                          </a:lnTo>
                          <a:lnTo>
                            <a:pt x="3092" y="1060"/>
                          </a:lnTo>
                          <a:lnTo>
                            <a:pt x="3092" y="1060"/>
                          </a:lnTo>
                          <a:lnTo>
                            <a:pt x="3095" y="1072"/>
                          </a:lnTo>
                          <a:lnTo>
                            <a:pt x="3097" y="1082"/>
                          </a:lnTo>
                          <a:lnTo>
                            <a:pt x="3097" y="1082"/>
                          </a:lnTo>
                          <a:lnTo>
                            <a:pt x="3098" y="1088"/>
                          </a:lnTo>
                          <a:lnTo>
                            <a:pt x="3099" y="1091"/>
                          </a:lnTo>
                          <a:lnTo>
                            <a:pt x="3102" y="1094"/>
                          </a:lnTo>
                          <a:lnTo>
                            <a:pt x="3102" y="1094"/>
                          </a:lnTo>
                          <a:lnTo>
                            <a:pt x="3103" y="1098"/>
                          </a:lnTo>
                          <a:lnTo>
                            <a:pt x="3106" y="1100"/>
                          </a:lnTo>
                          <a:lnTo>
                            <a:pt x="3108" y="1101"/>
                          </a:lnTo>
                          <a:lnTo>
                            <a:pt x="3109" y="1101"/>
                          </a:lnTo>
                          <a:lnTo>
                            <a:pt x="3109" y="1101"/>
                          </a:lnTo>
                          <a:lnTo>
                            <a:pt x="3118" y="1098"/>
                          </a:lnTo>
                          <a:lnTo>
                            <a:pt x="3126" y="1093"/>
                          </a:lnTo>
                          <a:lnTo>
                            <a:pt x="3126" y="1093"/>
                          </a:lnTo>
                          <a:lnTo>
                            <a:pt x="3130" y="1091"/>
                          </a:lnTo>
                          <a:lnTo>
                            <a:pt x="3133" y="1090"/>
                          </a:lnTo>
                          <a:lnTo>
                            <a:pt x="3136" y="1091"/>
                          </a:lnTo>
                          <a:lnTo>
                            <a:pt x="3136" y="1091"/>
                          </a:lnTo>
                          <a:lnTo>
                            <a:pt x="3139" y="1090"/>
                          </a:lnTo>
                          <a:lnTo>
                            <a:pt x="3145" y="1089"/>
                          </a:lnTo>
                          <a:lnTo>
                            <a:pt x="3152" y="1085"/>
                          </a:lnTo>
                          <a:lnTo>
                            <a:pt x="3156" y="1083"/>
                          </a:lnTo>
                          <a:lnTo>
                            <a:pt x="3157" y="1079"/>
                          </a:lnTo>
                          <a:lnTo>
                            <a:pt x="3157" y="1079"/>
                          </a:lnTo>
                          <a:lnTo>
                            <a:pt x="3158" y="1076"/>
                          </a:lnTo>
                          <a:lnTo>
                            <a:pt x="3157" y="1071"/>
                          </a:lnTo>
                          <a:lnTo>
                            <a:pt x="3155" y="1062"/>
                          </a:lnTo>
                          <a:lnTo>
                            <a:pt x="3151" y="1055"/>
                          </a:lnTo>
                          <a:lnTo>
                            <a:pt x="3149" y="1052"/>
                          </a:lnTo>
                          <a:lnTo>
                            <a:pt x="3149" y="1052"/>
                          </a:lnTo>
                          <a:lnTo>
                            <a:pt x="3134" y="1026"/>
                          </a:lnTo>
                          <a:lnTo>
                            <a:pt x="3120" y="1006"/>
                          </a:lnTo>
                          <a:lnTo>
                            <a:pt x="3108" y="988"/>
                          </a:lnTo>
                          <a:lnTo>
                            <a:pt x="3108" y="988"/>
                          </a:lnTo>
                          <a:lnTo>
                            <a:pt x="3102" y="981"/>
                          </a:lnTo>
                          <a:lnTo>
                            <a:pt x="3097" y="977"/>
                          </a:lnTo>
                          <a:lnTo>
                            <a:pt x="3093" y="975"/>
                          </a:lnTo>
                          <a:lnTo>
                            <a:pt x="3090" y="974"/>
                          </a:lnTo>
                          <a:lnTo>
                            <a:pt x="3086" y="974"/>
                          </a:lnTo>
                          <a:lnTo>
                            <a:pt x="3085" y="974"/>
                          </a:lnTo>
                          <a:lnTo>
                            <a:pt x="3085" y="974"/>
                          </a:lnTo>
                          <a:lnTo>
                            <a:pt x="3080" y="969"/>
                          </a:lnTo>
                          <a:lnTo>
                            <a:pt x="3076" y="963"/>
                          </a:lnTo>
                          <a:lnTo>
                            <a:pt x="3075" y="959"/>
                          </a:lnTo>
                          <a:lnTo>
                            <a:pt x="3074" y="955"/>
                          </a:lnTo>
                          <a:lnTo>
                            <a:pt x="3074" y="955"/>
                          </a:lnTo>
                          <a:lnTo>
                            <a:pt x="3075" y="953"/>
                          </a:lnTo>
                          <a:lnTo>
                            <a:pt x="3076" y="950"/>
                          </a:lnTo>
                          <a:lnTo>
                            <a:pt x="3079" y="945"/>
                          </a:lnTo>
                          <a:lnTo>
                            <a:pt x="3085" y="942"/>
                          </a:lnTo>
                          <a:lnTo>
                            <a:pt x="3085" y="942"/>
                          </a:lnTo>
                          <a:lnTo>
                            <a:pt x="3091" y="937"/>
                          </a:lnTo>
                          <a:lnTo>
                            <a:pt x="3097" y="932"/>
                          </a:lnTo>
                          <a:lnTo>
                            <a:pt x="3098" y="928"/>
                          </a:lnTo>
                          <a:lnTo>
                            <a:pt x="3099" y="926"/>
                          </a:lnTo>
                          <a:lnTo>
                            <a:pt x="3099" y="926"/>
                          </a:lnTo>
                          <a:lnTo>
                            <a:pt x="3099" y="920"/>
                          </a:lnTo>
                          <a:lnTo>
                            <a:pt x="3099" y="913"/>
                          </a:lnTo>
                          <a:lnTo>
                            <a:pt x="3097" y="900"/>
                          </a:lnTo>
                          <a:lnTo>
                            <a:pt x="3097" y="900"/>
                          </a:lnTo>
                          <a:lnTo>
                            <a:pt x="3096" y="894"/>
                          </a:lnTo>
                          <a:lnTo>
                            <a:pt x="3097" y="886"/>
                          </a:lnTo>
                          <a:lnTo>
                            <a:pt x="3097" y="880"/>
                          </a:lnTo>
                          <a:lnTo>
                            <a:pt x="3097" y="880"/>
                          </a:lnTo>
                          <a:lnTo>
                            <a:pt x="3098" y="878"/>
                          </a:lnTo>
                          <a:lnTo>
                            <a:pt x="3099" y="872"/>
                          </a:lnTo>
                          <a:lnTo>
                            <a:pt x="3102" y="866"/>
                          </a:lnTo>
                          <a:lnTo>
                            <a:pt x="3104" y="863"/>
                          </a:lnTo>
                          <a:lnTo>
                            <a:pt x="3108" y="862"/>
                          </a:lnTo>
                          <a:lnTo>
                            <a:pt x="3108" y="862"/>
                          </a:lnTo>
                          <a:lnTo>
                            <a:pt x="3112" y="862"/>
                          </a:lnTo>
                          <a:lnTo>
                            <a:pt x="3117" y="863"/>
                          </a:lnTo>
                          <a:lnTo>
                            <a:pt x="3125" y="867"/>
                          </a:lnTo>
                          <a:lnTo>
                            <a:pt x="3135" y="872"/>
                          </a:lnTo>
                          <a:lnTo>
                            <a:pt x="3135" y="872"/>
                          </a:lnTo>
                          <a:lnTo>
                            <a:pt x="3139" y="873"/>
                          </a:lnTo>
                          <a:lnTo>
                            <a:pt x="3146" y="874"/>
                          </a:lnTo>
                          <a:lnTo>
                            <a:pt x="3150" y="874"/>
                          </a:lnTo>
                          <a:lnTo>
                            <a:pt x="3155" y="874"/>
                          </a:lnTo>
                          <a:lnTo>
                            <a:pt x="3160" y="872"/>
                          </a:lnTo>
                          <a:lnTo>
                            <a:pt x="3163" y="867"/>
                          </a:lnTo>
                          <a:lnTo>
                            <a:pt x="3163" y="867"/>
                          </a:lnTo>
                          <a:lnTo>
                            <a:pt x="3167" y="861"/>
                          </a:lnTo>
                          <a:lnTo>
                            <a:pt x="3169" y="852"/>
                          </a:lnTo>
                          <a:lnTo>
                            <a:pt x="3174" y="835"/>
                          </a:lnTo>
                          <a:lnTo>
                            <a:pt x="3176" y="820"/>
                          </a:lnTo>
                          <a:lnTo>
                            <a:pt x="3177" y="814"/>
                          </a:lnTo>
                          <a:lnTo>
                            <a:pt x="3177" y="814"/>
                          </a:lnTo>
                          <a:lnTo>
                            <a:pt x="3180" y="805"/>
                          </a:lnTo>
                          <a:lnTo>
                            <a:pt x="3185" y="794"/>
                          </a:lnTo>
                          <a:lnTo>
                            <a:pt x="3188" y="783"/>
                          </a:lnTo>
                          <a:lnTo>
                            <a:pt x="3188" y="783"/>
                          </a:lnTo>
                          <a:lnTo>
                            <a:pt x="3189" y="771"/>
                          </a:lnTo>
                          <a:lnTo>
                            <a:pt x="3190" y="760"/>
                          </a:lnTo>
                          <a:lnTo>
                            <a:pt x="3189" y="749"/>
                          </a:lnTo>
                          <a:lnTo>
                            <a:pt x="3189" y="749"/>
                          </a:lnTo>
                          <a:lnTo>
                            <a:pt x="3192" y="744"/>
                          </a:lnTo>
                          <a:lnTo>
                            <a:pt x="3195" y="730"/>
                          </a:lnTo>
                          <a:lnTo>
                            <a:pt x="3198" y="722"/>
                          </a:lnTo>
                          <a:lnTo>
                            <a:pt x="3198" y="713"/>
                          </a:lnTo>
                          <a:lnTo>
                            <a:pt x="3198" y="703"/>
                          </a:lnTo>
                          <a:lnTo>
                            <a:pt x="3196" y="695"/>
                          </a:lnTo>
                          <a:lnTo>
                            <a:pt x="3196" y="695"/>
                          </a:lnTo>
                          <a:lnTo>
                            <a:pt x="3192" y="685"/>
                          </a:lnTo>
                          <a:lnTo>
                            <a:pt x="3187" y="676"/>
                          </a:lnTo>
                          <a:lnTo>
                            <a:pt x="3174" y="659"/>
                          </a:lnTo>
                          <a:lnTo>
                            <a:pt x="3174" y="659"/>
                          </a:lnTo>
                          <a:lnTo>
                            <a:pt x="3168" y="651"/>
                          </a:lnTo>
                          <a:lnTo>
                            <a:pt x="3163" y="642"/>
                          </a:lnTo>
                          <a:lnTo>
                            <a:pt x="3158" y="633"/>
                          </a:lnTo>
                          <a:lnTo>
                            <a:pt x="3158" y="633"/>
                          </a:lnTo>
                          <a:lnTo>
                            <a:pt x="3157" y="625"/>
                          </a:lnTo>
                          <a:lnTo>
                            <a:pt x="3155" y="616"/>
                          </a:lnTo>
                          <a:lnTo>
                            <a:pt x="3151" y="608"/>
                          </a:lnTo>
                          <a:lnTo>
                            <a:pt x="3151" y="608"/>
                          </a:lnTo>
                          <a:lnTo>
                            <a:pt x="3146" y="602"/>
                          </a:lnTo>
                          <a:lnTo>
                            <a:pt x="3141" y="597"/>
                          </a:lnTo>
                          <a:lnTo>
                            <a:pt x="3135" y="592"/>
                          </a:lnTo>
                          <a:lnTo>
                            <a:pt x="3135" y="592"/>
                          </a:lnTo>
                          <a:lnTo>
                            <a:pt x="3124" y="581"/>
                          </a:lnTo>
                          <a:lnTo>
                            <a:pt x="3113" y="572"/>
                          </a:lnTo>
                          <a:lnTo>
                            <a:pt x="3104" y="566"/>
                          </a:lnTo>
                          <a:lnTo>
                            <a:pt x="3104" y="566"/>
                          </a:lnTo>
                          <a:lnTo>
                            <a:pt x="3096" y="563"/>
                          </a:lnTo>
                          <a:lnTo>
                            <a:pt x="3090" y="561"/>
                          </a:lnTo>
                          <a:lnTo>
                            <a:pt x="3077" y="560"/>
                          </a:lnTo>
                          <a:lnTo>
                            <a:pt x="3069" y="561"/>
                          </a:lnTo>
                          <a:lnTo>
                            <a:pt x="3065" y="561"/>
                          </a:lnTo>
                          <a:lnTo>
                            <a:pt x="3065" y="561"/>
                          </a:lnTo>
                          <a:lnTo>
                            <a:pt x="3066" y="565"/>
                          </a:lnTo>
                          <a:lnTo>
                            <a:pt x="3065" y="568"/>
                          </a:lnTo>
                          <a:lnTo>
                            <a:pt x="3064" y="568"/>
                          </a:lnTo>
                          <a:lnTo>
                            <a:pt x="3063" y="570"/>
                          </a:lnTo>
                          <a:lnTo>
                            <a:pt x="3063" y="570"/>
                          </a:lnTo>
                          <a:lnTo>
                            <a:pt x="3055" y="570"/>
                          </a:lnTo>
                          <a:lnTo>
                            <a:pt x="3048" y="568"/>
                          </a:lnTo>
                          <a:lnTo>
                            <a:pt x="3048" y="568"/>
                          </a:lnTo>
                          <a:lnTo>
                            <a:pt x="3044" y="568"/>
                          </a:lnTo>
                          <a:lnTo>
                            <a:pt x="3043" y="570"/>
                          </a:lnTo>
                          <a:lnTo>
                            <a:pt x="3043" y="571"/>
                          </a:lnTo>
                          <a:lnTo>
                            <a:pt x="3043" y="571"/>
                          </a:lnTo>
                          <a:lnTo>
                            <a:pt x="3041" y="572"/>
                          </a:lnTo>
                          <a:lnTo>
                            <a:pt x="3039" y="572"/>
                          </a:lnTo>
                          <a:lnTo>
                            <a:pt x="3037" y="568"/>
                          </a:lnTo>
                          <a:lnTo>
                            <a:pt x="3037" y="568"/>
                          </a:lnTo>
                          <a:lnTo>
                            <a:pt x="3029" y="555"/>
                          </a:lnTo>
                          <a:lnTo>
                            <a:pt x="3026" y="549"/>
                          </a:lnTo>
                          <a:lnTo>
                            <a:pt x="3021" y="544"/>
                          </a:lnTo>
                          <a:lnTo>
                            <a:pt x="3021" y="544"/>
                          </a:lnTo>
                          <a:lnTo>
                            <a:pt x="3016" y="541"/>
                          </a:lnTo>
                          <a:lnTo>
                            <a:pt x="3011" y="540"/>
                          </a:lnTo>
                          <a:lnTo>
                            <a:pt x="3006" y="540"/>
                          </a:lnTo>
                          <a:lnTo>
                            <a:pt x="3001" y="541"/>
                          </a:lnTo>
                          <a:lnTo>
                            <a:pt x="2994" y="544"/>
                          </a:lnTo>
                          <a:lnTo>
                            <a:pt x="2991" y="545"/>
                          </a:lnTo>
                          <a:lnTo>
                            <a:pt x="2991" y="545"/>
                          </a:lnTo>
                          <a:lnTo>
                            <a:pt x="2988" y="545"/>
                          </a:lnTo>
                          <a:lnTo>
                            <a:pt x="2986" y="544"/>
                          </a:lnTo>
                          <a:lnTo>
                            <a:pt x="2985" y="543"/>
                          </a:lnTo>
                          <a:lnTo>
                            <a:pt x="2986" y="540"/>
                          </a:lnTo>
                          <a:lnTo>
                            <a:pt x="2986" y="540"/>
                          </a:lnTo>
                          <a:lnTo>
                            <a:pt x="2990" y="535"/>
                          </a:lnTo>
                          <a:lnTo>
                            <a:pt x="2995" y="528"/>
                          </a:lnTo>
                          <a:lnTo>
                            <a:pt x="3000" y="520"/>
                          </a:lnTo>
                          <a:lnTo>
                            <a:pt x="3004" y="512"/>
                          </a:lnTo>
                          <a:lnTo>
                            <a:pt x="3004" y="512"/>
                          </a:lnTo>
                          <a:lnTo>
                            <a:pt x="3005" y="507"/>
                          </a:lnTo>
                          <a:lnTo>
                            <a:pt x="3006" y="502"/>
                          </a:lnTo>
                          <a:lnTo>
                            <a:pt x="3006" y="492"/>
                          </a:lnTo>
                          <a:lnTo>
                            <a:pt x="3005" y="481"/>
                          </a:lnTo>
                          <a:lnTo>
                            <a:pt x="3005" y="481"/>
                          </a:lnTo>
                          <a:lnTo>
                            <a:pt x="3009" y="477"/>
                          </a:lnTo>
                          <a:lnTo>
                            <a:pt x="3012" y="474"/>
                          </a:lnTo>
                          <a:lnTo>
                            <a:pt x="3015" y="470"/>
                          </a:lnTo>
                          <a:lnTo>
                            <a:pt x="3015" y="470"/>
                          </a:lnTo>
                          <a:lnTo>
                            <a:pt x="3017" y="463"/>
                          </a:lnTo>
                          <a:lnTo>
                            <a:pt x="3017" y="458"/>
                          </a:lnTo>
                          <a:lnTo>
                            <a:pt x="3017" y="452"/>
                          </a:lnTo>
                          <a:lnTo>
                            <a:pt x="3017" y="452"/>
                          </a:lnTo>
                          <a:lnTo>
                            <a:pt x="3021" y="450"/>
                          </a:lnTo>
                          <a:lnTo>
                            <a:pt x="3022" y="448"/>
                          </a:lnTo>
                          <a:lnTo>
                            <a:pt x="3025" y="444"/>
                          </a:lnTo>
                          <a:lnTo>
                            <a:pt x="3025" y="444"/>
                          </a:lnTo>
                          <a:lnTo>
                            <a:pt x="3026" y="437"/>
                          </a:lnTo>
                          <a:lnTo>
                            <a:pt x="3027" y="433"/>
                          </a:lnTo>
                          <a:lnTo>
                            <a:pt x="3029" y="431"/>
                          </a:lnTo>
                          <a:lnTo>
                            <a:pt x="3029" y="431"/>
                          </a:lnTo>
                          <a:lnTo>
                            <a:pt x="3032" y="428"/>
                          </a:lnTo>
                          <a:lnTo>
                            <a:pt x="3036" y="427"/>
                          </a:lnTo>
                          <a:lnTo>
                            <a:pt x="3043" y="426"/>
                          </a:lnTo>
                          <a:lnTo>
                            <a:pt x="3050" y="427"/>
                          </a:lnTo>
                          <a:lnTo>
                            <a:pt x="3050" y="427"/>
                          </a:lnTo>
                          <a:lnTo>
                            <a:pt x="3055" y="428"/>
                          </a:lnTo>
                          <a:lnTo>
                            <a:pt x="3061" y="430"/>
                          </a:lnTo>
                          <a:lnTo>
                            <a:pt x="3068" y="428"/>
                          </a:lnTo>
                          <a:lnTo>
                            <a:pt x="3068" y="428"/>
                          </a:lnTo>
                          <a:lnTo>
                            <a:pt x="3082" y="425"/>
                          </a:lnTo>
                          <a:lnTo>
                            <a:pt x="3096" y="422"/>
                          </a:lnTo>
                          <a:lnTo>
                            <a:pt x="3096" y="422"/>
                          </a:lnTo>
                          <a:lnTo>
                            <a:pt x="3106" y="421"/>
                          </a:lnTo>
                          <a:lnTo>
                            <a:pt x="3113" y="422"/>
                          </a:lnTo>
                          <a:lnTo>
                            <a:pt x="3120" y="425"/>
                          </a:lnTo>
                          <a:lnTo>
                            <a:pt x="3120" y="425"/>
                          </a:lnTo>
                          <a:lnTo>
                            <a:pt x="3124" y="427"/>
                          </a:lnTo>
                          <a:lnTo>
                            <a:pt x="3129" y="428"/>
                          </a:lnTo>
                          <a:lnTo>
                            <a:pt x="3133" y="428"/>
                          </a:lnTo>
                          <a:lnTo>
                            <a:pt x="3133" y="428"/>
                          </a:lnTo>
                          <a:lnTo>
                            <a:pt x="3147" y="423"/>
                          </a:lnTo>
                          <a:lnTo>
                            <a:pt x="3156" y="422"/>
                          </a:lnTo>
                          <a:lnTo>
                            <a:pt x="3166" y="421"/>
                          </a:lnTo>
                          <a:lnTo>
                            <a:pt x="3166" y="421"/>
                          </a:lnTo>
                          <a:lnTo>
                            <a:pt x="3172" y="422"/>
                          </a:lnTo>
                          <a:lnTo>
                            <a:pt x="3179" y="425"/>
                          </a:lnTo>
                          <a:lnTo>
                            <a:pt x="3192" y="431"/>
                          </a:lnTo>
                          <a:lnTo>
                            <a:pt x="3200" y="436"/>
                          </a:lnTo>
                          <a:lnTo>
                            <a:pt x="3204" y="438"/>
                          </a:lnTo>
                          <a:lnTo>
                            <a:pt x="3204" y="438"/>
                          </a:lnTo>
                          <a:lnTo>
                            <a:pt x="3206" y="441"/>
                          </a:lnTo>
                          <a:lnTo>
                            <a:pt x="3210" y="442"/>
                          </a:lnTo>
                          <a:lnTo>
                            <a:pt x="3214" y="441"/>
                          </a:lnTo>
                          <a:lnTo>
                            <a:pt x="3214" y="441"/>
                          </a:lnTo>
                          <a:lnTo>
                            <a:pt x="3219" y="438"/>
                          </a:lnTo>
                          <a:lnTo>
                            <a:pt x="3226" y="436"/>
                          </a:lnTo>
                          <a:lnTo>
                            <a:pt x="3226" y="436"/>
                          </a:lnTo>
                          <a:lnTo>
                            <a:pt x="3239" y="432"/>
                          </a:lnTo>
                          <a:lnTo>
                            <a:pt x="3246" y="430"/>
                          </a:lnTo>
                          <a:lnTo>
                            <a:pt x="3249" y="427"/>
                          </a:lnTo>
                          <a:lnTo>
                            <a:pt x="3249" y="427"/>
                          </a:lnTo>
                          <a:lnTo>
                            <a:pt x="3250" y="425"/>
                          </a:lnTo>
                          <a:lnTo>
                            <a:pt x="3249" y="422"/>
                          </a:lnTo>
                          <a:lnTo>
                            <a:pt x="3243" y="417"/>
                          </a:lnTo>
                          <a:lnTo>
                            <a:pt x="3231" y="411"/>
                          </a:lnTo>
                          <a:lnTo>
                            <a:pt x="3231" y="411"/>
                          </a:lnTo>
                          <a:lnTo>
                            <a:pt x="3228" y="409"/>
                          </a:lnTo>
                          <a:lnTo>
                            <a:pt x="3226" y="405"/>
                          </a:lnTo>
                          <a:lnTo>
                            <a:pt x="3226" y="403"/>
                          </a:lnTo>
                          <a:lnTo>
                            <a:pt x="3226" y="403"/>
                          </a:lnTo>
                          <a:lnTo>
                            <a:pt x="3231" y="393"/>
                          </a:lnTo>
                          <a:lnTo>
                            <a:pt x="3236" y="383"/>
                          </a:lnTo>
                          <a:lnTo>
                            <a:pt x="3236" y="383"/>
                          </a:lnTo>
                          <a:lnTo>
                            <a:pt x="3236" y="378"/>
                          </a:lnTo>
                          <a:lnTo>
                            <a:pt x="3234" y="373"/>
                          </a:lnTo>
                          <a:lnTo>
                            <a:pt x="3232" y="368"/>
                          </a:lnTo>
                          <a:lnTo>
                            <a:pt x="3232" y="368"/>
                          </a:lnTo>
                          <a:lnTo>
                            <a:pt x="3248" y="366"/>
                          </a:lnTo>
                          <a:lnTo>
                            <a:pt x="3263" y="366"/>
                          </a:lnTo>
                          <a:lnTo>
                            <a:pt x="3269" y="366"/>
                          </a:lnTo>
                          <a:lnTo>
                            <a:pt x="3273" y="367"/>
                          </a:lnTo>
                          <a:lnTo>
                            <a:pt x="3273" y="367"/>
                          </a:lnTo>
                          <a:lnTo>
                            <a:pt x="3277" y="371"/>
                          </a:lnTo>
                          <a:lnTo>
                            <a:pt x="3282" y="373"/>
                          </a:lnTo>
                          <a:lnTo>
                            <a:pt x="3287" y="380"/>
                          </a:lnTo>
                          <a:lnTo>
                            <a:pt x="3287" y="380"/>
                          </a:lnTo>
                          <a:lnTo>
                            <a:pt x="3291" y="385"/>
                          </a:lnTo>
                          <a:lnTo>
                            <a:pt x="3296" y="388"/>
                          </a:lnTo>
                          <a:lnTo>
                            <a:pt x="3301" y="390"/>
                          </a:lnTo>
                          <a:lnTo>
                            <a:pt x="3301" y="390"/>
                          </a:lnTo>
                          <a:lnTo>
                            <a:pt x="3309" y="392"/>
                          </a:lnTo>
                          <a:lnTo>
                            <a:pt x="3318" y="393"/>
                          </a:lnTo>
                          <a:lnTo>
                            <a:pt x="3322" y="392"/>
                          </a:lnTo>
                          <a:lnTo>
                            <a:pt x="3324" y="390"/>
                          </a:lnTo>
                          <a:lnTo>
                            <a:pt x="3324" y="390"/>
                          </a:lnTo>
                          <a:lnTo>
                            <a:pt x="3327" y="388"/>
                          </a:lnTo>
                          <a:lnTo>
                            <a:pt x="3329" y="384"/>
                          </a:lnTo>
                          <a:lnTo>
                            <a:pt x="3330" y="377"/>
                          </a:lnTo>
                          <a:lnTo>
                            <a:pt x="3331" y="371"/>
                          </a:lnTo>
                          <a:lnTo>
                            <a:pt x="3331" y="368"/>
                          </a:lnTo>
                          <a:lnTo>
                            <a:pt x="3331" y="368"/>
                          </a:lnTo>
                          <a:lnTo>
                            <a:pt x="3330" y="366"/>
                          </a:lnTo>
                          <a:lnTo>
                            <a:pt x="3329" y="362"/>
                          </a:lnTo>
                          <a:lnTo>
                            <a:pt x="3327" y="358"/>
                          </a:lnTo>
                          <a:lnTo>
                            <a:pt x="3327" y="358"/>
                          </a:lnTo>
                          <a:lnTo>
                            <a:pt x="3323" y="355"/>
                          </a:lnTo>
                          <a:lnTo>
                            <a:pt x="3319" y="351"/>
                          </a:lnTo>
                          <a:lnTo>
                            <a:pt x="3319" y="351"/>
                          </a:lnTo>
                          <a:lnTo>
                            <a:pt x="3318" y="347"/>
                          </a:lnTo>
                          <a:lnTo>
                            <a:pt x="3318" y="344"/>
                          </a:lnTo>
                          <a:lnTo>
                            <a:pt x="3318" y="341"/>
                          </a:lnTo>
                          <a:lnTo>
                            <a:pt x="3319" y="340"/>
                          </a:lnTo>
                          <a:lnTo>
                            <a:pt x="3319" y="340"/>
                          </a:lnTo>
                          <a:lnTo>
                            <a:pt x="3324" y="335"/>
                          </a:lnTo>
                          <a:lnTo>
                            <a:pt x="3325" y="334"/>
                          </a:lnTo>
                          <a:lnTo>
                            <a:pt x="3328" y="334"/>
                          </a:lnTo>
                          <a:lnTo>
                            <a:pt x="3331" y="334"/>
                          </a:lnTo>
                          <a:lnTo>
                            <a:pt x="3334" y="336"/>
                          </a:lnTo>
                          <a:lnTo>
                            <a:pt x="3334" y="336"/>
                          </a:lnTo>
                          <a:lnTo>
                            <a:pt x="3340" y="344"/>
                          </a:lnTo>
                          <a:lnTo>
                            <a:pt x="3345" y="355"/>
                          </a:lnTo>
                          <a:lnTo>
                            <a:pt x="3351" y="368"/>
                          </a:lnTo>
                          <a:lnTo>
                            <a:pt x="3351" y="368"/>
                          </a:lnTo>
                          <a:lnTo>
                            <a:pt x="3357" y="374"/>
                          </a:lnTo>
                          <a:lnTo>
                            <a:pt x="3360" y="380"/>
                          </a:lnTo>
                          <a:lnTo>
                            <a:pt x="3361" y="384"/>
                          </a:lnTo>
                          <a:lnTo>
                            <a:pt x="3361" y="388"/>
                          </a:lnTo>
                          <a:lnTo>
                            <a:pt x="3361" y="388"/>
                          </a:lnTo>
                          <a:lnTo>
                            <a:pt x="3360" y="392"/>
                          </a:lnTo>
                          <a:lnTo>
                            <a:pt x="3357" y="395"/>
                          </a:lnTo>
                          <a:lnTo>
                            <a:pt x="3351" y="401"/>
                          </a:lnTo>
                          <a:lnTo>
                            <a:pt x="3351" y="401"/>
                          </a:lnTo>
                          <a:lnTo>
                            <a:pt x="3347" y="406"/>
                          </a:lnTo>
                          <a:lnTo>
                            <a:pt x="3347" y="409"/>
                          </a:lnTo>
                          <a:lnTo>
                            <a:pt x="3347" y="409"/>
                          </a:lnTo>
                          <a:lnTo>
                            <a:pt x="3345" y="414"/>
                          </a:lnTo>
                          <a:lnTo>
                            <a:pt x="3345" y="419"/>
                          </a:lnTo>
                          <a:lnTo>
                            <a:pt x="3345" y="426"/>
                          </a:lnTo>
                          <a:lnTo>
                            <a:pt x="3345" y="426"/>
                          </a:lnTo>
                          <a:lnTo>
                            <a:pt x="3346" y="434"/>
                          </a:lnTo>
                          <a:lnTo>
                            <a:pt x="3347" y="444"/>
                          </a:lnTo>
                          <a:lnTo>
                            <a:pt x="3347" y="444"/>
                          </a:lnTo>
                          <a:lnTo>
                            <a:pt x="3346" y="448"/>
                          </a:lnTo>
                          <a:lnTo>
                            <a:pt x="3345" y="453"/>
                          </a:lnTo>
                          <a:lnTo>
                            <a:pt x="3339" y="460"/>
                          </a:lnTo>
                          <a:lnTo>
                            <a:pt x="3334" y="465"/>
                          </a:lnTo>
                          <a:lnTo>
                            <a:pt x="3333" y="468"/>
                          </a:lnTo>
                          <a:lnTo>
                            <a:pt x="3333" y="468"/>
                          </a:lnTo>
                          <a:lnTo>
                            <a:pt x="3329" y="474"/>
                          </a:lnTo>
                          <a:lnTo>
                            <a:pt x="3328" y="479"/>
                          </a:lnTo>
                          <a:lnTo>
                            <a:pt x="3328" y="482"/>
                          </a:lnTo>
                          <a:lnTo>
                            <a:pt x="3329" y="485"/>
                          </a:lnTo>
                          <a:lnTo>
                            <a:pt x="3329" y="485"/>
                          </a:lnTo>
                          <a:lnTo>
                            <a:pt x="3338" y="500"/>
                          </a:lnTo>
                          <a:lnTo>
                            <a:pt x="3347" y="514"/>
                          </a:lnTo>
                          <a:lnTo>
                            <a:pt x="3347" y="514"/>
                          </a:lnTo>
                          <a:lnTo>
                            <a:pt x="3362" y="530"/>
                          </a:lnTo>
                          <a:lnTo>
                            <a:pt x="3368" y="538"/>
                          </a:lnTo>
                          <a:lnTo>
                            <a:pt x="3368" y="538"/>
                          </a:lnTo>
                          <a:lnTo>
                            <a:pt x="3381" y="547"/>
                          </a:lnTo>
                          <a:lnTo>
                            <a:pt x="3392" y="559"/>
                          </a:lnTo>
                          <a:lnTo>
                            <a:pt x="3398" y="565"/>
                          </a:lnTo>
                          <a:lnTo>
                            <a:pt x="3403" y="571"/>
                          </a:lnTo>
                          <a:lnTo>
                            <a:pt x="3403" y="571"/>
                          </a:lnTo>
                          <a:lnTo>
                            <a:pt x="3412" y="584"/>
                          </a:lnTo>
                          <a:lnTo>
                            <a:pt x="3422" y="597"/>
                          </a:lnTo>
                          <a:lnTo>
                            <a:pt x="3422" y="597"/>
                          </a:lnTo>
                          <a:lnTo>
                            <a:pt x="3437" y="614"/>
                          </a:lnTo>
                          <a:lnTo>
                            <a:pt x="3452" y="626"/>
                          </a:lnTo>
                          <a:lnTo>
                            <a:pt x="3466" y="638"/>
                          </a:lnTo>
                          <a:lnTo>
                            <a:pt x="3466" y="638"/>
                          </a:lnTo>
                          <a:lnTo>
                            <a:pt x="3471" y="643"/>
                          </a:lnTo>
                          <a:lnTo>
                            <a:pt x="3476" y="646"/>
                          </a:lnTo>
                          <a:lnTo>
                            <a:pt x="3478" y="646"/>
                          </a:lnTo>
                          <a:lnTo>
                            <a:pt x="3480" y="646"/>
                          </a:lnTo>
                          <a:lnTo>
                            <a:pt x="3480" y="646"/>
                          </a:lnTo>
                          <a:lnTo>
                            <a:pt x="3481" y="643"/>
                          </a:lnTo>
                          <a:lnTo>
                            <a:pt x="3481" y="640"/>
                          </a:lnTo>
                          <a:lnTo>
                            <a:pt x="3482" y="632"/>
                          </a:lnTo>
                          <a:lnTo>
                            <a:pt x="3481" y="621"/>
                          </a:lnTo>
                          <a:lnTo>
                            <a:pt x="3481" y="621"/>
                          </a:lnTo>
                          <a:lnTo>
                            <a:pt x="3478" y="611"/>
                          </a:lnTo>
                          <a:lnTo>
                            <a:pt x="3476" y="603"/>
                          </a:lnTo>
                          <a:lnTo>
                            <a:pt x="3476" y="594"/>
                          </a:lnTo>
                          <a:lnTo>
                            <a:pt x="3476" y="594"/>
                          </a:lnTo>
                          <a:lnTo>
                            <a:pt x="3476" y="592"/>
                          </a:lnTo>
                          <a:lnTo>
                            <a:pt x="3479" y="589"/>
                          </a:lnTo>
                          <a:lnTo>
                            <a:pt x="3482" y="587"/>
                          </a:lnTo>
                          <a:lnTo>
                            <a:pt x="3486" y="586"/>
                          </a:lnTo>
                          <a:lnTo>
                            <a:pt x="3487" y="586"/>
                          </a:lnTo>
                          <a:lnTo>
                            <a:pt x="3487" y="586"/>
                          </a:lnTo>
                          <a:lnTo>
                            <a:pt x="3490" y="583"/>
                          </a:lnTo>
                          <a:lnTo>
                            <a:pt x="3490" y="581"/>
                          </a:lnTo>
                          <a:lnTo>
                            <a:pt x="3490" y="578"/>
                          </a:lnTo>
                          <a:lnTo>
                            <a:pt x="3490" y="578"/>
                          </a:lnTo>
                          <a:lnTo>
                            <a:pt x="3481" y="567"/>
                          </a:lnTo>
                          <a:lnTo>
                            <a:pt x="3478" y="562"/>
                          </a:lnTo>
                          <a:lnTo>
                            <a:pt x="3475" y="557"/>
                          </a:lnTo>
                          <a:lnTo>
                            <a:pt x="3475" y="557"/>
                          </a:lnTo>
                          <a:lnTo>
                            <a:pt x="3475" y="556"/>
                          </a:lnTo>
                          <a:lnTo>
                            <a:pt x="3476" y="555"/>
                          </a:lnTo>
                          <a:lnTo>
                            <a:pt x="3480" y="551"/>
                          </a:lnTo>
                          <a:lnTo>
                            <a:pt x="3485" y="549"/>
                          </a:lnTo>
                          <a:lnTo>
                            <a:pt x="3485" y="549"/>
                          </a:lnTo>
                          <a:lnTo>
                            <a:pt x="3489" y="545"/>
                          </a:lnTo>
                          <a:lnTo>
                            <a:pt x="3490" y="543"/>
                          </a:lnTo>
                          <a:lnTo>
                            <a:pt x="3491" y="539"/>
                          </a:lnTo>
                          <a:lnTo>
                            <a:pt x="3491" y="539"/>
                          </a:lnTo>
                          <a:lnTo>
                            <a:pt x="3490" y="534"/>
                          </a:lnTo>
                          <a:lnTo>
                            <a:pt x="3487" y="530"/>
                          </a:lnTo>
                          <a:lnTo>
                            <a:pt x="3484" y="528"/>
                          </a:lnTo>
                          <a:lnTo>
                            <a:pt x="3484" y="528"/>
                          </a:lnTo>
                          <a:lnTo>
                            <a:pt x="3478" y="522"/>
                          </a:lnTo>
                          <a:lnTo>
                            <a:pt x="3471" y="517"/>
                          </a:lnTo>
                          <a:lnTo>
                            <a:pt x="3468" y="511"/>
                          </a:lnTo>
                          <a:lnTo>
                            <a:pt x="3468" y="511"/>
                          </a:lnTo>
                          <a:lnTo>
                            <a:pt x="3464" y="504"/>
                          </a:lnTo>
                          <a:lnTo>
                            <a:pt x="3464" y="501"/>
                          </a:lnTo>
                          <a:lnTo>
                            <a:pt x="3464" y="496"/>
                          </a:lnTo>
                          <a:lnTo>
                            <a:pt x="3464" y="496"/>
                          </a:lnTo>
                          <a:lnTo>
                            <a:pt x="3464" y="492"/>
                          </a:lnTo>
                          <a:lnTo>
                            <a:pt x="3464" y="489"/>
                          </a:lnTo>
                          <a:lnTo>
                            <a:pt x="3462" y="485"/>
                          </a:lnTo>
                          <a:lnTo>
                            <a:pt x="3462" y="485"/>
                          </a:lnTo>
                          <a:lnTo>
                            <a:pt x="3447" y="471"/>
                          </a:lnTo>
                          <a:lnTo>
                            <a:pt x="3447" y="471"/>
                          </a:lnTo>
                          <a:lnTo>
                            <a:pt x="3438" y="462"/>
                          </a:lnTo>
                          <a:lnTo>
                            <a:pt x="3438" y="462"/>
                          </a:lnTo>
                          <a:lnTo>
                            <a:pt x="3435" y="459"/>
                          </a:lnTo>
                          <a:lnTo>
                            <a:pt x="3432" y="459"/>
                          </a:lnTo>
                          <a:lnTo>
                            <a:pt x="3430" y="459"/>
                          </a:lnTo>
                          <a:lnTo>
                            <a:pt x="3430" y="459"/>
                          </a:lnTo>
                          <a:lnTo>
                            <a:pt x="3422" y="459"/>
                          </a:lnTo>
                          <a:lnTo>
                            <a:pt x="3416" y="458"/>
                          </a:lnTo>
                          <a:lnTo>
                            <a:pt x="3411" y="457"/>
                          </a:lnTo>
                          <a:lnTo>
                            <a:pt x="3411" y="457"/>
                          </a:lnTo>
                          <a:lnTo>
                            <a:pt x="3406" y="453"/>
                          </a:lnTo>
                          <a:lnTo>
                            <a:pt x="3404" y="450"/>
                          </a:lnTo>
                          <a:lnTo>
                            <a:pt x="3403" y="447"/>
                          </a:lnTo>
                          <a:lnTo>
                            <a:pt x="3403" y="447"/>
                          </a:lnTo>
                          <a:lnTo>
                            <a:pt x="3404" y="442"/>
                          </a:lnTo>
                          <a:lnTo>
                            <a:pt x="3404" y="437"/>
                          </a:lnTo>
                          <a:lnTo>
                            <a:pt x="3403" y="431"/>
                          </a:lnTo>
                          <a:lnTo>
                            <a:pt x="3403" y="431"/>
                          </a:lnTo>
                          <a:lnTo>
                            <a:pt x="3401" y="422"/>
                          </a:lnTo>
                          <a:lnTo>
                            <a:pt x="3401" y="415"/>
                          </a:lnTo>
                          <a:lnTo>
                            <a:pt x="3401" y="415"/>
                          </a:lnTo>
                          <a:lnTo>
                            <a:pt x="3401" y="412"/>
                          </a:lnTo>
                          <a:lnTo>
                            <a:pt x="3403" y="410"/>
                          </a:lnTo>
                          <a:lnTo>
                            <a:pt x="3404" y="410"/>
                          </a:lnTo>
                          <a:lnTo>
                            <a:pt x="3405" y="410"/>
                          </a:lnTo>
                          <a:lnTo>
                            <a:pt x="3409" y="410"/>
                          </a:lnTo>
                          <a:lnTo>
                            <a:pt x="3410" y="411"/>
                          </a:lnTo>
                          <a:lnTo>
                            <a:pt x="3410" y="411"/>
                          </a:lnTo>
                          <a:lnTo>
                            <a:pt x="3411" y="411"/>
                          </a:lnTo>
                          <a:lnTo>
                            <a:pt x="3414" y="411"/>
                          </a:lnTo>
                          <a:lnTo>
                            <a:pt x="3416" y="410"/>
                          </a:lnTo>
                          <a:lnTo>
                            <a:pt x="3416" y="410"/>
                          </a:lnTo>
                          <a:lnTo>
                            <a:pt x="3420" y="406"/>
                          </a:lnTo>
                          <a:lnTo>
                            <a:pt x="3422" y="405"/>
                          </a:lnTo>
                          <a:lnTo>
                            <a:pt x="3424" y="405"/>
                          </a:lnTo>
                          <a:lnTo>
                            <a:pt x="3424" y="405"/>
                          </a:lnTo>
                          <a:lnTo>
                            <a:pt x="3427" y="405"/>
                          </a:lnTo>
                          <a:lnTo>
                            <a:pt x="3430" y="406"/>
                          </a:lnTo>
                          <a:lnTo>
                            <a:pt x="3436" y="411"/>
                          </a:lnTo>
                          <a:lnTo>
                            <a:pt x="3441" y="415"/>
                          </a:lnTo>
                          <a:lnTo>
                            <a:pt x="3444" y="416"/>
                          </a:lnTo>
                          <a:lnTo>
                            <a:pt x="3444" y="416"/>
                          </a:lnTo>
                          <a:lnTo>
                            <a:pt x="3447" y="416"/>
                          </a:lnTo>
                          <a:lnTo>
                            <a:pt x="3448" y="416"/>
                          </a:lnTo>
                          <a:lnTo>
                            <a:pt x="3451" y="415"/>
                          </a:lnTo>
                          <a:lnTo>
                            <a:pt x="3451" y="415"/>
                          </a:lnTo>
                          <a:lnTo>
                            <a:pt x="3453" y="407"/>
                          </a:lnTo>
                          <a:lnTo>
                            <a:pt x="3455" y="405"/>
                          </a:lnTo>
                          <a:lnTo>
                            <a:pt x="3459" y="403"/>
                          </a:lnTo>
                          <a:lnTo>
                            <a:pt x="3459" y="403"/>
                          </a:lnTo>
                          <a:lnTo>
                            <a:pt x="3466" y="403"/>
                          </a:lnTo>
                          <a:lnTo>
                            <a:pt x="3475" y="404"/>
                          </a:lnTo>
                          <a:lnTo>
                            <a:pt x="3491" y="407"/>
                          </a:lnTo>
                          <a:lnTo>
                            <a:pt x="3491" y="407"/>
                          </a:lnTo>
                          <a:lnTo>
                            <a:pt x="3495" y="407"/>
                          </a:lnTo>
                          <a:lnTo>
                            <a:pt x="3498" y="407"/>
                          </a:lnTo>
                          <a:lnTo>
                            <a:pt x="3501" y="406"/>
                          </a:lnTo>
                          <a:lnTo>
                            <a:pt x="3501" y="406"/>
                          </a:lnTo>
                          <a:lnTo>
                            <a:pt x="3505" y="405"/>
                          </a:lnTo>
                          <a:lnTo>
                            <a:pt x="3508" y="403"/>
                          </a:lnTo>
                          <a:lnTo>
                            <a:pt x="3511" y="399"/>
                          </a:lnTo>
                          <a:lnTo>
                            <a:pt x="3511" y="399"/>
                          </a:lnTo>
                          <a:lnTo>
                            <a:pt x="3516" y="392"/>
                          </a:lnTo>
                          <a:lnTo>
                            <a:pt x="3518" y="385"/>
                          </a:lnTo>
                          <a:lnTo>
                            <a:pt x="3522" y="378"/>
                          </a:lnTo>
                          <a:lnTo>
                            <a:pt x="3522" y="378"/>
                          </a:lnTo>
                          <a:lnTo>
                            <a:pt x="3522" y="374"/>
                          </a:lnTo>
                          <a:lnTo>
                            <a:pt x="3524" y="371"/>
                          </a:lnTo>
                          <a:lnTo>
                            <a:pt x="3527" y="368"/>
                          </a:lnTo>
                          <a:lnTo>
                            <a:pt x="3527" y="368"/>
                          </a:lnTo>
                          <a:lnTo>
                            <a:pt x="3533" y="364"/>
                          </a:lnTo>
                          <a:lnTo>
                            <a:pt x="3539" y="361"/>
                          </a:lnTo>
                          <a:lnTo>
                            <a:pt x="3539" y="361"/>
                          </a:lnTo>
                          <a:lnTo>
                            <a:pt x="3545" y="356"/>
                          </a:lnTo>
                          <a:lnTo>
                            <a:pt x="3550" y="350"/>
                          </a:lnTo>
                          <a:lnTo>
                            <a:pt x="3555" y="344"/>
                          </a:lnTo>
                          <a:lnTo>
                            <a:pt x="3555" y="344"/>
                          </a:lnTo>
                          <a:lnTo>
                            <a:pt x="3567" y="349"/>
                          </a:lnTo>
                          <a:lnTo>
                            <a:pt x="3577" y="352"/>
                          </a:lnTo>
                          <a:lnTo>
                            <a:pt x="3582" y="353"/>
                          </a:lnTo>
                          <a:lnTo>
                            <a:pt x="3586" y="353"/>
                          </a:lnTo>
                          <a:lnTo>
                            <a:pt x="3586" y="353"/>
                          </a:lnTo>
                          <a:lnTo>
                            <a:pt x="3590" y="352"/>
                          </a:lnTo>
                          <a:lnTo>
                            <a:pt x="3594" y="350"/>
                          </a:lnTo>
                          <a:lnTo>
                            <a:pt x="3597" y="349"/>
                          </a:lnTo>
                          <a:lnTo>
                            <a:pt x="3598" y="346"/>
                          </a:lnTo>
                          <a:lnTo>
                            <a:pt x="3600" y="341"/>
                          </a:lnTo>
                          <a:lnTo>
                            <a:pt x="3600" y="339"/>
                          </a:lnTo>
                          <a:lnTo>
                            <a:pt x="3600" y="339"/>
                          </a:lnTo>
                          <a:lnTo>
                            <a:pt x="3600" y="335"/>
                          </a:lnTo>
                          <a:lnTo>
                            <a:pt x="3599" y="333"/>
                          </a:lnTo>
                          <a:lnTo>
                            <a:pt x="3595" y="330"/>
                          </a:lnTo>
                          <a:lnTo>
                            <a:pt x="3595" y="330"/>
                          </a:lnTo>
                          <a:lnTo>
                            <a:pt x="3579" y="325"/>
                          </a:lnTo>
                          <a:lnTo>
                            <a:pt x="3571" y="323"/>
                          </a:lnTo>
                          <a:lnTo>
                            <a:pt x="3561" y="320"/>
                          </a:lnTo>
                          <a:lnTo>
                            <a:pt x="3561" y="320"/>
                          </a:lnTo>
                          <a:lnTo>
                            <a:pt x="3545" y="313"/>
                          </a:lnTo>
                          <a:lnTo>
                            <a:pt x="3532" y="306"/>
                          </a:lnTo>
                          <a:lnTo>
                            <a:pt x="3519" y="297"/>
                          </a:lnTo>
                          <a:lnTo>
                            <a:pt x="3519" y="297"/>
                          </a:lnTo>
                          <a:lnTo>
                            <a:pt x="3519" y="296"/>
                          </a:lnTo>
                          <a:lnTo>
                            <a:pt x="3521" y="293"/>
                          </a:lnTo>
                          <a:lnTo>
                            <a:pt x="3523" y="292"/>
                          </a:lnTo>
                          <a:lnTo>
                            <a:pt x="3523" y="292"/>
                          </a:lnTo>
                          <a:lnTo>
                            <a:pt x="3529" y="291"/>
                          </a:lnTo>
                          <a:lnTo>
                            <a:pt x="3535" y="288"/>
                          </a:lnTo>
                          <a:lnTo>
                            <a:pt x="3535" y="288"/>
                          </a:lnTo>
                          <a:lnTo>
                            <a:pt x="3540" y="285"/>
                          </a:lnTo>
                          <a:lnTo>
                            <a:pt x="3543" y="281"/>
                          </a:lnTo>
                          <a:lnTo>
                            <a:pt x="3544" y="276"/>
                          </a:lnTo>
                          <a:lnTo>
                            <a:pt x="3544" y="276"/>
                          </a:lnTo>
                          <a:lnTo>
                            <a:pt x="3552" y="272"/>
                          </a:lnTo>
                          <a:lnTo>
                            <a:pt x="3560" y="270"/>
                          </a:lnTo>
                          <a:lnTo>
                            <a:pt x="3567" y="270"/>
                          </a:lnTo>
                          <a:lnTo>
                            <a:pt x="3567" y="270"/>
                          </a:lnTo>
                          <a:lnTo>
                            <a:pt x="3571" y="271"/>
                          </a:lnTo>
                          <a:lnTo>
                            <a:pt x="3575" y="272"/>
                          </a:lnTo>
                          <a:lnTo>
                            <a:pt x="3581" y="277"/>
                          </a:lnTo>
                          <a:lnTo>
                            <a:pt x="3586" y="282"/>
                          </a:lnTo>
                          <a:lnTo>
                            <a:pt x="3592" y="285"/>
                          </a:lnTo>
                          <a:lnTo>
                            <a:pt x="3592" y="285"/>
                          </a:lnTo>
                          <a:lnTo>
                            <a:pt x="3597" y="286"/>
                          </a:lnTo>
                          <a:lnTo>
                            <a:pt x="3606" y="290"/>
                          </a:lnTo>
                          <a:lnTo>
                            <a:pt x="3606" y="290"/>
                          </a:lnTo>
                          <a:lnTo>
                            <a:pt x="3616" y="291"/>
                          </a:lnTo>
                          <a:lnTo>
                            <a:pt x="3625" y="294"/>
                          </a:lnTo>
                          <a:lnTo>
                            <a:pt x="3625" y="294"/>
                          </a:lnTo>
                          <a:lnTo>
                            <a:pt x="3636" y="298"/>
                          </a:lnTo>
                          <a:lnTo>
                            <a:pt x="3646" y="301"/>
                          </a:lnTo>
                          <a:lnTo>
                            <a:pt x="3646" y="301"/>
                          </a:lnTo>
                          <a:lnTo>
                            <a:pt x="3656" y="302"/>
                          </a:lnTo>
                          <a:lnTo>
                            <a:pt x="3664" y="302"/>
                          </a:lnTo>
                          <a:lnTo>
                            <a:pt x="3672" y="299"/>
                          </a:lnTo>
                          <a:lnTo>
                            <a:pt x="3672" y="299"/>
                          </a:lnTo>
                          <a:lnTo>
                            <a:pt x="3674" y="294"/>
                          </a:lnTo>
                          <a:lnTo>
                            <a:pt x="3674" y="290"/>
                          </a:lnTo>
                          <a:lnTo>
                            <a:pt x="3673" y="286"/>
                          </a:lnTo>
                          <a:lnTo>
                            <a:pt x="3673" y="283"/>
                          </a:lnTo>
                          <a:lnTo>
                            <a:pt x="3673" y="283"/>
                          </a:lnTo>
                          <a:lnTo>
                            <a:pt x="3668" y="280"/>
                          </a:lnTo>
                          <a:lnTo>
                            <a:pt x="3662" y="277"/>
                          </a:lnTo>
                          <a:lnTo>
                            <a:pt x="3654" y="275"/>
                          </a:lnTo>
                          <a:lnTo>
                            <a:pt x="3654" y="275"/>
                          </a:lnTo>
                          <a:lnTo>
                            <a:pt x="3664" y="271"/>
                          </a:lnTo>
                          <a:lnTo>
                            <a:pt x="3672" y="267"/>
                          </a:lnTo>
                          <a:lnTo>
                            <a:pt x="3673" y="265"/>
                          </a:lnTo>
                          <a:lnTo>
                            <a:pt x="3674" y="264"/>
                          </a:lnTo>
                          <a:lnTo>
                            <a:pt x="3674" y="264"/>
                          </a:lnTo>
                          <a:lnTo>
                            <a:pt x="3673" y="261"/>
                          </a:lnTo>
                          <a:lnTo>
                            <a:pt x="3672" y="260"/>
                          </a:lnTo>
                          <a:lnTo>
                            <a:pt x="3664" y="256"/>
                          </a:lnTo>
                          <a:lnTo>
                            <a:pt x="3654" y="254"/>
                          </a:lnTo>
                          <a:lnTo>
                            <a:pt x="3654" y="254"/>
                          </a:lnTo>
                          <a:lnTo>
                            <a:pt x="3643" y="248"/>
                          </a:lnTo>
                          <a:lnTo>
                            <a:pt x="3632" y="243"/>
                          </a:lnTo>
                          <a:lnTo>
                            <a:pt x="3619" y="239"/>
                          </a:lnTo>
                          <a:lnTo>
                            <a:pt x="3619" y="239"/>
                          </a:lnTo>
                          <a:lnTo>
                            <a:pt x="3599" y="236"/>
                          </a:lnTo>
                          <a:lnTo>
                            <a:pt x="3581" y="233"/>
                          </a:lnTo>
                          <a:lnTo>
                            <a:pt x="3562" y="231"/>
                          </a:lnTo>
                          <a:lnTo>
                            <a:pt x="3562" y="231"/>
                          </a:lnTo>
                          <a:lnTo>
                            <a:pt x="3552" y="226"/>
                          </a:lnTo>
                          <a:lnTo>
                            <a:pt x="3527" y="215"/>
                          </a:lnTo>
                          <a:lnTo>
                            <a:pt x="3509" y="209"/>
                          </a:lnTo>
                          <a:lnTo>
                            <a:pt x="3489" y="202"/>
                          </a:lnTo>
                          <a:lnTo>
                            <a:pt x="3466" y="197"/>
                          </a:lnTo>
                          <a:lnTo>
                            <a:pt x="3443" y="193"/>
                          </a:lnTo>
                          <a:lnTo>
                            <a:pt x="3443" y="193"/>
                          </a:lnTo>
                          <a:lnTo>
                            <a:pt x="3404" y="188"/>
                          </a:lnTo>
                          <a:lnTo>
                            <a:pt x="3404" y="188"/>
                          </a:lnTo>
                          <a:lnTo>
                            <a:pt x="3236" y="162"/>
                          </a:lnTo>
                          <a:lnTo>
                            <a:pt x="3236" y="162"/>
                          </a:lnTo>
                          <a:lnTo>
                            <a:pt x="3230" y="163"/>
                          </a:lnTo>
                          <a:lnTo>
                            <a:pt x="3227" y="166"/>
                          </a:lnTo>
                          <a:lnTo>
                            <a:pt x="3227" y="167"/>
                          </a:lnTo>
                          <a:lnTo>
                            <a:pt x="3228" y="168"/>
                          </a:lnTo>
                          <a:lnTo>
                            <a:pt x="3228" y="168"/>
                          </a:lnTo>
                          <a:lnTo>
                            <a:pt x="3236" y="175"/>
                          </a:lnTo>
                          <a:lnTo>
                            <a:pt x="3247" y="182"/>
                          </a:lnTo>
                          <a:lnTo>
                            <a:pt x="3260" y="189"/>
                          </a:lnTo>
                          <a:lnTo>
                            <a:pt x="3260" y="189"/>
                          </a:lnTo>
                          <a:lnTo>
                            <a:pt x="3260" y="190"/>
                          </a:lnTo>
                          <a:lnTo>
                            <a:pt x="3261" y="191"/>
                          </a:lnTo>
                          <a:lnTo>
                            <a:pt x="3260" y="193"/>
                          </a:lnTo>
                          <a:lnTo>
                            <a:pt x="3255" y="193"/>
                          </a:lnTo>
                          <a:lnTo>
                            <a:pt x="3255" y="193"/>
                          </a:lnTo>
                          <a:lnTo>
                            <a:pt x="3236" y="189"/>
                          </a:lnTo>
                          <a:lnTo>
                            <a:pt x="3211" y="183"/>
                          </a:lnTo>
                          <a:lnTo>
                            <a:pt x="3183" y="175"/>
                          </a:lnTo>
                          <a:lnTo>
                            <a:pt x="3152" y="170"/>
                          </a:lnTo>
                          <a:lnTo>
                            <a:pt x="3152" y="170"/>
                          </a:lnTo>
                          <a:lnTo>
                            <a:pt x="3119" y="167"/>
                          </a:lnTo>
                          <a:lnTo>
                            <a:pt x="3091" y="166"/>
                          </a:lnTo>
                          <a:lnTo>
                            <a:pt x="3063" y="167"/>
                          </a:lnTo>
                          <a:lnTo>
                            <a:pt x="3063" y="167"/>
                          </a:lnTo>
                          <a:lnTo>
                            <a:pt x="3055" y="158"/>
                          </a:lnTo>
                          <a:lnTo>
                            <a:pt x="3048" y="151"/>
                          </a:lnTo>
                          <a:lnTo>
                            <a:pt x="3039" y="146"/>
                          </a:lnTo>
                          <a:lnTo>
                            <a:pt x="3039" y="146"/>
                          </a:lnTo>
                          <a:lnTo>
                            <a:pt x="3037" y="146"/>
                          </a:lnTo>
                          <a:lnTo>
                            <a:pt x="3033" y="146"/>
                          </a:lnTo>
                          <a:lnTo>
                            <a:pt x="3028" y="147"/>
                          </a:lnTo>
                          <a:lnTo>
                            <a:pt x="3023" y="150"/>
                          </a:lnTo>
                          <a:lnTo>
                            <a:pt x="3023" y="150"/>
                          </a:lnTo>
                          <a:lnTo>
                            <a:pt x="3021" y="151"/>
                          </a:lnTo>
                          <a:lnTo>
                            <a:pt x="3018" y="152"/>
                          </a:lnTo>
                          <a:lnTo>
                            <a:pt x="3016" y="151"/>
                          </a:lnTo>
                          <a:lnTo>
                            <a:pt x="3016" y="151"/>
                          </a:lnTo>
                          <a:lnTo>
                            <a:pt x="2998" y="146"/>
                          </a:lnTo>
                          <a:lnTo>
                            <a:pt x="2985" y="143"/>
                          </a:lnTo>
                          <a:lnTo>
                            <a:pt x="2973" y="142"/>
                          </a:lnTo>
                          <a:lnTo>
                            <a:pt x="2973" y="142"/>
                          </a:lnTo>
                          <a:lnTo>
                            <a:pt x="2962" y="141"/>
                          </a:lnTo>
                          <a:lnTo>
                            <a:pt x="2950" y="142"/>
                          </a:lnTo>
                          <a:lnTo>
                            <a:pt x="2929" y="143"/>
                          </a:lnTo>
                          <a:lnTo>
                            <a:pt x="2908" y="147"/>
                          </a:lnTo>
                          <a:lnTo>
                            <a:pt x="2908" y="147"/>
                          </a:lnTo>
                          <a:lnTo>
                            <a:pt x="2888" y="140"/>
                          </a:lnTo>
                          <a:lnTo>
                            <a:pt x="2842" y="124"/>
                          </a:lnTo>
                          <a:lnTo>
                            <a:pt x="2842" y="124"/>
                          </a:lnTo>
                          <a:lnTo>
                            <a:pt x="2826" y="120"/>
                          </a:lnTo>
                          <a:lnTo>
                            <a:pt x="2811" y="116"/>
                          </a:lnTo>
                          <a:lnTo>
                            <a:pt x="2811" y="116"/>
                          </a:lnTo>
                          <a:lnTo>
                            <a:pt x="2786" y="112"/>
                          </a:lnTo>
                          <a:lnTo>
                            <a:pt x="2762" y="108"/>
                          </a:lnTo>
                          <a:lnTo>
                            <a:pt x="2740" y="105"/>
                          </a:lnTo>
                          <a:lnTo>
                            <a:pt x="2719" y="104"/>
                          </a:lnTo>
                          <a:lnTo>
                            <a:pt x="2688" y="103"/>
                          </a:lnTo>
                          <a:lnTo>
                            <a:pt x="2676" y="103"/>
                          </a:lnTo>
                          <a:lnTo>
                            <a:pt x="2676" y="103"/>
                          </a:lnTo>
                          <a:lnTo>
                            <a:pt x="2671" y="104"/>
                          </a:lnTo>
                          <a:lnTo>
                            <a:pt x="2667" y="105"/>
                          </a:lnTo>
                          <a:lnTo>
                            <a:pt x="2666" y="108"/>
                          </a:lnTo>
                          <a:lnTo>
                            <a:pt x="2666" y="109"/>
                          </a:lnTo>
                          <a:lnTo>
                            <a:pt x="2666" y="109"/>
                          </a:lnTo>
                          <a:lnTo>
                            <a:pt x="2667" y="113"/>
                          </a:lnTo>
                          <a:lnTo>
                            <a:pt x="2672" y="118"/>
                          </a:lnTo>
                          <a:lnTo>
                            <a:pt x="2677" y="123"/>
                          </a:lnTo>
                          <a:lnTo>
                            <a:pt x="2677" y="123"/>
                          </a:lnTo>
                          <a:lnTo>
                            <a:pt x="2678" y="126"/>
                          </a:lnTo>
                          <a:lnTo>
                            <a:pt x="2677" y="127"/>
                          </a:lnTo>
                          <a:lnTo>
                            <a:pt x="2673" y="129"/>
                          </a:lnTo>
                          <a:lnTo>
                            <a:pt x="2673" y="129"/>
                          </a:lnTo>
                          <a:lnTo>
                            <a:pt x="2665" y="129"/>
                          </a:lnTo>
                          <a:lnTo>
                            <a:pt x="2653" y="127"/>
                          </a:lnTo>
                          <a:lnTo>
                            <a:pt x="2640" y="126"/>
                          </a:lnTo>
                          <a:lnTo>
                            <a:pt x="2629" y="125"/>
                          </a:lnTo>
                          <a:lnTo>
                            <a:pt x="2629" y="125"/>
                          </a:lnTo>
                          <a:lnTo>
                            <a:pt x="2619" y="126"/>
                          </a:lnTo>
                          <a:lnTo>
                            <a:pt x="2612" y="129"/>
                          </a:lnTo>
                          <a:lnTo>
                            <a:pt x="2605" y="132"/>
                          </a:lnTo>
                          <a:lnTo>
                            <a:pt x="2605" y="132"/>
                          </a:lnTo>
                          <a:lnTo>
                            <a:pt x="2589" y="125"/>
                          </a:lnTo>
                          <a:lnTo>
                            <a:pt x="2574" y="120"/>
                          </a:lnTo>
                          <a:lnTo>
                            <a:pt x="2568" y="119"/>
                          </a:lnTo>
                          <a:lnTo>
                            <a:pt x="2562" y="119"/>
                          </a:lnTo>
                          <a:lnTo>
                            <a:pt x="2562" y="119"/>
                          </a:lnTo>
                          <a:lnTo>
                            <a:pt x="2559" y="120"/>
                          </a:lnTo>
                          <a:lnTo>
                            <a:pt x="2558" y="121"/>
                          </a:lnTo>
                          <a:lnTo>
                            <a:pt x="2559" y="127"/>
                          </a:lnTo>
                          <a:lnTo>
                            <a:pt x="2562" y="135"/>
                          </a:lnTo>
                          <a:lnTo>
                            <a:pt x="2562" y="135"/>
                          </a:lnTo>
                          <a:lnTo>
                            <a:pt x="2563" y="139"/>
                          </a:lnTo>
                          <a:lnTo>
                            <a:pt x="2564" y="142"/>
                          </a:lnTo>
                          <a:lnTo>
                            <a:pt x="2563" y="145"/>
                          </a:lnTo>
                          <a:lnTo>
                            <a:pt x="2563" y="145"/>
                          </a:lnTo>
                          <a:lnTo>
                            <a:pt x="2562" y="145"/>
                          </a:lnTo>
                          <a:lnTo>
                            <a:pt x="2558" y="145"/>
                          </a:lnTo>
                          <a:lnTo>
                            <a:pt x="2554" y="143"/>
                          </a:lnTo>
                          <a:lnTo>
                            <a:pt x="2554" y="143"/>
                          </a:lnTo>
                          <a:lnTo>
                            <a:pt x="2548" y="139"/>
                          </a:lnTo>
                          <a:lnTo>
                            <a:pt x="2542" y="134"/>
                          </a:lnTo>
                          <a:lnTo>
                            <a:pt x="2535" y="127"/>
                          </a:lnTo>
                          <a:lnTo>
                            <a:pt x="2535" y="127"/>
                          </a:lnTo>
                          <a:lnTo>
                            <a:pt x="2524" y="123"/>
                          </a:lnTo>
                          <a:lnTo>
                            <a:pt x="2515" y="118"/>
                          </a:lnTo>
                          <a:lnTo>
                            <a:pt x="2505" y="113"/>
                          </a:lnTo>
                          <a:lnTo>
                            <a:pt x="2505" y="113"/>
                          </a:lnTo>
                          <a:lnTo>
                            <a:pt x="2494" y="102"/>
                          </a:lnTo>
                          <a:lnTo>
                            <a:pt x="2484" y="93"/>
                          </a:lnTo>
                          <a:lnTo>
                            <a:pt x="2481" y="91"/>
                          </a:lnTo>
                          <a:lnTo>
                            <a:pt x="2476" y="88"/>
                          </a:lnTo>
                          <a:lnTo>
                            <a:pt x="2476" y="88"/>
                          </a:lnTo>
                          <a:lnTo>
                            <a:pt x="2467" y="87"/>
                          </a:lnTo>
                          <a:lnTo>
                            <a:pt x="2457" y="87"/>
                          </a:lnTo>
                          <a:lnTo>
                            <a:pt x="2449" y="87"/>
                          </a:lnTo>
                          <a:lnTo>
                            <a:pt x="2440" y="88"/>
                          </a:lnTo>
                          <a:lnTo>
                            <a:pt x="2428" y="92"/>
                          </a:lnTo>
                          <a:lnTo>
                            <a:pt x="2422" y="93"/>
                          </a:lnTo>
                          <a:lnTo>
                            <a:pt x="2422" y="93"/>
                          </a:lnTo>
                          <a:lnTo>
                            <a:pt x="2408" y="86"/>
                          </a:lnTo>
                          <a:lnTo>
                            <a:pt x="2396" y="81"/>
                          </a:lnTo>
                          <a:lnTo>
                            <a:pt x="2391" y="78"/>
                          </a:lnTo>
                          <a:lnTo>
                            <a:pt x="2387" y="78"/>
                          </a:lnTo>
                          <a:lnTo>
                            <a:pt x="2387" y="78"/>
                          </a:lnTo>
                          <a:lnTo>
                            <a:pt x="2384" y="80"/>
                          </a:lnTo>
                          <a:lnTo>
                            <a:pt x="2384" y="82"/>
                          </a:lnTo>
                          <a:lnTo>
                            <a:pt x="2384" y="86"/>
                          </a:lnTo>
                          <a:lnTo>
                            <a:pt x="2385" y="89"/>
                          </a:lnTo>
                          <a:lnTo>
                            <a:pt x="2385" y="89"/>
                          </a:lnTo>
                          <a:lnTo>
                            <a:pt x="2385" y="92"/>
                          </a:lnTo>
                          <a:lnTo>
                            <a:pt x="2385" y="93"/>
                          </a:lnTo>
                          <a:lnTo>
                            <a:pt x="2384" y="94"/>
                          </a:lnTo>
                          <a:lnTo>
                            <a:pt x="2384" y="94"/>
                          </a:lnTo>
                          <a:lnTo>
                            <a:pt x="2380" y="96"/>
                          </a:lnTo>
                          <a:lnTo>
                            <a:pt x="2376" y="97"/>
                          </a:lnTo>
                          <a:lnTo>
                            <a:pt x="2369" y="96"/>
                          </a:lnTo>
                          <a:lnTo>
                            <a:pt x="2369" y="96"/>
                          </a:lnTo>
                          <a:lnTo>
                            <a:pt x="2346" y="92"/>
                          </a:lnTo>
                          <a:lnTo>
                            <a:pt x="2332" y="89"/>
                          </a:lnTo>
                          <a:lnTo>
                            <a:pt x="2319" y="88"/>
                          </a:lnTo>
                          <a:lnTo>
                            <a:pt x="2319" y="88"/>
                          </a:lnTo>
                          <a:lnTo>
                            <a:pt x="2298" y="88"/>
                          </a:lnTo>
                          <a:lnTo>
                            <a:pt x="2278" y="89"/>
                          </a:lnTo>
                          <a:lnTo>
                            <a:pt x="2278" y="89"/>
                          </a:lnTo>
                          <a:lnTo>
                            <a:pt x="2257" y="88"/>
                          </a:lnTo>
                          <a:lnTo>
                            <a:pt x="2239" y="86"/>
                          </a:lnTo>
                          <a:lnTo>
                            <a:pt x="2220" y="83"/>
                          </a:lnTo>
                          <a:lnTo>
                            <a:pt x="2220" y="83"/>
                          </a:lnTo>
                          <a:lnTo>
                            <a:pt x="2212" y="81"/>
                          </a:lnTo>
                          <a:lnTo>
                            <a:pt x="2203" y="80"/>
                          </a:lnTo>
                          <a:lnTo>
                            <a:pt x="2195" y="80"/>
                          </a:lnTo>
                          <a:lnTo>
                            <a:pt x="2195" y="80"/>
                          </a:lnTo>
                          <a:lnTo>
                            <a:pt x="2187" y="81"/>
                          </a:lnTo>
                          <a:lnTo>
                            <a:pt x="2182" y="84"/>
                          </a:lnTo>
                          <a:lnTo>
                            <a:pt x="2179" y="89"/>
                          </a:lnTo>
                          <a:lnTo>
                            <a:pt x="2179" y="89"/>
                          </a:lnTo>
                          <a:lnTo>
                            <a:pt x="2165" y="93"/>
                          </a:lnTo>
                          <a:lnTo>
                            <a:pt x="2154" y="96"/>
                          </a:lnTo>
                          <a:lnTo>
                            <a:pt x="2146" y="97"/>
                          </a:lnTo>
                          <a:lnTo>
                            <a:pt x="2146" y="97"/>
                          </a:lnTo>
                          <a:lnTo>
                            <a:pt x="2138" y="97"/>
                          </a:lnTo>
                          <a:lnTo>
                            <a:pt x="2135" y="94"/>
                          </a:lnTo>
                          <a:lnTo>
                            <a:pt x="2135" y="92"/>
                          </a:lnTo>
                          <a:lnTo>
                            <a:pt x="2135" y="92"/>
                          </a:lnTo>
                          <a:lnTo>
                            <a:pt x="2135" y="92"/>
                          </a:lnTo>
                          <a:lnTo>
                            <a:pt x="2135" y="87"/>
                          </a:lnTo>
                          <a:lnTo>
                            <a:pt x="2136" y="83"/>
                          </a:lnTo>
                          <a:lnTo>
                            <a:pt x="2138" y="80"/>
                          </a:lnTo>
                          <a:lnTo>
                            <a:pt x="2138" y="80"/>
                          </a:lnTo>
                          <a:lnTo>
                            <a:pt x="2147" y="71"/>
                          </a:lnTo>
                          <a:lnTo>
                            <a:pt x="2155" y="65"/>
                          </a:lnTo>
                          <a:lnTo>
                            <a:pt x="2165" y="57"/>
                          </a:lnTo>
                          <a:lnTo>
                            <a:pt x="2165" y="57"/>
                          </a:lnTo>
                          <a:lnTo>
                            <a:pt x="2173" y="54"/>
                          </a:lnTo>
                          <a:lnTo>
                            <a:pt x="2179" y="50"/>
                          </a:lnTo>
                          <a:lnTo>
                            <a:pt x="2181" y="49"/>
                          </a:lnTo>
                          <a:lnTo>
                            <a:pt x="2181" y="46"/>
                          </a:lnTo>
                          <a:lnTo>
                            <a:pt x="2181" y="46"/>
                          </a:lnTo>
                          <a:lnTo>
                            <a:pt x="2181" y="44"/>
                          </a:lnTo>
                          <a:lnTo>
                            <a:pt x="2180" y="42"/>
                          </a:lnTo>
                          <a:lnTo>
                            <a:pt x="2176" y="38"/>
                          </a:lnTo>
                          <a:lnTo>
                            <a:pt x="2169" y="34"/>
                          </a:lnTo>
                          <a:lnTo>
                            <a:pt x="2169" y="34"/>
                          </a:lnTo>
                          <a:lnTo>
                            <a:pt x="2159" y="28"/>
                          </a:lnTo>
                          <a:lnTo>
                            <a:pt x="2148" y="24"/>
                          </a:lnTo>
                          <a:lnTo>
                            <a:pt x="2135" y="19"/>
                          </a:lnTo>
                          <a:lnTo>
                            <a:pt x="2135" y="19"/>
                          </a:lnTo>
                          <a:lnTo>
                            <a:pt x="2115" y="17"/>
                          </a:lnTo>
                          <a:lnTo>
                            <a:pt x="2096" y="14"/>
                          </a:lnTo>
                          <a:lnTo>
                            <a:pt x="2078" y="14"/>
                          </a:lnTo>
                          <a:lnTo>
                            <a:pt x="2078" y="14"/>
                          </a:lnTo>
                          <a:lnTo>
                            <a:pt x="2063" y="13"/>
                          </a:lnTo>
                          <a:lnTo>
                            <a:pt x="2047" y="11"/>
                          </a:lnTo>
                          <a:lnTo>
                            <a:pt x="2029" y="8"/>
                          </a:lnTo>
                          <a:lnTo>
                            <a:pt x="2029" y="8"/>
                          </a:lnTo>
                          <a:lnTo>
                            <a:pt x="2011" y="3"/>
                          </a:lnTo>
                          <a:lnTo>
                            <a:pt x="1993" y="0"/>
                          </a:lnTo>
                          <a:lnTo>
                            <a:pt x="1993" y="0"/>
                          </a:lnTo>
                          <a:lnTo>
                            <a:pt x="1986" y="0"/>
                          </a:lnTo>
                          <a:lnTo>
                            <a:pt x="1980" y="1"/>
                          </a:lnTo>
                          <a:lnTo>
                            <a:pt x="1975" y="3"/>
                          </a:lnTo>
                          <a:lnTo>
                            <a:pt x="1971" y="7"/>
                          </a:lnTo>
                          <a:lnTo>
                            <a:pt x="1968" y="13"/>
                          </a:lnTo>
                          <a:lnTo>
                            <a:pt x="1966" y="17"/>
                          </a:lnTo>
                          <a:lnTo>
                            <a:pt x="1966" y="17"/>
                          </a:lnTo>
                          <a:lnTo>
                            <a:pt x="1942" y="22"/>
                          </a:lnTo>
                          <a:lnTo>
                            <a:pt x="1914" y="28"/>
                          </a:lnTo>
                          <a:lnTo>
                            <a:pt x="1879" y="34"/>
                          </a:lnTo>
                          <a:lnTo>
                            <a:pt x="1879" y="34"/>
                          </a:lnTo>
                          <a:lnTo>
                            <a:pt x="1842" y="39"/>
                          </a:lnTo>
                          <a:lnTo>
                            <a:pt x="1810" y="45"/>
                          </a:lnTo>
                          <a:lnTo>
                            <a:pt x="1810" y="45"/>
                          </a:lnTo>
                          <a:lnTo>
                            <a:pt x="1797" y="49"/>
                          </a:lnTo>
                          <a:lnTo>
                            <a:pt x="1793" y="51"/>
                          </a:lnTo>
                          <a:lnTo>
                            <a:pt x="1791" y="53"/>
                          </a:lnTo>
                          <a:lnTo>
                            <a:pt x="1788" y="55"/>
                          </a:lnTo>
                          <a:lnTo>
                            <a:pt x="1787" y="57"/>
                          </a:lnTo>
                          <a:lnTo>
                            <a:pt x="1788" y="61"/>
                          </a:lnTo>
                          <a:lnTo>
                            <a:pt x="1791" y="65"/>
                          </a:lnTo>
                          <a:lnTo>
                            <a:pt x="1794" y="67"/>
                          </a:lnTo>
                          <a:lnTo>
                            <a:pt x="1799" y="71"/>
                          </a:lnTo>
                          <a:lnTo>
                            <a:pt x="1799" y="71"/>
                          </a:lnTo>
                          <a:lnTo>
                            <a:pt x="1799" y="72"/>
                          </a:lnTo>
                          <a:lnTo>
                            <a:pt x="1799" y="75"/>
                          </a:lnTo>
                          <a:lnTo>
                            <a:pt x="1798" y="76"/>
                          </a:lnTo>
                          <a:lnTo>
                            <a:pt x="1797" y="77"/>
                          </a:lnTo>
                          <a:lnTo>
                            <a:pt x="1793" y="78"/>
                          </a:lnTo>
                          <a:lnTo>
                            <a:pt x="1790" y="78"/>
                          </a:lnTo>
                          <a:lnTo>
                            <a:pt x="1790" y="78"/>
                          </a:lnTo>
                          <a:lnTo>
                            <a:pt x="1755" y="80"/>
                          </a:lnTo>
                          <a:lnTo>
                            <a:pt x="1738" y="80"/>
                          </a:lnTo>
                          <a:lnTo>
                            <a:pt x="1725" y="82"/>
                          </a:lnTo>
                          <a:lnTo>
                            <a:pt x="1725" y="82"/>
                          </a:lnTo>
                          <a:lnTo>
                            <a:pt x="1720" y="83"/>
                          </a:lnTo>
                          <a:lnTo>
                            <a:pt x="1718" y="86"/>
                          </a:lnTo>
                          <a:lnTo>
                            <a:pt x="1717" y="88"/>
                          </a:lnTo>
                          <a:lnTo>
                            <a:pt x="1718" y="92"/>
                          </a:lnTo>
                          <a:lnTo>
                            <a:pt x="1721" y="97"/>
                          </a:lnTo>
                          <a:lnTo>
                            <a:pt x="1723" y="99"/>
                          </a:lnTo>
                          <a:lnTo>
                            <a:pt x="1723" y="99"/>
                          </a:lnTo>
                          <a:lnTo>
                            <a:pt x="1727" y="103"/>
                          </a:lnTo>
                          <a:lnTo>
                            <a:pt x="1731" y="108"/>
                          </a:lnTo>
                          <a:lnTo>
                            <a:pt x="1736" y="112"/>
                          </a:lnTo>
                          <a:lnTo>
                            <a:pt x="1736" y="112"/>
                          </a:lnTo>
                          <a:lnTo>
                            <a:pt x="1742" y="115"/>
                          </a:lnTo>
                          <a:lnTo>
                            <a:pt x="1748" y="118"/>
                          </a:lnTo>
                          <a:lnTo>
                            <a:pt x="1754" y="120"/>
                          </a:lnTo>
                          <a:lnTo>
                            <a:pt x="1754" y="120"/>
                          </a:lnTo>
                          <a:lnTo>
                            <a:pt x="1756" y="121"/>
                          </a:lnTo>
                          <a:lnTo>
                            <a:pt x="1758" y="124"/>
                          </a:lnTo>
                          <a:lnTo>
                            <a:pt x="1756" y="125"/>
                          </a:lnTo>
                          <a:lnTo>
                            <a:pt x="1756" y="125"/>
                          </a:lnTo>
                          <a:lnTo>
                            <a:pt x="1755" y="126"/>
                          </a:lnTo>
                          <a:lnTo>
                            <a:pt x="1752" y="127"/>
                          </a:lnTo>
                          <a:lnTo>
                            <a:pt x="1748" y="127"/>
                          </a:lnTo>
                          <a:lnTo>
                            <a:pt x="1748" y="127"/>
                          </a:lnTo>
                          <a:lnTo>
                            <a:pt x="1733" y="120"/>
                          </a:lnTo>
                          <a:lnTo>
                            <a:pt x="1720" y="114"/>
                          </a:lnTo>
                          <a:lnTo>
                            <a:pt x="1713" y="112"/>
                          </a:lnTo>
                          <a:lnTo>
                            <a:pt x="1707" y="110"/>
                          </a:lnTo>
                          <a:lnTo>
                            <a:pt x="1707" y="110"/>
                          </a:lnTo>
                          <a:lnTo>
                            <a:pt x="1700" y="110"/>
                          </a:lnTo>
                          <a:lnTo>
                            <a:pt x="1694" y="112"/>
                          </a:lnTo>
                          <a:lnTo>
                            <a:pt x="1689" y="113"/>
                          </a:lnTo>
                          <a:lnTo>
                            <a:pt x="1684" y="115"/>
                          </a:lnTo>
                          <a:lnTo>
                            <a:pt x="1678" y="119"/>
                          </a:lnTo>
                          <a:lnTo>
                            <a:pt x="1675" y="121"/>
                          </a:lnTo>
                          <a:lnTo>
                            <a:pt x="1675" y="121"/>
                          </a:lnTo>
                          <a:lnTo>
                            <a:pt x="1674" y="121"/>
                          </a:lnTo>
                          <a:lnTo>
                            <a:pt x="1672" y="123"/>
                          </a:lnTo>
                          <a:lnTo>
                            <a:pt x="1667" y="123"/>
                          </a:lnTo>
                          <a:lnTo>
                            <a:pt x="1664" y="123"/>
                          </a:lnTo>
                          <a:lnTo>
                            <a:pt x="1662" y="120"/>
                          </a:lnTo>
                          <a:lnTo>
                            <a:pt x="1662" y="120"/>
                          </a:lnTo>
                          <a:lnTo>
                            <a:pt x="1656" y="113"/>
                          </a:lnTo>
                          <a:lnTo>
                            <a:pt x="1650" y="105"/>
                          </a:lnTo>
                          <a:lnTo>
                            <a:pt x="1650" y="105"/>
                          </a:lnTo>
                          <a:lnTo>
                            <a:pt x="1647" y="104"/>
                          </a:lnTo>
                          <a:lnTo>
                            <a:pt x="1645" y="103"/>
                          </a:lnTo>
                          <a:lnTo>
                            <a:pt x="1643" y="104"/>
                          </a:lnTo>
                          <a:lnTo>
                            <a:pt x="1643" y="104"/>
                          </a:lnTo>
                          <a:lnTo>
                            <a:pt x="1642" y="104"/>
                          </a:lnTo>
                          <a:lnTo>
                            <a:pt x="1641" y="104"/>
                          </a:lnTo>
                          <a:lnTo>
                            <a:pt x="1641" y="105"/>
                          </a:lnTo>
                          <a:lnTo>
                            <a:pt x="1641" y="105"/>
                          </a:lnTo>
                          <a:lnTo>
                            <a:pt x="1642" y="113"/>
                          </a:lnTo>
                          <a:lnTo>
                            <a:pt x="1642" y="116"/>
                          </a:lnTo>
                          <a:lnTo>
                            <a:pt x="1641" y="120"/>
                          </a:lnTo>
                          <a:lnTo>
                            <a:pt x="1641" y="120"/>
                          </a:lnTo>
                          <a:lnTo>
                            <a:pt x="1639" y="124"/>
                          </a:lnTo>
                          <a:lnTo>
                            <a:pt x="1635" y="125"/>
                          </a:lnTo>
                          <a:lnTo>
                            <a:pt x="1630" y="126"/>
                          </a:lnTo>
                          <a:lnTo>
                            <a:pt x="1630" y="126"/>
                          </a:lnTo>
                          <a:lnTo>
                            <a:pt x="1628" y="127"/>
                          </a:lnTo>
                          <a:lnTo>
                            <a:pt x="1626" y="130"/>
                          </a:lnTo>
                          <a:lnTo>
                            <a:pt x="1628" y="132"/>
                          </a:lnTo>
                          <a:lnTo>
                            <a:pt x="1628" y="132"/>
                          </a:lnTo>
                          <a:lnTo>
                            <a:pt x="1634" y="139"/>
                          </a:lnTo>
                          <a:lnTo>
                            <a:pt x="1640" y="143"/>
                          </a:lnTo>
                          <a:lnTo>
                            <a:pt x="1648" y="150"/>
                          </a:lnTo>
                          <a:lnTo>
                            <a:pt x="1648" y="150"/>
                          </a:lnTo>
                          <a:lnTo>
                            <a:pt x="1651" y="159"/>
                          </a:lnTo>
                          <a:lnTo>
                            <a:pt x="1655" y="167"/>
                          </a:lnTo>
                          <a:lnTo>
                            <a:pt x="1657" y="170"/>
                          </a:lnTo>
                          <a:lnTo>
                            <a:pt x="1659" y="173"/>
                          </a:lnTo>
                          <a:lnTo>
                            <a:pt x="1659" y="173"/>
                          </a:lnTo>
                          <a:lnTo>
                            <a:pt x="1666" y="177"/>
                          </a:lnTo>
                          <a:lnTo>
                            <a:pt x="1673" y="179"/>
                          </a:lnTo>
                          <a:lnTo>
                            <a:pt x="1685" y="184"/>
                          </a:lnTo>
                          <a:lnTo>
                            <a:pt x="1685" y="184"/>
                          </a:lnTo>
                          <a:lnTo>
                            <a:pt x="1688" y="186"/>
                          </a:lnTo>
                          <a:lnTo>
                            <a:pt x="1688" y="189"/>
                          </a:lnTo>
                          <a:lnTo>
                            <a:pt x="1686" y="191"/>
                          </a:lnTo>
                          <a:lnTo>
                            <a:pt x="1686" y="191"/>
                          </a:lnTo>
                          <a:lnTo>
                            <a:pt x="1684" y="194"/>
                          </a:lnTo>
                          <a:lnTo>
                            <a:pt x="1682" y="196"/>
                          </a:lnTo>
                          <a:lnTo>
                            <a:pt x="1682" y="200"/>
                          </a:lnTo>
                          <a:lnTo>
                            <a:pt x="1682" y="200"/>
                          </a:lnTo>
                          <a:lnTo>
                            <a:pt x="1683" y="205"/>
                          </a:lnTo>
                          <a:lnTo>
                            <a:pt x="1685" y="209"/>
                          </a:lnTo>
                          <a:lnTo>
                            <a:pt x="1689" y="212"/>
                          </a:lnTo>
                          <a:lnTo>
                            <a:pt x="1689" y="212"/>
                          </a:lnTo>
                          <a:lnTo>
                            <a:pt x="1690" y="217"/>
                          </a:lnTo>
                          <a:lnTo>
                            <a:pt x="1691" y="228"/>
                          </a:lnTo>
                          <a:lnTo>
                            <a:pt x="1691" y="234"/>
                          </a:lnTo>
                          <a:lnTo>
                            <a:pt x="1690" y="239"/>
                          </a:lnTo>
                          <a:lnTo>
                            <a:pt x="1688" y="245"/>
                          </a:lnTo>
                          <a:lnTo>
                            <a:pt x="1684" y="249"/>
                          </a:lnTo>
                          <a:lnTo>
                            <a:pt x="1684" y="249"/>
                          </a:lnTo>
                          <a:lnTo>
                            <a:pt x="1678" y="252"/>
                          </a:lnTo>
                          <a:lnTo>
                            <a:pt x="1670" y="253"/>
                          </a:lnTo>
                          <a:lnTo>
                            <a:pt x="1662" y="253"/>
                          </a:lnTo>
                          <a:lnTo>
                            <a:pt x="1653" y="252"/>
                          </a:lnTo>
                          <a:lnTo>
                            <a:pt x="1640" y="249"/>
                          </a:lnTo>
                          <a:lnTo>
                            <a:pt x="1634" y="248"/>
                          </a:lnTo>
                          <a:lnTo>
                            <a:pt x="1634" y="248"/>
                          </a:lnTo>
                          <a:lnTo>
                            <a:pt x="1634" y="244"/>
                          </a:lnTo>
                          <a:lnTo>
                            <a:pt x="1634" y="242"/>
                          </a:lnTo>
                          <a:lnTo>
                            <a:pt x="1637" y="239"/>
                          </a:lnTo>
                          <a:lnTo>
                            <a:pt x="1637" y="239"/>
                          </a:lnTo>
                          <a:lnTo>
                            <a:pt x="1651" y="232"/>
                          </a:lnTo>
                          <a:lnTo>
                            <a:pt x="1657" y="228"/>
                          </a:lnTo>
                          <a:lnTo>
                            <a:pt x="1659" y="226"/>
                          </a:lnTo>
                          <a:lnTo>
                            <a:pt x="1662" y="223"/>
                          </a:lnTo>
                          <a:lnTo>
                            <a:pt x="1662" y="223"/>
                          </a:lnTo>
                          <a:lnTo>
                            <a:pt x="1662" y="217"/>
                          </a:lnTo>
                          <a:lnTo>
                            <a:pt x="1662" y="211"/>
                          </a:lnTo>
                          <a:lnTo>
                            <a:pt x="1659" y="205"/>
                          </a:lnTo>
                          <a:lnTo>
                            <a:pt x="1656" y="200"/>
                          </a:lnTo>
                          <a:lnTo>
                            <a:pt x="1650" y="190"/>
                          </a:lnTo>
                          <a:lnTo>
                            <a:pt x="1647" y="186"/>
                          </a:lnTo>
                          <a:lnTo>
                            <a:pt x="1647" y="186"/>
                          </a:lnTo>
                          <a:lnTo>
                            <a:pt x="1645" y="184"/>
                          </a:lnTo>
                          <a:lnTo>
                            <a:pt x="1641" y="178"/>
                          </a:lnTo>
                          <a:lnTo>
                            <a:pt x="1641" y="178"/>
                          </a:lnTo>
                          <a:lnTo>
                            <a:pt x="1637" y="166"/>
                          </a:lnTo>
                          <a:lnTo>
                            <a:pt x="1632" y="154"/>
                          </a:lnTo>
                          <a:lnTo>
                            <a:pt x="1632" y="154"/>
                          </a:lnTo>
                          <a:lnTo>
                            <a:pt x="1629" y="150"/>
                          </a:lnTo>
                          <a:lnTo>
                            <a:pt x="1624" y="145"/>
                          </a:lnTo>
                          <a:lnTo>
                            <a:pt x="1615" y="139"/>
                          </a:lnTo>
                          <a:lnTo>
                            <a:pt x="1609" y="135"/>
                          </a:lnTo>
                          <a:lnTo>
                            <a:pt x="1607" y="134"/>
                          </a:lnTo>
                          <a:lnTo>
                            <a:pt x="1607" y="134"/>
                          </a:lnTo>
                          <a:lnTo>
                            <a:pt x="1605" y="131"/>
                          </a:lnTo>
                          <a:lnTo>
                            <a:pt x="1604" y="127"/>
                          </a:lnTo>
                          <a:lnTo>
                            <a:pt x="1604" y="124"/>
                          </a:lnTo>
                          <a:lnTo>
                            <a:pt x="1604" y="124"/>
                          </a:lnTo>
                          <a:lnTo>
                            <a:pt x="1605" y="116"/>
                          </a:lnTo>
                          <a:lnTo>
                            <a:pt x="1605" y="109"/>
                          </a:lnTo>
                          <a:lnTo>
                            <a:pt x="1603" y="103"/>
                          </a:lnTo>
                          <a:lnTo>
                            <a:pt x="1602" y="100"/>
                          </a:lnTo>
                          <a:lnTo>
                            <a:pt x="1599" y="98"/>
                          </a:lnTo>
                          <a:lnTo>
                            <a:pt x="1599" y="98"/>
                          </a:lnTo>
                          <a:lnTo>
                            <a:pt x="1593" y="96"/>
                          </a:lnTo>
                          <a:lnTo>
                            <a:pt x="1586" y="96"/>
                          </a:lnTo>
                          <a:lnTo>
                            <a:pt x="1577" y="96"/>
                          </a:lnTo>
                          <a:lnTo>
                            <a:pt x="1569" y="97"/>
                          </a:lnTo>
                          <a:lnTo>
                            <a:pt x="1555" y="100"/>
                          </a:lnTo>
                          <a:lnTo>
                            <a:pt x="1550" y="103"/>
                          </a:lnTo>
                          <a:lnTo>
                            <a:pt x="1550" y="103"/>
                          </a:lnTo>
                          <a:lnTo>
                            <a:pt x="1547" y="103"/>
                          </a:lnTo>
                          <a:lnTo>
                            <a:pt x="1545" y="105"/>
                          </a:lnTo>
                          <a:lnTo>
                            <a:pt x="1543" y="108"/>
                          </a:lnTo>
                          <a:lnTo>
                            <a:pt x="1543" y="108"/>
                          </a:lnTo>
                          <a:lnTo>
                            <a:pt x="1543" y="114"/>
                          </a:lnTo>
                          <a:lnTo>
                            <a:pt x="1543" y="120"/>
                          </a:lnTo>
                          <a:lnTo>
                            <a:pt x="1543" y="127"/>
                          </a:lnTo>
                          <a:lnTo>
                            <a:pt x="1543" y="127"/>
                          </a:lnTo>
                          <a:lnTo>
                            <a:pt x="1543" y="130"/>
                          </a:lnTo>
                          <a:lnTo>
                            <a:pt x="1543" y="131"/>
                          </a:lnTo>
                          <a:lnTo>
                            <a:pt x="1542" y="132"/>
                          </a:lnTo>
                          <a:lnTo>
                            <a:pt x="1542" y="132"/>
                          </a:lnTo>
                          <a:lnTo>
                            <a:pt x="1535" y="134"/>
                          </a:lnTo>
                          <a:lnTo>
                            <a:pt x="1528" y="136"/>
                          </a:lnTo>
                          <a:lnTo>
                            <a:pt x="1528" y="136"/>
                          </a:lnTo>
                          <a:lnTo>
                            <a:pt x="1526" y="140"/>
                          </a:lnTo>
                          <a:lnTo>
                            <a:pt x="1523" y="145"/>
                          </a:lnTo>
                          <a:lnTo>
                            <a:pt x="1523" y="150"/>
                          </a:lnTo>
                          <a:lnTo>
                            <a:pt x="1523" y="150"/>
                          </a:lnTo>
                          <a:lnTo>
                            <a:pt x="1527" y="150"/>
                          </a:lnTo>
                          <a:lnTo>
                            <a:pt x="1532" y="152"/>
                          </a:lnTo>
                          <a:lnTo>
                            <a:pt x="1537" y="156"/>
                          </a:lnTo>
                          <a:lnTo>
                            <a:pt x="1537" y="156"/>
                          </a:lnTo>
                          <a:lnTo>
                            <a:pt x="1542" y="162"/>
                          </a:lnTo>
                          <a:lnTo>
                            <a:pt x="1544" y="168"/>
                          </a:lnTo>
                          <a:lnTo>
                            <a:pt x="1548" y="174"/>
                          </a:lnTo>
                          <a:lnTo>
                            <a:pt x="1548" y="174"/>
                          </a:lnTo>
                          <a:lnTo>
                            <a:pt x="1555" y="178"/>
                          </a:lnTo>
                          <a:lnTo>
                            <a:pt x="1569" y="183"/>
                          </a:lnTo>
                          <a:lnTo>
                            <a:pt x="1569" y="183"/>
                          </a:lnTo>
                          <a:lnTo>
                            <a:pt x="1576" y="188"/>
                          </a:lnTo>
                          <a:lnTo>
                            <a:pt x="1582" y="193"/>
                          </a:lnTo>
                          <a:lnTo>
                            <a:pt x="1588" y="197"/>
                          </a:lnTo>
                          <a:lnTo>
                            <a:pt x="1588" y="197"/>
                          </a:lnTo>
                          <a:lnTo>
                            <a:pt x="1588" y="201"/>
                          </a:lnTo>
                          <a:lnTo>
                            <a:pt x="1588" y="204"/>
                          </a:lnTo>
                          <a:lnTo>
                            <a:pt x="1588" y="206"/>
                          </a:lnTo>
                          <a:lnTo>
                            <a:pt x="1588" y="206"/>
                          </a:lnTo>
                          <a:lnTo>
                            <a:pt x="1585" y="207"/>
                          </a:lnTo>
                          <a:lnTo>
                            <a:pt x="1581" y="209"/>
                          </a:lnTo>
                          <a:lnTo>
                            <a:pt x="1577" y="210"/>
                          </a:lnTo>
                          <a:lnTo>
                            <a:pt x="1577" y="210"/>
                          </a:lnTo>
                          <a:lnTo>
                            <a:pt x="1572" y="206"/>
                          </a:lnTo>
                          <a:lnTo>
                            <a:pt x="1559" y="196"/>
                          </a:lnTo>
                          <a:lnTo>
                            <a:pt x="1540" y="184"/>
                          </a:lnTo>
                          <a:lnTo>
                            <a:pt x="1531" y="179"/>
                          </a:lnTo>
                          <a:lnTo>
                            <a:pt x="1519" y="175"/>
                          </a:lnTo>
                          <a:lnTo>
                            <a:pt x="1519" y="175"/>
                          </a:lnTo>
                          <a:lnTo>
                            <a:pt x="1506" y="172"/>
                          </a:lnTo>
                          <a:lnTo>
                            <a:pt x="1494" y="169"/>
                          </a:lnTo>
                          <a:lnTo>
                            <a:pt x="1481" y="168"/>
                          </a:lnTo>
                          <a:lnTo>
                            <a:pt x="1470" y="168"/>
                          </a:lnTo>
                          <a:lnTo>
                            <a:pt x="1453" y="168"/>
                          </a:lnTo>
                          <a:lnTo>
                            <a:pt x="1447" y="169"/>
                          </a:lnTo>
                          <a:lnTo>
                            <a:pt x="1447" y="169"/>
                          </a:lnTo>
                          <a:lnTo>
                            <a:pt x="1442" y="169"/>
                          </a:lnTo>
                          <a:lnTo>
                            <a:pt x="1440" y="172"/>
                          </a:lnTo>
                          <a:lnTo>
                            <a:pt x="1438" y="173"/>
                          </a:lnTo>
                          <a:lnTo>
                            <a:pt x="1438" y="174"/>
                          </a:lnTo>
                          <a:lnTo>
                            <a:pt x="1438" y="174"/>
                          </a:lnTo>
                          <a:lnTo>
                            <a:pt x="1440" y="180"/>
                          </a:lnTo>
                          <a:lnTo>
                            <a:pt x="1442" y="186"/>
                          </a:lnTo>
                          <a:lnTo>
                            <a:pt x="1447" y="194"/>
                          </a:lnTo>
                          <a:lnTo>
                            <a:pt x="1447" y="194"/>
                          </a:lnTo>
                          <a:lnTo>
                            <a:pt x="1445" y="197"/>
                          </a:lnTo>
                          <a:lnTo>
                            <a:pt x="1441" y="199"/>
                          </a:lnTo>
                          <a:lnTo>
                            <a:pt x="1438" y="200"/>
                          </a:lnTo>
                          <a:lnTo>
                            <a:pt x="1435" y="199"/>
                          </a:lnTo>
                          <a:lnTo>
                            <a:pt x="1435" y="199"/>
                          </a:lnTo>
                          <a:lnTo>
                            <a:pt x="1423" y="195"/>
                          </a:lnTo>
                          <a:lnTo>
                            <a:pt x="1408" y="189"/>
                          </a:lnTo>
                          <a:lnTo>
                            <a:pt x="1408" y="189"/>
                          </a:lnTo>
                          <a:lnTo>
                            <a:pt x="1403" y="189"/>
                          </a:lnTo>
                          <a:lnTo>
                            <a:pt x="1398" y="190"/>
                          </a:lnTo>
                          <a:lnTo>
                            <a:pt x="1392" y="191"/>
                          </a:lnTo>
                          <a:lnTo>
                            <a:pt x="1392" y="191"/>
                          </a:lnTo>
                          <a:lnTo>
                            <a:pt x="1384" y="190"/>
                          </a:lnTo>
                          <a:lnTo>
                            <a:pt x="1378" y="190"/>
                          </a:lnTo>
                          <a:lnTo>
                            <a:pt x="1371" y="191"/>
                          </a:lnTo>
                          <a:lnTo>
                            <a:pt x="1371" y="191"/>
                          </a:lnTo>
                          <a:lnTo>
                            <a:pt x="1361" y="194"/>
                          </a:lnTo>
                          <a:lnTo>
                            <a:pt x="1351" y="196"/>
                          </a:lnTo>
                          <a:lnTo>
                            <a:pt x="1343" y="200"/>
                          </a:lnTo>
                          <a:lnTo>
                            <a:pt x="1343" y="200"/>
                          </a:lnTo>
                          <a:lnTo>
                            <a:pt x="1341" y="199"/>
                          </a:lnTo>
                          <a:lnTo>
                            <a:pt x="1338" y="195"/>
                          </a:lnTo>
                          <a:lnTo>
                            <a:pt x="1330" y="191"/>
                          </a:lnTo>
                          <a:lnTo>
                            <a:pt x="1327" y="190"/>
                          </a:lnTo>
                          <a:lnTo>
                            <a:pt x="1323" y="190"/>
                          </a:lnTo>
                          <a:lnTo>
                            <a:pt x="1323" y="190"/>
                          </a:lnTo>
                          <a:lnTo>
                            <a:pt x="1319" y="191"/>
                          </a:lnTo>
                          <a:lnTo>
                            <a:pt x="1316" y="194"/>
                          </a:lnTo>
                          <a:lnTo>
                            <a:pt x="1308" y="199"/>
                          </a:lnTo>
                          <a:lnTo>
                            <a:pt x="1300" y="206"/>
                          </a:lnTo>
                          <a:lnTo>
                            <a:pt x="1300" y="206"/>
                          </a:lnTo>
                          <a:lnTo>
                            <a:pt x="1284" y="209"/>
                          </a:lnTo>
                          <a:lnTo>
                            <a:pt x="1273" y="210"/>
                          </a:lnTo>
                          <a:lnTo>
                            <a:pt x="1264" y="212"/>
                          </a:lnTo>
                          <a:lnTo>
                            <a:pt x="1264" y="212"/>
                          </a:lnTo>
                          <a:lnTo>
                            <a:pt x="1258" y="216"/>
                          </a:lnTo>
                          <a:lnTo>
                            <a:pt x="1254" y="218"/>
                          </a:lnTo>
                          <a:lnTo>
                            <a:pt x="1249" y="224"/>
                          </a:lnTo>
                          <a:lnTo>
                            <a:pt x="1247" y="229"/>
                          </a:lnTo>
                          <a:lnTo>
                            <a:pt x="1246" y="232"/>
                          </a:lnTo>
                          <a:lnTo>
                            <a:pt x="1246" y="232"/>
                          </a:lnTo>
                          <a:lnTo>
                            <a:pt x="1245" y="233"/>
                          </a:lnTo>
                          <a:lnTo>
                            <a:pt x="1240" y="237"/>
                          </a:lnTo>
                          <a:lnTo>
                            <a:pt x="1232" y="239"/>
                          </a:lnTo>
                          <a:lnTo>
                            <a:pt x="1227" y="239"/>
                          </a:lnTo>
                          <a:lnTo>
                            <a:pt x="1222" y="239"/>
                          </a:lnTo>
                          <a:lnTo>
                            <a:pt x="1222" y="239"/>
                          </a:lnTo>
                          <a:lnTo>
                            <a:pt x="1218" y="237"/>
                          </a:lnTo>
                          <a:lnTo>
                            <a:pt x="1211" y="233"/>
                          </a:lnTo>
                          <a:lnTo>
                            <a:pt x="1206" y="228"/>
                          </a:lnTo>
                          <a:lnTo>
                            <a:pt x="1203" y="224"/>
                          </a:lnTo>
                          <a:lnTo>
                            <a:pt x="1203" y="224"/>
                          </a:lnTo>
                          <a:lnTo>
                            <a:pt x="1203" y="222"/>
                          </a:lnTo>
                          <a:lnTo>
                            <a:pt x="1203" y="218"/>
                          </a:lnTo>
                          <a:lnTo>
                            <a:pt x="1205" y="216"/>
                          </a:lnTo>
                          <a:lnTo>
                            <a:pt x="1205" y="216"/>
                          </a:lnTo>
                          <a:lnTo>
                            <a:pt x="1214" y="213"/>
                          </a:lnTo>
                          <a:lnTo>
                            <a:pt x="1219" y="211"/>
                          </a:lnTo>
                          <a:lnTo>
                            <a:pt x="1220" y="210"/>
                          </a:lnTo>
                          <a:lnTo>
                            <a:pt x="1221" y="207"/>
                          </a:lnTo>
                          <a:lnTo>
                            <a:pt x="1221" y="207"/>
                          </a:lnTo>
                          <a:lnTo>
                            <a:pt x="1220" y="206"/>
                          </a:lnTo>
                          <a:lnTo>
                            <a:pt x="1219" y="205"/>
                          </a:lnTo>
                          <a:lnTo>
                            <a:pt x="1214" y="201"/>
                          </a:lnTo>
                          <a:lnTo>
                            <a:pt x="1205" y="197"/>
                          </a:lnTo>
                          <a:lnTo>
                            <a:pt x="1205" y="197"/>
                          </a:lnTo>
                          <a:lnTo>
                            <a:pt x="1193" y="196"/>
                          </a:lnTo>
                          <a:lnTo>
                            <a:pt x="1183" y="195"/>
                          </a:lnTo>
                          <a:lnTo>
                            <a:pt x="1173" y="196"/>
                          </a:lnTo>
                          <a:lnTo>
                            <a:pt x="1173" y="196"/>
                          </a:lnTo>
                          <a:lnTo>
                            <a:pt x="1171" y="196"/>
                          </a:lnTo>
                          <a:lnTo>
                            <a:pt x="1170" y="197"/>
                          </a:lnTo>
                          <a:lnTo>
                            <a:pt x="1170" y="200"/>
                          </a:lnTo>
                          <a:lnTo>
                            <a:pt x="1171" y="204"/>
                          </a:lnTo>
                          <a:lnTo>
                            <a:pt x="1171" y="204"/>
                          </a:lnTo>
                          <a:lnTo>
                            <a:pt x="1173" y="207"/>
                          </a:lnTo>
                          <a:lnTo>
                            <a:pt x="1176" y="212"/>
                          </a:lnTo>
                          <a:lnTo>
                            <a:pt x="1176" y="217"/>
                          </a:lnTo>
                          <a:lnTo>
                            <a:pt x="1176" y="217"/>
                          </a:lnTo>
                          <a:lnTo>
                            <a:pt x="1176" y="226"/>
                          </a:lnTo>
                          <a:lnTo>
                            <a:pt x="1177" y="229"/>
                          </a:lnTo>
                          <a:lnTo>
                            <a:pt x="1177" y="233"/>
                          </a:lnTo>
                          <a:lnTo>
                            <a:pt x="1177" y="233"/>
                          </a:lnTo>
                          <a:lnTo>
                            <a:pt x="1179" y="238"/>
                          </a:lnTo>
                          <a:lnTo>
                            <a:pt x="1182" y="242"/>
                          </a:lnTo>
                          <a:lnTo>
                            <a:pt x="1188" y="248"/>
                          </a:lnTo>
                          <a:lnTo>
                            <a:pt x="1195" y="252"/>
                          </a:lnTo>
                          <a:lnTo>
                            <a:pt x="1195" y="252"/>
                          </a:lnTo>
                          <a:lnTo>
                            <a:pt x="1195" y="254"/>
                          </a:lnTo>
                          <a:lnTo>
                            <a:pt x="1195" y="255"/>
                          </a:lnTo>
                          <a:lnTo>
                            <a:pt x="1194" y="255"/>
                          </a:lnTo>
                          <a:lnTo>
                            <a:pt x="1194" y="255"/>
                          </a:lnTo>
                          <a:lnTo>
                            <a:pt x="1184" y="254"/>
                          </a:lnTo>
                          <a:lnTo>
                            <a:pt x="1175" y="252"/>
                          </a:lnTo>
                          <a:lnTo>
                            <a:pt x="1175" y="252"/>
                          </a:lnTo>
                          <a:lnTo>
                            <a:pt x="1168" y="253"/>
                          </a:lnTo>
                          <a:lnTo>
                            <a:pt x="1163" y="254"/>
                          </a:lnTo>
                          <a:lnTo>
                            <a:pt x="1159" y="256"/>
                          </a:lnTo>
                          <a:lnTo>
                            <a:pt x="1159" y="256"/>
                          </a:lnTo>
                          <a:lnTo>
                            <a:pt x="1156" y="260"/>
                          </a:lnTo>
                          <a:lnTo>
                            <a:pt x="1154" y="264"/>
                          </a:lnTo>
                          <a:lnTo>
                            <a:pt x="1150" y="265"/>
                          </a:lnTo>
                          <a:lnTo>
                            <a:pt x="1150" y="265"/>
                          </a:lnTo>
                          <a:lnTo>
                            <a:pt x="1136" y="269"/>
                          </a:lnTo>
                          <a:lnTo>
                            <a:pt x="1129" y="270"/>
                          </a:lnTo>
                          <a:lnTo>
                            <a:pt x="1125" y="272"/>
                          </a:lnTo>
                          <a:lnTo>
                            <a:pt x="1125" y="272"/>
                          </a:lnTo>
                          <a:lnTo>
                            <a:pt x="1123" y="275"/>
                          </a:lnTo>
                          <a:lnTo>
                            <a:pt x="1123" y="279"/>
                          </a:lnTo>
                          <a:lnTo>
                            <a:pt x="1124" y="281"/>
                          </a:lnTo>
                          <a:lnTo>
                            <a:pt x="1127" y="283"/>
                          </a:lnTo>
                          <a:lnTo>
                            <a:pt x="1130" y="288"/>
                          </a:lnTo>
                          <a:lnTo>
                            <a:pt x="1133" y="290"/>
                          </a:lnTo>
                          <a:lnTo>
                            <a:pt x="1133" y="290"/>
                          </a:lnTo>
                          <a:lnTo>
                            <a:pt x="1134" y="291"/>
                          </a:lnTo>
                          <a:lnTo>
                            <a:pt x="1134" y="293"/>
                          </a:lnTo>
                          <a:lnTo>
                            <a:pt x="1134" y="293"/>
                          </a:lnTo>
                          <a:lnTo>
                            <a:pt x="1133" y="294"/>
                          </a:lnTo>
                          <a:lnTo>
                            <a:pt x="1128" y="293"/>
                          </a:lnTo>
                          <a:lnTo>
                            <a:pt x="1128" y="293"/>
                          </a:lnTo>
                          <a:lnTo>
                            <a:pt x="1107" y="286"/>
                          </a:lnTo>
                          <a:lnTo>
                            <a:pt x="1086" y="280"/>
                          </a:lnTo>
                          <a:lnTo>
                            <a:pt x="1086" y="280"/>
                          </a:lnTo>
                          <a:lnTo>
                            <a:pt x="1080" y="279"/>
                          </a:lnTo>
                          <a:lnTo>
                            <a:pt x="1078" y="281"/>
                          </a:lnTo>
                          <a:lnTo>
                            <a:pt x="1076" y="282"/>
                          </a:lnTo>
                          <a:lnTo>
                            <a:pt x="1076" y="283"/>
                          </a:lnTo>
                          <a:lnTo>
                            <a:pt x="1076" y="283"/>
                          </a:lnTo>
                          <a:lnTo>
                            <a:pt x="1078" y="287"/>
                          </a:lnTo>
                          <a:lnTo>
                            <a:pt x="1080" y="291"/>
                          </a:lnTo>
                          <a:lnTo>
                            <a:pt x="1086" y="297"/>
                          </a:lnTo>
                          <a:lnTo>
                            <a:pt x="1086" y="297"/>
                          </a:lnTo>
                          <a:lnTo>
                            <a:pt x="1091" y="301"/>
                          </a:lnTo>
                          <a:lnTo>
                            <a:pt x="1095" y="304"/>
                          </a:lnTo>
                          <a:lnTo>
                            <a:pt x="1095" y="304"/>
                          </a:lnTo>
                          <a:lnTo>
                            <a:pt x="1096" y="307"/>
                          </a:lnTo>
                          <a:lnTo>
                            <a:pt x="1096" y="308"/>
                          </a:lnTo>
                          <a:lnTo>
                            <a:pt x="1094" y="309"/>
                          </a:lnTo>
                          <a:lnTo>
                            <a:pt x="1090" y="309"/>
                          </a:lnTo>
                          <a:lnTo>
                            <a:pt x="1090" y="309"/>
                          </a:lnTo>
                          <a:lnTo>
                            <a:pt x="1082" y="307"/>
                          </a:lnTo>
                          <a:lnTo>
                            <a:pt x="1068" y="299"/>
                          </a:lnTo>
                          <a:lnTo>
                            <a:pt x="1068" y="299"/>
                          </a:lnTo>
                          <a:lnTo>
                            <a:pt x="1057" y="297"/>
                          </a:lnTo>
                          <a:lnTo>
                            <a:pt x="1052" y="297"/>
                          </a:lnTo>
                          <a:lnTo>
                            <a:pt x="1052" y="297"/>
                          </a:lnTo>
                          <a:lnTo>
                            <a:pt x="1051" y="292"/>
                          </a:lnTo>
                          <a:lnTo>
                            <a:pt x="1049" y="287"/>
                          </a:lnTo>
                          <a:lnTo>
                            <a:pt x="1047" y="282"/>
                          </a:lnTo>
                          <a:lnTo>
                            <a:pt x="1047" y="282"/>
                          </a:lnTo>
                          <a:lnTo>
                            <a:pt x="1043" y="280"/>
                          </a:lnTo>
                          <a:lnTo>
                            <a:pt x="1040" y="276"/>
                          </a:lnTo>
                          <a:lnTo>
                            <a:pt x="1036" y="275"/>
                          </a:lnTo>
                          <a:lnTo>
                            <a:pt x="1036" y="275"/>
                          </a:lnTo>
                          <a:lnTo>
                            <a:pt x="1037" y="274"/>
                          </a:lnTo>
                          <a:lnTo>
                            <a:pt x="1040" y="270"/>
                          </a:lnTo>
                          <a:lnTo>
                            <a:pt x="1041" y="269"/>
                          </a:lnTo>
                          <a:lnTo>
                            <a:pt x="1041" y="266"/>
                          </a:lnTo>
                          <a:lnTo>
                            <a:pt x="1040" y="264"/>
                          </a:lnTo>
                          <a:lnTo>
                            <a:pt x="1038" y="261"/>
                          </a:lnTo>
                          <a:lnTo>
                            <a:pt x="1038" y="261"/>
                          </a:lnTo>
                          <a:lnTo>
                            <a:pt x="1028" y="255"/>
                          </a:lnTo>
                          <a:lnTo>
                            <a:pt x="1016" y="249"/>
                          </a:lnTo>
                          <a:lnTo>
                            <a:pt x="1001" y="244"/>
                          </a:lnTo>
                          <a:lnTo>
                            <a:pt x="1001" y="244"/>
                          </a:lnTo>
                          <a:lnTo>
                            <a:pt x="1001" y="243"/>
                          </a:lnTo>
                          <a:lnTo>
                            <a:pt x="1000" y="242"/>
                          </a:lnTo>
                          <a:lnTo>
                            <a:pt x="1000" y="240"/>
                          </a:lnTo>
                          <a:lnTo>
                            <a:pt x="1001" y="240"/>
                          </a:lnTo>
                          <a:lnTo>
                            <a:pt x="1009" y="242"/>
                          </a:lnTo>
                          <a:lnTo>
                            <a:pt x="1009" y="242"/>
                          </a:lnTo>
                          <a:lnTo>
                            <a:pt x="1035" y="252"/>
                          </a:lnTo>
                          <a:lnTo>
                            <a:pt x="1049" y="255"/>
                          </a:lnTo>
                          <a:lnTo>
                            <a:pt x="1064" y="258"/>
                          </a:lnTo>
                          <a:lnTo>
                            <a:pt x="1064" y="258"/>
                          </a:lnTo>
                          <a:lnTo>
                            <a:pt x="1076" y="259"/>
                          </a:lnTo>
                          <a:lnTo>
                            <a:pt x="1089" y="258"/>
                          </a:lnTo>
                          <a:lnTo>
                            <a:pt x="1098" y="256"/>
                          </a:lnTo>
                          <a:lnTo>
                            <a:pt x="1108" y="254"/>
                          </a:lnTo>
                          <a:lnTo>
                            <a:pt x="1122" y="249"/>
                          </a:lnTo>
                          <a:lnTo>
                            <a:pt x="1127" y="248"/>
                          </a:lnTo>
                          <a:lnTo>
                            <a:pt x="1127" y="248"/>
                          </a:lnTo>
                          <a:lnTo>
                            <a:pt x="1130" y="242"/>
                          </a:lnTo>
                          <a:lnTo>
                            <a:pt x="1133" y="237"/>
                          </a:lnTo>
                          <a:lnTo>
                            <a:pt x="1134" y="233"/>
                          </a:lnTo>
                          <a:lnTo>
                            <a:pt x="1134" y="231"/>
                          </a:lnTo>
                          <a:lnTo>
                            <a:pt x="1134" y="231"/>
                          </a:lnTo>
                          <a:lnTo>
                            <a:pt x="1133" y="227"/>
                          </a:lnTo>
                          <a:lnTo>
                            <a:pt x="1130" y="224"/>
                          </a:lnTo>
                          <a:lnTo>
                            <a:pt x="1127" y="220"/>
                          </a:lnTo>
                          <a:lnTo>
                            <a:pt x="1121" y="215"/>
                          </a:lnTo>
                          <a:lnTo>
                            <a:pt x="1121" y="215"/>
                          </a:lnTo>
                          <a:lnTo>
                            <a:pt x="1113" y="209"/>
                          </a:lnTo>
                          <a:lnTo>
                            <a:pt x="1107" y="205"/>
                          </a:lnTo>
                          <a:lnTo>
                            <a:pt x="1103" y="202"/>
                          </a:lnTo>
                          <a:lnTo>
                            <a:pt x="1103" y="202"/>
                          </a:lnTo>
                          <a:lnTo>
                            <a:pt x="1089" y="197"/>
                          </a:lnTo>
                          <a:lnTo>
                            <a:pt x="1074" y="195"/>
                          </a:lnTo>
                          <a:lnTo>
                            <a:pt x="1057" y="191"/>
                          </a:lnTo>
                          <a:lnTo>
                            <a:pt x="1057" y="191"/>
                          </a:lnTo>
                          <a:lnTo>
                            <a:pt x="1036" y="184"/>
                          </a:lnTo>
                          <a:lnTo>
                            <a:pt x="1016" y="178"/>
                          </a:lnTo>
                          <a:lnTo>
                            <a:pt x="994" y="172"/>
                          </a:lnTo>
                          <a:lnTo>
                            <a:pt x="994" y="172"/>
                          </a:lnTo>
                          <a:lnTo>
                            <a:pt x="979" y="169"/>
                          </a:lnTo>
                          <a:lnTo>
                            <a:pt x="968" y="169"/>
                          </a:lnTo>
                          <a:lnTo>
                            <a:pt x="957" y="169"/>
                          </a:lnTo>
                          <a:lnTo>
                            <a:pt x="957" y="169"/>
                          </a:lnTo>
                          <a:lnTo>
                            <a:pt x="957" y="167"/>
                          </a:lnTo>
                          <a:lnTo>
                            <a:pt x="957" y="166"/>
                          </a:lnTo>
                          <a:lnTo>
                            <a:pt x="958" y="163"/>
                          </a:lnTo>
                          <a:lnTo>
                            <a:pt x="958" y="163"/>
                          </a:lnTo>
                          <a:lnTo>
                            <a:pt x="962" y="157"/>
                          </a:lnTo>
                          <a:lnTo>
                            <a:pt x="962" y="157"/>
                          </a:lnTo>
                          <a:lnTo>
                            <a:pt x="962" y="156"/>
                          </a:lnTo>
                          <a:lnTo>
                            <a:pt x="960" y="154"/>
                          </a:lnTo>
                          <a:lnTo>
                            <a:pt x="957" y="154"/>
                          </a:lnTo>
                          <a:lnTo>
                            <a:pt x="957" y="154"/>
                          </a:lnTo>
                          <a:lnTo>
                            <a:pt x="947" y="152"/>
                          </a:lnTo>
                          <a:lnTo>
                            <a:pt x="923" y="147"/>
                          </a:lnTo>
                          <a:lnTo>
                            <a:pt x="891" y="142"/>
                          </a:lnTo>
                          <a:lnTo>
                            <a:pt x="874" y="141"/>
                          </a:lnTo>
                          <a:lnTo>
                            <a:pt x="858" y="141"/>
                          </a:lnTo>
                          <a:lnTo>
                            <a:pt x="858" y="141"/>
                          </a:lnTo>
                          <a:lnTo>
                            <a:pt x="849" y="142"/>
                          </a:lnTo>
                          <a:lnTo>
                            <a:pt x="841" y="143"/>
                          </a:lnTo>
                          <a:lnTo>
                            <a:pt x="833" y="147"/>
                          </a:lnTo>
                          <a:lnTo>
                            <a:pt x="828" y="150"/>
                          </a:lnTo>
                          <a:lnTo>
                            <a:pt x="820" y="154"/>
                          </a:lnTo>
                          <a:lnTo>
                            <a:pt x="819" y="158"/>
                          </a:lnTo>
                          <a:lnTo>
                            <a:pt x="819" y="158"/>
                          </a:lnTo>
                          <a:lnTo>
                            <a:pt x="816" y="159"/>
                          </a:lnTo>
                          <a:lnTo>
                            <a:pt x="811" y="161"/>
                          </a:lnTo>
                          <a:lnTo>
                            <a:pt x="811" y="161"/>
                          </a:lnTo>
                          <a:lnTo>
                            <a:pt x="799" y="161"/>
                          </a:lnTo>
                          <a:lnTo>
                            <a:pt x="799" y="161"/>
                          </a:lnTo>
                          <a:lnTo>
                            <a:pt x="793" y="163"/>
                          </a:lnTo>
                          <a:lnTo>
                            <a:pt x="788" y="166"/>
                          </a:lnTo>
                          <a:lnTo>
                            <a:pt x="782" y="168"/>
                          </a:lnTo>
                          <a:lnTo>
                            <a:pt x="782" y="168"/>
                          </a:lnTo>
                          <a:lnTo>
                            <a:pt x="776" y="164"/>
                          </a:lnTo>
                          <a:lnTo>
                            <a:pt x="768" y="162"/>
                          </a:lnTo>
                          <a:lnTo>
                            <a:pt x="765" y="162"/>
                          </a:lnTo>
                          <a:lnTo>
                            <a:pt x="762" y="162"/>
                          </a:lnTo>
                          <a:lnTo>
                            <a:pt x="762" y="162"/>
                          </a:lnTo>
                          <a:lnTo>
                            <a:pt x="760" y="162"/>
                          </a:lnTo>
                          <a:lnTo>
                            <a:pt x="758" y="164"/>
                          </a:lnTo>
                          <a:lnTo>
                            <a:pt x="756" y="168"/>
                          </a:lnTo>
                          <a:lnTo>
                            <a:pt x="753" y="173"/>
                          </a:lnTo>
                          <a:lnTo>
                            <a:pt x="753" y="173"/>
                          </a:lnTo>
                          <a:lnTo>
                            <a:pt x="752" y="175"/>
                          </a:lnTo>
                          <a:lnTo>
                            <a:pt x="750" y="179"/>
                          </a:lnTo>
                          <a:lnTo>
                            <a:pt x="750" y="179"/>
                          </a:lnTo>
                          <a:lnTo>
                            <a:pt x="744" y="182"/>
                          </a:lnTo>
                          <a:lnTo>
                            <a:pt x="739" y="184"/>
                          </a:lnTo>
                          <a:lnTo>
                            <a:pt x="739" y="184"/>
                          </a:lnTo>
                          <a:lnTo>
                            <a:pt x="735" y="189"/>
                          </a:lnTo>
                          <a:lnTo>
                            <a:pt x="733" y="194"/>
                          </a:lnTo>
                          <a:lnTo>
                            <a:pt x="730" y="200"/>
                          </a:lnTo>
                          <a:lnTo>
                            <a:pt x="730" y="200"/>
                          </a:lnTo>
                          <a:lnTo>
                            <a:pt x="728" y="202"/>
                          </a:lnTo>
                          <a:lnTo>
                            <a:pt x="724" y="205"/>
                          </a:lnTo>
                          <a:lnTo>
                            <a:pt x="719" y="206"/>
                          </a:lnTo>
                          <a:lnTo>
                            <a:pt x="719" y="206"/>
                          </a:lnTo>
                          <a:lnTo>
                            <a:pt x="711" y="209"/>
                          </a:lnTo>
                          <a:lnTo>
                            <a:pt x="707" y="210"/>
                          </a:lnTo>
                          <a:lnTo>
                            <a:pt x="704" y="211"/>
                          </a:lnTo>
                          <a:lnTo>
                            <a:pt x="704" y="211"/>
                          </a:lnTo>
                          <a:lnTo>
                            <a:pt x="701" y="215"/>
                          </a:lnTo>
                          <a:lnTo>
                            <a:pt x="698" y="218"/>
                          </a:lnTo>
                          <a:lnTo>
                            <a:pt x="696" y="227"/>
                          </a:lnTo>
                          <a:lnTo>
                            <a:pt x="695" y="233"/>
                          </a:lnTo>
                          <a:lnTo>
                            <a:pt x="695" y="237"/>
                          </a:lnTo>
                          <a:lnTo>
                            <a:pt x="695" y="237"/>
                          </a:lnTo>
                          <a:lnTo>
                            <a:pt x="693" y="238"/>
                          </a:lnTo>
                          <a:lnTo>
                            <a:pt x="692" y="239"/>
                          </a:lnTo>
                          <a:lnTo>
                            <a:pt x="688" y="240"/>
                          </a:lnTo>
                          <a:lnTo>
                            <a:pt x="688" y="240"/>
                          </a:lnTo>
                          <a:lnTo>
                            <a:pt x="676" y="245"/>
                          </a:lnTo>
                          <a:lnTo>
                            <a:pt x="670" y="248"/>
                          </a:lnTo>
                          <a:lnTo>
                            <a:pt x="665" y="252"/>
                          </a:lnTo>
                          <a:lnTo>
                            <a:pt x="665" y="252"/>
                          </a:lnTo>
                          <a:lnTo>
                            <a:pt x="661" y="255"/>
                          </a:lnTo>
                          <a:lnTo>
                            <a:pt x="660" y="261"/>
                          </a:lnTo>
                          <a:lnTo>
                            <a:pt x="660" y="266"/>
                          </a:lnTo>
                          <a:lnTo>
                            <a:pt x="660" y="271"/>
                          </a:lnTo>
                          <a:lnTo>
                            <a:pt x="660" y="271"/>
                          </a:lnTo>
                          <a:lnTo>
                            <a:pt x="660" y="274"/>
                          </a:lnTo>
                          <a:lnTo>
                            <a:pt x="659" y="275"/>
                          </a:lnTo>
                          <a:lnTo>
                            <a:pt x="656" y="277"/>
                          </a:lnTo>
                          <a:lnTo>
                            <a:pt x="656" y="277"/>
                          </a:lnTo>
                          <a:lnTo>
                            <a:pt x="652" y="279"/>
                          </a:lnTo>
                          <a:lnTo>
                            <a:pt x="647" y="281"/>
                          </a:lnTo>
                          <a:lnTo>
                            <a:pt x="642" y="285"/>
                          </a:lnTo>
                          <a:lnTo>
                            <a:pt x="642" y="285"/>
                          </a:lnTo>
                          <a:lnTo>
                            <a:pt x="639" y="290"/>
                          </a:lnTo>
                          <a:lnTo>
                            <a:pt x="639" y="293"/>
                          </a:lnTo>
                          <a:lnTo>
                            <a:pt x="638" y="297"/>
                          </a:lnTo>
                          <a:lnTo>
                            <a:pt x="637" y="298"/>
                          </a:lnTo>
                          <a:lnTo>
                            <a:pt x="637" y="298"/>
                          </a:lnTo>
                          <a:lnTo>
                            <a:pt x="632" y="299"/>
                          </a:lnTo>
                          <a:lnTo>
                            <a:pt x="627" y="301"/>
                          </a:lnTo>
                          <a:lnTo>
                            <a:pt x="623" y="303"/>
                          </a:lnTo>
                          <a:lnTo>
                            <a:pt x="623" y="303"/>
                          </a:lnTo>
                          <a:lnTo>
                            <a:pt x="617" y="309"/>
                          </a:lnTo>
                          <a:lnTo>
                            <a:pt x="612" y="314"/>
                          </a:lnTo>
                          <a:lnTo>
                            <a:pt x="607" y="320"/>
                          </a:lnTo>
                          <a:lnTo>
                            <a:pt x="607" y="320"/>
                          </a:lnTo>
                          <a:lnTo>
                            <a:pt x="605" y="322"/>
                          </a:lnTo>
                          <a:lnTo>
                            <a:pt x="602" y="323"/>
                          </a:lnTo>
                          <a:lnTo>
                            <a:pt x="599" y="323"/>
                          </a:lnTo>
                          <a:lnTo>
                            <a:pt x="599" y="323"/>
                          </a:lnTo>
                          <a:lnTo>
                            <a:pt x="590" y="323"/>
                          </a:lnTo>
                          <a:lnTo>
                            <a:pt x="584" y="324"/>
                          </a:lnTo>
                          <a:lnTo>
                            <a:pt x="579" y="325"/>
                          </a:lnTo>
                          <a:lnTo>
                            <a:pt x="579" y="325"/>
                          </a:lnTo>
                          <a:lnTo>
                            <a:pt x="574" y="326"/>
                          </a:lnTo>
                          <a:lnTo>
                            <a:pt x="571" y="329"/>
                          </a:lnTo>
                          <a:lnTo>
                            <a:pt x="563" y="335"/>
                          </a:lnTo>
                          <a:lnTo>
                            <a:pt x="557" y="344"/>
                          </a:lnTo>
                          <a:lnTo>
                            <a:pt x="557" y="344"/>
                          </a:lnTo>
                          <a:lnTo>
                            <a:pt x="552" y="344"/>
                          </a:lnTo>
                          <a:lnTo>
                            <a:pt x="542" y="346"/>
                          </a:lnTo>
                          <a:lnTo>
                            <a:pt x="530" y="351"/>
                          </a:lnTo>
                          <a:lnTo>
                            <a:pt x="526" y="355"/>
                          </a:lnTo>
                          <a:lnTo>
                            <a:pt x="523" y="358"/>
                          </a:lnTo>
                          <a:lnTo>
                            <a:pt x="523" y="358"/>
                          </a:lnTo>
                          <a:lnTo>
                            <a:pt x="520" y="364"/>
                          </a:lnTo>
                          <a:lnTo>
                            <a:pt x="519" y="371"/>
                          </a:lnTo>
                          <a:lnTo>
                            <a:pt x="519" y="377"/>
                          </a:lnTo>
                          <a:lnTo>
                            <a:pt x="520" y="383"/>
                          </a:lnTo>
                          <a:lnTo>
                            <a:pt x="524" y="394"/>
                          </a:lnTo>
                          <a:lnTo>
                            <a:pt x="526" y="400"/>
                          </a:lnTo>
                          <a:lnTo>
                            <a:pt x="526" y="400"/>
                          </a:lnTo>
                          <a:lnTo>
                            <a:pt x="529" y="409"/>
                          </a:lnTo>
                          <a:lnTo>
                            <a:pt x="531" y="416"/>
                          </a:lnTo>
                          <a:lnTo>
                            <a:pt x="531" y="425"/>
                          </a:lnTo>
                          <a:lnTo>
                            <a:pt x="531" y="425"/>
                          </a:lnTo>
                          <a:lnTo>
                            <a:pt x="532" y="434"/>
                          </a:lnTo>
                          <a:lnTo>
                            <a:pt x="534" y="443"/>
                          </a:lnTo>
                          <a:lnTo>
                            <a:pt x="534" y="443"/>
                          </a:lnTo>
                          <a:lnTo>
                            <a:pt x="535" y="446"/>
                          </a:lnTo>
                          <a:lnTo>
                            <a:pt x="536" y="449"/>
                          </a:lnTo>
                          <a:lnTo>
                            <a:pt x="541" y="453"/>
                          </a:lnTo>
                          <a:lnTo>
                            <a:pt x="547" y="455"/>
                          </a:lnTo>
                          <a:lnTo>
                            <a:pt x="547" y="455"/>
                          </a:lnTo>
                          <a:lnTo>
                            <a:pt x="556" y="458"/>
                          </a:lnTo>
                          <a:lnTo>
                            <a:pt x="563" y="460"/>
                          </a:lnTo>
                          <a:lnTo>
                            <a:pt x="568" y="460"/>
                          </a:lnTo>
                          <a:lnTo>
                            <a:pt x="572" y="459"/>
                          </a:lnTo>
                          <a:lnTo>
                            <a:pt x="572" y="459"/>
                          </a:lnTo>
                          <a:lnTo>
                            <a:pt x="577" y="457"/>
                          </a:lnTo>
                          <a:lnTo>
                            <a:pt x="582" y="454"/>
                          </a:lnTo>
                          <a:lnTo>
                            <a:pt x="590" y="447"/>
                          </a:lnTo>
                          <a:lnTo>
                            <a:pt x="599" y="439"/>
                          </a:lnTo>
                          <a:lnTo>
                            <a:pt x="599" y="439"/>
                          </a:lnTo>
                          <a:lnTo>
                            <a:pt x="604" y="438"/>
                          </a:lnTo>
                          <a:lnTo>
                            <a:pt x="607" y="437"/>
                          </a:lnTo>
                          <a:lnTo>
                            <a:pt x="612" y="436"/>
                          </a:lnTo>
                          <a:lnTo>
                            <a:pt x="612" y="436"/>
                          </a:lnTo>
                          <a:lnTo>
                            <a:pt x="616" y="432"/>
                          </a:lnTo>
                          <a:lnTo>
                            <a:pt x="618" y="428"/>
                          </a:lnTo>
                          <a:lnTo>
                            <a:pt x="620" y="425"/>
                          </a:lnTo>
                          <a:lnTo>
                            <a:pt x="620" y="425"/>
                          </a:lnTo>
                          <a:lnTo>
                            <a:pt x="622" y="422"/>
                          </a:lnTo>
                          <a:lnTo>
                            <a:pt x="623" y="421"/>
                          </a:lnTo>
                          <a:lnTo>
                            <a:pt x="625" y="421"/>
                          </a:lnTo>
                          <a:lnTo>
                            <a:pt x="626" y="423"/>
                          </a:lnTo>
                          <a:lnTo>
                            <a:pt x="626" y="423"/>
                          </a:lnTo>
                          <a:lnTo>
                            <a:pt x="631" y="438"/>
                          </a:lnTo>
                          <a:lnTo>
                            <a:pt x="634" y="448"/>
                          </a:lnTo>
                          <a:lnTo>
                            <a:pt x="638" y="458"/>
                          </a:lnTo>
                          <a:lnTo>
                            <a:pt x="638" y="458"/>
                          </a:lnTo>
                          <a:lnTo>
                            <a:pt x="645" y="466"/>
                          </a:lnTo>
                          <a:lnTo>
                            <a:pt x="653" y="474"/>
                          </a:lnTo>
                          <a:lnTo>
                            <a:pt x="661" y="480"/>
                          </a:lnTo>
                          <a:lnTo>
                            <a:pt x="661" y="480"/>
                          </a:lnTo>
                          <a:lnTo>
                            <a:pt x="665" y="482"/>
                          </a:lnTo>
                          <a:lnTo>
                            <a:pt x="666" y="485"/>
                          </a:lnTo>
                          <a:lnTo>
                            <a:pt x="668" y="489"/>
                          </a:lnTo>
                          <a:lnTo>
                            <a:pt x="668" y="489"/>
                          </a:lnTo>
                          <a:lnTo>
                            <a:pt x="668" y="497"/>
                          </a:lnTo>
                          <a:lnTo>
                            <a:pt x="666" y="506"/>
                          </a:lnTo>
                          <a:lnTo>
                            <a:pt x="666" y="506"/>
                          </a:lnTo>
                          <a:lnTo>
                            <a:pt x="666" y="509"/>
                          </a:lnTo>
                          <a:lnTo>
                            <a:pt x="668" y="513"/>
                          </a:lnTo>
                          <a:lnTo>
                            <a:pt x="669" y="516"/>
                          </a:lnTo>
                          <a:lnTo>
                            <a:pt x="669" y="516"/>
                          </a:lnTo>
                          <a:lnTo>
                            <a:pt x="668" y="518"/>
                          </a:lnTo>
                          <a:lnTo>
                            <a:pt x="664" y="522"/>
                          </a:lnTo>
                          <a:lnTo>
                            <a:pt x="663" y="524"/>
                          </a:lnTo>
                          <a:lnTo>
                            <a:pt x="664" y="527"/>
                          </a:lnTo>
                          <a:lnTo>
                            <a:pt x="665" y="528"/>
                          </a:lnTo>
                          <a:lnTo>
                            <a:pt x="669" y="529"/>
                          </a:lnTo>
                          <a:lnTo>
                            <a:pt x="669" y="529"/>
                          </a:lnTo>
                          <a:lnTo>
                            <a:pt x="675" y="529"/>
                          </a:lnTo>
                          <a:lnTo>
                            <a:pt x="681" y="530"/>
                          </a:lnTo>
                          <a:lnTo>
                            <a:pt x="688" y="532"/>
                          </a:lnTo>
                          <a:lnTo>
                            <a:pt x="693" y="530"/>
                          </a:lnTo>
                          <a:lnTo>
                            <a:pt x="693" y="530"/>
                          </a:lnTo>
                          <a:lnTo>
                            <a:pt x="696" y="529"/>
                          </a:lnTo>
                          <a:lnTo>
                            <a:pt x="697" y="527"/>
                          </a:lnTo>
                          <a:lnTo>
                            <a:pt x="699" y="522"/>
                          </a:lnTo>
                          <a:lnTo>
                            <a:pt x="701" y="516"/>
                          </a:lnTo>
                          <a:lnTo>
                            <a:pt x="701" y="516"/>
                          </a:lnTo>
                          <a:lnTo>
                            <a:pt x="703" y="513"/>
                          </a:lnTo>
                          <a:lnTo>
                            <a:pt x="706" y="512"/>
                          </a:lnTo>
                          <a:lnTo>
                            <a:pt x="709" y="512"/>
                          </a:lnTo>
                          <a:lnTo>
                            <a:pt x="709" y="512"/>
                          </a:lnTo>
                          <a:lnTo>
                            <a:pt x="718" y="514"/>
                          </a:lnTo>
                          <a:lnTo>
                            <a:pt x="718" y="514"/>
                          </a:lnTo>
                          <a:lnTo>
                            <a:pt x="722" y="514"/>
                          </a:lnTo>
                          <a:lnTo>
                            <a:pt x="724" y="513"/>
                          </a:lnTo>
                          <a:lnTo>
                            <a:pt x="726" y="512"/>
                          </a:lnTo>
                          <a:lnTo>
                            <a:pt x="726" y="512"/>
                          </a:lnTo>
                          <a:lnTo>
                            <a:pt x="729" y="508"/>
                          </a:lnTo>
                          <a:lnTo>
                            <a:pt x="731" y="503"/>
                          </a:lnTo>
                          <a:lnTo>
                            <a:pt x="733" y="500"/>
                          </a:lnTo>
                          <a:lnTo>
                            <a:pt x="733" y="500"/>
                          </a:lnTo>
                          <a:lnTo>
                            <a:pt x="734" y="485"/>
                          </a:lnTo>
                          <a:lnTo>
                            <a:pt x="735" y="469"/>
                          </a:lnTo>
                          <a:lnTo>
                            <a:pt x="736" y="452"/>
                          </a:lnTo>
                          <a:lnTo>
                            <a:pt x="736" y="452"/>
                          </a:lnTo>
                          <a:lnTo>
                            <a:pt x="736" y="448"/>
                          </a:lnTo>
                          <a:lnTo>
                            <a:pt x="738" y="444"/>
                          </a:lnTo>
                          <a:lnTo>
                            <a:pt x="740" y="443"/>
                          </a:lnTo>
                          <a:lnTo>
                            <a:pt x="740" y="443"/>
                          </a:lnTo>
                          <a:lnTo>
                            <a:pt x="747" y="442"/>
                          </a:lnTo>
                          <a:lnTo>
                            <a:pt x="756" y="439"/>
                          </a:lnTo>
                          <a:lnTo>
                            <a:pt x="756" y="439"/>
                          </a:lnTo>
                          <a:lnTo>
                            <a:pt x="762" y="436"/>
                          </a:lnTo>
                          <a:lnTo>
                            <a:pt x="766" y="431"/>
                          </a:lnTo>
                          <a:lnTo>
                            <a:pt x="768" y="425"/>
                          </a:lnTo>
                          <a:lnTo>
                            <a:pt x="768" y="425"/>
                          </a:lnTo>
                          <a:lnTo>
                            <a:pt x="772" y="420"/>
                          </a:lnTo>
                          <a:lnTo>
                            <a:pt x="773" y="415"/>
                          </a:lnTo>
                          <a:lnTo>
                            <a:pt x="774" y="412"/>
                          </a:lnTo>
                          <a:lnTo>
                            <a:pt x="773" y="410"/>
                          </a:lnTo>
                          <a:lnTo>
                            <a:pt x="773" y="410"/>
                          </a:lnTo>
                          <a:lnTo>
                            <a:pt x="771" y="407"/>
                          </a:lnTo>
                          <a:lnTo>
                            <a:pt x="768" y="405"/>
                          </a:lnTo>
                          <a:lnTo>
                            <a:pt x="761" y="400"/>
                          </a:lnTo>
                          <a:lnTo>
                            <a:pt x="753" y="395"/>
                          </a:lnTo>
                          <a:lnTo>
                            <a:pt x="753" y="395"/>
                          </a:lnTo>
                          <a:lnTo>
                            <a:pt x="750" y="393"/>
                          </a:lnTo>
                          <a:lnTo>
                            <a:pt x="747" y="390"/>
                          </a:lnTo>
                          <a:lnTo>
                            <a:pt x="745" y="387"/>
                          </a:lnTo>
                          <a:lnTo>
                            <a:pt x="745" y="387"/>
                          </a:lnTo>
                          <a:lnTo>
                            <a:pt x="742" y="379"/>
                          </a:lnTo>
                          <a:lnTo>
                            <a:pt x="741" y="373"/>
                          </a:lnTo>
                          <a:lnTo>
                            <a:pt x="741" y="364"/>
                          </a:lnTo>
                          <a:lnTo>
                            <a:pt x="741" y="364"/>
                          </a:lnTo>
                          <a:lnTo>
                            <a:pt x="742" y="358"/>
                          </a:lnTo>
                          <a:lnTo>
                            <a:pt x="745" y="352"/>
                          </a:lnTo>
                          <a:lnTo>
                            <a:pt x="749" y="345"/>
                          </a:lnTo>
                          <a:lnTo>
                            <a:pt x="749" y="345"/>
                          </a:lnTo>
                          <a:lnTo>
                            <a:pt x="753" y="339"/>
                          </a:lnTo>
                          <a:lnTo>
                            <a:pt x="758" y="334"/>
                          </a:lnTo>
                          <a:lnTo>
                            <a:pt x="765" y="330"/>
                          </a:lnTo>
                          <a:lnTo>
                            <a:pt x="765" y="330"/>
                          </a:lnTo>
                          <a:lnTo>
                            <a:pt x="771" y="329"/>
                          </a:lnTo>
                          <a:lnTo>
                            <a:pt x="782" y="324"/>
                          </a:lnTo>
                          <a:lnTo>
                            <a:pt x="782" y="324"/>
                          </a:lnTo>
                          <a:lnTo>
                            <a:pt x="800" y="313"/>
                          </a:lnTo>
                          <a:lnTo>
                            <a:pt x="807" y="307"/>
                          </a:lnTo>
                          <a:lnTo>
                            <a:pt x="807" y="307"/>
                          </a:lnTo>
                          <a:lnTo>
                            <a:pt x="810" y="304"/>
                          </a:lnTo>
                          <a:lnTo>
                            <a:pt x="812" y="302"/>
                          </a:lnTo>
                          <a:lnTo>
                            <a:pt x="812" y="302"/>
                          </a:lnTo>
                          <a:lnTo>
                            <a:pt x="814" y="297"/>
                          </a:lnTo>
                          <a:lnTo>
                            <a:pt x="814" y="297"/>
                          </a:lnTo>
                          <a:lnTo>
                            <a:pt x="811" y="293"/>
                          </a:lnTo>
                          <a:lnTo>
                            <a:pt x="809" y="290"/>
                          </a:lnTo>
                          <a:lnTo>
                            <a:pt x="809" y="287"/>
                          </a:lnTo>
                          <a:lnTo>
                            <a:pt x="810" y="285"/>
                          </a:lnTo>
                          <a:lnTo>
                            <a:pt x="810" y="285"/>
                          </a:lnTo>
                          <a:lnTo>
                            <a:pt x="815" y="279"/>
                          </a:lnTo>
                          <a:lnTo>
                            <a:pt x="821" y="272"/>
                          </a:lnTo>
                          <a:lnTo>
                            <a:pt x="828" y="266"/>
                          </a:lnTo>
                          <a:lnTo>
                            <a:pt x="828" y="266"/>
                          </a:lnTo>
                          <a:lnTo>
                            <a:pt x="831" y="265"/>
                          </a:lnTo>
                          <a:lnTo>
                            <a:pt x="833" y="265"/>
                          </a:lnTo>
                          <a:lnTo>
                            <a:pt x="836" y="265"/>
                          </a:lnTo>
                          <a:lnTo>
                            <a:pt x="836" y="265"/>
                          </a:lnTo>
                          <a:lnTo>
                            <a:pt x="850" y="270"/>
                          </a:lnTo>
                          <a:lnTo>
                            <a:pt x="850" y="270"/>
                          </a:lnTo>
                          <a:lnTo>
                            <a:pt x="855" y="271"/>
                          </a:lnTo>
                          <a:lnTo>
                            <a:pt x="859" y="270"/>
                          </a:lnTo>
                          <a:lnTo>
                            <a:pt x="864" y="270"/>
                          </a:lnTo>
                          <a:lnTo>
                            <a:pt x="864" y="270"/>
                          </a:lnTo>
                          <a:lnTo>
                            <a:pt x="868" y="270"/>
                          </a:lnTo>
                          <a:lnTo>
                            <a:pt x="870" y="272"/>
                          </a:lnTo>
                          <a:lnTo>
                            <a:pt x="871" y="275"/>
                          </a:lnTo>
                          <a:lnTo>
                            <a:pt x="871" y="275"/>
                          </a:lnTo>
                          <a:lnTo>
                            <a:pt x="871" y="279"/>
                          </a:lnTo>
                          <a:lnTo>
                            <a:pt x="871" y="282"/>
                          </a:lnTo>
                          <a:lnTo>
                            <a:pt x="871" y="282"/>
                          </a:lnTo>
                          <a:lnTo>
                            <a:pt x="869" y="285"/>
                          </a:lnTo>
                          <a:lnTo>
                            <a:pt x="866" y="287"/>
                          </a:lnTo>
                          <a:lnTo>
                            <a:pt x="864" y="288"/>
                          </a:lnTo>
                          <a:lnTo>
                            <a:pt x="864" y="288"/>
                          </a:lnTo>
                          <a:lnTo>
                            <a:pt x="859" y="292"/>
                          </a:lnTo>
                          <a:lnTo>
                            <a:pt x="854" y="296"/>
                          </a:lnTo>
                          <a:lnTo>
                            <a:pt x="850" y="301"/>
                          </a:lnTo>
                          <a:lnTo>
                            <a:pt x="850" y="301"/>
                          </a:lnTo>
                          <a:lnTo>
                            <a:pt x="843" y="313"/>
                          </a:lnTo>
                          <a:lnTo>
                            <a:pt x="843" y="313"/>
                          </a:lnTo>
                          <a:lnTo>
                            <a:pt x="842" y="314"/>
                          </a:lnTo>
                          <a:lnTo>
                            <a:pt x="839" y="315"/>
                          </a:lnTo>
                          <a:lnTo>
                            <a:pt x="838" y="317"/>
                          </a:lnTo>
                          <a:lnTo>
                            <a:pt x="838" y="317"/>
                          </a:lnTo>
                          <a:lnTo>
                            <a:pt x="830" y="319"/>
                          </a:lnTo>
                          <a:lnTo>
                            <a:pt x="822" y="323"/>
                          </a:lnTo>
                          <a:lnTo>
                            <a:pt x="817" y="326"/>
                          </a:lnTo>
                          <a:lnTo>
                            <a:pt x="817" y="326"/>
                          </a:lnTo>
                          <a:lnTo>
                            <a:pt x="812" y="334"/>
                          </a:lnTo>
                          <a:lnTo>
                            <a:pt x="809" y="341"/>
                          </a:lnTo>
                          <a:lnTo>
                            <a:pt x="807" y="350"/>
                          </a:lnTo>
                          <a:lnTo>
                            <a:pt x="807" y="350"/>
                          </a:lnTo>
                          <a:lnTo>
                            <a:pt x="807" y="353"/>
                          </a:lnTo>
                          <a:lnTo>
                            <a:pt x="809" y="360"/>
                          </a:lnTo>
                          <a:lnTo>
                            <a:pt x="809" y="360"/>
                          </a:lnTo>
                          <a:lnTo>
                            <a:pt x="810" y="362"/>
                          </a:lnTo>
                          <a:lnTo>
                            <a:pt x="811" y="363"/>
                          </a:lnTo>
                          <a:lnTo>
                            <a:pt x="812" y="363"/>
                          </a:lnTo>
                          <a:lnTo>
                            <a:pt x="812" y="363"/>
                          </a:lnTo>
                          <a:lnTo>
                            <a:pt x="816" y="366"/>
                          </a:lnTo>
                          <a:lnTo>
                            <a:pt x="817" y="368"/>
                          </a:lnTo>
                          <a:lnTo>
                            <a:pt x="820" y="372"/>
                          </a:lnTo>
                          <a:lnTo>
                            <a:pt x="820" y="372"/>
                          </a:lnTo>
                          <a:lnTo>
                            <a:pt x="820" y="378"/>
                          </a:lnTo>
                          <a:lnTo>
                            <a:pt x="820" y="383"/>
                          </a:lnTo>
                          <a:lnTo>
                            <a:pt x="819" y="388"/>
                          </a:lnTo>
                          <a:lnTo>
                            <a:pt x="819" y="388"/>
                          </a:lnTo>
                          <a:lnTo>
                            <a:pt x="819" y="393"/>
                          </a:lnTo>
                          <a:lnTo>
                            <a:pt x="819" y="395"/>
                          </a:lnTo>
                          <a:lnTo>
                            <a:pt x="820" y="399"/>
                          </a:lnTo>
                          <a:lnTo>
                            <a:pt x="820" y="399"/>
                          </a:lnTo>
                          <a:lnTo>
                            <a:pt x="823" y="401"/>
                          </a:lnTo>
                          <a:lnTo>
                            <a:pt x="828" y="403"/>
                          </a:lnTo>
                          <a:lnTo>
                            <a:pt x="832" y="403"/>
                          </a:lnTo>
                          <a:lnTo>
                            <a:pt x="832" y="403"/>
                          </a:lnTo>
                          <a:lnTo>
                            <a:pt x="834" y="405"/>
                          </a:lnTo>
                          <a:lnTo>
                            <a:pt x="839" y="409"/>
                          </a:lnTo>
                          <a:lnTo>
                            <a:pt x="847" y="412"/>
                          </a:lnTo>
                          <a:lnTo>
                            <a:pt x="852" y="414"/>
                          </a:lnTo>
                          <a:lnTo>
                            <a:pt x="855" y="414"/>
                          </a:lnTo>
                          <a:lnTo>
                            <a:pt x="855" y="414"/>
                          </a:lnTo>
                          <a:lnTo>
                            <a:pt x="866" y="412"/>
                          </a:lnTo>
                          <a:lnTo>
                            <a:pt x="876" y="409"/>
                          </a:lnTo>
                          <a:lnTo>
                            <a:pt x="876" y="409"/>
                          </a:lnTo>
                          <a:lnTo>
                            <a:pt x="881" y="405"/>
                          </a:lnTo>
                          <a:lnTo>
                            <a:pt x="885" y="403"/>
                          </a:lnTo>
                          <a:lnTo>
                            <a:pt x="889" y="399"/>
                          </a:lnTo>
                          <a:lnTo>
                            <a:pt x="889" y="399"/>
                          </a:lnTo>
                          <a:lnTo>
                            <a:pt x="891" y="398"/>
                          </a:lnTo>
                          <a:lnTo>
                            <a:pt x="896" y="398"/>
                          </a:lnTo>
                          <a:lnTo>
                            <a:pt x="896" y="398"/>
                          </a:lnTo>
                          <a:lnTo>
                            <a:pt x="903" y="399"/>
                          </a:lnTo>
                          <a:lnTo>
                            <a:pt x="912" y="399"/>
                          </a:lnTo>
                          <a:lnTo>
                            <a:pt x="912" y="399"/>
                          </a:lnTo>
                          <a:lnTo>
                            <a:pt x="923" y="398"/>
                          </a:lnTo>
                          <a:lnTo>
                            <a:pt x="933" y="396"/>
                          </a:lnTo>
                          <a:lnTo>
                            <a:pt x="943" y="394"/>
                          </a:lnTo>
                          <a:lnTo>
                            <a:pt x="943" y="394"/>
                          </a:lnTo>
                          <a:lnTo>
                            <a:pt x="944" y="394"/>
                          </a:lnTo>
                          <a:lnTo>
                            <a:pt x="947" y="395"/>
                          </a:lnTo>
                          <a:lnTo>
                            <a:pt x="947" y="395"/>
                          </a:lnTo>
                          <a:lnTo>
                            <a:pt x="952" y="399"/>
                          </a:lnTo>
                          <a:lnTo>
                            <a:pt x="957" y="404"/>
                          </a:lnTo>
                          <a:lnTo>
                            <a:pt x="957" y="404"/>
                          </a:lnTo>
                          <a:lnTo>
                            <a:pt x="962" y="406"/>
                          </a:lnTo>
                          <a:lnTo>
                            <a:pt x="968" y="407"/>
                          </a:lnTo>
                          <a:lnTo>
                            <a:pt x="973" y="410"/>
                          </a:lnTo>
                          <a:lnTo>
                            <a:pt x="973" y="410"/>
                          </a:lnTo>
                          <a:lnTo>
                            <a:pt x="974" y="410"/>
                          </a:lnTo>
                          <a:lnTo>
                            <a:pt x="974" y="411"/>
                          </a:lnTo>
                          <a:lnTo>
                            <a:pt x="973" y="411"/>
                          </a:lnTo>
                          <a:lnTo>
                            <a:pt x="973" y="411"/>
                          </a:lnTo>
                          <a:lnTo>
                            <a:pt x="967" y="412"/>
                          </a:lnTo>
                          <a:lnTo>
                            <a:pt x="967" y="412"/>
                          </a:lnTo>
                          <a:lnTo>
                            <a:pt x="956" y="412"/>
                          </a:lnTo>
                          <a:lnTo>
                            <a:pt x="951" y="412"/>
                          </a:lnTo>
                          <a:lnTo>
                            <a:pt x="947" y="414"/>
                          </a:lnTo>
                          <a:lnTo>
                            <a:pt x="947" y="414"/>
                          </a:lnTo>
                          <a:lnTo>
                            <a:pt x="946" y="415"/>
                          </a:lnTo>
                          <a:lnTo>
                            <a:pt x="945" y="417"/>
                          </a:lnTo>
                          <a:lnTo>
                            <a:pt x="945" y="421"/>
                          </a:lnTo>
                          <a:lnTo>
                            <a:pt x="946" y="427"/>
                          </a:lnTo>
                          <a:lnTo>
                            <a:pt x="946" y="427"/>
                          </a:lnTo>
                          <a:lnTo>
                            <a:pt x="947" y="430"/>
                          </a:lnTo>
                          <a:lnTo>
                            <a:pt x="947" y="430"/>
                          </a:lnTo>
                          <a:lnTo>
                            <a:pt x="946" y="431"/>
                          </a:lnTo>
                          <a:lnTo>
                            <a:pt x="946" y="431"/>
                          </a:lnTo>
                          <a:lnTo>
                            <a:pt x="927" y="426"/>
                          </a:lnTo>
                          <a:lnTo>
                            <a:pt x="913" y="423"/>
                          </a:lnTo>
                          <a:lnTo>
                            <a:pt x="901" y="422"/>
                          </a:lnTo>
                          <a:lnTo>
                            <a:pt x="901" y="422"/>
                          </a:lnTo>
                          <a:lnTo>
                            <a:pt x="891" y="422"/>
                          </a:lnTo>
                          <a:lnTo>
                            <a:pt x="884" y="425"/>
                          </a:lnTo>
                          <a:lnTo>
                            <a:pt x="880" y="426"/>
                          </a:lnTo>
                          <a:lnTo>
                            <a:pt x="879" y="427"/>
                          </a:lnTo>
                          <a:lnTo>
                            <a:pt x="879" y="427"/>
                          </a:lnTo>
                          <a:lnTo>
                            <a:pt x="876" y="428"/>
                          </a:lnTo>
                          <a:lnTo>
                            <a:pt x="871" y="432"/>
                          </a:lnTo>
                          <a:lnTo>
                            <a:pt x="871" y="432"/>
                          </a:lnTo>
                          <a:lnTo>
                            <a:pt x="868" y="437"/>
                          </a:lnTo>
                          <a:lnTo>
                            <a:pt x="866" y="441"/>
                          </a:lnTo>
                          <a:lnTo>
                            <a:pt x="866" y="441"/>
                          </a:lnTo>
                          <a:lnTo>
                            <a:pt x="866" y="443"/>
                          </a:lnTo>
                          <a:lnTo>
                            <a:pt x="868" y="447"/>
                          </a:lnTo>
                          <a:lnTo>
                            <a:pt x="869" y="449"/>
                          </a:lnTo>
                          <a:lnTo>
                            <a:pt x="869" y="449"/>
                          </a:lnTo>
                          <a:lnTo>
                            <a:pt x="876" y="457"/>
                          </a:lnTo>
                          <a:lnTo>
                            <a:pt x="876" y="457"/>
                          </a:lnTo>
                          <a:lnTo>
                            <a:pt x="877" y="459"/>
                          </a:lnTo>
                          <a:lnTo>
                            <a:pt x="877" y="460"/>
                          </a:lnTo>
                          <a:lnTo>
                            <a:pt x="877" y="460"/>
                          </a:lnTo>
                          <a:lnTo>
                            <a:pt x="877" y="469"/>
                          </a:lnTo>
                          <a:lnTo>
                            <a:pt x="876" y="475"/>
                          </a:lnTo>
                          <a:lnTo>
                            <a:pt x="874" y="480"/>
                          </a:lnTo>
                          <a:lnTo>
                            <a:pt x="874" y="480"/>
                          </a:lnTo>
                          <a:lnTo>
                            <a:pt x="873" y="481"/>
                          </a:lnTo>
                          <a:lnTo>
                            <a:pt x="871" y="482"/>
                          </a:lnTo>
                          <a:lnTo>
                            <a:pt x="868" y="481"/>
                          </a:lnTo>
                          <a:lnTo>
                            <a:pt x="864" y="479"/>
                          </a:lnTo>
                          <a:lnTo>
                            <a:pt x="864" y="479"/>
                          </a:lnTo>
                          <a:lnTo>
                            <a:pt x="860" y="474"/>
                          </a:lnTo>
                          <a:lnTo>
                            <a:pt x="857" y="470"/>
                          </a:lnTo>
                          <a:lnTo>
                            <a:pt x="852" y="468"/>
                          </a:lnTo>
                          <a:lnTo>
                            <a:pt x="852" y="468"/>
                          </a:lnTo>
                          <a:lnTo>
                            <a:pt x="847" y="466"/>
                          </a:lnTo>
                          <a:lnTo>
                            <a:pt x="843" y="466"/>
                          </a:lnTo>
                          <a:lnTo>
                            <a:pt x="839" y="468"/>
                          </a:lnTo>
                          <a:lnTo>
                            <a:pt x="839" y="468"/>
                          </a:lnTo>
                          <a:lnTo>
                            <a:pt x="833" y="471"/>
                          </a:lnTo>
                          <a:lnTo>
                            <a:pt x="828" y="475"/>
                          </a:lnTo>
                          <a:lnTo>
                            <a:pt x="826" y="480"/>
                          </a:lnTo>
                          <a:lnTo>
                            <a:pt x="826" y="480"/>
                          </a:lnTo>
                          <a:lnTo>
                            <a:pt x="823" y="486"/>
                          </a:lnTo>
                          <a:lnTo>
                            <a:pt x="822" y="493"/>
                          </a:lnTo>
                          <a:lnTo>
                            <a:pt x="822" y="504"/>
                          </a:lnTo>
                          <a:lnTo>
                            <a:pt x="822" y="504"/>
                          </a:lnTo>
                          <a:lnTo>
                            <a:pt x="821" y="506"/>
                          </a:lnTo>
                          <a:lnTo>
                            <a:pt x="821" y="507"/>
                          </a:lnTo>
                          <a:lnTo>
                            <a:pt x="820" y="508"/>
                          </a:lnTo>
                          <a:lnTo>
                            <a:pt x="820" y="508"/>
                          </a:lnTo>
                          <a:lnTo>
                            <a:pt x="817" y="511"/>
                          </a:lnTo>
                          <a:lnTo>
                            <a:pt x="816" y="512"/>
                          </a:lnTo>
                          <a:lnTo>
                            <a:pt x="816" y="514"/>
                          </a:lnTo>
                          <a:lnTo>
                            <a:pt x="816" y="514"/>
                          </a:lnTo>
                          <a:lnTo>
                            <a:pt x="817" y="520"/>
                          </a:lnTo>
                          <a:lnTo>
                            <a:pt x="820" y="524"/>
                          </a:lnTo>
                          <a:lnTo>
                            <a:pt x="820" y="524"/>
                          </a:lnTo>
                          <a:lnTo>
                            <a:pt x="820" y="528"/>
                          </a:lnTo>
                          <a:lnTo>
                            <a:pt x="820" y="529"/>
                          </a:lnTo>
                          <a:lnTo>
                            <a:pt x="820" y="529"/>
                          </a:lnTo>
                          <a:lnTo>
                            <a:pt x="819" y="530"/>
                          </a:lnTo>
                          <a:lnTo>
                            <a:pt x="817" y="532"/>
                          </a:lnTo>
                          <a:lnTo>
                            <a:pt x="817" y="532"/>
                          </a:lnTo>
                          <a:lnTo>
                            <a:pt x="814" y="533"/>
                          </a:lnTo>
                          <a:lnTo>
                            <a:pt x="810" y="534"/>
                          </a:lnTo>
                          <a:lnTo>
                            <a:pt x="810" y="534"/>
                          </a:lnTo>
                          <a:lnTo>
                            <a:pt x="807" y="539"/>
                          </a:lnTo>
                          <a:lnTo>
                            <a:pt x="804" y="544"/>
                          </a:lnTo>
                          <a:lnTo>
                            <a:pt x="801" y="549"/>
                          </a:lnTo>
                          <a:lnTo>
                            <a:pt x="801" y="549"/>
                          </a:lnTo>
                          <a:lnTo>
                            <a:pt x="796" y="549"/>
                          </a:lnTo>
                          <a:lnTo>
                            <a:pt x="796" y="549"/>
                          </a:lnTo>
                          <a:lnTo>
                            <a:pt x="792" y="549"/>
                          </a:lnTo>
                          <a:lnTo>
                            <a:pt x="789" y="550"/>
                          </a:lnTo>
                          <a:lnTo>
                            <a:pt x="789" y="550"/>
                          </a:lnTo>
                          <a:lnTo>
                            <a:pt x="789" y="551"/>
                          </a:lnTo>
                          <a:lnTo>
                            <a:pt x="788" y="552"/>
                          </a:lnTo>
                          <a:lnTo>
                            <a:pt x="787" y="552"/>
                          </a:lnTo>
                          <a:lnTo>
                            <a:pt x="787" y="552"/>
                          </a:lnTo>
                          <a:lnTo>
                            <a:pt x="782" y="550"/>
                          </a:lnTo>
                          <a:lnTo>
                            <a:pt x="780" y="547"/>
                          </a:lnTo>
                          <a:lnTo>
                            <a:pt x="780" y="547"/>
                          </a:lnTo>
                          <a:lnTo>
                            <a:pt x="779" y="545"/>
                          </a:lnTo>
                          <a:lnTo>
                            <a:pt x="778" y="543"/>
                          </a:lnTo>
                          <a:lnTo>
                            <a:pt x="777" y="541"/>
                          </a:lnTo>
                          <a:lnTo>
                            <a:pt x="777" y="541"/>
                          </a:lnTo>
                          <a:lnTo>
                            <a:pt x="772" y="541"/>
                          </a:lnTo>
                          <a:lnTo>
                            <a:pt x="767" y="543"/>
                          </a:lnTo>
                          <a:lnTo>
                            <a:pt x="762" y="545"/>
                          </a:lnTo>
                          <a:lnTo>
                            <a:pt x="762" y="545"/>
                          </a:lnTo>
                          <a:lnTo>
                            <a:pt x="753" y="546"/>
                          </a:lnTo>
                          <a:lnTo>
                            <a:pt x="744" y="547"/>
                          </a:lnTo>
                          <a:lnTo>
                            <a:pt x="735" y="550"/>
                          </a:lnTo>
                          <a:lnTo>
                            <a:pt x="735" y="550"/>
                          </a:lnTo>
                          <a:lnTo>
                            <a:pt x="728" y="554"/>
                          </a:lnTo>
                          <a:lnTo>
                            <a:pt x="723" y="556"/>
                          </a:lnTo>
                          <a:lnTo>
                            <a:pt x="719" y="561"/>
                          </a:lnTo>
                          <a:lnTo>
                            <a:pt x="719" y="561"/>
                          </a:lnTo>
                          <a:lnTo>
                            <a:pt x="717" y="561"/>
                          </a:lnTo>
                          <a:lnTo>
                            <a:pt x="714" y="562"/>
                          </a:lnTo>
                          <a:lnTo>
                            <a:pt x="714" y="562"/>
                          </a:lnTo>
                          <a:lnTo>
                            <a:pt x="712" y="561"/>
                          </a:lnTo>
                          <a:lnTo>
                            <a:pt x="709" y="561"/>
                          </a:lnTo>
                          <a:lnTo>
                            <a:pt x="709" y="561"/>
                          </a:lnTo>
                          <a:lnTo>
                            <a:pt x="704" y="562"/>
                          </a:lnTo>
                          <a:lnTo>
                            <a:pt x="698" y="563"/>
                          </a:lnTo>
                          <a:lnTo>
                            <a:pt x="698" y="563"/>
                          </a:lnTo>
                          <a:lnTo>
                            <a:pt x="696" y="566"/>
                          </a:lnTo>
                          <a:lnTo>
                            <a:pt x="695" y="567"/>
                          </a:lnTo>
                          <a:lnTo>
                            <a:pt x="693" y="568"/>
                          </a:lnTo>
                          <a:lnTo>
                            <a:pt x="693" y="568"/>
                          </a:lnTo>
                          <a:lnTo>
                            <a:pt x="692" y="570"/>
                          </a:lnTo>
                          <a:lnTo>
                            <a:pt x="691" y="570"/>
                          </a:lnTo>
                          <a:lnTo>
                            <a:pt x="690" y="568"/>
                          </a:lnTo>
                          <a:lnTo>
                            <a:pt x="690" y="568"/>
                          </a:lnTo>
                          <a:lnTo>
                            <a:pt x="683" y="559"/>
                          </a:lnTo>
                          <a:lnTo>
                            <a:pt x="683" y="559"/>
                          </a:lnTo>
                          <a:lnTo>
                            <a:pt x="682" y="556"/>
                          </a:lnTo>
                          <a:lnTo>
                            <a:pt x="680" y="554"/>
                          </a:lnTo>
                          <a:lnTo>
                            <a:pt x="677" y="552"/>
                          </a:lnTo>
                          <a:lnTo>
                            <a:pt x="677" y="552"/>
                          </a:lnTo>
                          <a:lnTo>
                            <a:pt x="675" y="550"/>
                          </a:lnTo>
                          <a:lnTo>
                            <a:pt x="671" y="549"/>
                          </a:lnTo>
                          <a:lnTo>
                            <a:pt x="669" y="547"/>
                          </a:lnTo>
                          <a:lnTo>
                            <a:pt x="669" y="547"/>
                          </a:lnTo>
                          <a:lnTo>
                            <a:pt x="664" y="549"/>
                          </a:lnTo>
                          <a:lnTo>
                            <a:pt x="660" y="550"/>
                          </a:lnTo>
                          <a:lnTo>
                            <a:pt x="656" y="552"/>
                          </a:lnTo>
                          <a:lnTo>
                            <a:pt x="656" y="552"/>
                          </a:lnTo>
                          <a:lnTo>
                            <a:pt x="654" y="554"/>
                          </a:lnTo>
                          <a:lnTo>
                            <a:pt x="654" y="554"/>
                          </a:lnTo>
                          <a:lnTo>
                            <a:pt x="649" y="555"/>
                          </a:lnTo>
                          <a:lnTo>
                            <a:pt x="649" y="555"/>
                          </a:lnTo>
                          <a:lnTo>
                            <a:pt x="644" y="559"/>
                          </a:lnTo>
                          <a:lnTo>
                            <a:pt x="641" y="562"/>
                          </a:lnTo>
                          <a:lnTo>
                            <a:pt x="641" y="562"/>
                          </a:lnTo>
                          <a:lnTo>
                            <a:pt x="639" y="562"/>
                          </a:lnTo>
                          <a:lnTo>
                            <a:pt x="638" y="562"/>
                          </a:lnTo>
                          <a:lnTo>
                            <a:pt x="638" y="562"/>
                          </a:lnTo>
                          <a:lnTo>
                            <a:pt x="636" y="562"/>
                          </a:lnTo>
                          <a:lnTo>
                            <a:pt x="633" y="561"/>
                          </a:lnTo>
                          <a:lnTo>
                            <a:pt x="633" y="561"/>
                          </a:lnTo>
                          <a:lnTo>
                            <a:pt x="632" y="559"/>
                          </a:lnTo>
                          <a:lnTo>
                            <a:pt x="633" y="557"/>
                          </a:lnTo>
                          <a:lnTo>
                            <a:pt x="633" y="557"/>
                          </a:lnTo>
                          <a:lnTo>
                            <a:pt x="633" y="556"/>
                          </a:lnTo>
                          <a:lnTo>
                            <a:pt x="632" y="555"/>
                          </a:lnTo>
                          <a:lnTo>
                            <a:pt x="631" y="554"/>
                          </a:lnTo>
                          <a:lnTo>
                            <a:pt x="631" y="554"/>
                          </a:lnTo>
                          <a:lnTo>
                            <a:pt x="625" y="552"/>
                          </a:lnTo>
                          <a:lnTo>
                            <a:pt x="620" y="552"/>
                          </a:lnTo>
                          <a:lnTo>
                            <a:pt x="620" y="552"/>
                          </a:lnTo>
                          <a:lnTo>
                            <a:pt x="617" y="551"/>
                          </a:lnTo>
                          <a:lnTo>
                            <a:pt x="615" y="551"/>
                          </a:lnTo>
                          <a:lnTo>
                            <a:pt x="612" y="549"/>
                          </a:lnTo>
                          <a:lnTo>
                            <a:pt x="612" y="549"/>
                          </a:lnTo>
                          <a:lnTo>
                            <a:pt x="610" y="543"/>
                          </a:lnTo>
                          <a:lnTo>
                            <a:pt x="609" y="536"/>
                          </a:lnTo>
                          <a:lnTo>
                            <a:pt x="607" y="529"/>
                          </a:lnTo>
                          <a:lnTo>
                            <a:pt x="607" y="529"/>
                          </a:lnTo>
                          <a:lnTo>
                            <a:pt x="607" y="528"/>
                          </a:lnTo>
                          <a:lnTo>
                            <a:pt x="609" y="523"/>
                          </a:lnTo>
                          <a:lnTo>
                            <a:pt x="609" y="523"/>
                          </a:lnTo>
                          <a:lnTo>
                            <a:pt x="611" y="519"/>
                          </a:lnTo>
                          <a:lnTo>
                            <a:pt x="614" y="518"/>
                          </a:lnTo>
                          <a:lnTo>
                            <a:pt x="614" y="518"/>
                          </a:lnTo>
                          <a:lnTo>
                            <a:pt x="616" y="517"/>
                          </a:lnTo>
                          <a:lnTo>
                            <a:pt x="617" y="514"/>
                          </a:lnTo>
                          <a:lnTo>
                            <a:pt x="618" y="511"/>
                          </a:lnTo>
                          <a:lnTo>
                            <a:pt x="618" y="511"/>
                          </a:lnTo>
                          <a:lnTo>
                            <a:pt x="618" y="500"/>
                          </a:lnTo>
                          <a:lnTo>
                            <a:pt x="617" y="493"/>
                          </a:lnTo>
                          <a:lnTo>
                            <a:pt x="617" y="493"/>
                          </a:lnTo>
                          <a:lnTo>
                            <a:pt x="617" y="492"/>
                          </a:lnTo>
                          <a:lnTo>
                            <a:pt x="618" y="490"/>
                          </a:lnTo>
                          <a:lnTo>
                            <a:pt x="618" y="490"/>
                          </a:lnTo>
                          <a:lnTo>
                            <a:pt x="622" y="485"/>
                          </a:lnTo>
                          <a:lnTo>
                            <a:pt x="625" y="479"/>
                          </a:lnTo>
                          <a:lnTo>
                            <a:pt x="625" y="479"/>
                          </a:lnTo>
                          <a:lnTo>
                            <a:pt x="625" y="475"/>
                          </a:lnTo>
                          <a:lnTo>
                            <a:pt x="623" y="471"/>
                          </a:lnTo>
                          <a:lnTo>
                            <a:pt x="622" y="469"/>
                          </a:lnTo>
                          <a:lnTo>
                            <a:pt x="622" y="469"/>
                          </a:lnTo>
                          <a:lnTo>
                            <a:pt x="620" y="468"/>
                          </a:lnTo>
                          <a:lnTo>
                            <a:pt x="618" y="466"/>
                          </a:lnTo>
                          <a:lnTo>
                            <a:pt x="616" y="466"/>
                          </a:lnTo>
                          <a:lnTo>
                            <a:pt x="616" y="466"/>
                          </a:lnTo>
                          <a:lnTo>
                            <a:pt x="611" y="468"/>
                          </a:lnTo>
                          <a:lnTo>
                            <a:pt x="611" y="468"/>
                          </a:lnTo>
                          <a:lnTo>
                            <a:pt x="607" y="469"/>
                          </a:lnTo>
                          <a:lnTo>
                            <a:pt x="607" y="469"/>
                          </a:lnTo>
                          <a:lnTo>
                            <a:pt x="606" y="469"/>
                          </a:lnTo>
                          <a:lnTo>
                            <a:pt x="602" y="471"/>
                          </a:lnTo>
                          <a:lnTo>
                            <a:pt x="602" y="471"/>
                          </a:lnTo>
                          <a:lnTo>
                            <a:pt x="602" y="471"/>
                          </a:lnTo>
                          <a:lnTo>
                            <a:pt x="602" y="471"/>
                          </a:lnTo>
                          <a:lnTo>
                            <a:pt x="601" y="475"/>
                          </a:lnTo>
                          <a:lnTo>
                            <a:pt x="601" y="475"/>
                          </a:lnTo>
                          <a:lnTo>
                            <a:pt x="599" y="477"/>
                          </a:lnTo>
                          <a:lnTo>
                            <a:pt x="598" y="479"/>
                          </a:lnTo>
                          <a:lnTo>
                            <a:pt x="598" y="479"/>
                          </a:lnTo>
                          <a:lnTo>
                            <a:pt x="598" y="480"/>
                          </a:lnTo>
                          <a:lnTo>
                            <a:pt x="595" y="482"/>
                          </a:lnTo>
                          <a:lnTo>
                            <a:pt x="595" y="482"/>
                          </a:lnTo>
                          <a:lnTo>
                            <a:pt x="590" y="484"/>
                          </a:lnTo>
                          <a:lnTo>
                            <a:pt x="589" y="482"/>
                          </a:lnTo>
                          <a:lnTo>
                            <a:pt x="589" y="482"/>
                          </a:lnTo>
                          <a:lnTo>
                            <a:pt x="587" y="484"/>
                          </a:lnTo>
                          <a:lnTo>
                            <a:pt x="584" y="484"/>
                          </a:lnTo>
                          <a:lnTo>
                            <a:pt x="583" y="486"/>
                          </a:lnTo>
                          <a:lnTo>
                            <a:pt x="583" y="486"/>
                          </a:lnTo>
                          <a:lnTo>
                            <a:pt x="579" y="492"/>
                          </a:lnTo>
                          <a:lnTo>
                            <a:pt x="577" y="498"/>
                          </a:lnTo>
                          <a:lnTo>
                            <a:pt x="577" y="498"/>
                          </a:lnTo>
                          <a:lnTo>
                            <a:pt x="577" y="502"/>
                          </a:lnTo>
                          <a:lnTo>
                            <a:pt x="577" y="504"/>
                          </a:lnTo>
                          <a:lnTo>
                            <a:pt x="578" y="507"/>
                          </a:lnTo>
                          <a:lnTo>
                            <a:pt x="578" y="507"/>
                          </a:lnTo>
                          <a:lnTo>
                            <a:pt x="574" y="516"/>
                          </a:lnTo>
                          <a:lnTo>
                            <a:pt x="574" y="516"/>
                          </a:lnTo>
                          <a:lnTo>
                            <a:pt x="572" y="519"/>
                          </a:lnTo>
                          <a:lnTo>
                            <a:pt x="572" y="523"/>
                          </a:lnTo>
                          <a:lnTo>
                            <a:pt x="572" y="523"/>
                          </a:lnTo>
                          <a:lnTo>
                            <a:pt x="572" y="525"/>
                          </a:lnTo>
                          <a:lnTo>
                            <a:pt x="574" y="528"/>
                          </a:lnTo>
                          <a:lnTo>
                            <a:pt x="574" y="528"/>
                          </a:lnTo>
                          <a:lnTo>
                            <a:pt x="578" y="532"/>
                          </a:lnTo>
                          <a:lnTo>
                            <a:pt x="578" y="532"/>
                          </a:lnTo>
                          <a:lnTo>
                            <a:pt x="579" y="533"/>
                          </a:lnTo>
                          <a:lnTo>
                            <a:pt x="579" y="535"/>
                          </a:lnTo>
                          <a:lnTo>
                            <a:pt x="579" y="535"/>
                          </a:lnTo>
                          <a:lnTo>
                            <a:pt x="579" y="539"/>
                          </a:lnTo>
                          <a:lnTo>
                            <a:pt x="580" y="544"/>
                          </a:lnTo>
                          <a:lnTo>
                            <a:pt x="580" y="544"/>
                          </a:lnTo>
                          <a:lnTo>
                            <a:pt x="582" y="546"/>
                          </a:lnTo>
                          <a:lnTo>
                            <a:pt x="583" y="547"/>
                          </a:lnTo>
                          <a:lnTo>
                            <a:pt x="585" y="549"/>
                          </a:lnTo>
                          <a:lnTo>
                            <a:pt x="585" y="549"/>
                          </a:lnTo>
                          <a:lnTo>
                            <a:pt x="587" y="549"/>
                          </a:lnTo>
                          <a:lnTo>
                            <a:pt x="587" y="552"/>
                          </a:lnTo>
                          <a:lnTo>
                            <a:pt x="587" y="552"/>
                          </a:lnTo>
                          <a:lnTo>
                            <a:pt x="588" y="556"/>
                          </a:lnTo>
                          <a:lnTo>
                            <a:pt x="588" y="560"/>
                          </a:lnTo>
                          <a:lnTo>
                            <a:pt x="588" y="560"/>
                          </a:lnTo>
                          <a:lnTo>
                            <a:pt x="587" y="565"/>
                          </a:lnTo>
                          <a:lnTo>
                            <a:pt x="587" y="566"/>
                          </a:lnTo>
                          <a:lnTo>
                            <a:pt x="587" y="566"/>
                          </a:lnTo>
                          <a:lnTo>
                            <a:pt x="585" y="568"/>
                          </a:lnTo>
                          <a:lnTo>
                            <a:pt x="585" y="568"/>
                          </a:lnTo>
                          <a:lnTo>
                            <a:pt x="583" y="570"/>
                          </a:lnTo>
                          <a:lnTo>
                            <a:pt x="583" y="570"/>
                          </a:lnTo>
                          <a:lnTo>
                            <a:pt x="580" y="571"/>
                          </a:lnTo>
                          <a:lnTo>
                            <a:pt x="580" y="572"/>
                          </a:lnTo>
                          <a:lnTo>
                            <a:pt x="580" y="572"/>
                          </a:lnTo>
                          <a:lnTo>
                            <a:pt x="579" y="573"/>
                          </a:lnTo>
                          <a:lnTo>
                            <a:pt x="577" y="574"/>
                          </a:lnTo>
                          <a:lnTo>
                            <a:pt x="577" y="574"/>
                          </a:lnTo>
                          <a:lnTo>
                            <a:pt x="574" y="572"/>
                          </a:lnTo>
                          <a:lnTo>
                            <a:pt x="573" y="571"/>
                          </a:lnTo>
                          <a:lnTo>
                            <a:pt x="573" y="571"/>
                          </a:lnTo>
                          <a:lnTo>
                            <a:pt x="571" y="571"/>
                          </a:lnTo>
                          <a:lnTo>
                            <a:pt x="566" y="570"/>
                          </a:lnTo>
                          <a:lnTo>
                            <a:pt x="566" y="570"/>
                          </a:lnTo>
                          <a:lnTo>
                            <a:pt x="561" y="571"/>
                          </a:lnTo>
                          <a:lnTo>
                            <a:pt x="560" y="571"/>
                          </a:lnTo>
                          <a:lnTo>
                            <a:pt x="560" y="571"/>
                          </a:lnTo>
                          <a:lnTo>
                            <a:pt x="558" y="572"/>
                          </a:lnTo>
                          <a:lnTo>
                            <a:pt x="557" y="574"/>
                          </a:lnTo>
                          <a:lnTo>
                            <a:pt x="557" y="574"/>
                          </a:lnTo>
                          <a:lnTo>
                            <a:pt x="555" y="576"/>
                          </a:lnTo>
                          <a:lnTo>
                            <a:pt x="552" y="578"/>
                          </a:lnTo>
                          <a:lnTo>
                            <a:pt x="552" y="578"/>
                          </a:lnTo>
                          <a:lnTo>
                            <a:pt x="547" y="581"/>
                          </a:lnTo>
                          <a:lnTo>
                            <a:pt x="544" y="581"/>
                          </a:lnTo>
                          <a:lnTo>
                            <a:pt x="537" y="581"/>
                          </a:lnTo>
                          <a:lnTo>
                            <a:pt x="537" y="581"/>
                          </a:lnTo>
                          <a:lnTo>
                            <a:pt x="535" y="582"/>
                          </a:lnTo>
                          <a:lnTo>
                            <a:pt x="531" y="582"/>
                          </a:lnTo>
                          <a:lnTo>
                            <a:pt x="529" y="583"/>
                          </a:lnTo>
                          <a:lnTo>
                            <a:pt x="529" y="583"/>
                          </a:lnTo>
                          <a:lnTo>
                            <a:pt x="525" y="586"/>
                          </a:lnTo>
                          <a:lnTo>
                            <a:pt x="523" y="589"/>
                          </a:lnTo>
                          <a:lnTo>
                            <a:pt x="520" y="593"/>
                          </a:lnTo>
                          <a:lnTo>
                            <a:pt x="520" y="593"/>
                          </a:lnTo>
                          <a:lnTo>
                            <a:pt x="519" y="594"/>
                          </a:lnTo>
                          <a:lnTo>
                            <a:pt x="517" y="595"/>
                          </a:lnTo>
                          <a:lnTo>
                            <a:pt x="517" y="595"/>
                          </a:lnTo>
                          <a:lnTo>
                            <a:pt x="513" y="593"/>
                          </a:lnTo>
                          <a:lnTo>
                            <a:pt x="512" y="592"/>
                          </a:lnTo>
                          <a:lnTo>
                            <a:pt x="512" y="592"/>
                          </a:lnTo>
                          <a:lnTo>
                            <a:pt x="512" y="590"/>
                          </a:lnTo>
                          <a:lnTo>
                            <a:pt x="510" y="589"/>
                          </a:lnTo>
                          <a:lnTo>
                            <a:pt x="510" y="589"/>
                          </a:lnTo>
                          <a:lnTo>
                            <a:pt x="509" y="589"/>
                          </a:lnTo>
                          <a:lnTo>
                            <a:pt x="508" y="590"/>
                          </a:lnTo>
                          <a:lnTo>
                            <a:pt x="508" y="590"/>
                          </a:lnTo>
                          <a:lnTo>
                            <a:pt x="504" y="598"/>
                          </a:lnTo>
                          <a:lnTo>
                            <a:pt x="504" y="598"/>
                          </a:lnTo>
                          <a:lnTo>
                            <a:pt x="501" y="606"/>
                          </a:lnTo>
                          <a:lnTo>
                            <a:pt x="501" y="606"/>
                          </a:lnTo>
                          <a:lnTo>
                            <a:pt x="499" y="615"/>
                          </a:lnTo>
                          <a:lnTo>
                            <a:pt x="499" y="617"/>
                          </a:lnTo>
                          <a:lnTo>
                            <a:pt x="499" y="617"/>
                          </a:lnTo>
                          <a:lnTo>
                            <a:pt x="499" y="619"/>
                          </a:lnTo>
                          <a:lnTo>
                            <a:pt x="498" y="620"/>
                          </a:lnTo>
                          <a:lnTo>
                            <a:pt x="498" y="620"/>
                          </a:lnTo>
                          <a:lnTo>
                            <a:pt x="494" y="625"/>
                          </a:lnTo>
                          <a:lnTo>
                            <a:pt x="494" y="625"/>
                          </a:lnTo>
                          <a:lnTo>
                            <a:pt x="488" y="630"/>
                          </a:lnTo>
                          <a:lnTo>
                            <a:pt x="488" y="630"/>
                          </a:lnTo>
                          <a:lnTo>
                            <a:pt x="482" y="633"/>
                          </a:lnTo>
                          <a:lnTo>
                            <a:pt x="482" y="633"/>
                          </a:lnTo>
                          <a:lnTo>
                            <a:pt x="478" y="635"/>
                          </a:lnTo>
                          <a:lnTo>
                            <a:pt x="477" y="635"/>
                          </a:lnTo>
                          <a:lnTo>
                            <a:pt x="477" y="635"/>
                          </a:lnTo>
                          <a:lnTo>
                            <a:pt x="475" y="635"/>
                          </a:lnTo>
                          <a:lnTo>
                            <a:pt x="472" y="637"/>
                          </a:lnTo>
                          <a:lnTo>
                            <a:pt x="472" y="637"/>
                          </a:lnTo>
                          <a:lnTo>
                            <a:pt x="469" y="641"/>
                          </a:lnTo>
                          <a:lnTo>
                            <a:pt x="469" y="641"/>
                          </a:lnTo>
                          <a:lnTo>
                            <a:pt x="467" y="642"/>
                          </a:lnTo>
                          <a:lnTo>
                            <a:pt x="465" y="643"/>
                          </a:lnTo>
                          <a:lnTo>
                            <a:pt x="465" y="643"/>
                          </a:lnTo>
                          <a:lnTo>
                            <a:pt x="459" y="646"/>
                          </a:lnTo>
                          <a:lnTo>
                            <a:pt x="459" y="646"/>
                          </a:lnTo>
                          <a:lnTo>
                            <a:pt x="453" y="649"/>
                          </a:lnTo>
                          <a:lnTo>
                            <a:pt x="453" y="649"/>
                          </a:lnTo>
                          <a:lnTo>
                            <a:pt x="450" y="651"/>
                          </a:lnTo>
                          <a:lnTo>
                            <a:pt x="448" y="654"/>
                          </a:lnTo>
                          <a:lnTo>
                            <a:pt x="448" y="654"/>
                          </a:lnTo>
                          <a:lnTo>
                            <a:pt x="447" y="662"/>
                          </a:lnTo>
                          <a:lnTo>
                            <a:pt x="447" y="665"/>
                          </a:lnTo>
                          <a:lnTo>
                            <a:pt x="447" y="665"/>
                          </a:lnTo>
                          <a:lnTo>
                            <a:pt x="447" y="668"/>
                          </a:lnTo>
                          <a:lnTo>
                            <a:pt x="445" y="670"/>
                          </a:lnTo>
                          <a:lnTo>
                            <a:pt x="444" y="673"/>
                          </a:lnTo>
                          <a:lnTo>
                            <a:pt x="444" y="673"/>
                          </a:lnTo>
                          <a:lnTo>
                            <a:pt x="440" y="674"/>
                          </a:lnTo>
                          <a:lnTo>
                            <a:pt x="438" y="675"/>
                          </a:lnTo>
                          <a:lnTo>
                            <a:pt x="434" y="675"/>
                          </a:lnTo>
                          <a:lnTo>
                            <a:pt x="434" y="675"/>
                          </a:lnTo>
                          <a:lnTo>
                            <a:pt x="431" y="676"/>
                          </a:lnTo>
                          <a:lnTo>
                            <a:pt x="426" y="678"/>
                          </a:lnTo>
                          <a:lnTo>
                            <a:pt x="423" y="679"/>
                          </a:lnTo>
                          <a:lnTo>
                            <a:pt x="423" y="679"/>
                          </a:lnTo>
                          <a:lnTo>
                            <a:pt x="421" y="681"/>
                          </a:lnTo>
                          <a:lnTo>
                            <a:pt x="420" y="685"/>
                          </a:lnTo>
                          <a:lnTo>
                            <a:pt x="420" y="687"/>
                          </a:lnTo>
                          <a:lnTo>
                            <a:pt x="420" y="687"/>
                          </a:lnTo>
                          <a:lnTo>
                            <a:pt x="418" y="689"/>
                          </a:lnTo>
                          <a:lnTo>
                            <a:pt x="417" y="690"/>
                          </a:lnTo>
                          <a:lnTo>
                            <a:pt x="415" y="691"/>
                          </a:lnTo>
                          <a:lnTo>
                            <a:pt x="415" y="691"/>
                          </a:lnTo>
                          <a:lnTo>
                            <a:pt x="406" y="691"/>
                          </a:lnTo>
                          <a:lnTo>
                            <a:pt x="397" y="690"/>
                          </a:lnTo>
                          <a:lnTo>
                            <a:pt x="397" y="690"/>
                          </a:lnTo>
                          <a:lnTo>
                            <a:pt x="396" y="689"/>
                          </a:lnTo>
                          <a:lnTo>
                            <a:pt x="395" y="687"/>
                          </a:lnTo>
                          <a:lnTo>
                            <a:pt x="395" y="687"/>
                          </a:lnTo>
                          <a:lnTo>
                            <a:pt x="394" y="684"/>
                          </a:lnTo>
                          <a:lnTo>
                            <a:pt x="393" y="681"/>
                          </a:lnTo>
                          <a:lnTo>
                            <a:pt x="390" y="680"/>
                          </a:lnTo>
                          <a:lnTo>
                            <a:pt x="390" y="680"/>
                          </a:lnTo>
                          <a:lnTo>
                            <a:pt x="389" y="680"/>
                          </a:lnTo>
                          <a:lnTo>
                            <a:pt x="386" y="680"/>
                          </a:lnTo>
                          <a:lnTo>
                            <a:pt x="385" y="681"/>
                          </a:lnTo>
                          <a:lnTo>
                            <a:pt x="385" y="681"/>
                          </a:lnTo>
                          <a:lnTo>
                            <a:pt x="380" y="684"/>
                          </a:lnTo>
                          <a:lnTo>
                            <a:pt x="380" y="684"/>
                          </a:lnTo>
                          <a:lnTo>
                            <a:pt x="379" y="685"/>
                          </a:lnTo>
                          <a:lnTo>
                            <a:pt x="379" y="686"/>
                          </a:lnTo>
                          <a:lnTo>
                            <a:pt x="379" y="686"/>
                          </a:lnTo>
                          <a:lnTo>
                            <a:pt x="379" y="690"/>
                          </a:lnTo>
                          <a:lnTo>
                            <a:pt x="378" y="697"/>
                          </a:lnTo>
                          <a:lnTo>
                            <a:pt x="378" y="697"/>
                          </a:lnTo>
                          <a:lnTo>
                            <a:pt x="379" y="703"/>
                          </a:lnTo>
                          <a:lnTo>
                            <a:pt x="380" y="706"/>
                          </a:lnTo>
                          <a:lnTo>
                            <a:pt x="380" y="706"/>
                          </a:lnTo>
                          <a:lnTo>
                            <a:pt x="382" y="708"/>
                          </a:lnTo>
                          <a:lnTo>
                            <a:pt x="380" y="710"/>
                          </a:lnTo>
                          <a:lnTo>
                            <a:pt x="379" y="711"/>
                          </a:lnTo>
                          <a:lnTo>
                            <a:pt x="379" y="711"/>
                          </a:lnTo>
                          <a:lnTo>
                            <a:pt x="372" y="712"/>
                          </a:lnTo>
                          <a:lnTo>
                            <a:pt x="362" y="711"/>
                          </a:lnTo>
                          <a:lnTo>
                            <a:pt x="362" y="711"/>
                          </a:lnTo>
                          <a:lnTo>
                            <a:pt x="358" y="710"/>
                          </a:lnTo>
                          <a:lnTo>
                            <a:pt x="356" y="708"/>
                          </a:lnTo>
                          <a:lnTo>
                            <a:pt x="352" y="706"/>
                          </a:lnTo>
                          <a:lnTo>
                            <a:pt x="352" y="706"/>
                          </a:lnTo>
                          <a:lnTo>
                            <a:pt x="350" y="703"/>
                          </a:lnTo>
                          <a:lnTo>
                            <a:pt x="346" y="702"/>
                          </a:lnTo>
                          <a:lnTo>
                            <a:pt x="341" y="702"/>
                          </a:lnTo>
                          <a:lnTo>
                            <a:pt x="341" y="702"/>
                          </a:lnTo>
                          <a:lnTo>
                            <a:pt x="335" y="703"/>
                          </a:lnTo>
                          <a:lnTo>
                            <a:pt x="327" y="706"/>
                          </a:lnTo>
                          <a:lnTo>
                            <a:pt x="321" y="708"/>
                          </a:lnTo>
                          <a:lnTo>
                            <a:pt x="321" y="708"/>
                          </a:lnTo>
                          <a:lnTo>
                            <a:pt x="320" y="711"/>
                          </a:lnTo>
                          <a:lnTo>
                            <a:pt x="318" y="714"/>
                          </a:lnTo>
                          <a:lnTo>
                            <a:pt x="318" y="714"/>
                          </a:lnTo>
                          <a:lnTo>
                            <a:pt x="319" y="718"/>
                          </a:lnTo>
                          <a:lnTo>
                            <a:pt x="320" y="719"/>
                          </a:lnTo>
                          <a:lnTo>
                            <a:pt x="320" y="719"/>
                          </a:lnTo>
                          <a:lnTo>
                            <a:pt x="321" y="721"/>
                          </a:lnTo>
                          <a:lnTo>
                            <a:pt x="321" y="723"/>
                          </a:lnTo>
                          <a:lnTo>
                            <a:pt x="321" y="723"/>
                          </a:lnTo>
                          <a:lnTo>
                            <a:pt x="321" y="727"/>
                          </a:lnTo>
                          <a:lnTo>
                            <a:pt x="323" y="728"/>
                          </a:lnTo>
                          <a:lnTo>
                            <a:pt x="324" y="729"/>
                          </a:lnTo>
                          <a:lnTo>
                            <a:pt x="324" y="729"/>
                          </a:lnTo>
                          <a:lnTo>
                            <a:pt x="327" y="732"/>
                          </a:lnTo>
                          <a:lnTo>
                            <a:pt x="332" y="732"/>
                          </a:lnTo>
                          <a:lnTo>
                            <a:pt x="339" y="732"/>
                          </a:lnTo>
                          <a:lnTo>
                            <a:pt x="339" y="732"/>
                          </a:lnTo>
                          <a:lnTo>
                            <a:pt x="342" y="733"/>
                          </a:lnTo>
                          <a:lnTo>
                            <a:pt x="351" y="737"/>
                          </a:lnTo>
                          <a:lnTo>
                            <a:pt x="351" y="737"/>
                          </a:lnTo>
                          <a:lnTo>
                            <a:pt x="357" y="742"/>
                          </a:lnTo>
                          <a:lnTo>
                            <a:pt x="361" y="745"/>
                          </a:lnTo>
                          <a:lnTo>
                            <a:pt x="361" y="745"/>
                          </a:lnTo>
                          <a:lnTo>
                            <a:pt x="363" y="750"/>
                          </a:lnTo>
                          <a:lnTo>
                            <a:pt x="363" y="750"/>
                          </a:lnTo>
                          <a:lnTo>
                            <a:pt x="367" y="755"/>
                          </a:lnTo>
                          <a:lnTo>
                            <a:pt x="367" y="755"/>
                          </a:lnTo>
                          <a:lnTo>
                            <a:pt x="372" y="760"/>
                          </a:lnTo>
                          <a:lnTo>
                            <a:pt x="374" y="761"/>
                          </a:lnTo>
                          <a:lnTo>
                            <a:pt x="374" y="761"/>
                          </a:lnTo>
                          <a:lnTo>
                            <a:pt x="378" y="762"/>
                          </a:lnTo>
                          <a:lnTo>
                            <a:pt x="380" y="765"/>
                          </a:lnTo>
                          <a:lnTo>
                            <a:pt x="383" y="769"/>
                          </a:lnTo>
                          <a:lnTo>
                            <a:pt x="383" y="769"/>
                          </a:lnTo>
                          <a:lnTo>
                            <a:pt x="385" y="776"/>
                          </a:lnTo>
                          <a:lnTo>
                            <a:pt x="388" y="783"/>
                          </a:lnTo>
                          <a:lnTo>
                            <a:pt x="389" y="791"/>
                          </a:lnTo>
                          <a:lnTo>
                            <a:pt x="389" y="791"/>
                          </a:lnTo>
                          <a:lnTo>
                            <a:pt x="390" y="794"/>
                          </a:lnTo>
                          <a:lnTo>
                            <a:pt x="390" y="800"/>
                          </a:lnTo>
                          <a:lnTo>
                            <a:pt x="390" y="800"/>
                          </a:lnTo>
                          <a:lnTo>
                            <a:pt x="388" y="809"/>
                          </a:lnTo>
                          <a:lnTo>
                            <a:pt x="385" y="813"/>
                          </a:lnTo>
                          <a:lnTo>
                            <a:pt x="385" y="813"/>
                          </a:lnTo>
                          <a:lnTo>
                            <a:pt x="384" y="816"/>
                          </a:lnTo>
                          <a:lnTo>
                            <a:pt x="380" y="825"/>
                          </a:lnTo>
                          <a:lnTo>
                            <a:pt x="380" y="825"/>
                          </a:lnTo>
                          <a:lnTo>
                            <a:pt x="380" y="832"/>
                          </a:lnTo>
                          <a:lnTo>
                            <a:pt x="380" y="837"/>
                          </a:lnTo>
                          <a:lnTo>
                            <a:pt x="380" y="842"/>
                          </a:lnTo>
                          <a:lnTo>
                            <a:pt x="380" y="842"/>
                          </a:lnTo>
                          <a:lnTo>
                            <a:pt x="380" y="846"/>
                          </a:lnTo>
                          <a:lnTo>
                            <a:pt x="379" y="850"/>
                          </a:lnTo>
                          <a:lnTo>
                            <a:pt x="377" y="852"/>
                          </a:lnTo>
                          <a:lnTo>
                            <a:pt x="377" y="852"/>
                          </a:lnTo>
                          <a:lnTo>
                            <a:pt x="370" y="853"/>
                          </a:lnTo>
                          <a:lnTo>
                            <a:pt x="366" y="854"/>
                          </a:lnTo>
                          <a:lnTo>
                            <a:pt x="358" y="854"/>
                          </a:lnTo>
                          <a:lnTo>
                            <a:pt x="358" y="854"/>
                          </a:lnTo>
                          <a:lnTo>
                            <a:pt x="339" y="853"/>
                          </a:lnTo>
                          <a:lnTo>
                            <a:pt x="339" y="853"/>
                          </a:lnTo>
                          <a:lnTo>
                            <a:pt x="315" y="852"/>
                          </a:lnTo>
                          <a:lnTo>
                            <a:pt x="315" y="852"/>
                          </a:lnTo>
                          <a:lnTo>
                            <a:pt x="308" y="852"/>
                          </a:lnTo>
                          <a:lnTo>
                            <a:pt x="289" y="851"/>
                          </a:lnTo>
                          <a:lnTo>
                            <a:pt x="289" y="851"/>
                          </a:lnTo>
                          <a:lnTo>
                            <a:pt x="264" y="852"/>
                          </a:lnTo>
                          <a:lnTo>
                            <a:pt x="264" y="852"/>
                          </a:lnTo>
                          <a:lnTo>
                            <a:pt x="260" y="852"/>
                          </a:lnTo>
                          <a:lnTo>
                            <a:pt x="259" y="851"/>
                          </a:lnTo>
                          <a:lnTo>
                            <a:pt x="259" y="851"/>
                          </a:lnTo>
                          <a:lnTo>
                            <a:pt x="254" y="847"/>
                          </a:lnTo>
                          <a:lnTo>
                            <a:pt x="250" y="846"/>
                          </a:lnTo>
                          <a:lnTo>
                            <a:pt x="245" y="845"/>
                          </a:lnTo>
                          <a:lnTo>
                            <a:pt x="245" y="845"/>
                          </a:lnTo>
                          <a:lnTo>
                            <a:pt x="242" y="847"/>
                          </a:lnTo>
                          <a:lnTo>
                            <a:pt x="238" y="851"/>
                          </a:lnTo>
                          <a:lnTo>
                            <a:pt x="237" y="857"/>
                          </a:lnTo>
                          <a:lnTo>
                            <a:pt x="237" y="857"/>
                          </a:lnTo>
                          <a:lnTo>
                            <a:pt x="235" y="857"/>
                          </a:lnTo>
                          <a:lnTo>
                            <a:pt x="233" y="858"/>
                          </a:lnTo>
                          <a:lnTo>
                            <a:pt x="233" y="858"/>
                          </a:lnTo>
                          <a:lnTo>
                            <a:pt x="226" y="858"/>
                          </a:lnTo>
                          <a:lnTo>
                            <a:pt x="222" y="859"/>
                          </a:lnTo>
                          <a:lnTo>
                            <a:pt x="219" y="861"/>
                          </a:lnTo>
                          <a:lnTo>
                            <a:pt x="219" y="861"/>
                          </a:lnTo>
                          <a:lnTo>
                            <a:pt x="219" y="864"/>
                          </a:lnTo>
                          <a:lnTo>
                            <a:pt x="221" y="868"/>
                          </a:lnTo>
                          <a:lnTo>
                            <a:pt x="224" y="875"/>
                          </a:lnTo>
                          <a:lnTo>
                            <a:pt x="224" y="875"/>
                          </a:lnTo>
                          <a:lnTo>
                            <a:pt x="226" y="879"/>
                          </a:lnTo>
                          <a:lnTo>
                            <a:pt x="226" y="879"/>
                          </a:lnTo>
                          <a:lnTo>
                            <a:pt x="224" y="884"/>
                          </a:lnTo>
                          <a:lnTo>
                            <a:pt x="224" y="884"/>
                          </a:lnTo>
                          <a:lnTo>
                            <a:pt x="221" y="891"/>
                          </a:lnTo>
                          <a:lnTo>
                            <a:pt x="219" y="899"/>
                          </a:lnTo>
                          <a:lnTo>
                            <a:pt x="219" y="899"/>
                          </a:lnTo>
                          <a:lnTo>
                            <a:pt x="219" y="905"/>
                          </a:lnTo>
                          <a:lnTo>
                            <a:pt x="221" y="910"/>
                          </a:lnTo>
                          <a:lnTo>
                            <a:pt x="223" y="915"/>
                          </a:lnTo>
                          <a:lnTo>
                            <a:pt x="223" y="915"/>
                          </a:lnTo>
                          <a:lnTo>
                            <a:pt x="224" y="917"/>
                          </a:lnTo>
                          <a:lnTo>
                            <a:pt x="224" y="924"/>
                          </a:lnTo>
                          <a:lnTo>
                            <a:pt x="224" y="924"/>
                          </a:lnTo>
                          <a:lnTo>
                            <a:pt x="223" y="923"/>
                          </a:lnTo>
                          <a:lnTo>
                            <a:pt x="223" y="923"/>
                          </a:lnTo>
                          <a:lnTo>
                            <a:pt x="223" y="923"/>
                          </a:lnTo>
                          <a:lnTo>
                            <a:pt x="223" y="923"/>
                          </a:lnTo>
                          <a:lnTo>
                            <a:pt x="223" y="934"/>
                          </a:lnTo>
                          <a:lnTo>
                            <a:pt x="223" y="934"/>
                          </a:lnTo>
                          <a:lnTo>
                            <a:pt x="223" y="936"/>
                          </a:lnTo>
                          <a:lnTo>
                            <a:pt x="223" y="936"/>
                          </a:lnTo>
                          <a:lnTo>
                            <a:pt x="218" y="948"/>
                          </a:lnTo>
                          <a:lnTo>
                            <a:pt x="213" y="958"/>
                          </a:lnTo>
                          <a:lnTo>
                            <a:pt x="207" y="970"/>
                          </a:lnTo>
                          <a:lnTo>
                            <a:pt x="207" y="970"/>
                          </a:lnTo>
                          <a:lnTo>
                            <a:pt x="205" y="974"/>
                          </a:lnTo>
                          <a:lnTo>
                            <a:pt x="205" y="979"/>
                          </a:lnTo>
                          <a:lnTo>
                            <a:pt x="205" y="982"/>
                          </a:lnTo>
                          <a:lnTo>
                            <a:pt x="205" y="982"/>
                          </a:lnTo>
                          <a:lnTo>
                            <a:pt x="206" y="986"/>
                          </a:lnTo>
                          <a:lnTo>
                            <a:pt x="208" y="988"/>
                          </a:lnTo>
                          <a:lnTo>
                            <a:pt x="212" y="991"/>
                          </a:lnTo>
                          <a:lnTo>
                            <a:pt x="212" y="991"/>
                          </a:lnTo>
                          <a:lnTo>
                            <a:pt x="211" y="1002"/>
                          </a:lnTo>
                          <a:lnTo>
                            <a:pt x="210" y="1012"/>
                          </a:lnTo>
                          <a:lnTo>
                            <a:pt x="211" y="1021"/>
                          </a:lnTo>
                          <a:lnTo>
                            <a:pt x="211" y="1021"/>
                          </a:lnTo>
                          <a:lnTo>
                            <a:pt x="213" y="1025"/>
                          </a:lnTo>
                          <a:lnTo>
                            <a:pt x="216" y="1026"/>
                          </a:lnTo>
                          <a:lnTo>
                            <a:pt x="221" y="1028"/>
                          </a:lnTo>
                          <a:lnTo>
                            <a:pt x="221" y="1028"/>
                          </a:lnTo>
                          <a:lnTo>
                            <a:pt x="223" y="1028"/>
                          </a:lnTo>
                          <a:lnTo>
                            <a:pt x="231" y="1028"/>
                          </a:lnTo>
                          <a:lnTo>
                            <a:pt x="231" y="1028"/>
                          </a:lnTo>
                          <a:lnTo>
                            <a:pt x="244" y="1025"/>
                          </a:lnTo>
                          <a:lnTo>
                            <a:pt x="244" y="1025"/>
                          </a:lnTo>
                          <a:lnTo>
                            <a:pt x="248" y="1025"/>
                          </a:lnTo>
                          <a:lnTo>
                            <a:pt x="250" y="1026"/>
                          </a:lnTo>
                          <a:lnTo>
                            <a:pt x="251" y="1028"/>
                          </a:lnTo>
                          <a:lnTo>
                            <a:pt x="251" y="1028"/>
                          </a:lnTo>
                          <a:lnTo>
                            <a:pt x="255" y="1030"/>
                          </a:lnTo>
                          <a:lnTo>
                            <a:pt x="259" y="1034"/>
                          </a:lnTo>
                          <a:lnTo>
                            <a:pt x="262" y="1037"/>
                          </a:lnTo>
                          <a:lnTo>
                            <a:pt x="262" y="1037"/>
                          </a:lnTo>
                          <a:lnTo>
                            <a:pt x="271" y="1050"/>
                          </a:lnTo>
                          <a:lnTo>
                            <a:pt x="271" y="1050"/>
                          </a:lnTo>
                          <a:lnTo>
                            <a:pt x="275" y="1052"/>
                          </a:lnTo>
                          <a:lnTo>
                            <a:pt x="277" y="1053"/>
                          </a:lnTo>
                          <a:lnTo>
                            <a:pt x="280" y="1053"/>
                          </a:lnTo>
                          <a:lnTo>
                            <a:pt x="280" y="1053"/>
                          </a:lnTo>
                          <a:lnTo>
                            <a:pt x="281" y="1053"/>
                          </a:lnTo>
                          <a:lnTo>
                            <a:pt x="283" y="1053"/>
                          </a:lnTo>
                          <a:lnTo>
                            <a:pt x="285" y="1052"/>
                          </a:lnTo>
                          <a:lnTo>
                            <a:pt x="285" y="1052"/>
                          </a:lnTo>
                          <a:lnTo>
                            <a:pt x="287" y="1050"/>
                          </a:lnTo>
                          <a:lnTo>
                            <a:pt x="289" y="1049"/>
                          </a:lnTo>
                          <a:lnTo>
                            <a:pt x="289" y="1049"/>
                          </a:lnTo>
                          <a:lnTo>
                            <a:pt x="292" y="1047"/>
                          </a:lnTo>
                          <a:lnTo>
                            <a:pt x="296" y="1047"/>
                          </a:lnTo>
                          <a:lnTo>
                            <a:pt x="296" y="1047"/>
                          </a:lnTo>
                          <a:lnTo>
                            <a:pt x="300" y="1047"/>
                          </a:lnTo>
                          <a:lnTo>
                            <a:pt x="300" y="1047"/>
                          </a:lnTo>
                          <a:lnTo>
                            <a:pt x="302" y="1049"/>
                          </a:lnTo>
                          <a:lnTo>
                            <a:pt x="304" y="1047"/>
                          </a:lnTo>
                          <a:lnTo>
                            <a:pt x="304" y="1047"/>
                          </a:lnTo>
                          <a:lnTo>
                            <a:pt x="310" y="1042"/>
                          </a:lnTo>
                          <a:lnTo>
                            <a:pt x="314" y="1040"/>
                          </a:lnTo>
                          <a:lnTo>
                            <a:pt x="318" y="1039"/>
                          </a:lnTo>
                          <a:lnTo>
                            <a:pt x="318" y="1039"/>
                          </a:lnTo>
                          <a:lnTo>
                            <a:pt x="327" y="1037"/>
                          </a:lnTo>
                          <a:lnTo>
                            <a:pt x="337" y="1039"/>
                          </a:lnTo>
                          <a:lnTo>
                            <a:pt x="347" y="1041"/>
                          </a:lnTo>
                          <a:lnTo>
                            <a:pt x="347" y="1041"/>
                          </a:lnTo>
                          <a:lnTo>
                            <a:pt x="350" y="1042"/>
                          </a:lnTo>
                          <a:lnTo>
                            <a:pt x="352" y="1041"/>
                          </a:lnTo>
                          <a:lnTo>
                            <a:pt x="354" y="1040"/>
                          </a:lnTo>
                          <a:lnTo>
                            <a:pt x="354" y="1040"/>
                          </a:lnTo>
                          <a:lnTo>
                            <a:pt x="366" y="1028"/>
                          </a:lnTo>
                          <a:lnTo>
                            <a:pt x="366" y="1028"/>
                          </a:lnTo>
                          <a:lnTo>
                            <a:pt x="370" y="1023"/>
                          </a:lnTo>
                          <a:lnTo>
                            <a:pt x="370" y="1023"/>
                          </a:lnTo>
                          <a:lnTo>
                            <a:pt x="380" y="1018"/>
                          </a:lnTo>
                          <a:lnTo>
                            <a:pt x="380" y="1018"/>
                          </a:lnTo>
                          <a:lnTo>
                            <a:pt x="383" y="1015"/>
                          </a:lnTo>
                          <a:lnTo>
                            <a:pt x="384" y="1014"/>
                          </a:lnTo>
                          <a:lnTo>
                            <a:pt x="384" y="1014"/>
                          </a:lnTo>
                          <a:lnTo>
                            <a:pt x="384" y="1009"/>
                          </a:lnTo>
                          <a:lnTo>
                            <a:pt x="385" y="1004"/>
                          </a:lnTo>
                          <a:lnTo>
                            <a:pt x="388" y="999"/>
                          </a:lnTo>
                          <a:lnTo>
                            <a:pt x="388" y="999"/>
                          </a:lnTo>
                          <a:lnTo>
                            <a:pt x="391" y="993"/>
                          </a:lnTo>
                          <a:lnTo>
                            <a:pt x="395" y="988"/>
                          </a:lnTo>
                          <a:lnTo>
                            <a:pt x="400" y="983"/>
                          </a:lnTo>
                          <a:lnTo>
                            <a:pt x="400" y="983"/>
                          </a:lnTo>
                          <a:lnTo>
                            <a:pt x="401" y="982"/>
                          </a:lnTo>
                          <a:lnTo>
                            <a:pt x="401" y="981"/>
                          </a:lnTo>
                          <a:lnTo>
                            <a:pt x="400" y="979"/>
                          </a:lnTo>
                          <a:lnTo>
                            <a:pt x="400" y="979"/>
                          </a:lnTo>
                          <a:lnTo>
                            <a:pt x="399" y="974"/>
                          </a:lnTo>
                          <a:lnTo>
                            <a:pt x="397" y="967"/>
                          </a:lnTo>
                          <a:lnTo>
                            <a:pt x="397" y="967"/>
                          </a:lnTo>
                          <a:lnTo>
                            <a:pt x="397" y="961"/>
                          </a:lnTo>
                          <a:lnTo>
                            <a:pt x="400" y="958"/>
                          </a:lnTo>
                          <a:lnTo>
                            <a:pt x="402" y="954"/>
                          </a:lnTo>
                          <a:lnTo>
                            <a:pt x="402" y="954"/>
                          </a:lnTo>
                          <a:lnTo>
                            <a:pt x="405" y="951"/>
                          </a:lnTo>
                          <a:lnTo>
                            <a:pt x="411" y="943"/>
                          </a:lnTo>
                          <a:lnTo>
                            <a:pt x="411" y="943"/>
                          </a:lnTo>
                          <a:lnTo>
                            <a:pt x="420" y="929"/>
                          </a:lnTo>
                          <a:lnTo>
                            <a:pt x="420" y="929"/>
                          </a:lnTo>
                          <a:lnTo>
                            <a:pt x="422" y="926"/>
                          </a:lnTo>
                          <a:lnTo>
                            <a:pt x="426" y="923"/>
                          </a:lnTo>
                          <a:lnTo>
                            <a:pt x="428" y="921"/>
                          </a:lnTo>
                          <a:lnTo>
                            <a:pt x="428" y="921"/>
                          </a:lnTo>
                          <a:lnTo>
                            <a:pt x="439" y="920"/>
                          </a:lnTo>
                          <a:lnTo>
                            <a:pt x="448" y="917"/>
                          </a:lnTo>
                          <a:lnTo>
                            <a:pt x="451" y="915"/>
                          </a:lnTo>
                          <a:lnTo>
                            <a:pt x="455" y="912"/>
                          </a:lnTo>
                          <a:lnTo>
                            <a:pt x="455" y="912"/>
                          </a:lnTo>
                          <a:lnTo>
                            <a:pt x="460" y="907"/>
                          </a:lnTo>
                          <a:lnTo>
                            <a:pt x="465" y="902"/>
                          </a:lnTo>
                          <a:lnTo>
                            <a:pt x="467" y="896"/>
                          </a:lnTo>
                          <a:lnTo>
                            <a:pt x="471" y="891"/>
                          </a:lnTo>
                          <a:lnTo>
                            <a:pt x="471" y="891"/>
                          </a:lnTo>
                          <a:lnTo>
                            <a:pt x="472" y="885"/>
                          </a:lnTo>
                          <a:lnTo>
                            <a:pt x="471" y="879"/>
                          </a:lnTo>
                          <a:lnTo>
                            <a:pt x="470" y="873"/>
                          </a:lnTo>
                          <a:lnTo>
                            <a:pt x="470" y="873"/>
                          </a:lnTo>
                          <a:lnTo>
                            <a:pt x="470" y="868"/>
                          </a:lnTo>
                          <a:lnTo>
                            <a:pt x="470" y="864"/>
                          </a:lnTo>
                          <a:lnTo>
                            <a:pt x="472" y="861"/>
                          </a:lnTo>
                          <a:lnTo>
                            <a:pt x="472" y="861"/>
                          </a:lnTo>
                          <a:lnTo>
                            <a:pt x="480" y="854"/>
                          </a:lnTo>
                          <a:lnTo>
                            <a:pt x="485" y="851"/>
                          </a:lnTo>
                          <a:lnTo>
                            <a:pt x="490" y="848"/>
                          </a:lnTo>
                          <a:lnTo>
                            <a:pt x="490" y="848"/>
                          </a:lnTo>
                          <a:lnTo>
                            <a:pt x="498" y="847"/>
                          </a:lnTo>
                          <a:lnTo>
                            <a:pt x="504" y="848"/>
                          </a:lnTo>
                          <a:lnTo>
                            <a:pt x="512" y="850"/>
                          </a:lnTo>
                          <a:lnTo>
                            <a:pt x="512" y="850"/>
                          </a:lnTo>
                          <a:lnTo>
                            <a:pt x="523" y="856"/>
                          </a:lnTo>
                          <a:lnTo>
                            <a:pt x="531" y="859"/>
                          </a:lnTo>
                          <a:lnTo>
                            <a:pt x="535" y="861"/>
                          </a:lnTo>
                          <a:lnTo>
                            <a:pt x="539" y="861"/>
                          </a:lnTo>
                          <a:lnTo>
                            <a:pt x="539" y="861"/>
                          </a:lnTo>
                          <a:lnTo>
                            <a:pt x="546" y="858"/>
                          </a:lnTo>
                          <a:lnTo>
                            <a:pt x="551" y="854"/>
                          </a:lnTo>
                          <a:lnTo>
                            <a:pt x="556" y="850"/>
                          </a:lnTo>
                          <a:lnTo>
                            <a:pt x="558" y="845"/>
                          </a:lnTo>
                          <a:lnTo>
                            <a:pt x="558" y="845"/>
                          </a:lnTo>
                          <a:lnTo>
                            <a:pt x="561" y="843"/>
                          </a:lnTo>
                          <a:lnTo>
                            <a:pt x="562" y="842"/>
                          </a:lnTo>
                          <a:lnTo>
                            <a:pt x="562" y="842"/>
                          </a:lnTo>
                          <a:lnTo>
                            <a:pt x="564" y="843"/>
                          </a:lnTo>
                          <a:lnTo>
                            <a:pt x="568" y="843"/>
                          </a:lnTo>
                          <a:lnTo>
                            <a:pt x="571" y="843"/>
                          </a:lnTo>
                          <a:lnTo>
                            <a:pt x="571" y="843"/>
                          </a:lnTo>
                          <a:lnTo>
                            <a:pt x="573" y="841"/>
                          </a:lnTo>
                          <a:lnTo>
                            <a:pt x="575" y="839"/>
                          </a:lnTo>
                          <a:lnTo>
                            <a:pt x="578" y="836"/>
                          </a:lnTo>
                          <a:lnTo>
                            <a:pt x="578" y="836"/>
                          </a:lnTo>
                          <a:lnTo>
                            <a:pt x="580" y="831"/>
                          </a:lnTo>
                          <a:lnTo>
                            <a:pt x="585" y="827"/>
                          </a:lnTo>
                          <a:lnTo>
                            <a:pt x="588" y="826"/>
                          </a:lnTo>
                          <a:lnTo>
                            <a:pt x="590" y="826"/>
                          </a:lnTo>
                          <a:lnTo>
                            <a:pt x="590" y="826"/>
                          </a:lnTo>
                          <a:lnTo>
                            <a:pt x="596" y="827"/>
                          </a:lnTo>
                          <a:lnTo>
                            <a:pt x="602" y="830"/>
                          </a:lnTo>
                          <a:lnTo>
                            <a:pt x="609" y="835"/>
                          </a:lnTo>
                          <a:lnTo>
                            <a:pt x="609" y="835"/>
                          </a:lnTo>
                          <a:lnTo>
                            <a:pt x="611" y="836"/>
                          </a:lnTo>
                          <a:lnTo>
                            <a:pt x="615" y="841"/>
                          </a:lnTo>
                          <a:lnTo>
                            <a:pt x="615" y="841"/>
                          </a:lnTo>
                          <a:lnTo>
                            <a:pt x="620" y="852"/>
                          </a:lnTo>
                          <a:lnTo>
                            <a:pt x="626" y="863"/>
                          </a:lnTo>
                          <a:lnTo>
                            <a:pt x="626" y="863"/>
                          </a:lnTo>
                          <a:lnTo>
                            <a:pt x="631" y="870"/>
                          </a:lnTo>
                          <a:lnTo>
                            <a:pt x="636" y="875"/>
                          </a:lnTo>
                          <a:lnTo>
                            <a:pt x="641" y="879"/>
                          </a:lnTo>
                          <a:lnTo>
                            <a:pt x="641" y="879"/>
                          </a:lnTo>
                          <a:lnTo>
                            <a:pt x="644" y="881"/>
                          </a:lnTo>
                          <a:lnTo>
                            <a:pt x="647" y="885"/>
                          </a:lnTo>
                          <a:lnTo>
                            <a:pt x="652" y="889"/>
                          </a:lnTo>
                          <a:lnTo>
                            <a:pt x="652" y="889"/>
                          </a:lnTo>
                          <a:lnTo>
                            <a:pt x="658" y="897"/>
                          </a:lnTo>
                          <a:lnTo>
                            <a:pt x="664" y="904"/>
                          </a:lnTo>
                          <a:lnTo>
                            <a:pt x="664" y="904"/>
                          </a:lnTo>
                          <a:lnTo>
                            <a:pt x="672" y="909"/>
                          </a:lnTo>
                          <a:lnTo>
                            <a:pt x="680" y="910"/>
                          </a:lnTo>
                          <a:lnTo>
                            <a:pt x="685" y="910"/>
                          </a:lnTo>
                          <a:lnTo>
                            <a:pt x="686" y="910"/>
                          </a:lnTo>
                          <a:lnTo>
                            <a:pt x="686" y="910"/>
                          </a:lnTo>
                          <a:lnTo>
                            <a:pt x="688" y="911"/>
                          </a:lnTo>
                          <a:lnTo>
                            <a:pt x="691" y="915"/>
                          </a:lnTo>
                          <a:lnTo>
                            <a:pt x="691" y="915"/>
                          </a:lnTo>
                          <a:lnTo>
                            <a:pt x="695" y="920"/>
                          </a:lnTo>
                          <a:lnTo>
                            <a:pt x="698" y="924"/>
                          </a:lnTo>
                          <a:lnTo>
                            <a:pt x="698" y="924"/>
                          </a:lnTo>
                          <a:lnTo>
                            <a:pt x="701" y="926"/>
                          </a:lnTo>
                          <a:lnTo>
                            <a:pt x="704" y="926"/>
                          </a:lnTo>
                          <a:lnTo>
                            <a:pt x="708" y="926"/>
                          </a:lnTo>
                          <a:lnTo>
                            <a:pt x="708" y="926"/>
                          </a:lnTo>
                          <a:lnTo>
                            <a:pt x="712" y="927"/>
                          </a:lnTo>
                          <a:lnTo>
                            <a:pt x="712" y="927"/>
                          </a:lnTo>
                          <a:lnTo>
                            <a:pt x="713" y="928"/>
                          </a:lnTo>
                          <a:lnTo>
                            <a:pt x="714" y="932"/>
                          </a:lnTo>
                          <a:lnTo>
                            <a:pt x="714" y="932"/>
                          </a:lnTo>
                          <a:lnTo>
                            <a:pt x="717" y="937"/>
                          </a:lnTo>
                          <a:lnTo>
                            <a:pt x="718" y="939"/>
                          </a:lnTo>
                          <a:lnTo>
                            <a:pt x="719" y="942"/>
                          </a:lnTo>
                          <a:lnTo>
                            <a:pt x="719" y="942"/>
                          </a:lnTo>
                          <a:lnTo>
                            <a:pt x="723" y="943"/>
                          </a:lnTo>
                          <a:lnTo>
                            <a:pt x="725" y="944"/>
                          </a:lnTo>
                          <a:lnTo>
                            <a:pt x="731" y="945"/>
                          </a:lnTo>
                          <a:lnTo>
                            <a:pt x="731" y="945"/>
                          </a:lnTo>
                          <a:lnTo>
                            <a:pt x="735" y="945"/>
                          </a:lnTo>
                          <a:lnTo>
                            <a:pt x="736" y="947"/>
                          </a:lnTo>
                          <a:lnTo>
                            <a:pt x="736" y="947"/>
                          </a:lnTo>
                          <a:lnTo>
                            <a:pt x="738" y="951"/>
                          </a:lnTo>
                          <a:lnTo>
                            <a:pt x="738" y="951"/>
                          </a:lnTo>
                          <a:lnTo>
                            <a:pt x="738" y="963"/>
                          </a:lnTo>
                          <a:lnTo>
                            <a:pt x="738" y="963"/>
                          </a:lnTo>
                          <a:lnTo>
                            <a:pt x="740" y="969"/>
                          </a:lnTo>
                          <a:lnTo>
                            <a:pt x="741" y="971"/>
                          </a:lnTo>
                          <a:lnTo>
                            <a:pt x="741" y="971"/>
                          </a:lnTo>
                          <a:lnTo>
                            <a:pt x="741" y="972"/>
                          </a:lnTo>
                          <a:lnTo>
                            <a:pt x="741" y="976"/>
                          </a:lnTo>
                          <a:lnTo>
                            <a:pt x="741" y="976"/>
                          </a:lnTo>
                          <a:lnTo>
                            <a:pt x="738" y="986"/>
                          </a:lnTo>
                          <a:lnTo>
                            <a:pt x="738" y="986"/>
                          </a:lnTo>
                          <a:lnTo>
                            <a:pt x="736" y="993"/>
                          </a:lnTo>
                          <a:lnTo>
                            <a:pt x="735" y="997"/>
                          </a:lnTo>
                          <a:lnTo>
                            <a:pt x="735" y="997"/>
                          </a:lnTo>
                          <a:lnTo>
                            <a:pt x="738" y="998"/>
                          </a:lnTo>
                          <a:lnTo>
                            <a:pt x="739" y="999"/>
                          </a:lnTo>
                          <a:lnTo>
                            <a:pt x="740" y="999"/>
                          </a:lnTo>
                          <a:lnTo>
                            <a:pt x="740" y="999"/>
                          </a:lnTo>
                          <a:lnTo>
                            <a:pt x="745" y="997"/>
                          </a:lnTo>
                          <a:lnTo>
                            <a:pt x="750" y="992"/>
                          </a:lnTo>
                          <a:lnTo>
                            <a:pt x="750" y="992"/>
                          </a:lnTo>
                          <a:lnTo>
                            <a:pt x="751" y="988"/>
                          </a:lnTo>
                          <a:lnTo>
                            <a:pt x="752" y="986"/>
                          </a:lnTo>
                          <a:lnTo>
                            <a:pt x="753" y="982"/>
                          </a:lnTo>
                          <a:lnTo>
                            <a:pt x="753" y="982"/>
                          </a:lnTo>
                          <a:lnTo>
                            <a:pt x="753" y="981"/>
                          </a:lnTo>
                          <a:lnTo>
                            <a:pt x="755" y="977"/>
                          </a:lnTo>
                          <a:lnTo>
                            <a:pt x="755" y="977"/>
                          </a:lnTo>
                          <a:lnTo>
                            <a:pt x="757" y="972"/>
                          </a:lnTo>
                          <a:lnTo>
                            <a:pt x="760" y="970"/>
                          </a:lnTo>
                          <a:lnTo>
                            <a:pt x="760" y="967"/>
                          </a:lnTo>
                          <a:lnTo>
                            <a:pt x="760" y="967"/>
                          </a:lnTo>
                          <a:lnTo>
                            <a:pt x="760" y="964"/>
                          </a:lnTo>
                          <a:lnTo>
                            <a:pt x="758" y="960"/>
                          </a:lnTo>
                          <a:lnTo>
                            <a:pt x="755" y="955"/>
                          </a:lnTo>
                          <a:lnTo>
                            <a:pt x="755" y="955"/>
                          </a:lnTo>
                          <a:lnTo>
                            <a:pt x="753" y="950"/>
                          </a:lnTo>
                          <a:lnTo>
                            <a:pt x="753" y="950"/>
                          </a:lnTo>
                          <a:lnTo>
                            <a:pt x="753" y="947"/>
                          </a:lnTo>
                          <a:lnTo>
                            <a:pt x="755" y="943"/>
                          </a:lnTo>
                          <a:lnTo>
                            <a:pt x="757" y="940"/>
                          </a:lnTo>
                          <a:lnTo>
                            <a:pt x="757" y="940"/>
                          </a:lnTo>
                          <a:lnTo>
                            <a:pt x="760" y="938"/>
                          </a:lnTo>
                          <a:lnTo>
                            <a:pt x="762" y="938"/>
                          </a:lnTo>
                          <a:lnTo>
                            <a:pt x="765" y="938"/>
                          </a:lnTo>
                          <a:lnTo>
                            <a:pt x="765" y="938"/>
                          </a:lnTo>
                          <a:lnTo>
                            <a:pt x="768" y="938"/>
                          </a:lnTo>
                          <a:lnTo>
                            <a:pt x="771" y="939"/>
                          </a:lnTo>
                          <a:lnTo>
                            <a:pt x="773" y="940"/>
                          </a:lnTo>
                          <a:lnTo>
                            <a:pt x="773" y="940"/>
                          </a:lnTo>
                          <a:lnTo>
                            <a:pt x="783" y="948"/>
                          </a:lnTo>
                          <a:lnTo>
                            <a:pt x="783" y="948"/>
                          </a:lnTo>
                          <a:lnTo>
                            <a:pt x="785" y="949"/>
                          </a:lnTo>
                          <a:lnTo>
                            <a:pt x="787" y="948"/>
                          </a:lnTo>
                          <a:lnTo>
                            <a:pt x="788" y="947"/>
                          </a:lnTo>
                          <a:lnTo>
                            <a:pt x="788" y="947"/>
                          </a:lnTo>
                          <a:lnTo>
                            <a:pt x="789" y="943"/>
                          </a:lnTo>
                          <a:lnTo>
                            <a:pt x="788" y="940"/>
                          </a:lnTo>
                          <a:lnTo>
                            <a:pt x="785" y="937"/>
                          </a:lnTo>
                          <a:lnTo>
                            <a:pt x="785" y="937"/>
                          </a:lnTo>
                          <a:lnTo>
                            <a:pt x="777" y="927"/>
                          </a:lnTo>
                          <a:lnTo>
                            <a:pt x="777" y="927"/>
                          </a:lnTo>
                          <a:lnTo>
                            <a:pt x="772" y="923"/>
                          </a:lnTo>
                          <a:lnTo>
                            <a:pt x="767" y="920"/>
                          </a:lnTo>
                          <a:lnTo>
                            <a:pt x="767" y="920"/>
                          </a:lnTo>
                          <a:lnTo>
                            <a:pt x="760" y="915"/>
                          </a:lnTo>
                          <a:lnTo>
                            <a:pt x="753" y="912"/>
                          </a:lnTo>
                          <a:lnTo>
                            <a:pt x="753" y="912"/>
                          </a:lnTo>
                          <a:lnTo>
                            <a:pt x="742" y="910"/>
                          </a:lnTo>
                          <a:lnTo>
                            <a:pt x="739" y="909"/>
                          </a:lnTo>
                          <a:lnTo>
                            <a:pt x="739" y="909"/>
                          </a:lnTo>
                          <a:lnTo>
                            <a:pt x="739" y="907"/>
                          </a:lnTo>
                          <a:lnTo>
                            <a:pt x="738" y="904"/>
                          </a:lnTo>
                          <a:lnTo>
                            <a:pt x="738" y="904"/>
                          </a:lnTo>
                          <a:lnTo>
                            <a:pt x="739" y="900"/>
                          </a:lnTo>
                          <a:lnTo>
                            <a:pt x="738" y="896"/>
                          </a:lnTo>
                          <a:lnTo>
                            <a:pt x="738" y="896"/>
                          </a:lnTo>
                          <a:lnTo>
                            <a:pt x="735" y="894"/>
                          </a:lnTo>
                          <a:lnTo>
                            <a:pt x="731" y="893"/>
                          </a:lnTo>
                          <a:lnTo>
                            <a:pt x="725" y="893"/>
                          </a:lnTo>
                          <a:lnTo>
                            <a:pt x="725" y="893"/>
                          </a:lnTo>
                          <a:lnTo>
                            <a:pt x="722" y="891"/>
                          </a:lnTo>
                          <a:lnTo>
                            <a:pt x="719" y="891"/>
                          </a:lnTo>
                          <a:lnTo>
                            <a:pt x="719" y="891"/>
                          </a:lnTo>
                          <a:lnTo>
                            <a:pt x="717" y="888"/>
                          </a:lnTo>
                          <a:lnTo>
                            <a:pt x="714" y="884"/>
                          </a:lnTo>
                          <a:lnTo>
                            <a:pt x="711" y="880"/>
                          </a:lnTo>
                          <a:lnTo>
                            <a:pt x="711" y="880"/>
                          </a:lnTo>
                          <a:lnTo>
                            <a:pt x="701" y="874"/>
                          </a:lnTo>
                          <a:lnTo>
                            <a:pt x="701" y="874"/>
                          </a:lnTo>
                          <a:lnTo>
                            <a:pt x="696" y="869"/>
                          </a:lnTo>
                          <a:lnTo>
                            <a:pt x="692" y="866"/>
                          </a:lnTo>
                          <a:lnTo>
                            <a:pt x="690" y="862"/>
                          </a:lnTo>
                          <a:lnTo>
                            <a:pt x="690" y="862"/>
                          </a:lnTo>
                          <a:lnTo>
                            <a:pt x="690" y="857"/>
                          </a:lnTo>
                          <a:lnTo>
                            <a:pt x="688" y="852"/>
                          </a:lnTo>
                          <a:lnTo>
                            <a:pt x="687" y="850"/>
                          </a:lnTo>
                          <a:lnTo>
                            <a:pt x="687" y="850"/>
                          </a:lnTo>
                          <a:lnTo>
                            <a:pt x="679" y="841"/>
                          </a:lnTo>
                          <a:lnTo>
                            <a:pt x="679" y="841"/>
                          </a:lnTo>
                          <a:lnTo>
                            <a:pt x="671" y="832"/>
                          </a:lnTo>
                          <a:lnTo>
                            <a:pt x="671" y="832"/>
                          </a:lnTo>
                          <a:lnTo>
                            <a:pt x="663" y="826"/>
                          </a:lnTo>
                          <a:lnTo>
                            <a:pt x="663" y="826"/>
                          </a:lnTo>
                          <a:lnTo>
                            <a:pt x="660" y="823"/>
                          </a:lnTo>
                          <a:lnTo>
                            <a:pt x="660" y="821"/>
                          </a:lnTo>
                          <a:lnTo>
                            <a:pt x="660" y="821"/>
                          </a:lnTo>
                          <a:lnTo>
                            <a:pt x="660" y="821"/>
                          </a:lnTo>
                          <a:lnTo>
                            <a:pt x="661" y="819"/>
                          </a:lnTo>
                          <a:lnTo>
                            <a:pt x="661" y="819"/>
                          </a:lnTo>
                          <a:lnTo>
                            <a:pt x="664" y="816"/>
                          </a:lnTo>
                          <a:lnTo>
                            <a:pt x="665" y="813"/>
                          </a:lnTo>
                          <a:lnTo>
                            <a:pt x="665" y="813"/>
                          </a:lnTo>
                          <a:lnTo>
                            <a:pt x="664" y="809"/>
                          </a:lnTo>
                          <a:lnTo>
                            <a:pt x="661" y="808"/>
                          </a:lnTo>
                          <a:lnTo>
                            <a:pt x="661" y="808"/>
                          </a:lnTo>
                          <a:lnTo>
                            <a:pt x="660" y="805"/>
                          </a:lnTo>
                          <a:lnTo>
                            <a:pt x="660" y="804"/>
                          </a:lnTo>
                          <a:lnTo>
                            <a:pt x="660" y="804"/>
                          </a:lnTo>
                          <a:lnTo>
                            <a:pt x="660" y="803"/>
                          </a:lnTo>
                          <a:lnTo>
                            <a:pt x="661" y="802"/>
                          </a:lnTo>
                          <a:lnTo>
                            <a:pt x="664" y="800"/>
                          </a:lnTo>
                          <a:lnTo>
                            <a:pt x="664" y="800"/>
                          </a:lnTo>
                          <a:lnTo>
                            <a:pt x="669" y="802"/>
                          </a:lnTo>
                          <a:lnTo>
                            <a:pt x="672" y="800"/>
                          </a:lnTo>
                          <a:lnTo>
                            <a:pt x="672" y="800"/>
                          </a:lnTo>
                          <a:lnTo>
                            <a:pt x="677" y="798"/>
                          </a:lnTo>
                          <a:lnTo>
                            <a:pt x="681" y="796"/>
                          </a:lnTo>
                          <a:lnTo>
                            <a:pt x="683" y="793"/>
                          </a:lnTo>
                          <a:lnTo>
                            <a:pt x="683" y="793"/>
                          </a:lnTo>
                          <a:lnTo>
                            <a:pt x="685" y="792"/>
                          </a:lnTo>
                          <a:lnTo>
                            <a:pt x="687" y="793"/>
                          </a:lnTo>
                          <a:lnTo>
                            <a:pt x="688" y="794"/>
                          </a:lnTo>
                          <a:lnTo>
                            <a:pt x="688" y="794"/>
                          </a:lnTo>
                          <a:lnTo>
                            <a:pt x="693" y="800"/>
                          </a:lnTo>
                          <a:lnTo>
                            <a:pt x="693" y="800"/>
                          </a:lnTo>
                          <a:lnTo>
                            <a:pt x="697" y="802"/>
                          </a:lnTo>
                          <a:lnTo>
                            <a:pt x="699" y="803"/>
                          </a:lnTo>
                          <a:lnTo>
                            <a:pt x="699" y="803"/>
                          </a:lnTo>
                          <a:lnTo>
                            <a:pt x="701" y="803"/>
                          </a:lnTo>
                          <a:lnTo>
                            <a:pt x="703" y="805"/>
                          </a:lnTo>
                          <a:lnTo>
                            <a:pt x="703" y="805"/>
                          </a:lnTo>
                          <a:lnTo>
                            <a:pt x="706" y="809"/>
                          </a:lnTo>
                          <a:lnTo>
                            <a:pt x="709" y="814"/>
                          </a:lnTo>
                          <a:lnTo>
                            <a:pt x="709" y="814"/>
                          </a:lnTo>
                          <a:lnTo>
                            <a:pt x="715" y="818"/>
                          </a:lnTo>
                          <a:lnTo>
                            <a:pt x="720" y="821"/>
                          </a:lnTo>
                          <a:lnTo>
                            <a:pt x="720" y="821"/>
                          </a:lnTo>
                          <a:lnTo>
                            <a:pt x="723" y="824"/>
                          </a:lnTo>
                          <a:lnTo>
                            <a:pt x="723" y="824"/>
                          </a:lnTo>
                          <a:lnTo>
                            <a:pt x="725" y="829"/>
                          </a:lnTo>
                          <a:lnTo>
                            <a:pt x="728" y="832"/>
                          </a:lnTo>
                          <a:lnTo>
                            <a:pt x="731" y="836"/>
                          </a:lnTo>
                          <a:lnTo>
                            <a:pt x="731" y="836"/>
                          </a:lnTo>
                          <a:lnTo>
                            <a:pt x="739" y="842"/>
                          </a:lnTo>
                          <a:lnTo>
                            <a:pt x="747" y="846"/>
                          </a:lnTo>
                          <a:lnTo>
                            <a:pt x="756" y="850"/>
                          </a:lnTo>
                          <a:lnTo>
                            <a:pt x="756" y="850"/>
                          </a:lnTo>
                          <a:lnTo>
                            <a:pt x="757" y="851"/>
                          </a:lnTo>
                          <a:lnTo>
                            <a:pt x="762" y="854"/>
                          </a:lnTo>
                          <a:lnTo>
                            <a:pt x="762" y="854"/>
                          </a:lnTo>
                          <a:lnTo>
                            <a:pt x="766" y="859"/>
                          </a:lnTo>
                          <a:lnTo>
                            <a:pt x="771" y="866"/>
                          </a:lnTo>
                          <a:lnTo>
                            <a:pt x="771" y="866"/>
                          </a:lnTo>
                          <a:lnTo>
                            <a:pt x="777" y="870"/>
                          </a:lnTo>
                          <a:lnTo>
                            <a:pt x="783" y="873"/>
                          </a:lnTo>
                          <a:lnTo>
                            <a:pt x="789" y="875"/>
                          </a:lnTo>
                          <a:lnTo>
                            <a:pt x="789" y="875"/>
                          </a:lnTo>
                          <a:lnTo>
                            <a:pt x="795" y="880"/>
                          </a:lnTo>
                          <a:lnTo>
                            <a:pt x="800" y="886"/>
                          </a:lnTo>
                          <a:lnTo>
                            <a:pt x="805" y="894"/>
                          </a:lnTo>
                          <a:lnTo>
                            <a:pt x="805" y="894"/>
                          </a:lnTo>
                          <a:lnTo>
                            <a:pt x="809" y="905"/>
                          </a:lnTo>
                          <a:lnTo>
                            <a:pt x="811" y="916"/>
                          </a:lnTo>
                          <a:lnTo>
                            <a:pt x="814" y="927"/>
                          </a:lnTo>
                          <a:lnTo>
                            <a:pt x="814" y="927"/>
                          </a:lnTo>
                          <a:lnTo>
                            <a:pt x="814" y="933"/>
                          </a:lnTo>
                          <a:lnTo>
                            <a:pt x="814" y="939"/>
                          </a:lnTo>
                          <a:lnTo>
                            <a:pt x="817" y="945"/>
                          </a:lnTo>
                          <a:lnTo>
                            <a:pt x="817" y="945"/>
                          </a:lnTo>
                          <a:lnTo>
                            <a:pt x="825" y="956"/>
                          </a:lnTo>
                          <a:lnTo>
                            <a:pt x="825" y="956"/>
                          </a:lnTo>
                          <a:lnTo>
                            <a:pt x="838" y="980"/>
                          </a:lnTo>
                          <a:lnTo>
                            <a:pt x="838" y="980"/>
                          </a:lnTo>
                          <a:lnTo>
                            <a:pt x="847" y="991"/>
                          </a:lnTo>
                          <a:lnTo>
                            <a:pt x="850" y="996"/>
                          </a:lnTo>
                          <a:lnTo>
                            <a:pt x="850" y="996"/>
                          </a:lnTo>
                          <a:lnTo>
                            <a:pt x="852" y="998"/>
                          </a:lnTo>
                          <a:lnTo>
                            <a:pt x="854" y="1007"/>
                          </a:lnTo>
                          <a:lnTo>
                            <a:pt x="854" y="1007"/>
                          </a:lnTo>
                          <a:lnTo>
                            <a:pt x="857" y="1026"/>
                          </a:lnTo>
                          <a:lnTo>
                            <a:pt x="857" y="1026"/>
                          </a:lnTo>
                          <a:lnTo>
                            <a:pt x="859" y="1033"/>
                          </a:lnTo>
                          <a:lnTo>
                            <a:pt x="861" y="1035"/>
                          </a:lnTo>
                          <a:lnTo>
                            <a:pt x="863" y="1035"/>
                          </a:lnTo>
                          <a:lnTo>
                            <a:pt x="864" y="1035"/>
                          </a:lnTo>
                          <a:lnTo>
                            <a:pt x="864" y="1035"/>
                          </a:lnTo>
                          <a:lnTo>
                            <a:pt x="869" y="1034"/>
                          </a:lnTo>
                          <a:lnTo>
                            <a:pt x="873" y="1033"/>
                          </a:lnTo>
                          <a:lnTo>
                            <a:pt x="877" y="1034"/>
                          </a:lnTo>
                          <a:lnTo>
                            <a:pt x="877" y="1034"/>
                          </a:lnTo>
                          <a:lnTo>
                            <a:pt x="882" y="1035"/>
                          </a:lnTo>
                          <a:lnTo>
                            <a:pt x="886" y="1036"/>
                          </a:lnTo>
                          <a:lnTo>
                            <a:pt x="890" y="1039"/>
                          </a:lnTo>
                          <a:lnTo>
                            <a:pt x="890" y="1039"/>
                          </a:lnTo>
                          <a:lnTo>
                            <a:pt x="892" y="1037"/>
                          </a:lnTo>
                          <a:lnTo>
                            <a:pt x="893" y="1035"/>
                          </a:lnTo>
                          <a:lnTo>
                            <a:pt x="893" y="1033"/>
                          </a:lnTo>
                          <a:lnTo>
                            <a:pt x="893" y="1033"/>
                          </a:lnTo>
                          <a:lnTo>
                            <a:pt x="892" y="1024"/>
                          </a:lnTo>
                          <a:lnTo>
                            <a:pt x="890" y="1015"/>
                          </a:lnTo>
                          <a:lnTo>
                            <a:pt x="890" y="1015"/>
                          </a:lnTo>
                          <a:lnTo>
                            <a:pt x="886" y="1006"/>
                          </a:lnTo>
                          <a:lnTo>
                            <a:pt x="884" y="1002"/>
                          </a:lnTo>
                          <a:lnTo>
                            <a:pt x="884" y="1002"/>
                          </a:lnTo>
                          <a:lnTo>
                            <a:pt x="884" y="999"/>
                          </a:lnTo>
                          <a:lnTo>
                            <a:pt x="885" y="997"/>
                          </a:lnTo>
                          <a:lnTo>
                            <a:pt x="887" y="997"/>
                          </a:lnTo>
                          <a:lnTo>
                            <a:pt x="887" y="997"/>
                          </a:lnTo>
                          <a:lnTo>
                            <a:pt x="893" y="998"/>
                          </a:lnTo>
                          <a:lnTo>
                            <a:pt x="898" y="1001"/>
                          </a:lnTo>
                          <a:lnTo>
                            <a:pt x="898" y="1001"/>
                          </a:lnTo>
                          <a:lnTo>
                            <a:pt x="901" y="1001"/>
                          </a:lnTo>
                          <a:lnTo>
                            <a:pt x="902" y="999"/>
                          </a:lnTo>
                          <a:lnTo>
                            <a:pt x="904" y="998"/>
                          </a:lnTo>
                          <a:lnTo>
                            <a:pt x="904" y="998"/>
                          </a:lnTo>
                          <a:lnTo>
                            <a:pt x="906" y="994"/>
                          </a:lnTo>
                          <a:lnTo>
                            <a:pt x="907" y="991"/>
                          </a:lnTo>
                          <a:lnTo>
                            <a:pt x="907" y="988"/>
                          </a:lnTo>
                          <a:lnTo>
                            <a:pt x="907" y="988"/>
                          </a:lnTo>
                          <a:lnTo>
                            <a:pt x="903" y="983"/>
                          </a:lnTo>
                          <a:lnTo>
                            <a:pt x="898" y="979"/>
                          </a:lnTo>
                          <a:lnTo>
                            <a:pt x="898" y="979"/>
                          </a:lnTo>
                          <a:lnTo>
                            <a:pt x="896" y="974"/>
                          </a:lnTo>
                          <a:lnTo>
                            <a:pt x="895" y="971"/>
                          </a:lnTo>
                          <a:lnTo>
                            <a:pt x="895" y="971"/>
                          </a:lnTo>
                          <a:lnTo>
                            <a:pt x="897" y="967"/>
                          </a:lnTo>
                          <a:lnTo>
                            <a:pt x="898" y="965"/>
                          </a:lnTo>
                          <a:lnTo>
                            <a:pt x="898" y="961"/>
                          </a:lnTo>
                          <a:lnTo>
                            <a:pt x="898" y="961"/>
                          </a:lnTo>
                          <a:lnTo>
                            <a:pt x="896" y="955"/>
                          </a:lnTo>
                          <a:lnTo>
                            <a:pt x="892" y="950"/>
                          </a:lnTo>
                          <a:lnTo>
                            <a:pt x="889" y="945"/>
                          </a:lnTo>
                          <a:lnTo>
                            <a:pt x="889" y="945"/>
                          </a:lnTo>
                          <a:lnTo>
                            <a:pt x="889" y="943"/>
                          </a:lnTo>
                          <a:lnTo>
                            <a:pt x="889" y="940"/>
                          </a:lnTo>
                          <a:lnTo>
                            <a:pt x="891" y="939"/>
                          </a:lnTo>
                          <a:lnTo>
                            <a:pt x="891" y="939"/>
                          </a:lnTo>
                          <a:lnTo>
                            <a:pt x="895" y="937"/>
                          </a:lnTo>
                          <a:lnTo>
                            <a:pt x="898" y="936"/>
                          </a:lnTo>
                          <a:lnTo>
                            <a:pt x="898" y="936"/>
                          </a:lnTo>
                          <a:lnTo>
                            <a:pt x="901" y="934"/>
                          </a:lnTo>
                          <a:lnTo>
                            <a:pt x="902" y="932"/>
                          </a:lnTo>
                          <a:lnTo>
                            <a:pt x="902" y="932"/>
                          </a:lnTo>
                          <a:lnTo>
                            <a:pt x="904" y="929"/>
                          </a:lnTo>
                          <a:lnTo>
                            <a:pt x="907" y="927"/>
                          </a:lnTo>
                          <a:lnTo>
                            <a:pt x="909" y="927"/>
                          </a:lnTo>
                          <a:lnTo>
                            <a:pt x="909" y="927"/>
                          </a:lnTo>
                          <a:lnTo>
                            <a:pt x="919" y="927"/>
                          </a:lnTo>
                          <a:lnTo>
                            <a:pt x="929" y="928"/>
                          </a:lnTo>
                          <a:lnTo>
                            <a:pt x="929" y="928"/>
                          </a:lnTo>
                          <a:lnTo>
                            <a:pt x="940" y="928"/>
                          </a:lnTo>
                          <a:lnTo>
                            <a:pt x="944" y="928"/>
                          </a:lnTo>
                          <a:lnTo>
                            <a:pt x="944" y="928"/>
                          </a:lnTo>
                          <a:lnTo>
                            <a:pt x="947" y="929"/>
                          </a:lnTo>
                          <a:lnTo>
                            <a:pt x="955" y="932"/>
                          </a:lnTo>
                          <a:lnTo>
                            <a:pt x="955" y="932"/>
                          </a:lnTo>
                          <a:lnTo>
                            <a:pt x="960" y="932"/>
                          </a:lnTo>
                          <a:lnTo>
                            <a:pt x="965" y="931"/>
                          </a:lnTo>
                          <a:lnTo>
                            <a:pt x="968" y="931"/>
                          </a:lnTo>
                          <a:lnTo>
                            <a:pt x="968" y="931"/>
                          </a:lnTo>
                          <a:lnTo>
                            <a:pt x="971" y="929"/>
                          </a:lnTo>
                          <a:lnTo>
                            <a:pt x="976" y="927"/>
                          </a:lnTo>
                          <a:lnTo>
                            <a:pt x="976" y="927"/>
                          </a:lnTo>
                          <a:lnTo>
                            <a:pt x="979" y="924"/>
                          </a:lnTo>
                          <a:lnTo>
                            <a:pt x="983" y="922"/>
                          </a:lnTo>
                          <a:lnTo>
                            <a:pt x="983" y="922"/>
                          </a:lnTo>
                          <a:lnTo>
                            <a:pt x="990" y="920"/>
                          </a:lnTo>
                          <a:lnTo>
                            <a:pt x="997" y="920"/>
                          </a:lnTo>
                          <a:lnTo>
                            <a:pt x="1004" y="921"/>
                          </a:lnTo>
                          <a:lnTo>
                            <a:pt x="1004" y="921"/>
                          </a:lnTo>
                          <a:lnTo>
                            <a:pt x="1006" y="918"/>
                          </a:lnTo>
                          <a:lnTo>
                            <a:pt x="1008" y="916"/>
                          </a:lnTo>
                          <a:lnTo>
                            <a:pt x="1006" y="913"/>
                          </a:lnTo>
                          <a:lnTo>
                            <a:pt x="1006" y="913"/>
                          </a:lnTo>
                          <a:lnTo>
                            <a:pt x="1004" y="911"/>
                          </a:lnTo>
                          <a:lnTo>
                            <a:pt x="1000" y="909"/>
                          </a:lnTo>
                          <a:lnTo>
                            <a:pt x="994" y="906"/>
                          </a:lnTo>
                          <a:lnTo>
                            <a:pt x="994" y="906"/>
                          </a:lnTo>
                          <a:lnTo>
                            <a:pt x="993" y="904"/>
                          </a:lnTo>
                          <a:lnTo>
                            <a:pt x="989" y="897"/>
                          </a:lnTo>
                          <a:lnTo>
                            <a:pt x="989" y="897"/>
                          </a:lnTo>
                          <a:lnTo>
                            <a:pt x="985" y="888"/>
                          </a:lnTo>
                          <a:lnTo>
                            <a:pt x="985" y="888"/>
                          </a:lnTo>
                          <a:lnTo>
                            <a:pt x="983" y="884"/>
                          </a:lnTo>
                          <a:lnTo>
                            <a:pt x="981" y="883"/>
                          </a:lnTo>
                          <a:lnTo>
                            <a:pt x="978" y="883"/>
                          </a:lnTo>
                          <a:lnTo>
                            <a:pt x="978" y="883"/>
                          </a:lnTo>
                          <a:lnTo>
                            <a:pt x="977" y="880"/>
                          </a:lnTo>
                          <a:lnTo>
                            <a:pt x="976" y="877"/>
                          </a:lnTo>
                          <a:lnTo>
                            <a:pt x="976" y="873"/>
                          </a:lnTo>
                          <a:lnTo>
                            <a:pt x="976" y="873"/>
                          </a:lnTo>
                          <a:lnTo>
                            <a:pt x="978" y="868"/>
                          </a:lnTo>
                          <a:lnTo>
                            <a:pt x="981" y="862"/>
                          </a:lnTo>
                          <a:lnTo>
                            <a:pt x="984" y="857"/>
                          </a:lnTo>
                          <a:lnTo>
                            <a:pt x="984" y="857"/>
                          </a:lnTo>
                          <a:lnTo>
                            <a:pt x="989" y="852"/>
                          </a:lnTo>
                          <a:lnTo>
                            <a:pt x="992" y="847"/>
                          </a:lnTo>
                          <a:lnTo>
                            <a:pt x="994" y="842"/>
                          </a:lnTo>
                          <a:lnTo>
                            <a:pt x="994" y="842"/>
                          </a:lnTo>
                          <a:lnTo>
                            <a:pt x="997" y="827"/>
                          </a:lnTo>
                          <a:lnTo>
                            <a:pt x="997" y="827"/>
                          </a:lnTo>
                          <a:lnTo>
                            <a:pt x="999" y="820"/>
                          </a:lnTo>
                          <a:lnTo>
                            <a:pt x="1000" y="819"/>
                          </a:lnTo>
                          <a:lnTo>
                            <a:pt x="1000" y="819"/>
                          </a:lnTo>
                          <a:lnTo>
                            <a:pt x="1005" y="815"/>
                          </a:lnTo>
                          <a:lnTo>
                            <a:pt x="1009" y="813"/>
                          </a:lnTo>
                          <a:lnTo>
                            <a:pt x="1012" y="809"/>
                          </a:lnTo>
                          <a:lnTo>
                            <a:pt x="1012" y="809"/>
                          </a:lnTo>
                          <a:lnTo>
                            <a:pt x="1014" y="805"/>
                          </a:lnTo>
                          <a:lnTo>
                            <a:pt x="1014" y="800"/>
                          </a:lnTo>
                          <a:lnTo>
                            <a:pt x="1011" y="797"/>
                          </a:lnTo>
                          <a:lnTo>
                            <a:pt x="1011" y="797"/>
                          </a:lnTo>
                          <a:lnTo>
                            <a:pt x="1011" y="794"/>
                          </a:lnTo>
                          <a:lnTo>
                            <a:pt x="1012" y="792"/>
                          </a:lnTo>
                          <a:lnTo>
                            <a:pt x="1015" y="789"/>
                          </a:lnTo>
                          <a:lnTo>
                            <a:pt x="1015" y="789"/>
                          </a:lnTo>
                          <a:lnTo>
                            <a:pt x="1024" y="783"/>
                          </a:lnTo>
                          <a:lnTo>
                            <a:pt x="1024" y="783"/>
                          </a:lnTo>
                          <a:lnTo>
                            <a:pt x="1028" y="780"/>
                          </a:lnTo>
                          <a:lnTo>
                            <a:pt x="1031" y="775"/>
                          </a:lnTo>
                          <a:lnTo>
                            <a:pt x="1033" y="771"/>
                          </a:lnTo>
                          <a:lnTo>
                            <a:pt x="1033" y="771"/>
                          </a:lnTo>
                          <a:lnTo>
                            <a:pt x="1040" y="769"/>
                          </a:lnTo>
                          <a:lnTo>
                            <a:pt x="1043" y="767"/>
                          </a:lnTo>
                          <a:lnTo>
                            <a:pt x="1048" y="769"/>
                          </a:lnTo>
                          <a:lnTo>
                            <a:pt x="1048" y="769"/>
                          </a:lnTo>
                          <a:lnTo>
                            <a:pt x="1055" y="773"/>
                          </a:lnTo>
                          <a:lnTo>
                            <a:pt x="1062" y="778"/>
                          </a:lnTo>
                          <a:lnTo>
                            <a:pt x="1062" y="778"/>
                          </a:lnTo>
                          <a:lnTo>
                            <a:pt x="1064" y="780"/>
                          </a:lnTo>
                          <a:lnTo>
                            <a:pt x="1065" y="781"/>
                          </a:lnTo>
                          <a:lnTo>
                            <a:pt x="1068" y="781"/>
                          </a:lnTo>
                          <a:lnTo>
                            <a:pt x="1068" y="781"/>
                          </a:lnTo>
                          <a:lnTo>
                            <a:pt x="1073" y="780"/>
                          </a:lnTo>
                          <a:lnTo>
                            <a:pt x="1078" y="780"/>
                          </a:lnTo>
                          <a:lnTo>
                            <a:pt x="1081" y="780"/>
                          </a:lnTo>
                          <a:lnTo>
                            <a:pt x="1081" y="780"/>
                          </a:lnTo>
                          <a:lnTo>
                            <a:pt x="1085" y="782"/>
                          </a:lnTo>
                          <a:lnTo>
                            <a:pt x="1086" y="786"/>
                          </a:lnTo>
                          <a:lnTo>
                            <a:pt x="1087" y="788"/>
                          </a:lnTo>
                          <a:lnTo>
                            <a:pt x="1087" y="788"/>
                          </a:lnTo>
                          <a:lnTo>
                            <a:pt x="1084" y="791"/>
                          </a:lnTo>
                          <a:lnTo>
                            <a:pt x="1081" y="792"/>
                          </a:lnTo>
                          <a:lnTo>
                            <a:pt x="1080" y="794"/>
                          </a:lnTo>
                          <a:lnTo>
                            <a:pt x="1080" y="794"/>
                          </a:lnTo>
                          <a:lnTo>
                            <a:pt x="1079" y="797"/>
                          </a:lnTo>
                          <a:lnTo>
                            <a:pt x="1080" y="798"/>
                          </a:lnTo>
                          <a:lnTo>
                            <a:pt x="1081" y="800"/>
                          </a:lnTo>
                          <a:lnTo>
                            <a:pt x="1081" y="800"/>
                          </a:lnTo>
                          <a:lnTo>
                            <a:pt x="1086" y="804"/>
                          </a:lnTo>
                          <a:lnTo>
                            <a:pt x="1089" y="808"/>
                          </a:lnTo>
                          <a:lnTo>
                            <a:pt x="1091" y="812"/>
                          </a:lnTo>
                          <a:lnTo>
                            <a:pt x="1091" y="812"/>
                          </a:lnTo>
                          <a:lnTo>
                            <a:pt x="1095" y="819"/>
                          </a:lnTo>
                          <a:lnTo>
                            <a:pt x="1095" y="819"/>
                          </a:lnTo>
                          <a:lnTo>
                            <a:pt x="1096" y="821"/>
                          </a:lnTo>
                          <a:lnTo>
                            <a:pt x="1097" y="823"/>
                          </a:lnTo>
                          <a:lnTo>
                            <a:pt x="1100" y="823"/>
                          </a:lnTo>
                          <a:lnTo>
                            <a:pt x="1100" y="823"/>
                          </a:lnTo>
                          <a:lnTo>
                            <a:pt x="1102" y="824"/>
                          </a:lnTo>
                          <a:lnTo>
                            <a:pt x="1105" y="823"/>
                          </a:lnTo>
                          <a:lnTo>
                            <a:pt x="1107" y="821"/>
                          </a:lnTo>
                          <a:lnTo>
                            <a:pt x="1107" y="821"/>
                          </a:lnTo>
                          <a:lnTo>
                            <a:pt x="1113" y="818"/>
                          </a:lnTo>
                          <a:lnTo>
                            <a:pt x="1116" y="816"/>
                          </a:lnTo>
                          <a:lnTo>
                            <a:pt x="1119" y="815"/>
                          </a:lnTo>
                          <a:lnTo>
                            <a:pt x="1119" y="815"/>
                          </a:lnTo>
                          <a:lnTo>
                            <a:pt x="1133" y="814"/>
                          </a:lnTo>
                          <a:lnTo>
                            <a:pt x="1145" y="813"/>
                          </a:lnTo>
                          <a:lnTo>
                            <a:pt x="1145" y="813"/>
                          </a:lnTo>
                          <a:lnTo>
                            <a:pt x="1149" y="812"/>
                          </a:lnTo>
                          <a:lnTo>
                            <a:pt x="1152" y="809"/>
                          </a:lnTo>
                          <a:lnTo>
                            <a:pt x="1155" y="805"/>
                          </a:lnTo>
                          <a:lnTo>
                            <a:pt x="1155" y="805"/>
                          </a:lnTo>
                          <a:lnTo>
                            <a:pt x="1160" y="810"/>
                          </a:lnTo>
                          <a:lnTo>
                            <a:pt x="1165" y="815"/>
                          </a:lnTo>
                          <a:lnTo>
                            <a:pt x="1172" y="819"/>
                          </a:lnTo>
                          <a:lnTo>
                            <a:pt x="1172" y="819"/>
                          </a:lnTo>
                          <a:lnTo>
                            <a:pt x="1189" y="825"/>
                          </a:lnTo>
                          <a:lnTo>
                            <a:pt x="1189" y="825"/>
                          </a:lnTo>
                          <a:lnTo>
                            <a:pt x="1197" y="829"/>
                          </a:lnTo>
                          <a:lnTo>
                            <a:pt x="1203" y="834"/>
                          </a:lnTo>
                          <a:lnTo>
                            <a:pt x="1209" y="839"/>
                          </a:lnTo>
                          <a:lnTo>
                            <a:pt x="1209" y="839"/>
                          </a:lnTo>
                          <a:lnTo>
                            <a:pt x="1214" y="845"/>
                          </a:lnTo>
                          <a:lnTo>
                            <a:pt x="1221" y="850"/>
                          </a:lnTo>
                          <a:lnTo>
                            <a:pt x="1231" y="856"/>
                          </a:lnTo>
                          <a:lnTo>
                            <a:pt x="1231" y="856"/>
                          </a:lnTo>
                          <a:lnTo>
                            <a:pt x="1243" y="863"/>
                          </a:lnTo>
                          <a:lnTo>
                            <a:pt x="1249" y="867"/>
                          </a:lnTo>
                          <a:lnTo>
                            <a:pt x="1254" y="872"/>
                          </a:lnTo>
                          <a:lnTo>
                            <a:pt x="1254" y="872"/>
                          </a:lnTo>
                          <a:lnTo>
                            <a:pt x="1259" y="877"/>
                          </a:lnTo>
                          <a:lnTo>
                            <a:pt x="1262" y="881"/>
                          </a:lnTo>
                          <a:lnTo>
                            <a:pt x="1267" y="891"/>
                          </a:lnTo>
                          <a:lnTo>
                            <a:pt x="1268" y="899"/>
                          </a:lnTo>
                          <a:lnTo>
                            <a:pt x="1268" y="901"/>
                          </a:lnTo>
                          <a:lnTo>
                            <a:pt x="1268" y="901"/>
                          </a:lnTo>
                          <a:lnTo>
                            <a:pt x="1264" y="900"/>
                          </a:lnTo>
                          <a:lnTo>
                            <a:pt x="1260" y="900"/>
                          </a:lnTo>
                          <a:lnTo>
                            <a:pt x="1258" y="901"/>
                          </a:lnTo>
                          <a:lnTo>
                            <a:pt x="1258" y="901"/>
                          </a:lnTo>
                          <a:lnTo>
                            <a:pt x="1247" y="909"/>
                          </a:lnTo>
                          <a:lnTo>
                            <a:pt x="1241" y="913"/>
                          </a:lnTo>
                          <a:lnTo>
                            <a:pt x="1235" y="916"/>
                          </a:lnTo>
                          <a:lnTo>
                            <a:pt x="1235" y="916"/>
                          </a:lnTo>
                          <a:lnTo>
                            <a:pt x="1229" y="917"/>
                          </a:lnTo>
                          <a:lnTo>
                            <a:pt x="1222" y="917"/>
                          </a:lnTo>
                          <a:lnTo>
                            <a:pt x="1210" y="916"/>
                          </a:lnTo>
                          <a:lnTo>
                            <a:pt x="1210" y="916"/>
                          </a:lnTo>
                          <a:lnTo>
                            <a:pt x="1200" y="916"/>
                          </a:lnTo>
                          <a:lnTo>
                            <a:pt x="1197" y="916"/>
                          </a:lnTo>
                          <a:lnTo>
                            <a:pt x="1197" y="916"/>
                          </a:lnTo>
                          <a:lnTo>
                            <a:pt x="1192" y="913"/>
                          </a:lnTo>
                          <a:lnTo>
                            <a:pt x="1187" y="911"/>
                          </a:lnTo>
                          <a:lnTo>
                            <a:pt x="1181" y="909"/>
                          </a:lnTo>
                          <a:lnTo>
                            <a:pt x="1181" y="909"/>
                          </a:lnTo>
                          <a:lnTo>
                            <a:pt x="1172" y="907"/>
                          </a:lnTo>
                          <a:lnTo>
                            <a:pt x="1166" y="907"/>
                          </a:lnTo>
                          <a:lnTo>
                            <a:pt x="1159" y="907"/>
                          </a:lnTo>
                          <a:lnTo>
                            <a:pt x="1159" y="907"/>
                          </a:lnTo>
                          <a:lnTo>
                            <a:pt x="1152" y="901"/>
                          </a:lnTo>
                          <a:lnTo>
                            <a:pt x="1146" y="897"/>
                          </a:lnTo>
                          <a:lnTo>
                            <a:pt x="1140" y="894"/>
                          </a:lnTo>
                          <a:lnTo>
                            <a:pt x="1140" y="894"/>
                          </a:lnTo>
                          <a:lnTo>
                            <a:pt x="1134" y="891"/>
                          </a:lnTo>
                          <a:lnTo>
                            <a:pt x="1129" y="891"/>
                          </a:lnTo>
                          <a:lnTo>
                            <a:pt x="1123" y="891"/>
                          </a:lnTo>
                          <a:lnTo>
                            <a:pt x="1123" y="891"/>
                          </a:lnTo>
                          <a:lnTo>
                            <a:pt x="1112" y="891"/>
                          </a:lnTo>
                          <a:lnTo>
                            <a:pt x="1102" y="891"/>
                          </a:lnTo>
                          <a:lnTo>
                            <a:pt x="1091" y="894"/>
                          </a:lnTo>
                          <a:lnTo>
                            <a:pt x="1091" y="894"/>
                          </a:lnTo>
                          <a:lnTo>
                            <a:pt x="1081" y="897"/>
                          </a:lnTo>
                          <a:lnTo>
                            <a:pt x="1074" y="902"/>
                          </a:lnTo>
                          <a:lnTo>
                            <a:pt x="1068" y="909"/>
                          </a:lnTo>
                          <a:lnTo>
                            <a:pt x="1068" y="909"/>
                          </a:lnTo>
                          <a:lnTo>
                            <a:pt x="1062" y="913"/>
                          </a:lnTo>
                          <a:lnTo>
                            <a:pt x="1057" y="917"/>
                          </a:lnTo>
                          <a:lnTo>
                            <a:pt x="1051" y="920"/>
                          </a:lnTo>
                          <a:lnTo>
                            <a:pt x="1051" y="920"/>
                          </a:lnTo>
                          <a:lnTo>
                            <a:pt x="1046" y="920"/>
                          </a:lnTo>
                          <a:lnTo>
                            <a:pt x="1042" y="920"/>
                          </a:lnTo>
                          <a:lnTo>
                            <a:pt x="1038" y="917"/>
                          </a:lnTo>
                          <a:lnTo>
                            <a:pt x="1038" y="917"/>
                          </a:lnTo>
                          <a:lnTo>
                            <a:pt x="1031" y="916"/>
                          </a:lnTo>
                          <a:lnTo>
                            <a:pt x="1025" y="916"/>
                          </a:lnTo>
                          <a:lnTo>
                            <a:pt x="1020" y="917"/>
                          </a:lnTo>
                          <a:lnTo>
                            <a:pt x="1020" y="917"/>
                          </a:lnTo>
                          <a:lnTo>
                            <a:pt x="1015" y="920"/>
                          </a:lnTo>
                          <a:lnTo>
                            <a:pt x="1012" y="924"/>
                          </a:lnTo>
                          <a:lnTo>
                            <a:pt x="1011" y="929"/>
                          </a:lnTo>
                          <a:lnTo>
                            <a:pt x="1011" y="929"/>
                          </a:lnTo>
                          <a:lnTo>
                            <a:pt x="1008" y="933"/>
                          </a:lnTo>
                          <a:lnTo>
                            <a:pt x="1003" y="936"/>
                          </a:lnTo>
                          <a:lnTo>
                            <a:pt x="997" y="938"/>
                          </a:lnTo>
                          <a:lnTo>
                            <a:pt x="997" y="938"/>
                          </a:lnTo>
                          <a:lnTo>
                            <a:pt x="985" y="939"/>
                          </a:lnTo>
                          <a:lnTo>
                            <a:pt x="973" y="939"/>
                          </a:lnTo>
                          <a:lnTo>
                            <a:pt x="961" y="938"/>
                          </a:lnTo>
                          <a:lnTo>
                            <a:pt x="961" y="938"/>
                          </a:lnTo>
                          <a:lnTo>
                            <a:pt x="958" y="940"/>
                          </a:lnTo>
                          <a:lnTo>
                            <a:pt x="956" y="943"/>
                          </a:lnTo>
                          <a:lnTo>
                            <a:pt x="955" y="945"/>
                          </a:lnTo>
                          <a:lnTo>
                            <a:pt x="955" y="945"/>
                          </a:lnTo>
                          <a:lnTo>
                            <a:pt x="955" y="950"/>
                          </a:lnTo>
                          <a:lnTo>
                            <a:pt x="957" y="955"/>
                          </a:lnTo>
                          <a:lnTo>
                            <a:pt x="961" y="959"/>
                          </a:lnTo>
                          <a:lnTo>
                            <a:pt x="961" y="959"/>
                          </a:lnTo>
                          <a:lnTo>
                            <a:pt x="961" y="961"/>
                          </a:lnTo>
                          <a:lnTo>
                            <a:pt x="960" y="965"/>
                          </a:lnTo>
                          <a:lnTo>
                            <a:pt x="960" y="965"/>
                          </a:lnTo>
                          <a:lnTo>
                            <a:pt x="958" y="967"/>
                          </a:lnTo>
                          <a:lnTo>
                            <a:pt x="960" y="971"/>
                          </a:lnTo>
                          <a:lnTo>
                            <a:pt x="960" y="971"/>
                          </a:lnTo>
                          <a:lnTo>
                            <a:pt x="962" y="975"/>
                          </a:lnTo>
                          <a:lnTo>
                            <a:pt x="967" y="979"/>
                          </a:lnTo>
                          <a:lnTo>
                            <a:pt x="967" y="979"/>
                          </a:lnTo>
                          <a:lnTo>
                            <a:pt x="970" y="983"/>
                          </a:lnTo>
                          <a:lnTo>
                            <a:pt x="972" y="987"/>
                          </a:lnTo>
                          <a:lnTo>
                            <a:pt x="972" y="987"/>
                          </a:lnTo>
                          <a:lnTo>
                            <a:pt x="971" y="990"/>
                          </a:lnTo>
                          <a:lnTo>
                            <a:pt x="970" y="992"/>
                          </a:lnTo>
                          <a:lnTo>
                            <a:pt x="968" y="993"/>
                          </a:lnTo>
                          <a:lnTo>
                            <a:pt x="968" y="993"/>
                          </a:lnTo>
                          <a:lnTo>
                            <a:pt x="962" y="996"/>
                          </a:lnTo>
                          <a:lnTo>
                            <a:pt x="960" y="997"/>
                          </a:lnTo>
                          <a:lnTo>
                            <a:pt x="958" y="999"/>
                          </a:lnTo>
                          <a:lnTo>
                            <a:pt x="958" y="999"/>
                          </a:lnTo>
                          <a:lnTo>
                            <a:pt x="960" y="1001"/>
                          </a:lnTo>
                          <a:lnTo>
                            <a:pt x="961" y="1003"/>
                          </a:lnTo>
                          <a:lnTo>
                            <a:pt x="967" y="1007"/>
                          </a:lnTo>
                          <a:lnTo>
                            <a:pt x="974" y="1010"/>
                          </a:lnTo>
                          <a:lnTo>
                            <a:pt x="974" y="1010"/>
                          </a:lnTo>
                          <a:lnTo>
                            <a:pt x="977" y="1013"/>
                          </a:lnTo>
                          <a:lnTo>
                            <a:pt x="978" y="1017"/>
                          </a:lnTo>
                          <a:lnTo>
                            <a:pt x="979" y="1021"/>
                          </a:lnTo>
                          <a:lnTo>
                            <a:pt x="979" y="1021"/>
                          </a:lnTo>
                          <a:lnTo>
                            <a:pt x="982" y="1029"/>
                          </a:lnTo>
                          <a:lnTo>
                            <a:pt x="983" y="1033"/>
                          </a:lnTo>
                          <a:lnTo>
                            <a:pt x="985" y="1035"/>
                          </a:lnTo>
                          <a:lnTo>
                            <a:pt x="985" y="1035"/>
                          </a:lnTo>
                          <a:lnTo>
                            <a:pt x="988" y="1036"/>
                          </a:lnTo>
                          <a:lnTo>
                            <a:pt x="990" y="1037"/>
                          </a:lnTo>
                          <a:lnTo>
                            <a:pt x="997" y="1037"/>
                          </a:lnTo>
                          <a:lnTo>
                            <a:pt x="1001" y="1035"/>
                          </a:lnTo>
                          <a:lnTo>
                            <a:pt x="1004" y="1034"/>
                          </a:lnTo>
                          <a:lnTo>
                            <a:pt x="1004" y="1034"/>
                          </a:lnTo>
                          <a:lnTo>
                            <a:pt x="1017" y="1042"/>
                          </a:lnTo>
                          <a:lnTo>
                            <a:pt x="1028" y="1047"/>
                          </a:lnTo>
                          <a:lnTo>
                            <a:pt x="1033" y="1049"/>
                          </a:lnTo>
                          <a:lnTo>
                            <a:pt x="1037" y="1050"/>
                          </a:lnTo>
                          <a:lnTo>
                            <a:pt x="1037" y="1050"/>
                          </a:lnTo>
                          <a:lnTo>
                            <a:pt x="1042" y="1049"/>
                          </a:lnTo>
                          <a:lnTo>
                            <a:pt x="1046" y="1047"/>
                          </a:lnTo>
                          <a:lnTo>
                            <a:pt x="1048" y="1045"/>
                          </a:lnTo>
                          <a:lnTo>
                            <a:pt x="1049" y="1042"/>
                          </a:lnTo>
                          <a:lnTo>
                            <a:pt x="1052" y="1036"/>
                          </a:lnTo>
                          <a:lnTo>
                            <a:pt x="1052" y="1034"/>
                          </a:lnTo>
                          <a:lnTo>
                            <a:pt x="1052" y="1034"/>
                          </a:lnTo>
                          <a:lnTo>
                            <a:pt x="1053" y="1034"/>
                          </a:lnTo>
                          <a:lnTo>
                            <a:pt x="1055" y="1033"/>
                          </a:lnTo>
                          <a:lnTo>
                            <a:pt x="1060" y="1033"/>
                          </a:lnTo>
                          <a:lnTo>
                            <a:pt x="1067" y="1035"/>
                          </a:lnTo>
                          <a:lnTo>
                            <a:pt x="1067" y="1035"/>
                          </a:lnTo>
                          <a:lnTo>
                            <a:pt x="1085" y="1049"/>
                          </a:lnTo>
                          <a:lnTo>
                            <a:pt x="1085" y="1049"/>
                          </a:lnTo>
                          <a:lnTo>
                            <a:pt x="1091" y="1052"/>
                          </a:lnTo>
                          <a:lnTo>
                            <a:pt x="1096" y="1055"/>
                          </a:lnTo>
                          <a:lnTo>
                            <a:pt x="1103" y="1056"/>
                          </a:lnTo>
                          <a:lnTo>
                            <a:pt x="1103" y="1056"/>
                          </a:lnTo>
                          <a:lnTo>
                            <a:pt x="1109" y="1053"/>
                          </a:lnTo>
                          <a:lnTo>
                            <a:pt x="1118" y="1050"/>
                          </a:lnTo>
                          <a:lnTo>
                            <a:pt x="1128" y="1044"/>
                          </a:lnTo>
                          <a:lnTo>
                            <a:pt x="1138" y="1040"/>
                          </a:lnTo>
                          <a:lnTo>
                            <a:pt x="1138" y="1040"/>
                          </a:lnTo>
                          <a:lnTo>
                            <a:pt x="1144" y="1040"/>
                          </a:lnTo>
                          <a:lnTo>
                            <a:pt x="1148" y="1041"/>
                          </a:lnTo>
                          <a:lnTo>
                            <a:pt x="1152" y="1042"/>
                          </a:lnTo>
                          <a:lnTo>
                            <a:pt x="1152" y="1042"/>
                          </a:lnTo>
                          <a:lnTo>
                            <a:pt x="1154" y="1044"/>
                          </a:lnTo>
                          <a:lnTo>
                            <a:pt x="1156" y="1044"/>
                          </a:lnTo>
                          <a:lnTo>
                            <a:pt x="1156" y="1044"/>
                          </a:lnTo>
                          <a:lnTo>
                            <a:pt x="1162" y="1042"/>
                          </a:lnTo>
                          <a:lnTo>
                            <a:pt x="1166" y="1044"/>
                          </a:lnTo>
                          <a:lnTo>
                            <a:pt x="1167" y="1046"/>
                          </a:lnTo>
                          <a:lnTo>
                            <a:pt x="1167" y="1046"/>
                          </a:lnTo>
                          <a:lnTo>
                            <a:pt x="1168" y="1050"/>
                          </a:lnTo>
                          <a:lnTo>
                            <a:pt x="1170" y="1053"/>
                          </a:lnTo>
                          <a:lnTo>
                            <a:pt x="1168" y="1062"/>
                          </a:lnTo>
                          <a:lnTo>
                            <a:pt x="1167" y="1073"/>
                          </a:lnTo>
                          <a:lnTo>
                            <a:pt x="1167" y="1073"/>
                          </a:lnTo>
                          <a:lnTo>
                            <a:pt x="1167" y="1082"/>
                          </a:lnTo>
                          <a:lnTo>
                            <a:pt x="1166" y="1089"/>
                          </a:lnTo>
                          <a:lnTo>
                            <a:pt x="1165" y="1096"/>
                          </a:lnTo>
                          <a:lnTo>
                            <a:pt x="1165" y="1096"/>
                          </a:lnTo>
                          <a:lnTo>
                            <a:pt x="1162" y="1109"/>
                          </a:lnTo>
                          <a:lnTo>
                            <a:pt x="1159" y="1120"/>
                          </a:lnTo>
                          <a:lnTo>
                            <a:pt x="1155" y="1130"/>
                          </a:lnTo>
                          <a:lnTo>
                            <a:pt x="1155" y="1130"/>
                          </a:lnTo>
                          <a:lnTo>
                            <a:pt x="1154" y="1138"/>
                          </a:lnTo>
                          <a:lnTo>
                            <a:pt x="1152" y="1147"/>
                          </a:lnTo>
                          <a:lnTo>
                            <a:pt x="1150" y="1154"/>
                          </a:lnTo>
                          <a:lnTo>
                            <a:pt x="1150" y="1154"/>
                          </a:lnTo>
                          <a:lnTo>
                            <a:pt x="1144" y="1165"/>
                          </a:lnTo>
                          <a:lnTo>
                            <a:pt x="1144" y="1165"/>
                          </a:lnTo>
                          <a:lnTo>
                            <a:pt x="1141" y="1171"/>
                          </a:lnTo>
                          <a:lnTo>
                            <a:pt x="1140" y="1177"/>
                          </a:lnTo>
                          <a:lnTo>
                            <a:pt x="1140" y="1185"/>
                          </a:lnTo>
                          <a:lnTo>
                            <a:pt x="1140" y="1185"/>
                          </a:lnTo>
                          <a:lnTo>
                            <a:pt x="1139" y="1186"/>
                          </a:lnTo>
                          <a:lnTo>
                            <a:pt x="1136" y="1190"/>
                          </a:lnTo>
                          <a:lnTo>
                            <a:pt x="1134" y="1192"/>
                          </a:lnTo>
                          <a:lnTo>
                            <a:pt x="1132" y="1193"/>
                          </a:lnTo>
                          <a:lnTo>
                            <a:pt x="1127" y="1195"/>
                          </a:lnTo>
                          <a:lnTo>
                            <a:pt x="1122" y="1195"/>
                          </a:lnTo>
                          <a:lnTo>
                            <a:pt x="1122" y="1195"/>
                          </a:lnTo>
                          <a:lnTo>
                            <a:pt x="1114" y="1193"/>
                          </a:lnTo>
                          <a:lnTo>
                            <a:pt x="1106" y="1192"/>
                          </a:lnTo>
                          <a:lnTo>
                            <a:pt x="1089" y="1187"/>
                          </a:lnTo>
                          <a:lnTo>
                            <a:pt x="1069" y="1180"/>
                          </a:lnTo>
                          <a:lnTo>
                            <a:pt x="1069" y="1180"/>
                          </a:lnTo>
                          <a:lnTo>
                            <a:pt x="1064" y="1179"/>
                          </a:lnTo>
                          <a:lnTo>
                            <a:pt x="1058" y="1179"/>
                          </a:lnTo>
                          <a:lnTo>
                            <a:pt x="1051" y="1182"/>
                          </a:lnTo>
                          <a:lnTo>
                            <a:pt x="1051" y="1182"/>
                          </a:lnTo>
                          <a:lnTo>
                            <a:pt x="1040" y="1190"/>
                          </a:lnTo>
                          <a:lnTo>
                            <a:pt x="1032" y="1193"/>
                          </a:lnTo>
                          <a:lnTo>
                            <a:pt x="1024" y="1195"/>
                          </a:lnTo>
                          <a:lnTo>
                            <a:pt x="1024" y="1195"/>
                          </a:lnTo>
                          <a:lnTo>
                            <a:pt x="1015" y="1195"/>
                          </a:lnTo>
                          <a:lnTo>
                            <a:pt x="1006" y="1193"/>
                          </a:lnTo>
                          <a:lnTo>
                            <a:pt x="990" y="1190"/>
                          </a:lnTo>
                          <a:lnTo>
                            <a:pt x="978" y="1185"/>
                          </a:lnTo>
                          <a:lnTo>
                            <a:pt x="973" y="1182"/>
                          </a:lnTo>
                          <a:lnTo>
                            <a:pt x="973" y="1182"/>
                          </a:lnTo>
                          <a:lnTo>
                            <a:pt x="965" y="1179"/>
                          </a:lnTo>
                          <a:lnTo>
                            <a:pt x="956" y="1176"/>
                          </a:lnTo>
                          <a:lnTo>
                            <a:pt x="945" y="1174"/>
                          </a:lnTo>
                          <a:lnTo>
                            <a:pt x="945" y="1174"/>
                          </a:lnTo>
                          <a:lnTo>
                            <a:pt x="936" y="1171"/>
                          </a:lnTo>
                          <a:lnTo>
                            <a:pt x="936" y="1171"/>
                          </a:lnTo>
                          <a:lnTo>
                            <a:pt x="913" y="1164"/>
                          </a:lnTo>
                          <a:lnTo>
                            <a:pt x="903" y="1160"/>
                          </a:lnTo>
                          <a:lnTo>
                            <a:pt x="903" y="1160"/>
                          </a:lnTo>
                          <a:lnTo>
                            <a:pt x="895" y="1153"/>
                          </a:lnTo>
                          <a:lnTo>
                            <a:pt x="885" y="1147"/>
                          </a:lnTo>
                          <a:lnTo>
                            <a:pt x="880" y="1144"/>
                          </a:lnTo>
                          <a:lnTo>
                            <a:pt x="875" y="1142"/>
                          </a:lnTo>
                          <a:lnTo>
                            <a:pt x="875" y="1142"/>
                          </a:lnTo>
                          <a:lnTo>
                            <a:pt x="871" y="1142"/>
                          </a:lnTo>
                          <a:lnTo>
                            <a:pt x="868" y="1143"/>
                          </a:lnTo>
                          <a:lnTo>
                            <a:pt x="861" y="1146"/>
                          </a:lnTo>
                          <a:lnTo>
                            <a:pt x="857" y="1149"/>
                          </a:lnTo>
                          <a:lnTo>
                            <a:pt x="855" y="1150"/>
                          </a:lnTo>
                          <a:lnTo>
                            <a:pt x="855" y="1150"/>
                          </a:lnTo>
                          <a:lnTo>
                            <a:pt x="846" y="1153"/>
                          </a:lnTo>
                          <a:lnTo>
                            <a:pt x="838" y="1155"/>
                          </a:lnTo>
                          <a:lnTo>
                            <a:pt x="834" y="1157"/>
                          </a:lnTo>
                          <a:lnTo>
                            <a:pt x="831" y="1159"/>
                          </a:lnTo>
                          <a:lnTo>
                            <a:pt x="831" y="1159"/>
                          </a:lnTo>
                          <a:lnTo>
                            <a:pt x="828" y="1163"/>
                          </a:lnTo>
                          <a:lnTo>
                            <a:pt x="827" y="1166"/>
                          </a:lnTo>
                          <a:lnTo>
                            <a:pt x="826" y="1174"/>
                          </a:lnTo>
                          <a:lnTo>
                            <a:pt x="827" y="1181"/>
                          </a:lnTo>
                          <a:lnTo>
                            <a:pt x="827" y="1181"/>
                          </a:lnTo>
                          <a:lnTo>
                            <a:pt x="828" y="1195"/>
                          </a:lnTo>
                          <a:lnTo>
                            <a:pt x="827" y="1203"/>
                          </a:lnTo>
                          <a:lnTo>
                            <a:pt x="827" y="1207"/>
                          </a:lnTo>
                          <a:lnTo>
                            <a:pt x="826" y="1208"/>
                          </a:lnTo>
                          <a:lnTo>
                            <a:pt x="826" y="1208"/>
                          </a:lnTo>
                          <a:lnTo>
                            <a:pt x="820" y="1211"/>
                          </a:lnTo>
                          <a:lnTo>
                            <a:pt x="814" y="1212"/>
                          </a:lnTo>
                          <a:lnTo>
                            <a:pt x="806" y="1213"/>
                          </a:lnTo>
                          <a:lnTo>
                            <a:pt x="799" y="1212"/>
                          </a:lnTo>
                          <a:lnTo>
                            <a:pt x="799" y="1212"/>
                          </a:lnTo>
                          <a:lnTo>
                            <a:pt x="794" y="1209"/>
                          </a:lnTo>
                          <a:lnTo>
                            <a:pt x="789" y="1207"/>
                          </a:lnTo>
                          <a:lnTo>
                            <a:pt x="779" y="1200"/>
                          </a:lnTo>
                          <a:lnTo>
                            <a:pt x="771" y="1191"/>
                          </a:lnTo>
                          <a:lnTo>
                            <a:pt x="771" y="1191"/>
                          </a:lnTo>
                          <a:lnTo>
                            <a:pt x="769" y="1189"/>
                          </a:lnTo>
                          <a:lnTo>
                            <a:pt x="767" y="1186"/>
                          </a:lnTo>
                          <a:lnTo>
                            <a:pt x="763" y="1185"/>
                          </a:lnTo>
                          <a:lnTo>
                            <a:pt x="763" y="1185"/>
                          </a:lnTo>
                          <a:lnTo>
                            <a:pt x="750" y="1180"/>
                          </a:lnTo>
                          <a:lnTo>
                            <a:pt x="744" y="1177"/>
                          </a:lnTo>
                          <a:lnTo>
                            <a:pt x="739" y="1175"/>
                          </a:lnTo>
                          <a:lnTo>
                            <a:pt x="739" y="1175"/>
                          </a:lnTo>
                          <a:lnTo>
                            <a:pt x="734" y="1171"/>
                          </a:lnTo>
                          <a:lnTo>
                            <a:pt x="730" y="1166"/>
                          </a:lnTo>
                          <a:lnTo>
                            <a:pt x="724" y="1159"/>
                          </a:lnTo>
                          <a:lnTo>
                            <a:pt x="724" y="1159"/>
                          </a:lnTo>
                          <a:lnTo>
                            <a:pt x="723" y="1157"/>
                          </a:lnTo>
                          <a:lnTo>
                            <a:pt x="722" y="1155"/>
                          </a:lnTo>
                          <a:lnTo>
                            <a:pt x="720" y="1155"/>
                          </a:lnTo>
                          <a:lnTo>
                            <a:pt x="720" y="1155"/>
                          </a:lnTo>
                          <a:lnTo>
                            <a:pt x="715" y="1152"/>
                          </a:lnTo>
                          <a:lnTo>
                            <a:pt x="711" y="1149"/>
                          </a:lnTo>
                          <a:lnTo>
                            <a:pt x="707" y="1147"/>
                          </a:lnTo>
                          <a:lnTo>
                            <a:pt x="707" y="1147"/>
                          </a:lnTo>
                          <a:lnTo>
                            <a:pt x="693" y="1147"/>
                          </a:lnTo>
                          <a:lnTo>
                            <a:pt x="679" y="1147"/>
                          </a:lnTo>
                          <a:lnTo>
                            <a:pt x="663" y="1149"/>
                          </a:lnTo>
                          <a:lnTo>
                            <a:pt x="663" y="1149"/>
                          </a:lnTo>
                          <a:lnTo>
                            <a:pt x="663" y="1149"/>
                          </a:lnTo>
                          <a:lnTo>
                            <a:pt x="660" y="1149"/>
                          </a:lnTo>
                          <a:lnTo>
                            <a:pt x="656" y="1148"/>
                          </a:lnTo>
                          <a:lnTo>
                            <a:pt x="650" y="1143"/>
                          </a:lnTo>
                          <a:lnTo>
                            <a:pt x="650" y="1143"/>
                          </a:lnTo>
                          <a:lnTo>
                            <a:pt x="634" y="1128"/>
                          </a:lnTo>
                          <a:lnTo>
                            <a:pt x="634" y="1128"/>
                          </a:lnTo>
                          <a:lnTo>
                            <a:pt x="622" y="1119"/>
                          </a:lnTo>
                          <a:lnTo>
                            <a:pt x="618" y="1116"/>
                          </a:lnTo>
                          <a:lnTo>
                            <a:pt x="618" y="1116"/>
                          </a:lnTo>
                          <a:lnTo>
                            <a:pt x="617" y="1114"/>
                          </a:lnTo>
                          <a:lnTo>
                            <a:pt x="616" y="1110"/>
                          </a:lnTo>
                          <a:lnTo>
                            <a:pt x="617" y="1107"/>
                          </a:lnTo>
                          <a:lnTo>
                            <a:pt x="617" y="1107"/>
                          </a:lnTo>
                          <a:lnTo>
                            <a:pt x="627" y="1095"/>
                          </a:lnTo>
                          <a:lnTo>
                            <a:pt x="632" y="1088"/>
                          </a:lnTo>
                          <a:lnTo>
                            <a:pt x="634" y="1080"/>
                          </a:lnTo>
                          <a:lnTo>
                            <a:pt x="634" y="1080"/>
                          </a:lnTo>
                          <a:lnTo>
                            <a:pt x="636" y="1076"/>
                          </a:lnTo>
                          <a:lnTo>
                            <a:pt x="636" y="1071"/>
                          </a:lnTo>
                          <a:lnTo>
                            <a:pt x="633" y="1063"/>
                          </a:lnTo>
                          <a:lnTo>
                            <a:pt x="629" y="1058"/>
                          </a:lnTo>
                          <a:lnTo>
                            <a:pt x="628" y="1056"/>
                          </a:lnTo>
                          <a:lnTo>
                            <a:pt x="628" y="1056"/>
                          </a:lnTo>
                          <a:lnTo>
                            <a:pt x="633" y="1049"/>
                          </a:lnTo>
                          <a:lnTo>
                            <a:pt x="636" y="1041"/>
                          </a:lnTo>
                          <a:lnTo>
                            <a:pt x="637" y="1037"/>
                          </a:lnTo>
                          <a:lnTo>
                            <a:pt x="637" y="1035"/>
                          </a:lnTo>
                          <a:lnTo>
                            <a:pt x="637" y="1035"/>
                          </a:lnTo>
                          <a:lnTo>
                            <a:pt x="636" y="1034"/>
                          </a:lnTo>
                          <a:lnTo>
                            <a:pt x="633" y="1033"/>
                          </a:lnTo>
                          <a:lnTo>
                            <a:pt x="628" y="1031"/>
                          </a:lnTo>
                          <a:lnTo>
                            <a:pt x="621" y="1033"/>
                          </a:lnTo>
                          <a:lnTo>
                            <a:pt x="621" y="1033"/>
                          </a:lnTo>
                          <a:lnTo>
                            <a:pt x="618" y="1031"/>
                          </a:lnTo>
                          <a:lnTo>
                            <a:pt x="615" y="1028"/>
                          </a:lnTo>
                          <a:lnTo>
                            <a:pt x="615" y="1028"/>
                          </a:lnTo>
                          <a:lnTo>
                            <a:pt x="612" y="1023"/>
                          </a:lnTo>
                          <a:lnTo>
                            <a:pt x="610" y="1021"/>
                          </a:lnTo>
                          <a:lnTo>
                            <a:pt x="607" y="1021"/>
                          </a:lnTo>
                          <a:lnTo>
                            <a:pt x="607" y="1021"/>
                          </a:lnTo>
                          <a:lnTo>
                            <a:pt x="605" y="1021"/>
                          </a:lnTo>
                          <a:lnTo>
                            <a:pt x="601" y="1021"/>
                          </a:lnTo>
                          <a:lnTo>
                            <a:pt x="595" y="1024"/>
                          </a:lnTo>
                          <a:lnTo>
                            <a:pt x="588" y="1029"/>
                          </a:lnTo>
                          <a:lnTo>
                            <a:pt x="588" y="1029"/>
                          </a:lnTo>
                          <a:lnTo>
                            <a:pt x="569" y="1028"/>
                          </a:lnTo>
                          <a:lnTo>
                            <a:pt x="555" y="1026"/>
                          </a:lnTo>
                          <a:lnTo>
                            <a:pt x="541" y="1028"/>
                          </a:lnTo>
                          <a:lnTo>
                            <a:pt x="541" y="1028"/>
                          </a:lnTo>
                          <a:lnTo>
                            <a:pt x="532" y="1030"/>
                          </a:lnTo>
                          <a:lnTo>
                            <a:pt x="528" y="1034"/>
                          </a:lnTo>
                          <a:lnTo>
                            <a:pt x="528" y="1034"/>
                          </a:lnTo>
                          <a:lnTo>
                            <a:pt x="521" y="1037"/>
                          </a:lnTo>
                          <a:lnTo>
                            <a:pt x="519" y="1039"/>
                          </a:lnTo>
                          <a:lnTo>
                            <a:pt x="519" y="1039"/>
                          </a:lnTo>
                          <a:lnTo>
                            <a:pt x="508" y="1034"/>
                          </a:lnTo>
                          <a:lnTo>
                            <a:pt x="508" y="1034"/>
                          </a:lnTo>
                          <a:lnTo>
                            <a:pt x="503" y="1031"/>
                          </a:lnTo>
                          <a:lnTo>
                            <a:pt x="498" y="1031"/>
                          </a:lnTo>
                          <a:lnTo>
                            <a:pt x="498" y="1031"/>
                          </a:lnTo>
                          <a:lnTo>
                            <a:pt x="482" y="1033"/>
                          </a:lnTo>
                          <a:lnTo>
                            <a:pt x="466" y="1036"/>
                          </a:lnTo>
                          <a:lnTo>
                            <a:pt x="449" y="1042"/>
                          </a:lnTo>
                          <a:lnTo>
                            <a:pt x="449" y="1042"/>
                          </a:lnTo>
                          <a:lnTo>
                            <a:pt x="445" y="1042"/>
                          </a:lnTo>
                          <a:lnTo>
                            <a:pt x="434" y="1042"/>
                          </a:lnTo>
                          <a:lnTo>
                            <a:pt x="434" y="1042"/>
                          </a:lnTo>
                          <a:lnTo>
                            <a:pt x="424" y="1042"/>
                          </a:lnTo>
                          <a:lnTo>
                            <a:pt x="416" y="1042"/>
                          </a:lnTo>
                          <a:lnTo>
                            <a:pt x="416" y="1042"/>
                          </a:lnTo>
                          <a:lnTo>
                            <a:pt x="411" y="1045"/>
                          </a:lnTo>
                          <a:lnTo>
                            <a:pt x="406" y="1049"/>
                          </a:lnTo>
                          <a:lnTo>
                            <a:pt x="402" y="1051"/>
                          </a:lnTo>
                          <a:lnTo>
                            <a:pt x="400" y="1055"/>
                          </a:lnTo>
                          <a:lnTo>
                            <a:pt x="397" y="1060"/>
                          </a:lnTo>
                          <a:lnTo>
                            <a:pt x="396" y="1062"/>
                          </a:lnTo>
                          <a:lnTo>
                            <a:pt x="396" y="1062"/>
                          </a:lnTo>
                          <a:lnTo>
                            <a:pt x="395" y="1064"/>
                          </a:lnTo>
                          <a:lnTo>
                            <a:pt x="393" y="1066"/>
                          </a:lnTo>
                          <a:lnTo>
                            <a:pt x="390" y="1066"/>
                          </a:lnTo>
                          <a:lnTo>
                            <a:pt x="390" y="1066"/>
                          </a:lnTo>
                          <a:lnTo>
                            <a:pt x="383" y="1067"/>
                          </a:lnTo>
                          <a:lnTo>
                            <a:pt x="375" y="1068"/>
                          </a:lnTo>
                          <a:lnTo>
                            <a:pt x="375" y="1068"/>
                          </a:lnTo>
                          <a:lnTo>
                            <a:pt x="373" y="1069"/>
                          </a:lnTo>
                          <a:lnTo>
                            <a:pt x="370" y="1072"/>
                          </a:lnTo>
                          <a:lnTo>
                            <a:pt x="367" y="1077"/>
                          </a:lnTo>
                          <a:lnTo>
                            <a:pt x="366" y="1082"/>
                          </a:lnTo>
                          <a:lnTo>
                            <a:pt x="366" y="1082"/>
                          </a:lnTo>
                          <a:lnTo>
                            <a:pt x="362" y="1085"/>
                          </a:lnTo>
                          <a:lnTo>
                            <a:pt x="359" y="1087"/>
                          </a:lnTo>
                          <a:lnTo>
                            <a:pt x="356" y="1088"/>
                          </a:lnTo>
                          <a:lnTo>
                            <a:pt x="356" y="1088"/>
                          </a:lnTo>
                          <a:lnTo>
                            <a:pt x="348" y="1087"/>
                          </a:lnTo>
                          <a:lnTo>
                            <a:pt x="342" y="1084"/>
                          </a:lnTo>
                          <a:lnTo>
                            <a:pt x="335" y="1080"/>
                          </a:lnTo>
                          <a:lnTo>
                            <a:pt x="335" y="1080"/>
                          </a:lnTo>
                          <a:lnTo>
                            <a:pt x="332" y="1079"/>
                          </a:lnTo>
                          <a:lnTo>
                            <a:pt x="330" y="1078"/>
                          </a:lnTo>
                          <a:lnTo>
                            <a:pt x="327" y="1078"/>
                          </a:lnTo>
                          <a:lnTo>
                            <a:pt x="327" y="1078"/>
                          </a:lnTo>
                          <a:lnTo>
                            <a:pt x="312" y="1079"/>
                          </a:lnTo>
                          <a:lnTo>
                            <a:pt x="304" y="1079"/>
                          </a:lnTo>
                          <a:lnTo>
                            <a:pt x="297" y="1079"/>
                          </a:lnTo>
                          <a:lnTo>
                            <a:pt x="297" y="1079"/>
                          </a:lnTo>
                          <a:lnTo>
                            <a:pt x="293" y="1078"/>
                          </a:lnTo>
                          <a:lnTo>
                            <a:pt x="289" y="1076"/>
                          </a:lnTo>
                          <a:lnTo>
                            <a:pt x="285" y="1072"/>
                          </a:lnTo>
                          <a:lnTo>
                            <a:pt x="282" y="1067"/>
                          </a:lnTo>
                          <a:lnTo>
                            <a:pt x="282" y="1066"/>
                          </a:lnTo>
                          <a:lnTo>
                            <a:pt x="282" y="1066"/>
                          </a:lnTo>
                          <a:lnTo>
                            <a:pt x="281" y="1066"/>
                          </a:lnTo>
                          <a:lnTo>
                            <a:pt x="278" y="1064"/>
                          </a:lnTo>
                          <a:lnTo>
                            <a:pt x="275" y="1066"/>
                          </a:lnTo>
                          <a:lnTo>
                            <a:pt x="273" y="1067"/>
                          </a:lnTo>
                          <a:lnTo>
                            <a:pt x="271" y="1071"/>
                          </a:lnTo>
                          <a:lnTo>
                            <a:pt x="271" y="1071"/>
                          </a:lnTo>
                          <a:lnTo>
                            <a:pt x="267" y="1079"/>
                          </a:lnTo>
                          <a:lnTo>
                            <a:pt x="264" y="1089"/>
                          </a:lnTo>
                          <a:lnTo>
                            <a:pt x="264" y="1089"/>
                          </a:lnTo>
                          <a:lnTo>
                            <a:pt x="256" y="1101"/>
                          </a:lnTo>
                          <a:lnTo>
                            <a:pt x="249" y="1111"/>
                          </a:lnTo>
                          <a:lnTo>
                            <a:pt x="242" y="1122"/>
                          </a:lnTo>
                          <a:lnTo>
                            <a:pt x="242" y="1122"/>
                          </a:lnTo>
                          <a:lnTo>
                            <a:pt x="240" y="1125"/>
                          </a:lnTo>
                          <a:lnTo>
                            <a:pt x="239" y="1127"/>
                          </a:lnTo>
                          <a:lnTo>
                            <a:pt x="237" y="1128"/>
                          </a:lnTo>
                          <a:lnTo>
                            <a:pt x="237" y="1128"/>
                          </a:lnTo>
                          <a:lnTo>
                            <a:pt x="232" y="1130"/>
                          </a:lnTo>
                          <a:lnTo>
                            <a:pt x="227" y="1133"/>
                          </a:lnTo>
                          <a:lnTo>
                            <a:pt x="227" y="1133"/>
                          </a:lnTo>
                          <a:lnTo>
                            <a:pt x="213" y="1143"/>
                          </a:lnTo>
                          <a:lnTo>
                            <a:pt x="213" y="1143"/>
                          </a:lnTo>
                          <a:lnTo>
                            <a:pt x="208" y="1147"/>
                          </a:lnTo>
                          <a:lnTo>
                            <a:pt x="203" y="1149"/>
                          </a:lnTo>
                          <a:lnTo>
                            <a:pt x="199" y="1150"/>
                          </a:lnTo>
                          <a:lnTo>
                            <a:pt x="199" y="1150"/>
                          </a:lnTo>
                          <a:lnTo>
                            <a:pt x="197" y="1152"/>
                          </a:lnTo>
                          <a:lnTo>
                            <a:pt x="196" y="1153"/>
                          </a:lnTo>
                          <a:lnTo>
                            <a:pt x="195" y="1155"/>
                          </a:lnTo>
                          <a:lnTo>
                            <a:pt x="195" y="1155"/>
                          </a:lnTo>
                          <a:lnTo>
                            <a:pt x="194" y="1165"/>
                          </a:lnTo>
                          <a:lnTo>
                            <a:pt x="194" y="1171"/>
                          </a:lnTo>
                          <a:lnTo>
                            <a:pt x="192" y="1177"/>
                          </a:lnTo>
                          <a:lnTo>
                            <a:pt x="192" y="1177"/>
                          </a:lnTo>
                          <a:lnTo>
                            <a:pt x="190" y="1184"/>
                          </a:lnTo>
                          <a:lnTo>
                            <a:pt x="186" y="1189"/>
                          </a:lnTo>
                          <a:lnTo>
                            <a:pt x="181" y="1193"/>
                          </a:lnTo>
                          <a:lnTo>
                            <a:pt x="181" y="1193"/>
                          </a:lnTo>
                          <a:lnTo>
                            <a:pt x="180" y="1196"/>
                          </a:lnTo>
                          <a:lnTo>
                            <a:pt x="179" y="1197"/>
                          </a:lnTo>
                          <a:lnTo>
                            <a:pt x="179" y="1200"/>
                          </a:lnTo>
                          <a:lnTo>
                            <a:pt x="179" y="1200"/>
                          </a:lnTo>
                          <a:lnTo>
                            <a:pt x="179" y="1206"/>
                          </a:lnTo>
                          <a:lnTo>
                            <a:pt x="179" y="1212"/>
                          </a:lnTo>
                          <a:lnTo>
                            <a:pt x="179" y="1212"/>
                          </a:lnTo>
                          <a:lnTo>
                            <a:pt x="178" y="1220"/>
                          </a:lnTo>
                          <a:lnTo>
                            <a:pt x="175" y="1228"/>
                          </a:lnTo>
                          <a:lnTo>
                            <a:pt x="175" y="1228"/>
                          </a:lnTo>
                          <a:lnTo>
                            <a:pt x="172" y="1238"/>
                          </a:lnTo>
                          <a:lnTo>
                            <a:pt x="167" y="1246"/>
                          </a:lnTo>
                          <a:lnTo>
                            <a:pt x="161" y="1254"/>
                          </a:lnTo>
                          <a:lnTo>
                            <a:pt x="161" y="1254"/>
                          </a:lnTo>
                          <a:lnTo>
                            <a:pt x="153" y="1260"/>
                          </a:lnTo>
                          <a:lnTo>
                            <a:pt x="143" y="1266"/>
                          </a:lnTo>
                          <a:lnTo>
                            <a:pt x="132" y="1272"/>
                          </a:lnTo>
                          <a:lnTo>
                            <a:pt x="132" y="1272"/>
                          </a:lnTo>
                          <a:lnTo>
                            <a:pt x="110" y="1282"/>
                          </a:lnTo>
                          <a:lnTo>
                            <a:pt x="110" y="1282"/>
                          </a:lnTo>
                          <a:lnTo>
                            <a:pt x="107" y="1284"/>
                          </a:lnTo>
                          <a:lnTo>
                            <a:pt x="105" y="1287"/>
                          </a:lnTo>
                          <a:lnTo>
                            <a:pt x="104" y="1290"/>
                          </a:lnTo>
                          <a:lnTo>
                            <a:pt x="104" y="1290"/>
                          </a:lnTo>
                          <a:lnTo>
                            <a:pt x="104" y="1299"/>
                          </a:lnTo>
                          <a:lnTo>
                            <a:pt x="104" y="1305"/>
                          </a:lnTo>
                          <a:lnTo>
                            <a:pt x="104" y="1308"/>
                          </a:lnTo>
                          <a:lnTo>
                            <a:pt x="103" y="1310"/>
                          </a:lnTo>
                          <a:lnTo>
                            <a:pt x="103" y="1310"/>
                          </a:lnTo>
                          <a:lnTo>
                            <a:pt x="97" y="1315"/>
                          </a:lnTo>
                          <a:lnTo>
                            <a:pt x="88" y="1320"/>
                          </a:lnTo>
                          <a:lnTo>
                            <a:pt x="73" y="1327"/>
                          </a:lnTo>
                          <a:lnTo>
                            <a:pt x="73" y="1327"/>
                          </a:lnTo>
                          <a:lnTo>
                            <a:pt x="71" y="1330"/>
                          </a:lnTo>
                          <a:lnTo>
                            <a:pt x="70" y="1332"/>
                          </a:lnTo>
                          <a:lnTo>
                            <a:pt x="67" y="1335"/>
                          </a:lnTo>
                          <a:lnTo>
                            <a:pt x="67" y="1335"/>
                          </a:lnTo>
                          <a:lnTo>
                            <a:pt x="66" y="1341"/>
                          </a:lnTo>
                          <a:lnTo>
                            <a:pt x="65" y="1347"/>
                          </a:lnTo>
                          <a:lnTo>
                            <a:pt x="65" y="1354"/>
                          </a:lnTo>
                          <a:lnTo>
                            <a:pt x="65" y="1354"/>
                          </a:lnTo>
                          <a:lnTo>
                            <a:pt x="64" y="1362"/>
                          </a:lnTo>
                          <a:lnTo>
                            <a:pt x="62" y="1369"/>
                          </a:lnTo>
                          <a:lnTo>
                            <a:pt x="62" y="1369"/>
                          </a:lnTo>
                          <a:lnTo>
                            <a:pt x="57" y="1378"/>
                          </a:lnTo>
                          <a:lnTo>
                            <a:pt x="51" y="1385"/>
                          </a:lnTo>
                          <a:lnTo>
                            <a:pt x="51" y="1385"/>
                          </a:lnTo>
                          <a:lnTo>
                            <a:pt x="41" y="1396"/>
                          </a:lnTo>
                          <a:lnTo>
                            <a:pt x="38" y="1401"/>
                          </a:lnTo>
                          <a:lnTo>
                            <a:pt x="38" y="1401"/>
                          </a:lnTo>
                          <a:lnTo>
                            <a:pt x="35" y="1405"/>
                          </a:lnTo>
                          <a:lnTo>
                            <a:pt x="32" y="1410"/>
                          </a:lnTo>
                          <a:lnTo>
                            <a:pt x="29" y="1417"/>
                          </a:lnTo>
                          <a:lnTo>
                            <a:pt x="29" y="1417"/>
                          </a:lnTo>
                          <a:lnTo>
                            <a:pt x="25" y="1428"/>
                          </a:lnTo>
                          <a:lnTo>
                            <a:pt x="25" y="1428"/>
                          </a:lnTo>
                          <a:lnTo>
                            <a:pt x="22" y="1437"/>
                          </a:lnTo>
                          <a:lnTo>
                            <a:pt x="21" y="1439"/>
                          </a:lnTo>
                          <a:lnTo>
                            <a:pt x="21" y="1439"/>
                          </a:lnTo>
                          <a:lnTo>
                            <a:pt x="14" y="1453"/>
                          </a:lnTo>
                          <a:lnTo>
                            <a:pt x="11" y="1464"/>
                          </a:lnTo>
                          <a:lnTo>
                            <a:pt x="10" y="1472"/>
                          </a:lnTo>
                          <a:lnTo>
                            <a:pt x="10" y="1472"/>
                          </a:lnTo>
                          <a:lnTo>
                            <a:pt x="11" y="1476"/>
                          </a:lnTo>
                          <a:lnTo>
                            <a:pt x="12" y="1478"/>
                          </a:lnTo>
                          <a:lnTo>
                            <a:pt x="13" y="1480"/>
                          </a:lnTo>
                          <a:lnTo>
                            <a:pt x="16" y="1480"/>
                          </a:lnTo>
                          <a:lnTo>
                            <a:pt x="19" y="1478"/>
                          </a:lnTo>
                          <a:lnTo>
                            <a:pt x="21" y="1478"/>
                          </a:lnTo>
                          <a:lnTo>
                            <a:pt x="21" y="1478"/>
                          </a:lnTo>
                          <a:lnTo>
                            <a:pt x="22" y="1478"/>
                          </a:lnTo>
                          <a:lnTo>
                            <a:pt x="23" y="1478"/>
                          </a:lnTo>
                          <a:lnTo>
                            <a:pt x="24" y="1481"/>
                          </a:lnTo>
                          <a:lnTo>
                            <a:pt x="25" y="1487"/>
                          </a:lnTo>
                          <a:lnTo>
                            <a:pt x="25" y="1487"/>
                          </a:lnTo>
                          <a:lnTo>
                            <a:pt x="27" y="1496"/>
                          </a:lnTo>
                          <a:lnTo>
                            <a:pt x="27" y="1504"/>
                          </a:lnTo>
                          <a:lnTo>
                            <a:pt x="27" y="1504"/>
                          </a:lnTo>
                          <a:lnTo>
                            <a:pt x="25" y="1511"/>
                          </a:lnTo>
                          <a:lnTo>
                            <a:pt x="24" y="1519"/>
                          </a:lnTo>
                          <a:lnTo>
                            <a:pt x="21" y="1525"/>
                          </a:lnTo>
                          <a:lnTo>
                            <a:pt x="21" y="1525"/>
                          </a:lnTo>
                          <a:lnTo>
                            <a:pt x="22" y="1527"/>
                          </a:lnTo>
                          <a:lnTo>
                            <a:pt x="24" y="1532"/>
                          </a:lnTo>
                          <a:lnTo>
                            <a:pt x="24" y="1532"/>
                          </a:lnTo>
                          <a:lnTo>
                            <a:pt x="28" y="1539"/>
                          </a:lnTo>
                          <a:lnTo>
                            <a:pt x="29" y="1543"/>
                          </a:lnTo>
                          <a:lnTo>
                            <a:pt x="29" y="1548"/>
                          </a:lnTo>
                          <a:lnTo>
                            <a:pt x="29" y="1548"/>
                          </a:lnTo>
                          <a:lnTo>
                            <a:pt x="29" y="1562"/>
                          </a:lnTo>
                          <a:lnTo>
                            <a:pt x="29" y="1562"/>
                          </a:lnTo>
                          <a:lnTo>
                            <a:pt x="22" y="1561"/>
                          </a:lnTo>
                          <a:lnTo>
                            <a:pt x="22" y="1561"/>
                          </a:lnTo>
                          <a:lnTo>
                            <a:pt x="19" y="1569"/>
                          </a:lnTo>
                          <a:lnTo>
                            <a:pt x="18" y="1573"/>
                          </a:lnTo>
                          <a:lnTo>
                            <a:pt x="19" y="1578"/>
                          </a:lnTo>
                          <a:lnTo>
                            <a:pt x="22" y="1586"/>
                          </a:lnTo>
                          <a:lnTo>
                            <a:pt x="22" y="1586"/>
                          </a:lnTo>
                          <a:lnTo>
                            <a:pt x="27" y="1586"/>
                          </a:lnTo>
                          <a:lnTo>
                            <a:pt x="27" y="1586"/>
                          </a:lnTo>
                          <a:lnTo>
                            <a:pt x="25" y="1591"/>
                          </a:lnTo>
                          <a:lnTo>
                            <a:pt x="25" y="1591"/>
                          </a:lnTo>
                          <a:lnTo>
                            <a:pt x="22" y="1596"/>
                          </a:lnTo>
                          <a:lnTo>
                            <a:pt x="18" y="1602"/>
                          </a:lnTo>
                          <a:lnTo>
                            <a:pt x="16" y="1610"/>
                          </a:lnTo>
                          <a:lnTo>
                            <a:pt x="16" y="1610"/>
                          </a:lnTo>
                          <a:lnTo>
                            <a:pt x="12" y="1622"/>
                          </a:lnTo>
                          <a:lnTo>
                            <a:pt x="12" y="1622"/>
                          </a:lnTo>
                          <a:lnTo>
                            <a:pt x="7" y="1633"/>
                          </a:lnTo>
                          <a:lnTo>
                            <a:pt x="2" y="1642"/>
                          </a:lnTo>
                          <a:lnTo>
                            <a:pt x="2" y="1642"/>
                          </a:lnTo>
                          <a:lnTo>
                            <a:pt x="1" y="1645"/>
                          </a:lnTo>
                          <a:lnTo>
                            <a:pt x="0" y="1648"/>
                          </a:lnTo>
                          <a:lnTo>
                            <a:pt x="0" y="1650"/>
                          </a:lnTo>
                          <a:lnTo>
                            <a:pt x="0" y="1650"/>
                          </a:lnTo>
                          <a:lnTo>
                            <a:pt x="0" y="1653"/>
                          </a:lnTo>
                          <a:lnTo>
                            <a:pt x="0" y="1655"/>
                          </a:lnTo>
                          <a:lnTo>
                            <a:pt x="2" y="1658"/>
                          </a:lnTo>
                          <a:lnTo>
                            <a:pt x="2" y="1658"/>
                          </a:lnTo>
                          <a:lnTo>
                            <a:pt x="8" y="1665"/>
                          </a:lnTo>
                          <a:lnTo>
                            <a:pt x="11" y="1669"/>
                          </a:lnTo>
                          <a:lnTo>
                            <a:pt x="12" y="1672"/>
                          </a:lnTo>
                          <a:lnTo>
                            <a:pt x="12" y="1672"/>
                          </a:lnTo>
                          <a:lnTo>
                            <a:pt x="13" y="1680"/>
                          </a:lnTo>
                          <a:lnTo>
                            <a:pt x="12" y="1686"/>
                          </a:lnTo>
                          <a:lnTo>
                            <a:pt x="10" y="1692"/>
                          </a:lnTo>
                          <a:lnTo>
                            <a:pt x="10" y="1692"/>
                          </a:lnTo>
                          <a:lnTo>
                            <a:pt x="10" y="1702"/>
                          </a:lnTo>
                          <a:lnTo>
                            <a:pt x="11" y="1712"/>
                          </a:lnTo>
                          <a:lnTo>
                            <a:pt x="12" y="1717"/>
                          </a:lnTo>
                          <a:lnTo>
                            <a:pt x="14" y="1720"/>
                          </a:lnTo>
                          <a:lnTo>
                            <a:pt x="14" y="1720"/>
                          </a:lnTo>
                          <a:lnTo>
                            <a:pt x="17" y="1724"/>
                          </a:lnTo>
                          <a:lnTo>
                            <a:pt x="21" y="1728"/>
                          </a:lnTo>
                          <a:lnTo>
                            <a:pt x="28" y="1734"/>
                          </a:lnTo>
                          <a:lnTo>
                            <a:pt x="35" y="1737"/>
                          </a:lnTo>
                          <a:lnTo>
                            <a:pt x="35" y="1737"/>
                          </a:lnTo>
                          <a:lnTo>
                            <a:pt x="38" y="1741"/>
                          </a:lnTo>
                          <a:lnTo>
                            <a:pt x="44" y="1749"/>
                          </a:lnTo>
                          <a:lnTo>
                            <a:pt x="44" y="1749"/>
                          </a:lnTo>
                          <a:lnTo>
                            <a:pt x="55" y="1760"/>
                          </a:lnTo>
                          <a:lnTo>
                            <a:pt x="55" y="1760"/>
                          </a:lnTo>
                          <a:lnTo>
                            <a:pt x="59" y="1766"/>
                          </a:lnTo>
                          <a:lnTo>
                            <a:pt x="61" y="1769"/>
                          </a:lnTo>
                          <a:lnTo>
                            <a:pt x="62" y="1773"/>
                          </a:lnTo>
                          <a:lnTo>
                            <a:pt x="62" y="1773"/>
                          </a:lnTo>
                          <a:lnTo>
                            <a:pt x="68" y="1779"/>
                          </a:lnTo>
                          <a:lnTo>
                            <a:pt x="73" y="1785"/>
                          </a:lnTo>
                          <a:lnTo>
                            <a:pt x="80" y="1794"/>
                          </a:lnTo>
                          <a:lnTo>
                            <a:pt x="80" y="1794"/>
                          </a:lnTo>
                          <a:lnTo>
                            <a:pt x="83" y="1803"/>
                          </a:lnTo>
                          <a:lnTo>
                            <a:pt x="87" y="1811"/>
                          </a:lnTo>
                          <a:lnTo>
                            <a:pt x="89" y="1821"/>
                          </a:lnTo>
                          <a:lnTo>
                            <a:pt x="89" y="1821"/>
                          </a:lnTo>
                          <a:lnTo>
                            <a:pt x="91" y="1830"/>
                          </a:lnTo>
                          <a:lnTo>
                            <a:pt x="93" y="1837"/>
                          </a:lnTo>
                          <a:lnTo>
                            <a:pt x="95" y="1841"/>
                          </a:lnTo>
                          <a:lnTo>
                            <a:pt x="98" y="1844"/>
                          </a:lnTo>
                          <a:lnTo>
                            <a:pt x="98" y="1844"/>
                          </a:lnTo>
                          <a:lnTo>
                            <a:pt x="107" y="1852"/>
                          </a:lnTo>
                          <a:lnTo>
                            <a:pt x="115" y="1855"/>
                          </a:lnTo>
                          <a:lnTo>
                            <a:pt x="125" y="1860"/>
                          </a:lnTo>
                          <a:lnTo>
                            <a:pt x="125" y="1860"/>
                          </a:lnTo>
                          <a:lnTo>
                            <a:pt x="129" y="1869"/>
                          </a:lnTo>
                          <a:lnTo>
                            <a:pt x="132" y="1876"/>
                          </a:lnTo>
                          <a:lnTo>
                            <a:pt x="136" y="1881"/>
                          </a:lnTo>
                          <a:lnTo>
                            <a:pt x="136" y="1881"/>
                          </a:lnTo>
                          <a:lnTo>
                            <a:pt x="145" y="1887"/>
                          </a:lnTo>
                          <a:lnTo>
                            <a:pt x="151" y="1890"/>
                          </a:lnTo>
                          <a:lnTo>
                            <a:pt x="158" y="1891"/>
                          </a:lnTo>
                          <a:lnTo>
                            <a:pt x="158" y="1891"/>
                          </a:lnTo>
                          <a:lnTo>
                            <a:pt x="165" y="1902"/>
                          </a:lnTo>
                          <a:lnTo>
                            <a:pt x="173" y="1912"/>
                          </a:lnTo>
                          <a:lnTo>
                            <a:pt x="181" y="1920"/>
                          </a:lnTo>
                          <a:lnTo>
                            <a:pt x="181" y="1920"/>
                          </a:lnTo>
                          <a:lnTo>
                            <a:pt x="194" y="1928"/>
                          </a:lnTo>
                          <a:lnTo>
                            <a:pt x="203" y="1933"/>
                          </a:lnTo>
                          <a:lnTo>
                            <a:pt x="213" y="1936"/>
                          </a:lnTo>
                          <a:lnTo>
                            <a:pt x="213" y="1936"/>
                          </a:lnTo>
                          <a:lnTo>
                            <a:pt x="221" y="1936"/>
                          </a:lnTo>
                          <a:lnTo>
                            <a:pt x="229" y="1935"/>
                          </a:lnTo>
                          <a:lnTo>
                            <a:pt x="238" y="1933"/>
                          </a:lnTo>
                          <a:lnTo>
                            <a:pt x="238" y="1933"/>
                          </a:lnTo>
                          <a:lnTo>
                            <a:pt x="248" y="1929"/>
                          </a:lnTo>
                          <a:lnTo>
                            <a:pt x="255" y="1924"/>
                          </a:lnTo>
                          <a:lnTo>
                            <a:pt x="262" y="1919"/>
                          </a:lnTo>
                          <a:lnTo>
                            <a:pt x="262" y="1919"/>
                          </a:lnTo>
                          <a:lnTo>
                            <a:pt x="266" y="1920"/>
                          </a:lnTo>
                          <a:lnTo>
                            <a:pt x="270" y="1920"/>
                          </a:lnTo>
                          <a:lnTo>
                            <a:pt x="273" y="1920"/>
                          </a:lnTo>
                          <a:lnTo>
                            <a:pt x="273" y="1920"/>
                          </a:lnTo>
                          <a:lnTo>
                            <a:pt x="281" y="1918"/>
                          </a:lnTo>
                          <a:lnTo>
                            <a:pt x="286" y="1916"/>
                          </a:lnTo>
                          <a:lnTo>
                            <a:pt x="292" y="1913"/>
                          </a:lnTo>
                          <a:lnTo>
                            <a:pt x="292" y="1913"/>
                          </a:lnTo>
                          <a:lnTo>
                            <a:pt x="293" y="1912"/>
                          </a:lnTo>
                          <a:lnTo>
                            <a:pt x="296" y="1912"/>
                          </a:lnTo>
                          <a:lnTo>
                            <a:pt x="297" y="1913"/>
                          </a:lnTo>
                          <a:lnTo>
                            <a:pt x="297" y="1913"/>
                          </a:lnTo>
                          <a:lnTo>
                            <a:pt x="302" y="1917"/>
                          </a:lnTo>
                          <a:lnTo>
                            <a:pt x="307" y="1919"/>
                          </a:lnTo>
                          <a:lnTo>
                            <a:pt x="307" y="1919"/>
                          </a:lnTo>
                          <a:lnTo>
                            <a:pt x="314" y="1920"/>
                          </a:lnTo>
                          <a:lnTo>
                            <a:pt x="320" y="1919"/>
                          </a:lnTo>
                          <a:lnTo>
                            <a:pt x="327" y="1918"/>
                          </a:lnTo>
                          <a:lnTo>
                            <a:pt x="327" y="1918"/>
                          </a:lnTo>
                          <a:lnTo>
                            <a:pt x="329" y="1918"/>
                          </a:lnTo>
                          <a:lnTo>
                            <a:pt x="334" y="1919"/>
                          </a:lnTo>
                          <a:lnTo>
                            <a:pt x="334" y="1919"/>
                          </a:lnTo>
                          <a:lnTo>
                            <a:pt x="339" y="1923"/>
                          </a:lnTo>
                          <a:lnTo>
                            <a:pt x="341" y="1924"/>
                          </a:lnTo>
                          <a:lnTo>
                            <a:pt x="342" y="1924"/>
                          </a:lnTo>
                          <a:lnTo>
                            <a:pt x="342" y="1924"/>
                          </a:lnTo>
                          <a:lnTo>
                            <a:pt x="350" y="1922"/>
                          </a:lnTo>
                          <a:lnTo>
                            <a:pt x="358" y="1919"/>
                          </a:lnTo>
                          <a:lnTo>
                            <a:pt x="375" y="1911"/>
                          </a:lnTo>
                          <a:lnTo>
                            <a:pt x="394" y="1900"/>
                          </a:lnTo>
                          <a:lnTo>
                            <a:pt x="394" y="1900"/>
                          </a:lnTo>
                          <a:lnTo>
                            <a:pt x="395" y="1898"/>
                          </a:lnTo>
                          <a:lnTo>
                            <a:pt x="399" y="1898"/>
                          </a:lnTo>
                          <a:lnTo>
                            <a:pt x="399" y="1898"/>
                          </a:lnTo>
                          <a:lnTo>
                            <a:pt x="404" y="1898"/>
                          </a:lnTo>
                          <a:lnTo>
                            <a:pt x="409" y="1897"/>
                          </a:lnTo>
                          <a:lnTo>
                            <a:pt x="409" y="1897"/>
                          </a:lnTo>
                          <a:lnTo>
                            <a:pt x="413" y="1896"/>
                          </a:lnTo>
                          <a:lnTo>
                            <a:pt x="416" y="1893"/>
                          </a:lnTo>
                          <a:lnTo>
                            <a:pt x="418" y="1890"/>
                          </a:lnTo>
                          <a:lnTo>
                            <a:pt x="418" y="1890"/>
                          </a:lnTo>
                          <a:lnTo>
                            <a:pt x="432" y="1886"/>
                          </a:lnTo>
                          <a:lnTo>
                            <a:pt x="444" y="1884"/>
                          </a:lnTo>
                          <a:lnTo>
                            <a:pt x="459" y="1881"/>
                          </a:lnTo>
                          <a:lnTo>
                            <a:pt x="459" y="1881"/>
                          </a:lnTo>
                          <a:lnTo>
                            <a:pt x="461" y="1882"/>
                          </a:lnTo>
                          <a:lnTo>
                            <a:pt x="461" y="1885"/>
                          </a:lnTo>
                          <a:lnTo>
                            <a:pt x="459" y="1889"/>
                          </a:lnTo>
                          <a:lnTo>
                            <a:pt x="455" y="1892"/>
                          </a:lnTo>
                          <a:lnTo>
                            <a:pt x="455" y="1892"/>
                          </a:lnTo>
                          <a:lnTo>
                            <a:pt x="459" y="1891"/>
                          </a:lnTo>
                          <a:lnTo>
                            <a:pt x="463" y="1890"/>
                          </a:lnTo>
                          <a:lnTo>
                            <a:pt x="470" y="1891"/>
                          </a:lnTo>
                          <a:lnTo>
                            <a:pt x="477" y="1895"/>
                          </a:lnTo>
                          <a:lnTo>
                            <a:pt x="485" y="1898"/>
                          </a:lnTo>
                          <a:lnTo>
                            <a:pt x="491" y="1903"/>
                          </a:lnTo>
                          <a:lnTo>
                            <a:pt x="497" y="1907"/>
                          </a:lnTo>
                          <a:lnTo>
                            <a:pt x="503" y="1908"/>
                          </a:lnTo>
                          <a:lnTo>
                            <a:pt x="507" y="1908"/>
                          </a:lnTo>
                          <a:lnTo>
                            <a:pt x="509" y="1907"/>
                          </a:lnTo>
                          <a:lnTo>
                            <a:pt x="509" y="1907"/>
                          </a:lnTo>
                          <a:lnTo>
                            <a:pt x="512" y="1914"/>
                          </a:lnTo>
                          <a:lnTo>
                            <a:pt x="512" y="1914"/>
                          </a:lnTo>
                          <a:lnTo>
                            <a:pt x="513" y="1917"/>
                          </a:lnTo>
                          <a:lnTo>
                            <a:pt x="515" y="1924"/>
                          </a:lnTo>
                          <a:lnTo>
                            <a:pt x="517" y="1928"/>
                          </a:lnTo>
                          <a:lnTo>
                            <a:pt x="519" y="1930"/>
                          </a:lnTo>
                          <a:lnTo>
                            <a:pt x="521" y="1934"/>
                          </a:lnTo>
                          <a:lnTo>
                            <a:pt x="525" y="1935"/>
                          </a:lnTo>
                          <a:lnTo>
                            <a:pt x="525" y="1935"/>
                          </a:lnTo>
                          <a:lnTo>
                            <a:pt x="535" y="1936"/>
                          </a:lnTo>
                          <a:lnTo>
                            <a:pt x="545" y="1935"/>
                          </a:lnTo>
                          <a:lnTo>
                            <a:pt x="566" y="1933"/>
                          </a:lnTo>
                          <a:lnTo>
                            <a:pt x="566" y="1933"/>
                          </a:lnTo>
                          <a:lnTo>
                            <a:pt x="578" y="1933"/>
                          </a:lnTo>
                          <a:lnTo>
                            <a:pt x="583" y="1933"/>
                          </a:lnTo>
                          <a:lnTo>
                            <a:pt x="583" y="1933"/>
                          </a:lnTo>
                          <a:lnTo>
                            <a:pt x="585" y="1934"/>
                          </a:lnTo>
                          <a:lnTo>
                            <a:pt x="588" y="1935"/>
                          </a:lnTo>
                          <a:lnTo>
                            <a:pt x="589" y="1938"/>
                          </a:lnTo>
                          <a:lnTo>
                            <a:pt x="589" y="1938"/>
                          </a:lnTo>
                          <a:lnTo>
                            <a:pt x="590" y="1943"/>
                          </a:lnTo>
                          <a:lnTo>
                            <a:pt x="593" y="1946"/>
                          </a:lnTo>
                          <a:lnTo>
                            <a:pt x="593" y="1946"/>
                          </a:lnTo>
                          <a:lnTo>
                            <a:pt x="596" y="1950"/>
                          </a:lnTo>
                          <a:lnTo>
                            <a:pt x="600" y="1952"/>
                          </a:lnTo>
                          <a:lnTo>
                            <a:pt x="605" y="1955"/>
                          </a:lnTo>
                          <a:lnTo>
                            <a:pt x="605" y="1955"/>
                          </a:lnTo>
                          <a:lnTo>
                            <a:pt x="606" y="1955"/>
                          </a:lnTo>
                          <a:lnTo>
                            <a:pt x="607" y="1956"/>
                          </a:lnTo>
                          <a:lnTo>
                            <a:pt x="609" y="1961"/>
                          </a:lnTo>
                          <a:lnTo>
                            <a:pt x="610" y="1967"/>
                          </a:lnTo>
                          <a:lnTo>
                            <a:pt x="610" y="1967"/>
                          </a:lnTo>
                          <a:lnTo>
                            <a:pt x="609" y="1981"/>
                          </a:lnTo>
                          <a:lnTo>
                            <a:pt x="606" y="1995"/>
                          </a:lnTo>
                          <a:lnTo>
                            <a:pt x="606" y="1995"/>
                          </a:lnTo>
                          <a:lnTo>
                            <a:pt x="600" y="2017"/>
                          </a:lnTo>
                          <a:lnTo>
                            <a:pt x="600" y="2017"/>
                          </a:lnTo>
                          <a:lnTo>
                            <a:pt x="600" y="2022"/>
                          </a:lnTo>
                          <a:lnTo>
                            <a:pt x="600" y="2026"/>
                          </a:lnTo>
                          <a:lnTo>
                            <a:pt x="602" y="2033"/>
                          </a:lnTo>
                          <a:lnTo>
                            <a:pt x="604" y="2037"/>
                          </a:lnTo>
                          <a:lnTo>
                            <a:pt x="605" y="2038"/>
                          </a:lnTo>
                          <a:lnTo>
                            <a:pt x="605" y="2038"/>
                          </a:lnTo>
                          <a:lnTo>
                            <a:pt x="606" y="2043"/>
                          </a:lnTo>
                          <a:lnTo>
                            <a:pt x="606" y="2047"/>
                          </a:lnTo>
                          <a:lnTo>
                            <a:pt x="605" y="2053"/>
                          </a:lnTo>
                          <a:lnTo>
                            <a:pt x="605" y="2053"/>
                          </a:lnTo>
                          <a:lnTo>
                            <a:pt x="599" y="2064"/>
                          </a:lnTo>
                          <a:lnTo>
                            <a:pt x="594" y="2074"/>
                          </a:lnTo>
                          <a:lnTo>
                            <a:pt x="594" y="2074"/>
                          </a:lnTo>
                          <a:lnTo>
                            <a:pt x="585" y="2079"/>
                          </a:lnTo>
                          <a:lnTo>
                            <a:pt x="585" y="2079"/>
                          </a:lnTo>
                          <a:lnTo>
                            <a:pt x="593" y="2079"/>
                          </a:lnTo>
                          <a:lnTo>
                            <a:pt x="593" y="2079"/>
                          </a:lnTo>
                          <a:lnTo>
                            <a:pt x="593" y="2083"/>
                          </a:lnTo>
                          <a:lnTo>
                            <a:pt x="593" y="2086"/>
                          </a:lnTo>
                          <a:lnTo>
                            <a:pt x="594" y="2089"/>
                          </a:lnTo>
                          <a:lnTo>
                            <a:pt x="594" y="2089"/>
                          </a:lnTo>
                          <a:lnTo>
                            <a:pt x="596" y="2100"/>
                          </a:lnTo>
                          <a:lnTo>
                            <a:pt x="600" y="2110"/>
                          </a:lnTo>
                          <a:lnTo>
                            <a:pt x="606" y="2121"/>
                          </a:lnTo>
                          <a:lnTo>
                            <a:pt x="606" y="2121"/>
                          </a:lnTo>
                          <a:lnTo>
                            <a:pt x="616" y="2137"/>
                          </a:lnTo>
                          <a:lnTo>
                            <a:pt x="627" y="2151"/>
                          </a:lnTo>
                          <a:lnTo>
                            <a:pt x="638" y="2165"/>
                          </a:lnTo>
                          <a:lnTo>
                            <a:pt x="638" y="2165"/>
                          </a:lnTo>
                          <a:lnTo>
                            <a:pt x="645" y="2175"/>
                          </a:lnTo>
                          <a:lnTo>
                            <a:pt x="653" y="2184"/>
                          </a:lnTo>
                          <a:lnTo>
                            <a:pt x="659" y="2198"/>
                          </a:lnTo>
                          <a:lnTo>
                            <a:pt x="659" y="2198"/>
                          </a:lnTo>
                          <a:lnTo>
                            <a:pt x="663" y="2207"/>
                          </a:lnTo>
                          <a:lnTo>
                            <a:pt x="664" y="2215"/>
                          </a:lnTo>
                          <a:lnTo>
                            <a:pt x="665" y="2224"/>
                          </a:lnTo>
                          <a:lnTo>
                            <a:pt x="665" y="2224"/>
                          </a:lnTo>
                          <a:lnTo>
                            <a:pt x="665" y="2225"/>
                          </a:lnTo>
                          <a:lnTo>
                            <a:pt x="664" y="2226"/>
                          </a:lnTo>
                          <a:lnTo>
                            <a:pt x="665" y="2231"/>
                          </a:lnTo>
                          <a:lnTo>
                            <a:pt x="668" y="2239"/>
                          </a:lnTo>
                          <a:lnTo>
                            <a:pt x="668" y="2239"/>
                          </a:lnTo>
                          <a:lnTo>
                            <a:pt x="677" y="2256"/>
                          </a:lnTo>
                          <a:lnTo>
                            <a:pt x="682" y="2266"/>
                          </a:lnTo>
                          <a:lnTo>
                            <a:pt x="686" y="2275"/>
                          </a:lnTo>
                          <a:lnTo>
                            <a:pt x="686" y="2275"/>
                          </a:lnTo>
                          <a:lnTo>
                            <a:pt x="687" y="2283"/>
                          </a:lnTo>
                          <a:lnTo>
                            <a:pt x="688" y="2289"/>
                          </a:lnTo>
                          <a:lnTo>
                            <a:pt x="688" y="2302"/>
                          </a:lnTo>
                          <a:lnTo>
                            <a:pt x="686" y="2315"/>
                          </a:lnTo>
                          <a:lnTo>
                            <a:pt x="686" y="2315"/>
                          </a:lnTo>
                          <a:lnTo>
                            <a:pt x="686" y="2316"/>
                          </a:lnTo>
                          <a:lnTo>
                            <a:pt x="685" y="2318"/>
                          </a:lnTo>
                          <a:lnTo>
                            <a:pt x="685" y="2323"/>
                          </a:lnTo>
                          <a:lnTo>
                            <a:pt x="686" y="2332"/>
                          </a:lnTo>
                          <a:lnTo>
                            <a:pt x="686" y="2332"/>
                          </a:lnTo>
                          <a:lnTo>
                            <a:pt x="693" y="2353"/>
                          </a:lnTo>
                          <a:lnTo>
                            <a:pt x="696" y="2365"/>
                          </a:lnTo>
                          <a:lnTo>
                            <a:pt x="697" y="2375"/>
                          </a:lnTo>
                          <a:lnTo>
                            <a:pt x="697" y="2375"/>
                          </a:lnTo>
                          <a:lnTo>
                            <a:pt x="697" y="2383"/>
                          </a:lnTo>
                          <a:lnTo>
                            <a:pt x="696" y="2391"/>
                          </a:lnTo>
                          <a:lnTo>
                            <a:pt x="695" y="2397"/>
                          </a:lnTo>
                          <a:lnTo>
                            <a:pt x="692" y="2402"/>
                          </a:lnTo>
                          <a:lnTo>
                            <a:pt x="688" y="2408"/>
                          </a:lnTo>
                          <a:lnTo>
                            <a:pt x="686" y="2410"/>
                          </a:lnTo>
                          <a:lnTo>
                            <a:pt x="686" y="2410"/>
                          </a:lnTo>
                          <a:lnTo>
                            <a:pt x="683" y="2414"/>
                          </a:lnTo>
                          <a:lnTo>
                            <a:pt x="679" y="2421"/>
                          </a:lnTo>
                          <a:lnTo>
                            <a:pt x="679" y="2421"/>
                          </a:lnTo>
                          <a:lnTo>
                            <a:pt x="672" y="2429"/>
                          </a:lnTo>
                          <a:lnTo>
                            <a:pt x="669" y="2435"/>
                          </a:lnTo>
                          <a:lnTo>
                            <a:pt x="668" y="2441"/>
                          </a:lnTo>
                          <a:lnTo>
                            <a:pt x="668" y="2441"/>
                          </a:lnTo>
                          <a:lnTo>
                            <a:pt x="664" y="2460"/>
                          </a:lnTo>
                          <a:lnTo>
                            <a:pt x="661" y="2478"/>
                          </a:lnTo>
                          <a:lnTo>
                            <a:pt x="661" y="2478"/>
                          </a:lnTo>
                          <a:lnTo>
                            <a:pt x="658" y="2494"/>
                          </a:lnTo>
                          <a:lnTo>
                            <a:pt x="655" y="2506"/>
                          </a:lnTo>
                          <a:lnTo>
                            <a:pt x="652" y="2519"/>
                          </a:lnTo>
                          <a:lnTo>
                            <a:pt x="652" y="2519"/>
                          </a:lnTo>
                          <a:lnTo>
                            <a:pt x="649" y="2533"/>
                          </a:lnTo>
                          <a:lnTo>
                            <a:pt x="649" y="2546"/>
                          </a:lnTo>
                          <a:lnTo>
                            <a:pt x="650" y="2552"/>
                          </a:lnTo>
                          <a:lnTo>
                            <a:pt x="652" y="2558"/>
                          </a:lnTo>
                          <a:lnTo>
                            <a:pt x="652" y="2558"/>
                          </a:lnTo>
                          <a:lnTo>
                            <a:pt x="660" y="2579"/>
                          </a:lnTo>
                          <a:lnTo>
                            <a:pt x="670" y="2602"/>
                          </a:lnTo>
                          <a:lnTo>
                            <a:pt x="670" y="2602"/>
                          </a:lnTo>
                          <a:lnTo>
                            <a:pt x="680" y="2629"/>
                          </a:lnTo>
                          <a:lnTo>
                            <a:pt x="680" y="2629"/>
                          </a:lnTo>
                          <a:lnTo>
                            <a:pt x="685" y="2640"/>
                          </a:lnTo>
                          <a:lnTo>
                            <a:pt x="690" y="2647"/>
                          </a:lnTo>
                          <a:lnTo>
                            <a:pt x="693" y="2651"/>
                          </a:lnTo>
                          <a:lnTo>
                            <a:pt x="695" y="2652"/>
                          </a:lnTo>
                          <a:lnTo>
                            <a:pt x="695" y="2652"/>
                          </a:lnTo>
                          <a:lnTo>
                            <a:pt x="696" y="2654"/>
                          </a:lnTo>
                          <a:lnTo>
                            <a:pt x="701" y="2657"/>
                          </a:lnTo>
                          <a:lnTo>
                            <a:pt x="706" y="2665"/>
                          </a:lnTo>
                          <a:lnTo>
                            <a:pt x="708" y="2670"/>
                          </a:lnTo>
                          <a:lnTo>
                            <a:pt x="709" y="2676"/>
                          </a:lnTo>
                          <a:lnTo>
                            <a:pt x="709" y="2676"/>
                          </a:lnTo>
                          <a:lnTo>
                            <a:pt x="711" y="2699"/>
                          </a:lnTo>
                          <a:lnTo>
                            <a:pt x="711" y="2722"/>
                          </a:lnTo>
                          <a:lnTo>
                            <a:pt x="711" y="2722"/>
                          </a:lnTo>
                          <a:lnTo>
                            <a:pt x="712" y="2735"/>
                          </a:lnTo>
                          <a:lnTo>
                            <a:pt x="714" y="2744"/>
                          </a:lnTo>
                          <a:lnTo>
                            <a:pt x="718" y="2753"/>
                          </a:lnTo>
                          <a:lnTo>
                            <a:pt x="718" y="2753"/>
                          </a:lnTo>
                          <a:lnTo>
                            <a:pt x="720" y="2779"/>
                          </a:lnTo>
                          <a:lnTo>
                            <a:pt x="724" y="2801"/>
                          </a:lnTo>
                          <a:lnTo>
                            <a:pt x="726" y="2812"/>
                          </a:lnTo>
                          <a:lnTo>
                            <a:pt x="729" y="2822"/>
                          </a:lnTo>
                          <a:lnTo>
                            <a:pt x="729" y="2822"/>
                          </a:lnTo>
                          <a:lnTo>
                            <a:pt x="734" y="2832"/>
                          </a:lnTo>
                          <a:lnTo>
                            <a:pt x="738" y="2839"/>
                          </a:lnTo>
                          <a:lnTo>
                            <a:pt x="742" y="2845"/>
                          </a:lnTo>
                          <a:lnTo>
                            <a:pt x="747" y="2850"/>
                          </a:lnTo>
                          <a:lnTo>
                            <a:pt x="755" y="2856"/>
                          </a:lnTo>
                          <a:lnTo>
                            <a:pt x="758" y="2857"/>
                          </a:lnTo>
                          <a:lnTo>
                            <a:pt x="758" y="2857"/>
                          </a:lnTo>
                          <a:lnTo>
                            <a:pt x="760" y="2857"/>
                          </a:lnTo>
                          <a:lnTo>
                            <a:pt x="762" y="2859"/>
                          </a:lnTo>
                          <a:lnTo>
                            <a:pt x="766" y="2862"/>
                          </a:lnTo>
                          <a:lnTo>
                            <a:pt x="768" y="2866"/>
                          </a:lnTo>
                          <a:lnTo>
                            <a:pt x="769" y="2872"/>
                          </a:lnTo>
                          <a:lnTo>
                            <a:pt x="769" y="2872"/>
                          </a:lnTo>
                          <a:lnTo>
                            <a:pt x="773" y="2893"/>
                          </a:lnTo>
                          <a:lnTo>
                            <a:pt x="776" y="2905"/>
                          </a:lnTo>
                          <a:lnTo>
                            <a:pt x="778" y="2916"/>
                          </a:lnTo>
                          <a:lnTo>
                            <a:pt x="778" y="2916"/>
                          </a:lnTo>
                          <a:lnTo>
                            <a:pt x="783" y="2931"/>
                          </a:lnTo>
                          <a:lnTo>
                            <a:pt x="789" y="2943"/>
                          </a:lnTo>
                          <a:lnTo>
                            <a:pt x="796" y="2953"/>
                          </a:lnTo>
                          <a:lnTo>
                            <a:pt x="796" y="2953"/>
                          </a:lnTo>
                          <a:lnTo>
                            <a:pt x="798" y="2957"/>
                          </a:lnTo>
                          <a:lnTo>
                            <a:pt x="798" y="2961"/>
                          </a:lnTo>
                          <a:lnTo>
                            <a:pt x="796" y="2964"/>
                          </a:lnTo>
                          <a:lnTo>
                            <a:pt x="796" y="2964"/>
                          </a:lnTo>
                          <a:lnTo>
                            <a:pt x="793" y="2970"/>
                          </a:lnTo>
                          <a:lnTo>
                            <a:pt x="790" y="2977"/>
                          </a:lnTo>
                          <a:lnTo>
                            <a:pt x="790" y="2977"/>
                          </a:lnTo>
                          <a:lnTo>
                            <a:pt x="789" y="2980"/>
                          </a:lnTo>
                          <a:lnTo>
                            <a:pt x="790" y="2985"/>
                          </a:lnTo>
                          <a:lnTo>
                            <a:pt x="793" y="2989"/>
                          </a:lnTo>
                          <a:lnTo>
                            <a:pt x="793" y="2989"/>
                          </a:lnTo>
                          <a:lnTo>
                            <a:pt x="794" y="2990"/>
                          </a:lnTo>
                          <a:lnTo>
                            <a:pt x="795" y="2993"/>
                          </a:lnTo>
                          <a:lnTo>
                            <a:pt x="796" y="2996"/>
                          </a:lnTo>
                          <a:lnTo>
                            <a:pt x="796" y="2996"/>
                          </a:lnTo>
                          <a:lnTo>
                            <a:pt x="796" y="3001"/>
                          </a:lnTo>
                          <a:lnTo>
                            <a:pt x="796" y="3007"/>
                          </a:lnTo>
                          <a:lnTo>
                            <a:pt x="796" y="3007"/>
                          </a:lnTo>
                          <a:lnTo>
                            <a:pt x="798" y="3011"/>
                          </a:lnTo>
                          <a:lnTo>
                            <a:pt x="801" y="3012"/>
                          </a:lnTo>
                          <a:lnTo>
                            <a:pt x="804" y="3013"/>
                          </a:lnTo>
                          <a:lnTo>
                            <a:pt x="804" y="3013"/>
                          </a:lnTo>
                          <a:lnTo>
                            <a:pt x="811" y="3018"/>
                          </a:lnTo>
                          <a:lnTo>
                            <a:pt x="817" y="3022"/>
                          </a:lnTo>
                          <a:lnTo>
                            <a:pt x="823" y="3023"/>
                          </a:lnTo>
                          <a:lnTo>
                            <a:pt x="823" y="3023"/>
                          </a:lnTo>
                          <a:lnTo>
                            <a:pt x="831" y="3023"/>
                          </a:lnTo>
                          <a:lnTo>
                            <a:pt x="838" y="3021"/>
                          </a:lnTo>
                          <a:lnTo>
                            <a:pt x="844" y="3017"/>
                          </a:lnTo>
                          <a:lnTo>
                            <a:pt x="844" y="3017"/>
                          </a:lnTo>
                          <a:lnTo>
                            <a:pt x="847" y="3016"/>
                          </a:lnTo>
                          <a:lnTo>
                            <a:pt x="848" y="3016"/>
                          </a:lnTo>
                          <a:lnTo>
                            <a:pt x="850" y="3016"/>
                          </a:lnTo>
                          <a:lnTo>
                            <a:pt x="850" y="3016"/>
                          </a:lnTo>
                          <a:lnTo>
                            <a:pt x="855" y="3018"/>
                          </a:lnTo>
                          <a:lnTo>
                            <a:pt x="860" y="3020"/>
                          </a:lnTo>
                          <a:lnTo>
                            <a:pt x="860" y="3020"/>
                          </a:lnTo>
                          <a:lnTo>
                            <a:pt x="865" y="3018"/>
                          </a:lnTo>
                          <a:lnTo>
                            <a:pt x="869" y="3016"/>
                          </a:lnTo>
                          <a:lnTo>
                            <a:pt x="873" y="3012"/>
                          </a:lnTo>
                          <a:lnTo>
                            <a:pt x="873" y="3012"/>
                          </a:lnTo>
                          <a:lnTo>
                            <a:pt x="876" y="3010"/>
                          </a:lnTo>
                          <a:lnTo>
                            <a:pt x="882" y="3008"/>
                          </a:lnTo>
                          <a:lnTo>
                            <a:pt x="891" y="3008"/>
                          </a:lnTo>
                          <a:lnTo>
                            <a:pt x="891" y="3008"/>
                          </a:lnTo>
                          <a:lnTo>
                            <a:pt x="900" y="3011"/>
                          </a:lnTo>
                          <a:lnTo>
                            <a:pt x="908" y="3011"/>
                          </a:lnTo>
                          <a:lnTo>
                            <a:pt x="908" y="3011"/>
                          </a:lnTo>
                          <a:lnTo>
                            <a:pt x="920" y="3011"/>
                          </a:lnTo>
                          <a:lnTo>
                            <a:pt x="930" y="3010"/>
                          </a:lnTo>
                          <a:lnTo>
                            <a:pt x="940" y="3007"/>
                          </a:lnTo>
                          <a:lnTo>
                            <a:pt x="940" y="3007"/>
                          </a:lnTo>
                          <a:lnTo>
                            <a:pt x="941" y="3007"/>
                          </a:lnTo>
                          <a:lnTo>
                            <a:pt x="944" y="3006"/>
                          </a:lnTo>
                          <a:lnTo>
                            <a:pt x="944" y="3006"/>
                          </a:lnTo>
                          <a:lnTo>
                            <a:pt x="950" y="3001"/>
                          </a:lnTo>
                          <a:lnTo>
                            <a:pt x="950" y="3001"/>
                          </a:lnTo>
                          <a:lnTo>
                            <a:pt x="955" y="3000"/>
                          </a:lnTo>
                          <a:lnTo>
                            <a:pt x="958" y="2999"/>
                          </a:lnTo>
                          <a:lnTo>
                            <a:pt x="963" y="2999"/>
                          </a:lnTo>
                          <a:lnTo>
                            <a:pt x="963" y="2999"/>
                          </a:lnTo>
                          <a:lnTo>
                            <a:pt x="974" y="2997"/>
                          </a:lnTo>
                          <a:lnTo>
                            <a:pt x="983" y="2995"/>
                          </a:lnTo>
                          <a:lnTo>
                            <a:pt x="987" y="2994"/>
                          </a:lnTo>
                          <a:lnTo>
                            <a:pt x="989" y="2991"/>
                          </a:lnTo>
                          <a:lnTo>
                            <a:pt x="989" y="2991"/>
                          </a:lnTo>
                          <a:lnTo>
                            <a:pt x="1004" y="2977"/>
                          </a:lnTo>
                          <a:lnTo>
                            <a:pt x="1020" y="2958"/>
                          </a:lnTo>
                          <a:lnTo>
                            <a:pt x="1020" y="2958"/>
                          </a:lnTo>
                          <a:lnTo>
                            <a:pt x="1032" y="2946"/>
                          </a:lnTo>
                          <a:lnTo>
                            <a:pt x="1042" y="2937"/>
                          </a:lnTo>
                          <a:lnTo>
                            <a:pt x="1052" y="2929"/>
                          </a:lnTo>
                          <a:lnTo>
                            <a:pt x="1052" y="2929"/>
                          </a:lnTo>
                          <a:lnTo>
                            <a:pt x="1055" y="2927"/>
                          </a:lnTo>
                          <a:lnTo>
                            <a:pt x="1058" y="2925"/>
                          </a:lnTo>
                          <a:lnTo>
                            <a:pt x="1059" y="2923"/>
                          </a:lnTo>
                          <a:lnTo>
                            <a:pt x="1059" y="2923"/>
                          </a:lnTo>
                          <a:lnTo>
                            <a:pt x="1064" y="2911"/>
                          </a:lnTo>
                          <a:lnTo>
                            <a:pt x="1070" y="2898"/>
                          </a:lnTo>
                          <a:lnTo>
                            <a:pt x="1070" y="2898"/>
                          </a:lnTo>
                          <a:lnTo>
                            <a:pt x="1089" y="2868"/>
                          </a:lnTo>
                          <a:lnTo>
                            <a:pt x="1098" y="2854"/>
                          </a:lnTo>
                          <a:lnTo>
                            <a:pt x="1098" y="2854"/>
                          </a:lnTo>
                          <a:lnTo>
                            <a:pt x="1105" y="2844"/>
                          </a:lnTo>
                          <a:lnTo>
                            <a:pt x="1108" y="2835"/>
                          </a:lnTo>
                          <a:lnTo>
                            <a:pt x="1111" y="2829"/>
                          </a:lnTo>
                          <a:lnTo>
                            <a:pt x="1111" y="2829"/>
                          </a:lnTo>
                          <a:lnTo>
                            <a:pt x="1113" y="2814"/>
                          </a:lnTo>
                          <a:lnTo>
                            <a:pt x="1113" y="2797"/>
                          </a:lnTo>
                          <a:lnTo>
                            <a:pt x="1112" y="2780"/>
                          </a:lnTo>
                          <a:lnTo>
                            <a:pt x="1112" y="2780"/>
                          </a:lnTo>
                          <a:lnTo>
                            <a:pt x="1113" y="2776"/>
                          </a:lnTo>
                          <a:lnTo>
                            <a:pt x="1114" y="2773"/>
                          </a:lnTo>
                          <a:lnTo>
                            <a:pt x="1118" y="2770"/>
                          </a:lnTo>
                          <a:lnTo>
                            <a:pt x="1118" y="2770"/>
                          </a:lnTo>
                          <a:lnTo>
                            <a:pt x="1129" y="2768"/>
                          </a:lnTo>
                          <a:lnTo>
                            <a:pt x="1141" y="2765"/>
                          </a:lnTo>
                          <a:lnTo>
                            <a:pt x="1141" y="2765"/>
                          </a:lnTo>
                          <a:lnTo>
                            <a:pt x="1148" y="2763"/>
                          </a:lnTo>
                          <a:lnTo>
                            <a:pt x="1152" y="2759"/>
                          </a:lnTo>
                          <a:lnTo>
                            <a:pt x="1157" y="2756"/>
                          </a:lnTo>
                          <a:lnTo>
                            <a:pt x="1157" y="2756"/>
                          </a:lnTo>
                          <a:lnTo>
                            <a:pt x="1160" y="2752"/>
                          </a:lnTo>
                          <a:lnTo>
                            <a:pt x="1167" y="2742"/>
                          </a:lnTo>
                          <a:lnTo>
                            <a:pt x="1171" y="2736"/>
                          </a:lnTo>
                          <a:lnTo>
                            <a:pt x="1173" y="2727"/>
                          </a:lnTo>
                          <a:lnTo>
                            <a:pt x="1176" y="2719"/>
                          </a:lnTo>
                          <a:lnTo>
                            <a:pt x="1177" y="2710"/>
                          </a:lnTo>
                          <a:lnTo>
                            <a:pt x="1177" y="2710"/>
                          </a:lnTo>
                          <a:lnTo>
                            <a:pt x="1178" y="2698"/>
                          </a:lnTo>
                          <a:lnTo>
                            <a:pt x="1177" y="2686"/>
                          </a:lnTo>
                          <a:lnTo>
                            <a:pt x="1172" y="2663"/>
                          </a:lnTo>
                          <a:lnTo>
                            <a:pt x="1168" y="2646"/>
                          </a:lnTo>
                          <a:lnTo>
                            <a:pt x="1166" y="2640"/>
                          </a:lnTo>
                          <a:lnTo>
                            <a:pt x="1166" y="2640"/>
                          </a:lnTo>
                          <a:lnTo>
                            <a:pt x="1166" y="2631"/>
                          </a:lnTo>
                          <a:lnTo>
                            <a:pt x="1166" y="2627"/>
                          </a:lnTo>
                          <a:lnTo>
                            <a:pt x="1167" y="2622"/>
                          </a:lnTo>
                          <a:lnTo>
                            <a:pt x="1167" y="2622"/>
                          </a:lnTo>
                          <a:lnTo>
                            <a:pt x="1172" y="2612"/>
                          </a:lnTo>
                          <a:lnTo>
                            <a:pt x="1179" y="2603"/>
                          </a:lnTo>
                          <a:lnTo>
                            <a:pt x="1189" y="2593"/>
                          </a:lnTo>
                          <a:lnTo>
                            <a:pt x="1189" y="2593"/>
                          </a:lnTo>
                          <a:lnTo>
                            <a:pt x="1193" y="2591"/>
                          </a:lnTo>
                          <a:lnTo>
                            <a:pt x="1198" y="2587"/>
                          </a:lnTo>
                          <a:lnTo>
                            <a:pt x="1203" y="2582"/>
                          </a:lnTo>
                          <a:lnTo>
                            <a:pt x="1203" y="2582"/>
                          </a:lnTo>
                          <a:lnTo>
                            <a:pt x="1209" y="2574"/>
                          </a:lnTo>
                          <a:lnTo>
                            <a:pt x="1216" y="2565"/>
                          </a:lnTo>
                          <a:lnTo>
                            <a:pt x="1216" y="2565"/>
                          </a:lnTo>
                          <a:lnTo>
                            <a:pt x="1226" y="2557"/>
                          </a:lnTo>
                          <a:lnTo>
                            <a:pt x="1235" y="2549"/>
                          </a:lnTo>
                          <a:lnTo>
                            <a:pt x="1245" y="2544"/>
                          </a:lnTo>
                          <a:lnTo>
                            <a:pt x="1245" y="2544"/>
                          </a:lnTo>
                          <a:lnTo>
                            <a:pt x="1251" y="2542"/>
                          </a:lnTo>
                          <a:lnTo>
                            <a:pt x="1257" y="2538"/>
                          </a:lnTo>
                          <a:lnTo>
                            <a:pt x="1264" y="2533"/>
                          </a:lnTo>
                          <a:lnTo>
                            <a:pt x="1272" y="2527"/>
                          </a:lnTo>
                          <a:lnTo>
                            <a:pt x="1279" y="2520"/>
                          </a:lnTo>
                          <a:lnTo>
                            <a:pt x="1285" y="2511"/>
                          </a:lnTo>
                          <a:lnTo>
                            <a:pt x="1290" y="2500"/>
                          </a:lnTo>
                          <a:lnTo>
                            <a:pt x="1290" y="2500"/>
                          </a:lnTo>
                          <a:lnTo>
                            <a:pt x="1295" y="2482"/>
                          </a:lnTo>
                          <a:lnTo>
                            <a:pt x="1296" y="2462"/>
                          </a:lnTo>
                          <a:lnTo>
                            <a:pt x="1297" y="2442"/>
                          </a:lnTo>
                          <a:lnTo>
                            <a:pt x="1297" y="2424"/>
                          </a:lnTo>
                          <a:lnTo>
                            <a:pt x="1295" y="2394"/>
                          </a:lnTo>
                          <a:lnTo>
                            <a:pt x="1294" y="2382"/>
                          </a:lnTo>
                          <a:lnTo>
                            <a:pt x="1294" y="2382"/>
                          </a:lnTo>
                          <a:lnTo>
                            <a:pt x="1294" y="2377"/>
                          </a:lnTo>
                          <a:lnTo>
                            <a:pt x="1296" y="2366"/>
                          </a:lnTo>
                          <a:lnTo>
                            <a:pt x="1296" y="2366"/>
                          </a:lnTo>
                          <a:lnTo>
                            <a:pt x="1297" y="2359"/>
                          </a:lnTo>
                          <a:lnTo>
                            <a:pt x="1299" y="2353"/>
                          </a:lnTo>
                          <a:lnTo>
                            <a:pt x="1299" y="2353"/>
                          </a:lnTo>
                          <a:lnTo>
                            <a:pt x="1296" y="2349"/>
                          </a:lnTo>
                          <a:lnTo>
                            <a:pt x="1294" y="2344"/>
                          </a:lnTo>
                          <a:lnTo>
                            <a:pt x="1287" y="2338"/>
                          </a:lnTo>
                          <a:lnTo>
                            <a:pt x="1287" y="2338"/>
                          </a:lnTo>
                          <a:lnTo>
                            <a:pt x="1278" y="2328"/>
                          </a:lnTo>
                          <a:lnTo>
                            <a:pt x="1278" y="2328"/>
                          </a:lnTo>
                          <a:lnTo>
                            <a:pt x="1276" y="2323"/>
                          </a:lnTo>
                          <a:lnTo>
                            <a:pt x="1275" y="2320"/>
                          </a:lnTo>
                          <a:lnTo>
                            <a:pt x="1275" y="2313"/>
                          </a:lnTo>
                          <a:lnTo>
                            <a:pt x="1275" y="2313"/>
                          </a:lnTo>
                          <a:lnTo>
                            <a:pt x="1278" y="2300"/>
                          </a:lnTo>
                          <a:lnTo>
                            <a:pt x="1278" y="2288"/>
                          </a:lnTo>
                          <a:lnTo>
                            <a:pt x="1278" y="2288"/>
                          </a:lnTo>
                          <a:lnTo>
                            <a:pt x="1276" y="2281"/>
                          </a:lnTo>
                          <a:lnTo>
                            <a:pt x="1275" y="2275"/>
                          </a:lnTo>
                          <a:lnTo>
                            <a:pt x="1272" y="2270"/>
                          </a:lnTo>
                          <a:lnTo>
                            <a:pt x="1272" y="2270"/>
                          </a:lnTo>
                          <a:lnTo>
                            <a:pt x="1273" y="2268"/>
                          </a:lnTo>
                          <a:lnTo>
                            <a:pt x="1276" y="2263"/>
                          </a:lnTo>
                          <a:lnTo>
                            <a:pt x="1276" y="2263"/>
                          </a:lnTo>
                          <a:lnTo>
                            <a:pt x="1280" y="2257"/>
                          </a:lnTo>
                          <a:lnTo>
                            <a:pt x="1281" y="2252"/>
                          </a:lnTo>
                          <a:lnTo>
                            <a:pt x="1281" y="2252"/>
                          </a:lnTo>
                          <a:lnTo>
                            <a:pt x="1281" y="2248"/>
                          </a:lnTo>
                          <a:lnTo>
                            <a:pt x="1280" y="2246"/>
                          </a:lnTo>
                          <a:lnTo>
                            <a:pt x="1275" y="2243"/>
                          </a:lnTo>
                          <a:lnTo>
                            <a:pt x="1270" y="2240"/>
                          </a:lnTo>
                          <a:lnTo>
                            <a:pt x="1270" y="2240"/>
                          </a:lnTo>
                          <a:lnTo>
                            <a:pt x="1265" y="2236"/>
                          </a:lnTo>
                          <a:lnTo>
                            <a:pt x="1263" y="2231"/>
                          </a:lnTo>
                          <a:lnTo>
                            <a:pt x="1262" y="2225"/>
                          </a:lnTo>
                          <a:lnTo>
                            <a:pt x="1262" y="2225"/>
                          </a:lnTo>
                          <a:lnTo>
                            <a:pt x="1264" y="2215"/>
                          </a:lnTo>
                          <a:lnTo>
                            <a:pt x="1268" y="2207"/>
                          </a:lnTo>
                          <a:lnTo>
                            <a:pt x="1273" y="2198"/>
                          </a:lnTo>
                          <a:lnTo>
                            <a:pt x="1273" y="2198"/>
                          </a:lnTo>
                          <a:lnTo>
                            <a:pt x="1280" y="2189"/>
                          </a:lnTo>
                          <a:lnTo>
                            <a:pt x="1286" y="2181"/>
                          </a:lnTo>
                          <a:lnTo>
                            <a:pt x="1292" y="2167"/>
                          </a:lnTo>
                          <a:lnTo>
                            <a:pt x="1292" y="2167"/>
                          </a:lnTo>
                          <a:lnTo>
                            <a:pt x="1297" y="2155"/>
                          </a:lnTo>
                          <a:lnTo>
                            <a:pt x="1301" y="2143"/>
                          </a:lnTo>
                          <a:lnTo>
                            <a:pt x="1305" y="2129"/>
                          </a:lnTo>
                          <a:lnTo>
                            <a:pt x="1305" y="2129"/>
                          </a:lnTo>
                          <a:lnTo>
                            <a:pt x="1306" y="2126"/>
                          </a:lnTo>
                          <a:lnTo>
                            <a:pt x="1308" y="2123"/>
                          </a:lnTo>
                          <a:lnTo>
                            <a:pt x="1311" y="2121"/>
                          </a:lnTo>
                          <a:lnTo>
                            <a:pt x="1311" y="2121"/>
                          </a:lnTo>
                          <a:lnTo>
                            <a:pt x="1321" y="2117"/>
                          </a:lnTo>
                          <a:lnTo>
                            <a:pt x="1326" y="2114"/>
                          </a:lnTo>
                          <a:lnTo>
                            <a:pt x="1329" y="2110"/>
                          </a:lnTo>
                          <a:lnTo>
                            <a:pt x="1329" y="2110"/>
                          </a:lnTo>
                          <a:lnTo>
                            <a:pt x="1338" y="2094"/>
                          </a:lnTo>
                          <a:lnTo>
                            <a:pt x="1349" y="2076"/>
                          </a:lnTo>
                          <a:lnTo>
                            <a:pt x="1349" y="2076"/>
                          </a:lnTo>
                          <a:lnTo>
                            <a:pt x="1364" y="2053"/>
                          </a:lnTo>
                          <a:lnTo>
                            <a:pt x="1378" y="2033"/>
                          </a:lnTo>
                          <a:lnTo>
                            <a:pt x="1394" y="2013"/>
                          </a:lnTo>
                          <a:lnTo>
                            <a:pt x="1394" y="2013"/>
                          </a:lnTo>
                          <a:lnTo>
                            <a:pt x="1400" y="2010"/>
                          </a:lnTo>
                          <a:lnTo>
                            <a:pt x="1414" y="2001"/>
                          </a:lnTo>
                          <a:lnTo>
                            <a:pt x="1423" y="1995"/>
                          </a:lnTo>
                          <a:lnTo>
                            <a:pt x="1432" y="1988"/>
                          </a:lnTo>
                          <a:lnTo>
                            <a:pt x="1442" y="1979"/>
                          </a:lnTo>
                          <a:lnTo>
                            <a:pt x="1452" y="1968"/>
                          </a:lnTo>
                          <a:lnTo>
                            <a:pt x="1452" y="1968"/>
                          </a:lnTo>
                          <a:lnTo>
                            <a:pt x="1461" y="1957"/>
                          </a:lnTo>
                          <a:lnTo>
                            <a:pt x="1468" y="1945"/>
                          </a:lnTo>
                          <a:lnTo>
                            <a:pt x="1480" y="1920"/>
                          </a:lnTo>
                          <a:lnTo>
                            <a:pt x="1489" y="1902"/>
                          </a:lnTo>
                          <a:lnTo>
                            <a:pt x="1491" y="1895"/>
                          </a:lnTo>
                          <a:lnTo>
                            <a:pt x="1491" y="1895"/>
                          </a:lnTo>
                          <a:lnTo>
                            <a:pt x="1502" y="1874"/>
                          </a:lnTo>
                          <a:lnTo>
                            <a:pt x="1512" y="1852"/>
                          </a:lnTo>
                          <a:lnTo>
                            <a:pt x="1522" y="1827"/>
                          </a:lnTo>
                          <a:lnTo>
                            <a:pt x="1522" y="1827"/>
                          </a:lnTo>
                          <a:lnTo>
                            <a:pt x="1529" y="1807"/>
                          </a:lnTo>
                          <a:lnTo>
                            <a:pt x="1529" y="1807"/>
                          </a:lnTo>
                          <a:lnTo>
                            <a:pt x="1537" y="1790"/>
                          </a:lnTo>
                          <a:lnTo>
                            <a:pt x="1537" y="1790"/>
                          </a:lnTo>
                          <a:lnTo>
                            <a:pt x="1538" y="1784"/>
                          </a:lnTo>
                          <a:lnTo>
                            <a:pt x="1539" y="1778"/>
                          </a:lnTo>
                          <a:lnTo>
                            <a:pt x="1540" y="1766"/>
                          </a:lnTo>
                          <a:lnTo>
                            <a:pt x="1539" y="1757"/>
                          </a:lnTo>
                          <a:lnTo>
                            <a:pt x="1538" y="1753"/>
                          </a:lnTo>
                          <a:lnTo>
                            <a:pt x="1538" y="1753"/>
                          </a:lnTo>
                          <a:lnTo>
                            <a:pt x="1537" y="1750"/>
                          </a:lnTo>
                          <a:lnTo>
                            <a:pt x="1537" y="1746"/>
                          </a:lnTo>
                          <a:lnTo>
                            <a:pt x="1538" y="1741"/>
                          </a:lnTo>
                          <a:lnTo>
                            <a:pt x="1538" y="1741"/>
                          </a:lnTo>
                          <a:lnTo>
                            <a:pt x="1540" y="1735"/>
                          </a:lnTo>
                          <a:lnTo>
                            <a:pt x="1542" y="1730"/>
                          </a:lnTo>
                          <a:lnTo>
                            <a:pt x="1542" y="1730"/>
                          </a:lnTo>
                          <a:lnTo>
                            <a:pt x="1540" y="1728"/>
                          </a:lnTo>
                          <a:lnTo>
                            <a:pt x="1539" y="1728"/>
                          </a:lnTo>
                          <a:lnTo>
                            <a:pt x="1534" y="1726"/>
                          </a:lnTo>
                          <a:lnTo>
                            <a:pt x="1528" y="1729"/>
                          </a:lnTo>
                          <a:lnTo>
                            <a:pt x="1528" y="1729"/>
                          </a:lnTo>
                          <a:lnTo>
                            <a:pt x="1524" y="1730"/>
                          </a:lnTo>
                          <a:lnTo>
                            <a:pt x="1516" y="1734"/>
                          </a:lnTo>
                          <a:lnTo>
                            <a:pt x="1516" y="1734"/>
                          </a:lnTo>
                          <a:lnTo>
                            <a:pt x="1505" y="1737"/>
                          </a:lnTo>
                          <a:lnTo>
                            <a:pt x="1505" y="1737"/>
                          </a:lnTo>
                          <a:lnTo>
                            <a:pt x="1501" y="1739"/>
                          </a:lnTo>
                          <a:lnTo>
                            <a:pt x="1500" y="1741"/>
                          </a:lnTo>
                          <a:lnTo>
                            <a:pt x="1500" y="1744"/>
                          </a:lnTo>
                          <a:lnTo>
                            <a:pt x="1500" y="1744"/>
                          </a:lnTo>
                          <a:lnTo>
                            <a:pt x="1499" y="1746"/>
                          </a:lnTo>
                          <a:lnTo>
                            <a:pt x="1497" y="1747"/>
                          </a:lnTo>
                          <a:lnTo>
                            <a:pt x="1495" y="1747"/>
                          </a:lnTo>
                          <a:lnTo>
                            <a:pt x="1495" y="1747"/>
                          </a:lnTo>
                          <a:lnTo>
                            <a:pt x="1488" y="1746"/>
                          </a:lnTo>
                          <a:lnTo>
                            <a:pt x="1479" y="1744"/>
                          </a:lnTo>
                          <a:lnTo>
                            <a:pt x="1479" y="1744"/>
                          </a:lnTo>
                          <a:lnTo>
                            <a:pt x="1477" y="1745"/>
                          </a:lnTo>
                          <a:lnTo>
                            <a:pt x="1475" y="1747"/>
                          </a:lnTo>
                          <a:lnTo>
                            <a:pt x="1474" y="1750"/>
                          </a:lnTo>
                          <a:lnTo>
                            <a:pt x="1474" y="1750"/>
                          </a:lnTo>
                          <a:lnTo>
                            <a:pt x="1467" y="1746"/>
                          </a:lnTo>
                          <a:lnTo>
                            <a:pt x="1461" y="1745"/>
                          </a:lnTo>
                          <a:lnTo>
                            <a:pt x="1458" y="1745"/>
                          </a:lnTo>
                          <a:lnTo>
                            <a:pt x="1456" y="1745"/>
                          </a:lnTo>
                          <a:lnTo>
                            <a:pt x="1456" y="1745"/>
                          </a:lnTo>
                          <a:lnTo>
                            <a:pt x="1452" y="1747"/>
                          </a:lnTo>
                          <a:lnTo>
                            <a:pt x="1448" y="1752"/>
                          </a:lnTo>
                          <a:lnTo>
                            <a:pt x="1448" y="1752"/>
                          </a:lnTo>
                          <a:lnTo>
                            <a:pt x="1440" y="1762"/>
                          </a:lnTo>
                          <a:lnTo>
                            <a:pt x="1440" y="1762"/>
                          </a:lnTo>
                          <a:lnTo>
                            <a:pt x="1436" y="1761"/>
                          </a:lnTo>
                          <a:lnTo>
                            <a:pt x="1429" y="1758"/>
                          </a:lnTo>
                          <a:lnTo>
                            <a:pt x="1429" y="1758"/>
                          </a:lnTo>
                          <a:lnTo>
                            <a:pt x="1424" y="1756"/>
                          </a:lnTo>
                          <a:lnTo>
                            <a:pt x="1420" y="1755"/>
                          </a:lnTo>
                          <a:lnTo>
                            <a:pt x="1420" y="1755"/>
                          </a:lnTo>
                          <a:lnTo>
                            <a:pt x="1415" y="1756"/>
                          </a:lnTo>
                          <a:lnTo>
                            <a:pt x="1410" y="1760"/>
                          </a:lnTo>
                          <a:lnTo>
                            <a:pt x="1410" y="1760"/>
                          </a:lnTo>
                          <a:lnTo>
                            <a:pt x="1400" y="1764"/>
                          </a:lnTo>
                          <a:lnTo>
                            <a:pt x="1394" y="1767"/>
                          </a:lnTo>
                          <a:lnTo>
                            <a:pt x="1394" y="1767"/>
                          </a:lnTo>
                          <a:lnTo>
                            <a:pt x="1391" y="1764"/>
                          </a:lnTo>
                          <a:lnTo>
                            <a:pt x="1383" y="1760"/>
                          </a:lnTo>
                          <a:lnTo>
                            <a:pt x="1383" y="1760"/>
                          </a:lnTo>
                          <a:lnTo>
                            <a:pt x="1378" y="1753"/>
                          </a:lnTo>
                          <a:lnTo>
                            <a:pt x="1378" y="1753"/>
                          </a:lnTo>
                          <a:lnTo>
                            <a:pt x="1372" y="1749"/>
                          </a:lnTo>
                          <a:lnTo>
                            <a:pt x="1369" y="1747"/>
                          </a:lnTo>
                          <a:lnTo>
                            <a:pt x="1366" y="1746"/>
                          </a:lnTo>
                          <a:lnTo>
                            <a:pt x="1366" y="1746"/>
                          </a:lnTo>
                          <a:lnTo>
                            <a:pt x="1365" y="1741"/>
                          </a:lnTo>
                          <a:lnTo>
                            <a:pt x="1365" y="1731"/>
                          </a:lnTo>
                          <a:lnTo>
                            <a:pt x="1365" y="1731"/>
                          </a:lnTo>
                          <a:lnTo>
                            <a:pt x="1365" y="1721"/>
                          </a:lnTo>
                          <a:lnTo>
                            <a:pt x="1365" y="1715"/>
                          </a:lnTo>
                          <a:lnTo>
                            <a:pt x="1362" y="1710"/>
                          </a:lnTo>
                          <a:lnTo>
                            <a:pt x="1362" y="1710"/>
                          </a:lnTo>
                          <a:lnTo>
                            <a:pt x="1359" y="1703"/>
                          </a:lnTo>
                          <a:lnTo>
                            <a:pt x="1354" y="1697"/>
                          </a:lnTo>
                          <a:lnTo>
                            <a:pt x="1341" y="1686"/>
                          </a:lnTo>
                          <a:lnTo>
                            <a:pt x="1332" y="1680"/>
                          </a:lnTo>
                          <a:lnTo>
                            <a:pt x="1328" y="1676"/>
                          </a:lnTo>
                          <a:lnTo>
                            <a:pt x="1328" y="1676"/>
                          </a:lnTo>
                          <a:lnTo>
                            <a:pt x="1324" y="1667"/>
                          </a:lnTo>
                          <a:lnTo>
                            <a:pt x="1321" y="1659"/>
                          </a:lnTo>
                          <a:lnTo>
                            <a:pt x="1316" y="1653"/>
                          </a:lnTo>
                          <a:lnTo>
                            <a:pt x="1316" y="1653"/>
                          </a:lnTo>
                          <a:lnTo>
                            <a:pt x="1311" y="1649"/>
                          </a:lnTo>
                          <a:lnTo>
                            <a:pt x="1307" y="1648"/>
                          </a:lnTo>
                          <a:lnTo>
                            <a:pt x="1302" y="1648"/>
                          </a:lnTo>
                          <a:lnTo>
                            <a:pt x="1302" y="1648"/>
                          </a:lnTo>
                          <a:lnTo>
                            <a:pt x="1299" y="1644"/>
                          </a:lnTo>
                          <a:lnTo>
                            <a:pt x="1296" y="1642"/>
                          </a:lnTo>
                          <a:lnTo>
                            <a:pt x="1292" y="1639"/>
                          </a:lnTo>
                          <a:lnTo>
                            <a:pt x="1292" y="1639"/>
                          </a:lnTo>
                          <a:lnTo>
                            <a:pt x="1289" y="1637"/>
                          </a:lnTo>
                          <a:lnTo>
                            <a:pt x="1285" y="1636"/>
                          </a:lnTo>
                          <a:lnTo>
                            <a:pt x="1280" y="1636"/>
                          </a:lnTo>
                          <a:lnTo>
                            <a:pt x="1280" y="1636"/>
                          </a:lnTo>
                          <a:lnTo>
                            <a:pt x="1279" y="1631"/>
                          </a:lnTo>
                          <a:lnTo>
                            <a:pt x="1275" y="1623"/>
                          </a:lnTo>
                          <a:lnTo>
                            <a:pt x="1275" y="1623"/>
                          </a:lnTo>
                          <a:lnTo>
                            <a:pt x="1270" y="1616"/>
                          </a:lnTo>
                          <a:lnTo>
                            <a:pt x="1269" y="1613"/>
                          </a:lnTo>
                          <a:lnTo>
                            <a:pt x="1269" y="1613"/>
                          </a:lnTo>
                          <a:lnTo>
                            <a:pt x="1268" y="1597"/>
                          </a:lnTo>
                          <a:lnTo>
                            <a:pt x="1265" y="1584"/>
                          </a:lnTo>
                          <a:lnTo>
                            <a:pt x="1263" y="1578"/>
                          </a:lnTo>
                          <a:lnTo>
                            <a:pt x="1262" y="1573"/>
                          </a:lnTo>
                          <a:lnTo>
                            <a:pt x="1262" y="1573"/>
                          </a:lnTo>
                          <a:lnTo>
                            <a:pt x="1253" y="1563"/>
                          </a:lnTo>
                          <a:lnTo>
                            <a:pt x="1245" y="1554"/>
                          </a:lnTo>
                          <a:lnTo>
                            <a:pt x="1245" y="1554"/>
                          </a:lnTo>
                          <a:lnTo>
                            <a:pt x="1229" y="1540"/>
                          </a:lnTo>
                          <a:lnTo>
                            <a:pt x="1229" y="1540"/>
                          </a:lnTo>
                          <a:lnTo>
                            <a:pt x="1222" y="1504"/>
                          </a:lnTo>
                          <a:lnTo>
                            <a:pt x="1216" y="1473"/>
                          </a:lnTo>
                          <a:lnTo>
                            <a:pt x="1213" y="1460"/>
                          </a:lnTo>
                          <a:lnTo>
                            <a:pt x="1209" y="1449"/>
                          </a:lnTo>
                          <a:lnTo>
                            <a:pt x="1209" y="1449"/>
                          </a:lnTo>
                          <a:lnTo>
                            <a:pt x="1204" y="1438"/>
                          </a:lnTo>
                          <a:lnTo>
                            <a:pt x="1199" y="1430"/>
                          </a:lnTo>
                          <a:lnTo>
                            <a:pt x="1194" y="1426"/>
                          </a:lnTo>
                          <a:lnTo>
                            <a:pt x="1189" y="1423"/>
                          </a:lnTo>
                          <a:lnTo>
                            <a:pt x="1186" y="1421"/>
                          </a:lnTo>
                          <a:lnTo>
                            <a:pt x="1183" y="1421"/>
                          </a:lnTo>
                          <a:lnTo>
                            <a:pt x="1181" y="1421"/>
                          </a:lnTo>
                          <a:lnTo>
                            <a:pt x="1181" y="1421"/>
                          </a:lnTo>
                          <a:lnTo>
                            <a:pt x="1175" y="1400"/>
                          </a:lnTo>
                          <a:lnTo>
                            <a:pt x="1167" y="1379"/>
                          </a:lnTo>
                          <a:lnTo>
                            <a:pt x="1159" y="1357"/>
                          </a:lnTo>
                          <a:lnTo>
                            <a:pt x="1159" y="1357"/>
                          </a:lnTo>
                          <a:lnTo>
                            <a:pt x="1149" y="1337"/>
                          </a:lnTo>
                          <a:lnTo>
                            <a:pt x="1140" y="1321"/>
                          </a:lnTo>
                          <a:lnTo>
                            <a:pt x="1132" y="1306"/>
                          </a:lnTo>
                          <a:lnTo>
                            <a:pt x="1132" y="1306"/>
                          </a:lnTo>
                          <a:lnTo>
                            <a:pt x="1133" y="1301"/>
                          </a:lnTo>
                          <a:lnTo>
                            <a:pt x="1133" y="1297"/>
                          </a:lnTo>
                          <a:lnTo>
                            <a:pt x="1132" y="1290"/>
                          </a:lnTo>
                          <a:lnTo>
                            <a:pt x="1132" y="1290"/>
                          </a:lnTo>
                          <a:lnTo>
                            <a:pt x="1125" y="1281"/>
                          </a:lnTo>
                          <a:lnTo>
                            <a:pt x="1119" y="1271"/>
                          </a:lnTo>
                          <a:lnTo>
                            <a:pt x="1111" y="1261"/>
                          </a:lnTo>
                          <a:lnTo>
                            <a:pt x="1111" y="1261"/>
                          </a:lnTo>
                          <a:lnTo>
                            <a:pt x="1108" y="1256"/>
                          </a:lnTo>
                          <a:lnTo>
                            <a:pt x="1103" y="1247"/>
                          </a:lnTo>
                          <a:lnTo>
                            <a:pt x="1103" y="1247"/>
                          </a:lnTo>
                          <a:lnTo>
                            <a:pt x="1103" y="1244"/>
                          </a:lnTo>
                          <a:lnTo>
                            <a:pt x="1105" y="1241"/>
                          </a:lnTo>
                          <a:lnTo>
                            <a:pt x="1106" y="1240"/>
                          </a:lnTo>
                          <a:lnTo>
                            <a:pt x="1106" y="1240"/>
                          </a:lnTo>
                          <a:lnTo>
                            <a:pt x="1107" y="1239"/>
                          </a:lnTo>
                          <a:lnTo>
                            <a:pt x="1108" y="1240"/>
                          </a:lnTo>
                          <a:lnTo>
                            <a:pt x="1109" y="1241"/>
                          </a:lnTo>
                          <a:lnTo>
                            <a:pt x="1109" y="1241"/>
                          </a:lnTo>
                          <a:lnTo>
                            <a:pt x="1118" y="1257"/>
                          </a:lnTo>
                          <a:lnTo>
                            <a:pt x="1123" y="1266"/>
                          </a:lnTo>
                          <a:lnTo>
                            <a:pt x="1128" y="1274"/>
                          </a:lnTo>
                          <a:lnTo>
                            <a:pt x="1128" y="1274"/>
                          </a:lnTo>
                          <a:lnTo>
                            <a:pt x="1134" y="1279"/>
                          </a:lnTo>
                          <a:lnTo>
                            <a:pt x="1139" y="1282"/>
                          </a:lnTo>
                          <a:lnTo>
                            <a:pt x="1143" y="1282"/>
                          </a:lnTo>
                          <a:lnTo>
                            <a:pt x="1144" y="1282"/>
                          </a:lnTo>
                          <a:lnTo>
                            <a:pt x="1144" y="1282"/>
                          </a:lnTo>
                          <a:lnTo>
                            <a:pt x="1145" y="1282"/>
                          </a:lnTo>
                          <a:lnTo>
                            <a:pt x="1146" y="1281"/>
                          </a:lnTo>
                          <a:lnTo>
                            <a:pt x="1148" y="1277"/>
                          </a:lnTo>
                          <a:lnTo>
                            <a:pt x="1148" y="1277"/>
                          </a:lnTo>
                          <a:lnTo>
                            <a:pt x="1149" y="1270"/>
                          </a:lnTo>
                          <a:lnTo>
                            <a:pt x="1150" y="1262"/>
                          </a:lnTo>
                          <a:lnTo>
                            <a:pt x="1150" y="1262"/>
                          </a:lnTo>
                          <a:lnTo>
                            <a:pt x="1152" y="1260"/>
                          </a:lnTo>
                          <a:lnTo>
                            <a:pt x="1154" y="1259"/>
                          </a:lnTo>
                          <a:lnTo>
                            <a:pt x="1156" y="1259"/>
                          </a:lnTo>
                          <a:lnTo>
                            <a:pt x="1156" y="1259"/>
                          </a:lnTo>
                          <a:lnTo>
                            <a:pt x="1155" y="1265"/>
                          </a:lnTo>
                          <a:lnTo>
                            <a:pt x="1154" y="1271"/>
                          </a:lnTo>
                          <a:lnTo>
                            <a:pt x="1154" y="1274"/>
                          </a:lnTo>
                          <a:lnTo>
                            <a:pt x="1154" y="1274"/>
                          </a:lnTo>
                          <a:lnTo>
                            <a:pt x="1156" y="1277"/>
                          </a:lnTo>
                          <a:lnTo>
                            <a:pt x="1160" y="1278"/>
                          </a:lnTo>
                          <a:lnTo>
                            <a:pt x="1163" y="1278"/>
                          </a:lnTo>
                          <a:lnTo>
                            <a:pt x="1163" y="1278"/>
                          </a:lnTo>
                          <a:lnTo>
                            <a:pt x="1167" y="1289"/>
                          </a:lnTo>
                          <a:lnTo>
                            <a:pt x="1171" y="1299"/>
                          </a:lnTo>
                          <a:lnTo>
                            <a:pt x="1177" y="1308"/>
                          </a:lnTo>
                          <a:lnTo>
                            <a:pt x="1177" y="1308"/>
                          </a:lnTo>
                          <a:lnTo>
                            <a:pt x="1188" y="1322"/>
                          </a:lnTo>
                          <a:lnTo>
                            <a:pt x="1199" y="1336"/>
                          </a:lnTo>
                          <a:lnTo>
                            <a:pt x="1199" y="1336"/>
                          </a:lnTo>
                          <a:lnTo>
                            <a:pt x="1204" y="1343"/>
                          </a:lnTo>
                          <a:lnTo>
                            <a:pt x="1208" y="1349"/>
                          </a:lnTo>
                          <a:lnTo>
                            <a:pt x="1210" y="1356"/>
                          </a:lnTo>
                          <a:lnTo>
                            <a:pt x="1210" y="1356"/>
                          </a:lnTo>
                          <a:lnTo>
                            <a:pt x="1211" y="1363"/>
                          </a:lnTo>
                          <a:lnTo>
                            <a:pt x="1213" y="1370"/>
                          </a:lnTo>
                          <a:lnTo>
                            <a:pt x="1216" y="1378"/>
                          </a:lnTo>
                          <a:lnTo>
                            <a:pt x="1216" y="1378"/>
                          </a:lnTo>
                          <a:lnTo>
                            <a:pt x="1221" y="1385"/>
                          </a:lnTo>
                          <a:lnTo>
                            <a:pt x="1227" y="1390"/>
                          </a:lnTo>
                          <a:lnTo>
                            <a:pt x="1233" y="1395"/>
                          </a:lnTo>
                          <a:lnTo>
                            <a:pt x="1233" y="1395"/>
                          </a:lnTo>
                          <a:lnTo>
                            <a:pt x="1240" y="1403"/>
                          </a:lnTo>
                          <a:lnTo>
                            <a:pt x="1246" y="1413"/>
                          </a:lnTo>
                          <a:lnTo>
                            <a:pt x="1252" y="1427"/>
                          </a:lnTo>
                          <a:lnTo>
                            <a:pt x="1252" y="1427"/>
                          </a:lnTo>
                          <a:lnTo>
                            <a:pt x="1256" y="1443"/>
                          </a:lnTo>
                          <a:lnTo>
                            <a:pt x="1258" y="1459"/>
                          </a:lnTo>
                          <a:lnTo>
                            <a:pt x="1262" y="1472"/>
                          </a:lnTo>
                          <a:lnTo>
                            <a:pt x="1263" y="1476"/>
                          </a:lnTo>
                          <a:lnTo>
                            <a:pt x="1265" y="1478"/>
                          </a:lnTo>
                          <a:lnTo>
                            <a:pt x="1265" y="1478"/>
                          </a:lnTo>
                          <a:lnTo>
                            <a:pt x="1267" y="1481"/>
                          </a:lnTo>
                          <a:lnTo>
                            <a:pt x="1268" y="1483"/>
                          </a:lnTo>
                          <a:lnTo>
                            <a:pt x="1270" y="1488"/>
                          </a:lnTo>
                          <a:lnTo>
                            <a:pt x="1275" y="1493"/>
                          </a:lnTo>
                          <a:lnTo>
                            <a:pt x="1275" y="1493"/>
                          </a:lnTo>
                          <a:lnTo>
                            <a:pt x="1284" y="1499"/>
                          </a:lnTo>
                          <a:lnTo>
                            <a:pt x="1292" y="1508"/>
                          </a:lnTo>
                          <a:lnTo>
                            <a:pt x="1292" y="1508"/>
                          </a:lnTo>
                          <a:lnTo>
                            <a:pt x="1303" y="1521"/>
                          </a:lnTo>
                          <a:lnTo>
                            <a:pt x="1311" y="1534"/>
                          </a:lnTo>
                          <a:lnTo>
                            <a:pt x="1318" y="1546"/>
                          </a:lnTo>
                          <a:lnTo>
                            <a:pt x="1318" y="1546"/>
                          </a:lnTo>
                          <a:lnTo>
                            <a:pt x="1318" y="1551"/>
                          </a:lnTo>
                          <a:lnTo>
                            <a:pt x="1321" y="1556"/>
                          </a:lnTo>
                          <a:lnTo>
                            <a:pt x="1324" y="1561"/>
                          </a:lnTo>
                          <a:lnTo>
                            <a:pt x="1324" y="1561"/>
                          </a:lnTo>
                          <a:lnTo>
                            <a:pt x="1330" y="1567"/>
                          </a:lnTo>
                          <a:lnTo>
                            <a:pt x="1338" y="1575"/>
                          </a:lnTo>
                          <a:lnTo>
                            <a:pt x="1338" y="1575"/>
                          </a:lnTo>
                          <a:lnTo>
                            <a:pt x="1343" y="1584"/>
                          </a:lnTo>
                          <a:lnTo>
                            <a:pt x="1348" y="1593"/>
                          </a:lnTo>
                          <a:lnTo>
                            <a:pt x="1350" y="1601"/>
                          </a:lnTo>
                          <a:lnTo>
                            <a:pt x="1350" y="1601"/>
                          </a:lnTo>
                          <a:lnTo>
                            <a:pt x="1350" y="1607"/>
                          </a:lnTo>
                          <a:lnTo>
                            <a:pt x="1350" y="1621"/>
                          </a:lnTo>
                          <a:lnTo>
                            <a:pt x="1350" y="1621"/>
                          </a:lnTo>
                          <a:lnTo>
                            <a:pt x="1349" y="1626"/>
                          </a:lnTo>
                          <a:lnTo>
                            <a:pt x="1350" y="1633"/>
                          </a:lnTo>
                          <a:lnTo>
                            <a:pt x="1350" y="1633"/>
                          </a:lnTo>
                          <a:lnTo>
                            <a:pt x="1354" y="1648"/>
                          </a:lnTo>
                          <a:lnTo>
                            <a:pt x="1359" y="1661"/>
                          </a:lnTo>
                          <a:lnTo>
                            <a:pt x="1365" y="1676"/>
                          </a:lnTo>
                          <a:lnTo>
                            <a:pt x="1365" y="1676"/>
                          </a:lnTo>
                          <a:lnTo>
                            <a:pt x="1366" y="1679"/>
                          </a:lnTo>
                          <a:lnTo>
                            <a:pt x="1366" y="1686"/>
                          </a:lnTo>
                          <a:lnTo>
                            <a:pt x="1366" y="1686"/>
                          </a:lnTo>
                          <a:lnTo>
                            <a:pt x="1365" y="1694"/>
                          </a:lnTo>
                          <a:lnTo>
                            <a:pt x="1365" y="1698"/>
                          </a:lnTo>
                          <a:lnTo>
                            <a:pt x="1366" y="1701"/>
                          </a:lnTo>
                          <a:lnTo>
                            <a:pt x="1366" y="1701"/>
                          </a:lnTo>
                          <a:lnTo>
                            <a:pt x="1370" y="1703"/>
                          </a:lnTo>
                          <a:lnTo>
                            <a:pt x="1373" y="1706"/>
                          </a:lnTo>
                          <a:lnTo>
                            <a:pt x="1382" y="1708"/>
                          </a:lnTo>
                          <a:lnTo>
                            <a:pt x="1389" y="1708"/>
                          </a:lnTo>
                          <a:lnTo>
                            <a:pt x="1392" y="1708"/>
                          </a:lnTo>
                          <a:lnTo>
                            <a:pt x="1392" y="1708"/>
                          </a:lnTo>
                          <a:lnTo>
                            <a:pt x="1397" y="1707"/>
                          </a:lnTo>
                          <a:lnTo>
                            <a:pt x="1405" y="1702"/>
                          </a:lnTo>
                          <a:lnTo>
                            <a:pt x="1405" y="1702"/>
                          </a:lnTo>
                          <a:lnTo>
                            <a:pt x="1411" y="1696"/>
                          </a:lnTo>
                          <a:lnTo>
                            <a:pt x="1415" y="1693"/>
                          </a:lnTo>
                          <a:lnTo>
                            <a:pt x="1415" y="1693"/>
                          </a:lnTo>
                          <a:lnTo>
                            <a:pt x="1418" y="1691"/>
                          </a:lnTo>
                          <a:lnTo>
                            <a:pt x="1420" y="1690"/>
                          </a:lnTo>
                          <a:lnTo>
                            <a:pt x="1424" y="1688"/>
                          </a:lnTo>
                          <a:lnTo>
                            <a:pt x="1424" y="1688"/>
                          </a:lnTo>
                          <a:lnTo>
                            <a:pt x="1434" y="1687"/>
                          </a:lnTo>
                          <a:lnTo>
                            <a:pt x="1443" y="1686"/>
                          </a:lnTo>
                          <a:lnTo>
                            <a:pt x="1443" y="1686"/>
                          </a:lnTo>
                          <a:lnTo>
                            <a:pt x="1451" y="1682"/>
                          </a:lnTo>
                          <a:lnTo>
                            <a:pt x="1456" y="1679"/>
                          </a:lnTo>
                          <a:lnTo>
                            <a:pt x="1459" y="1674"/>
                          </a:lnTo>
                          <a:lnTo>
                            <a:pt x="1459" y="1674"/>
                          </a:lnTo>
                          <a:lnTo>
                            <a:pt x="1462" y="1671"/>
                          </a:lnTo>
                          <a:lnTo>
                            <a:pt x="1464" y="1670"/>
                          </a:lnTo>
                          <a:lnTo>
                            <a:pt x="1467" y="1669"/>
                          </a:lnTo>
                          <a:lnTo>
                            <a:pt x="1467" y="1669"/>
                          </a:lnTo>
                          <a:lnTo>
                            <a:pt x="1475" y="1667"/>
                          </a:lnTo>
                          <a:lnTo>
                            <a:pt x="1480" y="1667"/>
                          </a:lnTo>
                          <a:lnTo>
                            <a:pt x="1484" y="1666"/>
                          </a:lnTo>
                          <a:lnTo>
                            <a:pt x="1484" y="1666"/>
                          </a:lnTo>
                          <a:lnTo>
                            <a:pt x="1488" y="1664"/>
                          </a:lnTo>
                          <a:lnTo>
                            <a:pt x="1489" y="1661"/>
                          </a:lnTo>
                          <a:lnTo>
                            <a:pt x="1492" y="1656"/>
                          </a:lnTo>
                          <a:lnTo>
                            <a:pt x="1494" y="1650"/>
                          </a:lnTo>
                          <a:lnTo>
                            <a:pt x="1494" y="1650"/>
                          </a:lnTo>
                          <a:lnTo>
                            <a:pt x="1495" y="1649"/>
                          </a:lnTo>
                          <a:lnTo>
                            <a:pt x="1500" y="1649"/>
                          </a:lnTo>
                          <a:lnTo>
                            <a:pt x="1500" y="1649"/>
                          </a:lnTo>
                          <a:lnTo>
                            <a:pt x="1506" y="1650"/>
                          </a:lnTo>
                          <a:lnTo>
                            <a:pt x="1510" y="1651"/>
                          </a:lnTo>
                          <a:lnTo>
                            <a:pt x="1513" y="1650"/>
                          </a:lnTo>
                          <a:lnTo>
                            <a:pt x="1513" y="1650"/>
                          </a:lnTo>
                          <a:lnTo>
                            <a:pt x="1522" y="1648"/>
                          </a:lnTo>
                          <a:lnTo>
                            <a:pt x="1522" y="1648"/>
                          </a:lnTo>
                          <a:lnTo>
                            <a:pt x="1532" y="1645"/>
                          </a:lnTo>
                          <a:lnTo>
                            <a:pt x="1542" y="1640"/>
                          </a:lnTo>
                          <a:lnTo>
                            <a:pt x="1542" y="1640"/>
                          </a:lnTo>
                          <a:lnTo>
                            <a:pt x="1548" y="1637"/>
                          </a:lnTo>
                          <a:lnTo>
                            <a:pt x="1553" y="1632"/>
                          </a:lnTo>
                          <a:lnTo>
                            <a:pt x="1555" y="1626"/>
                          </a:lnTo>
                          <a:lnTo>
                            <a:pt x="1558" y="1621"/>
                          </a:lnTo>
                          <a:lnTo>
                            <a:pt x="1560" y="1612"/>
                          </a:lnTo>
                          <a:lnTo>
                            <a:pt x="1560" y="1610"/>
                          </a:lnTo>
                          <a:lnTo>
                            <a:pt x="1560" y="1610"/>
                          </a:lnTo>
                          <a:lnTo>
                            <a:pt x="1560" y="1607"/>
                          </a:lnTo>
                          <a:lnTo>
                            <a:pt x="1561" y="1605"/>
                          </a:lnTo>
                          <a:lnTo>
                            <a:pt x="1565" y="1604"/>
                          </a:lnTo>
                          <a:lnTo>
                            <a:pt x="1565" y="1604"/>
                          </a:lnTo>
                          <a:lnTo>
                            <a:pt x="1577" y="1600"/>
                          </a:lnTo>
                          <a:lnTo>
                            <a:pt x="1586" y="1599"/>
                          </a:lnTo>
                          <a:lnTo>
                            <a:pt x="1593" y="1595"/>
                          </a:lnTo>
                          <a:lnTo>
                            <a:pt x="1593" y="1595"/>
                          </a:lnTo>
                          <a:lnTo>
                            <a:pt x="1603" y="1591"/>
                          </a:lnTo>
                          <a:lnTo>
                            <a:pt x="1612" y="1586"/>
                          </a:lnTo>
                          <a:lnTo>
                            <a:pt x="1619" y="1581"/>
                          </a:lnTo>
                          <a:lnTo>
                            <a:pt x="1619" y="1581"/>
                          </a:lnTo>
                          <a:lnTo>
                            <a:pt x="1620" y="1579"/>
                          </a:lnTo>
                          <a:lnTo>
                            <a:pt x="1623" y="1575"/>
                          </a:lnTo>
                          <a:lnTo>
                            <a:pt x="1623" y="1575"/>
                          </a:lnTo>
                          <a:lnTo>
                            <a:pt x="1625" y="1570"/>
                          </a:lnTo>
                          <a:lnTo>
                            <a:pt x="1628" y="1567"/>
                          </a:lnTo>
                          <a:lnTo>
                            <a:pt x="1628" y="1567"/>
                          </a:lnTo>
                          <a:lnTo>
                            <a:pt x="1632" y="1564"/>
                          </a:lnTo>
                          <a:lnTo>
                            <a:pt x="1636" y="1562"/>
                          </a:lnTo>
                          <a:lnTo>
                            <a:pt x="1645" y="1559"/>
                          </a:lnTo>
                          <a:lnTo>
                            <a:pt x="1645" y="1559"/>
                          </a:lnTo>
                          <a:lnTo>
                            <a:pt x="1650" y="1558"/>
                          </a:lnTo>
                          <a:lnTo>
                            <a:pt x="1652" y="1556"/>
                          </a:lnTo>
                          <a:lnTo>
                            <a:pt x="1652" y="1556"/>
                          </a:lnTo>
                          <a:lnTo>
                            <a:pt x="1652" y="1554"/>
                          </a:lnTo>
                          <a:lnTo>
                            <a:pt x="1653" y="1551"/>
                          </a:lnTo>
                          <a:lnTo>
                            <a:pt x="1656" y="1547"/>
                          </a:lnTo>
                          <a:lnTo>
                            <a:pt x="1661" y="1542"/>
                          </a:lnTo>
                          <a:lnTo>
                            <a:pt x="1661" y="1542"/>
                          </a:lnTo>
                          <a:lnTo>
                            <a:pt x="1670" y="1537"/>
                          </a:lnTo>
                          <a:lnTo>
                            <a:pt x="1675" y="1535"/>
                          </a:lnTo>
                          <a:lnTo>
                            <a:pt x="1679" y="1532"/>
                          </a:lnTo>
                          <a:lnTo>
                            <a:pt x="1679" y="1532"/>
                          </a:lnTo>
                          <a:lnTo>
                            <a:pt x="1682" y="1530"/>
                          </a:lnTo>
                          <a:lnTo>
                            <a:pt x="1682" y="1527"/>
                          </a:lnTo>
                          <a:lnTo>
                            <a:pt x="1682" y="1523"/>
                          </a:lnTo>
                          <a:lnTo>
                            <a:pt x="1679" y="1519"/>
                          </a:lnTo>
                          <a:lnTo>
                            <a:pt x="1678" y="1518"/>
                          </a:lnTo>
                          <a:lnTo>
                            <a:pt x="1678" y="1518"/>
                          </a:lnTo>
                          <a:lnTo>
                            <a:pt x="1678" y="1509"/>
                          </a:lnTo>
                          <a:lnTo>
                            <a:pt x="1679" y="1502"/>
                          </a:lnTo>
                          <a:lnTo>
                            <a:pt x="1680" y="1496"/>
                          </a:lnTo>
                          <a:lnTo>
                            <a:pt x="1680" y="1496"/>
                          </a:lnTo>
                          <a:lnTo>
                            <a:pt x="1682" y="1494"/>
                          </a:lnTo>
                          <a:lnTo>
                            <a:pt x="1683" y="1492"/>
                          </a:lnTo>
                          <a:lnTo>
                            <a:pt x="1688" y="1492"/>
                          </a:lnTo>
                          <a:lnTo>
                            <a:pt x="1691" y="1492"/>
                          </a:lnTo>
                          <a:lnTo>
                            <a:pt x="1691" y="1492"/>
                          </a:lnTo>
                          <a:lnTo>
                            <a:pt x="1693" y="1492"/>
                          </a:lnTo>
                          <a:lnTo>
                            <a:pt x="1694" y="1492"/>
                          </a:lnTo>
                          <a:lnTo>
                            <a:pt x="1696" y="1489"/>
                          </a:lnTo>
                          <a:lnTo>
                            <a:pt x="1700" y="1484"/>
                          </a:lnTo>
                          <a:lnTo>
                            <a:pt x="1700" y="1484"/>
                          </a:lnTo>
                          <a:lnTo>
                            <a:pt x="1707" y="1466"/>
                          </a:lnTo>
                          <a:lnTo>
                            <a:pt x="1713" y="1449"/>
                          </a:lnTo>
                          <a:lnTo>
                            <a:pt x="1713" y="1449"/>
                          </a:lnTo>
                          <a:lnTo>
                            <a:pt x="1715" y="1441"/>
                          </a:lnTo>
                          <a:lnTo>
                            <a:pt x="1713" y="1440"/>
                          </a:lnTo>
                          <a:lnTo>
                            <a:pt x="1713" y="1439"/>
                          </a:lnTo>
                          <a:lnTo>
                            <a:pt x="1711" y="1439"/>
                          </a:lnTo>
                          <a:lnTo>
                            <a:pt x="1710" y="1439"/>
                          </a:lnTo>
                          <a:lnTo>
                            <a:pt x="1710" y="1439"/>
                          </a:lnTo>
                          <a:lnTo>
                            <a:pt x="1700" y="1421"/>
                          </a:lnTo>
                          <a:lnTo>
                            <a:pt x="1691" y="1407"/>
                          </a:lnTo>
                          <a:lnTo>
                            <a:pt x="1686" y="1399"/>
                          </a:lnTo>
                          <a:lnTo>
                            <a:pt x="1686" y="1399"/>
                          </a:lnTo>
                          <a:lnTo>
                            <a:pt x="1682" y="1396"/>
                          </a:lnTo>
                          <a:lnTo>
                            <a:pt x="1677" y="1395"/>
                          </a:lnTo>
                          <a:lnTo>
                            <a:pt x="1672" y="1396"/>
                          </a:lnTo>
                          <a:lnTo>
                            <a:pt x="1669" y="1397"/>
                          </a:lnTo>
                          <a:lnTo>
                            <a:pt x="1663" y="1401"/>
                          </a:lnTo>
                          <a:lnTo>
                            <a:pt x="1662" y="1403"/>
                          </a:lnTo>
                          <a:lnTo>
                            <a:pt x="1662" y="1403"/>
                          </a:lnTo>
                          <a:lnTo>
                            <a:pt x="1658" y="1395"/>
                          </a:lnTo>
                          <a:lnTo>
                            <a:pt x="1655" y="1386"/>
                          </a:lnTo>
                          <a:lnTo>
                            <a:pt x="1648" y="1376"/>
                          </a:lnTo>
                          <a:lnTo>
                            <a:pt x="1648" y="1376"/>
                          </a:lnTo>
                          <a:lnTo>
                            <a:pt x="1632" y="1353"/>
                          </a:lnTo>
                          <a:lnTo>
                            <a:pt x="1632" y="1353"/>
                          </a:lnTo>
                          <a:lnTo>
                            <a:pt x="1630" y="1348"/>
                          </a:lnTo>
                          <a:lnTo>
                            <a:pt x="1629" y="1344"/>
                          </a:lnTo>
                          <a:lnTo>
                            <a:pt x="1628" y="1336"/>
                          </a:lnTo>
                          <a:lnTo>
                            <a:pt x="1628" y="1330"/>
                          </a:lnTo>
                          <a:lnTo>
                            <a:pt x="1628" y="1327"/>
                          </a:lnTo>
                          <a:lnTo>
                            <a:pt x="1628" y="1327"/>
                          </a:lnTo>
                          <a:lnTo>
                            <a:pt x="1626" y="1325"/>
                          </a:lnTo>
                          <a:lnTo>
                            <a:pt x="1625" y="1325"/>
                          </a:lnTo>
                          <a:lnTo>
                            <a:pt x="1623" y="1326"/>
                          </a:lnTo>
                          <a:lnTo>
                            <a:pt x="1623" y="1326"/>
                          </a:lnTo>
                          <a:lnTo>
                            <a:pt x="1620" y="1330"/>
                          </a:lnTo>
                          <a:lnTo>
                            <a:pt x="1618" y="1336"/>
                          </a:lnTo>
                          <a:lnTo>
                            <a:pt x="1612" y="1352"/>
                          </a:lnTo>
                          <a:lnTo>
                            <a:pt x="1608" y="1359"/>
                          </a:lnTo>
                          <a:lnTo>
                            <a:pt x="1603" y="1368"/>
                          </a:lnTo>
                          <a:lnTo>
                            <a:pt x="1598" y="1374"/>
                          </a:lnTo>
                          <a:lnTo>
                            <a:pt x="1591" y="1380"/>
                          </a:lnTo>
                          <a:lnTo>
                            <a:pt x="1591" y="1380"/>
                          </a:lnTo>
                          <a:lnTo>
                            <a:pt x="1582" y="1385"/>
                          </a:lnTo>
                          <a:lnTo>
                            <a:pt x="1572" y="1387"/>
                          </a:lnTo>
                          <a:lnTo>
                            <a:pt x="1562" y="1389"/>
                          </a:lnTo>
                          <a:lnTo>
                            <a:pt x="1553" y="1390"/>
                          </a:lnTo>
                          <a:lnTo>
                            <a:pt x="1537" y="1389"/>
                          </a:lnTo>
                          <a:lnTo>
                            <a:pt x="1531" y="1387"/>
                          </a:lnTo>
                          <a:lnTo>
                            <a:pt x="1531" y="1387"/>
                          </a:lnTo>
                          <a:lnTo>
                            <a:pt x="1528" y="1383"/>
                          </a:lnTo>
                          <a:lnTo>
                            <a:pt x="1526" y="1379"/>
                          </a:lnTo>
                          <a:lnTo>
                            <a:pt x="1526" y="1374"/>
                          </a:lnTo>
                          <a:lnTo>
                            <a:pt x="1526" y="1374"/>
                          </a:lnTo>
                          <a:lnTo>
                            <a:pt x="1529" y="1363"/>
                          </a:lnTo>
                          <a:lnTo>
                            <a:pt x="1531" y="1352"/>
                          </a:lnTo>
                          <a:lnTo>
                            <a:pt x="1531" y="1352"/>
                          </a:lnTo>
                          <a:lnTo>
                            <a:pt x="1531" y="1348"/>
                          </a:lnTo>
                          <a:lnTo>
                            <a:pt x="1531" y="1344"/>
                          </a:lnTo>
                          <a:lnTo>
                            <a:pt x="1527" y="1338"/>
                          </a:lnTo>
                          <a:lnTo>
                            <a:pt x="1524" y="1335"/>
                          </a:lnTo>
                          <a:lnTo>
                            <a:pt x="1523" y="1333"/>
                          </a:lnTo>
                          <a:lnTo>
                            <a:pt x="1523" y="1333"/>
                          </a:lnTo>
                          <a:lnTo>
                            <a:pt x="1519" y="1331"/>
                          </a:lnTo>
                          <a:lnTo>
                            <a:pt x="1516" y="1331"/>
                          </a:lnTo>
                          <a:lnTo>
                            <a:pt x="1515" y="1331"/>
                          </a:lnTo>
                          <a:lnTo>
                            <a:pt x="1513" y="1332"/>
                          </a:lnTo>
                          <a:lnTo>
                            <a:pt x="1513" y="1332"/>
                          </a:lnTo>
                          <a:lnTo>
                            <a:pt x="1510" y="1338"/>
                          </a:lnTo>
                          <a:lnTo>
                            <a:pt x="1507" y="1346"/>
                          </a:lnTo>
                          <a:lnTo>
                            <a:pt x="1504" y="1354"/>
                          </a:lnTo>
                          <a:lnTo>
                            <a:pt x="1504" y="1354"/>
                          </a:lnTo>
                          <a:lnTo>
                            <a:pt x="1501" y="1349"/>
                          </a:lnTo>
                          <a:lnTo>
                            <a:pt x="1499" y="1344"/>
                          </a:lnTo>
                          <a:lnTo>
                            <a:pt x="1496" y="1337"/>
                          </a:lnTo>
                          <a:lnTo>
                            <a:pt x="1496" y="1337"/>
                          </a:lnTo>
                          <a:lnTo>
                            <a:pt x="1495" y="1329"/>
                          </a:lnTo>
                          <a:lnTo>
                            <a:pt x="1492" y="1320"/>
                          </a:lnTo>
                          <a:lnTo>
                            <a:pt x="1492" y="1320"/>
                          </a:lnTo>
                          <a:lnTo>
                            <a:pt x="1490" y="1314"/>
                          </a:lnTo>
                          <a:lnTo>
                            <a:pt x="1486" y="1310"/>
                          </a:lnTo>
                          <a:lnTo>
                            <a:pt x="1479" y="1303"/>
                          </a:lnTo>
                          <a:lnTo>
                            <a:pt x="1472" y="1298"/>
                          </a:lnTo>
                          <a:lnTo>
                            <a:pt x="1469" y="1297"/>
                          </a:lnTo>
                          <a:lnTo>
                            <a:pt x="1469" y="1297"/>
                          </a:lnTo>
                          <a:lnTo>
                            <a:pt x="1468" y="1290"/>
                          </a:lnTo>
                          <a:lnTo>
                            <a:pt x="1465" y="1283"/>
                          </a:lnTo>
                          <a:lnTo>
                            <a:pt x="1462" y="1274"/>
                          </a:lnTo>
                          <a:lnTo>
                            <a:pt x="1462" y="1274"/>
                          </a:lnTo>
                          <a:lnTo>
                            <a:pt x="1456" y="1262"/>
                          </a:lnTo>
                          <a:lnTo>
                            <a:pt x="1450" y="1250"/>
                          </a:lnTo>
                          <a:lnTo>
                            <a:pt x="1450" y="1250"/>
                          </a:lnTo>
                          <a:lnTo>
                            <a:pt x="1448" y="1244"/>
                          </a:lnTo>
                          <a:lnTo>
                            <a:pt x="1448" y="1240"/>
                          </a:lnTo>
                          <a:lnTo>
                            <a:pt x="1450" y="1235"/>
                          </a:lnTo>
                          <a:lnTo>
                            <a:pt x="1451" y="1233"/>
                          </a:lnTo>
                          <a:lnTo>
                            <a:pt x="1454" y="1228"/>
                          </a:lnTo>
                          <a:lnTo>
                            <a:pt x="1456" y="1227"/>
                          </a:lnTo>
                          <a:lnTo>
                            <a:pt x="1456" y="1227"/>
                          </a:lnTo>
                          <a:lnTo>
                            <a:pt x="1458" y="1225"/>
                          </a:lnTo>
                          <a:lnTo>
                            <a:pt x="1463" y="1222"/>
                          </a:lnTo>
                          <a:lnTo>
                            <a:pt x="1467" y="1220"/>
                          </a:lnTo>
                          <a:lnTo>
                            <a:pt x="1470" y="1219"/>
                          </a:lnTo>
                          <a:lnTo>
                            <a:pt x="1475" y="1220"/>
                          </a:lnTo>
                          <a:lnTo>
                            <a:pt x="1479" y="1222"/>
                          </a:lnTo>
                          <a:lnTo>
                            <a:pt x="1479" y="1222"/>
                          </a:lnTo>
                          <a:lnTo>
                            <a:pt x="1485" y="1227"/>
                          </a:lnTo>
                          <a:lnTo>
                            <a:pt x="1491" y="1234"/>
                          </a:lnTo>
                          <a:lnTo>
                            <a:pt x="1502" y="1249"/>
                          </a:lnTo>
                          <a:lnTo>
                            <a:pt x="1510" y="1262"/>
                          </a:lnTo>
                          <a:lnTo>
                            <a:pt x="1513" y="1267"/>
                          </a:lnTo>
                          <a:lnTo>
                            <a:pt x="1513" y="1267"/>
                          </a:lnTo>
                          <a:lnTo>
                            <a:pt x="1515" y="1273"/>
                          </a:lnTo>
                          <a:lnTo>
                            <a:pt x="1516" y="1278"/>
                          </a:lnTo>
                          <a:lnTo>
                            <a:pt x="1519" y="1283"/>
                          </a:lnTo>
                          <a:lnTo>
                            <a:pt x="1519" y="1283"/>
                          </a:lnTo>
                          <a:lnTo>
                            <a:pt x="1523" y="1286"/>
                          </a:lnTo>
                          <a:lnTo>
                            <a:pt x="1528" y="1288"/>
                          </a:lnTo>
                          <a:lnTo>
                            <a:pt x="1534" y="1289"/>
                          </a:lnTo>
                          <a:lnTo>
                            <a:pt x="1534" y="1289"/>
                          </a:lnTo>
                          <a:lnTo>
                            <a:pt x="1540" y="1297"/>
                          </a:lnTo>
                          <a:lnTo>
                            <a:pt x="1549" y="1303"/>
                          </a:lnTo>
                          <a:lnTo>
                            <a:pt x="1558" y="1309"/>
                          </a:lnTo>
                          <a:lnTo>
                            <a:pt x="1558" y="1309"/>
                          </a:lnTo>
                          <a:lnTo>
                            <a:pt x="1566" y="1313"/>
                          </a:lnTo>
                          <a:lnTo>
                            <a:pt x="1575" y="1315"/>
                          </a:lnTo>
                          <a:lnTo>
                            <a:pt x="1583" y="1316"/>
                          </a:lnTo>
                          <a:lnTo>
                            <a:pt x="1583" y="1316"/>
                          </a:lnTo>
                          <a:lnTo>
                            <a:pt x="1589" y="1319"/>
                          </a:lnTo>
                          <a:lnTo>
                            <a:pt x="1594" y="1320"/>
                          </a:lnTo>
                          <a:lnTo>
                            <a:pt x="1601" y="1321"/>
                          </a:lnTo>
                          <a:lnTo>
                            <a:pt x="1601" y="1321"/>
                          </a:lnTo>
                          <a:lnTo>
                            <a:pt x="1610" y="1319"/>
                          </a:lnTo>
                          <a:lnTo>
                            <a:pt x="1619" y="1316"/>
                          </a:lnTo>
                          <a:lnTo>
                            <a:pt x="1628" y="1311"/>
                          </a:lnTo>
                          <a:lnTo>
                            <a:pt x="1628" y="1311"/>
                          </a:lnTo>
                          <a:lnTo>
                            <a:pt x="1632" y="1310"/>
                          </a:lnTo>
                          <a:lnTo>
                            <a:pt x="1636" y="1310"/>
                          </a:lnTo>
                          <a:lnTo>
                            <a:pt x="1637" y="1310"/>
                          </a:lnTo>
                          <a:lnTo>
                            <a:pt x="1640" y="1311"/>
                          </a:lnTo>
                          <a:lnTo>
                            <a:pt x="1640" y="1311"/>
                          </a:lnTo>
                          <a:lnTo>
                            <a:pt x="1643" y="1316"/>
                          </a:lnTo>
                          <a:lnTo>
                            <a:pt x="1647" y="1322"/>
                          </a:lnTo>
                          <a:lnTo>
                            <a:pt x="1656" y="1335"/>
                          </a:lnTo>
                          <a:lnTo>
                            <a:pt x="1656" y="1335"/>
                          </a:lnTo>
                          <a:lnTo>
                            <a:pt x="1659" y="1338"/>
                          </a:lnTo>
                          <a:lnTo>
                            <a:pt x="1663" y="1341"/>
                          </a:lnTo>
                          <a:lnTo>
                            <a:pt x="1668" y="1343"/>
                          </a:lnTo>
                          <a:lnTo>
                            <a:pt x="1668" y="1343"/>
                          </a:lnTo>
                          <a:lnTo>
                            <a:pt x="1675" y="1347"/>
                          </a:lnTo>
                          <a:lnTo>
                            <a:pt x="1693" y="1353"/>
                          </a:lnTo>
                          <a:lnTo>
                            <a:pt x="1702" y="1356"/>
                          </a:lnTo>
                          <a:lnTo>
                            <a:pt x="1715" y="1358"/>
                          </a:lnTo>
                          <a:lnTo>
                            <a:pt x="1727" y="1359"/>
                          </a:lnTo>
                          <a:lnTo>
                            <a:pt x="1739" y="1360"/>
                          </a:lnTo>
                          <a:lnTo>
                            <a:pt x="1739" y="1360"/>
                          </a:lnTo>
                          <a:lnTo>
                            <a:pt x="1759" y="1359"/>
                          </a:lnTo>
                          <a:lnTo>
                            <a:pt x="1780" y="1357"/>
                          </a:lnTo>
                          <a:lnTo>
                            <a:pt x="1817" y="1351"/>
                          </a:lnTo>
                          <a:lnTo>
                            <a:pt x="1817" y="1351"/>
                          </a:lnTo>
                          <a:lnTo>
                            <a:pt x="1829" y="1349"/>
                          </a:lnTo>
                          <a:lnTo>
                            <a:pt x="1844" y="1349"/>
                          </a:lnTo>
                          <a:lnTo>
                            <a:pt x="1860" y="1351"/>
                          </a:lnTo>
                          <a:lnTo>
                            <a:pt x="1860" y="1351"/>
                          </a:lnTo>
                          <a:lnTo>
                            <a:pt x="1864" y="1362"/>
                          </a:lnTo>
                          <a:lnTo>
                            <a:pt x="1871" y="1371"/>
                          </a:lnTo>
                          <a:lnTo>
                            <a:pt x="1878" y="1380"/>
                          </a:lnTo>
                          <a:lnTo>
                            <a:pt x="1878" y="1380"/>
                          </a:lnTo>
                          <a:lnTo>
                            <a:pt x="1900" y="1400"/>
                          </a:lnTo>
                          <a:lnTo>
                            <a:pt x="1900" y="1400"/>
                          </a:lnTo>
                          <a:lnTo>
                            <a:pt x="1917" y="1417"/>
                          </a:lnTo>
                          <a:lnTo>
                            <a:pt x="1917" y="1417"/>
                          </a:lnTo>
                          <a:lnTo>
                            <a:pt x="1921" y="1421"/>
                          </a:lnTo>
                          <a:lnTo>
                            <a:pt x="1926" y="1423"/>
                          </a:lnTo>
                          <a:lnTo>
                            <a:pt x="1934" y="1426"/>
                          </a:lnTo>
                          <a:lnTo>
                            <a:pt x="1941" y="1427"/>
                          </a:lnTo>
                          <a:lnTo>
                            <a:pt x="1943" y="1427"/>
                          </a:lnTo>
                          <a:lnTo>
                            <a:pt x="1943" y="1427"/>
                          </a:lnTo>
                          <a:lnTo>
                            <a:pt x="1944" y="1429"/>
                          </a:lnTo>
                          <a:lnTo>
                            <a:pt x="1944" y="1430"/>
                          </a:lnTo>
                          <a:lnTo>
                            <a:pt x="1942" y="1432"/>
                          </a:lnTo>
                          <a:lnTo>
                            <a:pt x="1942" y="1432"/>
                          </a:lnTo>
                          <a:lnTo>
                            <a:pt x="1931" y="1434"/>
                          </a:lnTo>
                          <a:lnTo>
                            <a:pt x="1926" y="1437"/>
                          </a:lnTo>
                          <a:lnTo>
                            <a:pt x="1922" y="1440"/>
                          </a:lnTo>
                          <a:lnTo>
                            <a:pt x="1922" y="1440"/>
                          </a:lnTo>
                          <a:lnTo>
                            <a:pt x="1922" y="1441"/>
                          </a:lnTo>
                          <a:lnTo>
                            <a:pt x="1922" y="1443"/>
                          </a:lnTo>
                          <a:lnTo>
                            <a:pt x="1925" y="1446"/>
                          </a:lnTo>
                          <a:lnTo>
                            <a:pt x="1930" y="1451"/>
                          </a:lnTo>
                          <a:lnTo>
                            <a:pt x="1930" y="1451"/>
                          </a:lnTo>
                          <a:lnTo>
                            <a:pt x="1936" y="1455"/>
                          </a:lnTo>
                          <a:lnTo>
                            <a:pt x="1941" y="1459"/>
                          </a:lnTo>
                          <a:lnTo>
                            <a:pt x="1947" y="1464"/>
                          </a:lnTo>
                          <a:lnTo>
                            <a:pt x="1947" y="1464"/>
                          </a:lnTo>
                          <a:lnTo>
                            <a:pt x="1958" y="1477"/>
                          </a:lnTo>
                          <a:lnTo>
                            <a:pt x="1958" y="1477"/>
                          </a:lnTo>
                          <a:lnTo>
                            <a:pt x="1960" y="1480"/>
                          </a:lnTo>
                          <a:lnTo>
                            <a:pt x="1963" y="1481"/>
                          </a:lnTo>
                          <a:lnTo>
                            <a:pt x="1966" y="1482"/>
                          </a:lnTo>
                          <a:lnTo>
                            <a:pt x="1966" y="1482"/>
                          </a:lnTo>
                          <a:lnTo>
                            <a:pt x="1976" y="1478"/>
                          </a:lnTo>
                          <a:lnTo>
                            <a:pt x="1984" y="1475"/>
                          </a:lnTo>
                          <a:lnTo>
                            <a:pt x="1987" y="1472"/>
                          </a:lnTo>
                          <a:lnTo>
                            <a:pt x="1991" y="1470"/>
                          </a:lnTo>
                          <a:lnTo>
                            <a:pt x="1991" y="1470"/>
                          </a:lnTo>
                          <a:lnTo>
                            <a:pt x="1993" y="1467"/>
                          </a:lnTo>
                          <a:lnTo>
                            <a:pt x="1995" y="1464"/>
                          </a:lnTo>
                          <a:lnTo>
                            <a:pt x="1995" y="1457"/>
                          </a:lnTo>
                          <a:lnTo>
                            <a:pt x="1993" y="1451"/>
                          </a:lnTo>
                          <a:lnTo>
                            <a:pt x="1993" y="1451"/>
                          </a:lnTo>
                          <a:lnTo>
                            <a:pt x="1996" y="1446"/>
                          </a:lnTo>
                          <a:lnTo>
                            <a:pt x="1998" y="1444"/>
                          </a:lnTo>
                          <a:lnTo>
                            <a:pt x="1999" y="1444"/>
                          </a:lnTo>
                          <a:lnTo>
                            <a:pt x="1999" y="1445"/>
                          </a:lnTo>
                          <a:lnTo>
                            <a:pt x="1999" y="1445"/>
                          </a:lnTo>
                          <a:lnTo>
                            <a:pt x="2002" y="1449"/>
                          </a:lnTo>
                          <a:lnTo>
                            <a:pt x="2003" y="1456"/>
                          </a:lnTo>
                          <a:lnTo>
                            <a:pt x="2003" y="1465"/>
                          </a:lnTo>
                          <a:lnTo>
                            <a:pt x="2003" y="1465"/>
                          </a:lnTo>
                          <a:lnTo>
                            <a:pt x="2004" y="1466"/>
                          </a:lnTo>
                          <a:lnTo>
                            <a:pt x="2006" y="1472"/>
                          </a:lnTo>
                          <a:lnTo>
                            <a:pt x="2006" y="1472"/>
                          </a:lnTo>
                          <a:lnTo>
                            <a:pt x="2009" y="1480"/>
                          </a:lnTo>
                          <a:lnTo>
                            <a:pt x="2012" y="1489"/>
                          </a:lnTo>
                          <a:lnTo>
                            <a:pt x="2012" y="1489"/>
                          </a:lnTo>
                          <a:lnTo>
                            <a:pt x="2013" y="1502"/>
                          </a:lnTo>
                          <a:lnTo>
                            <a:pt x="2014" y="1514"/>
                          </a:lnTo>
                          <a:lnTo>
                            <a:pt x="2014" y="1514"/>
                          </a:lnTo>
                          <a:lnTo>
                            <a:pt x="2014" y="1521"/>
                          </a:lnTo>
                          <a:lnTo>
                            <a:pt x="2015" y="1524"/>
                          </a:lnTo>
                          <a:lnTo>
                            <a:pt x="2015" y="1524"/>
                          </a:lnTo>
                          <a:lnTo>
                            <a:pt x="2017" y="1540"/>
                          </a:lnTo>
                          <a:lnTo>
                            <a:pt x="2018" y="1552"/>
                          </a:lnTo>
                          <a:lnTo>
                            <a:pt x="2020" y="1563"/>
                          </a:lnTo>
                          <a:lnTo>
                            <a:pt x="2020" y="1563"/>
                          </a:lnTo>
                          <a:lnTo>
                            <a:pt x="2025" y="1580"/>
                          </a:lnTo>
                          <a:lnTo>
                            <a:pt x="2031" y="1593"/>
                          </a:lnTo>
                          <a:lnTo>
                            <a:pt x="2038" y="1605"/>
                          </a:lnTo>
                          <a:lnTo>
                            <a:pt x="2038" y="1605"/>
                          </a:lnTo>
                          <a:lnTo>
                            <a:pt x="2041" y="1616"/>
                          </a:lnTo>
                          <a:lnTo>
                            <a:pt x="2045" y="1628"/>
                          </a:lnTo>
                          <a:lnTo>
                            <a:pt x="2052" y="1643"/>
                          </a:lnTo>
                          <a:lnTo>
                            <a:pt x="2052" y="1643"/>
                          </a:lnTo>
                          <a:lnTo>
                            <a:pt x="2065" y="1666"/>
                          </a:lnTo>
                          <a:lnTo>
                            <a:pt x="2065" y="1666"/>
                          </a:lnTo>
                          <a:lnTo>
                            <a:pt x="2071" y="1683"/>
                          </a:lnTo>
                          <a:lnTo>
                            <a:pt x="2076" y="1697"/>
                          </a:lnTo>
                          <a:lnTo>
                            <a:pt x="2081" y="1710"/>
                          </a:lnTo>
                          <a:lnTo>
                            <a:pt x="2081" y="1710"/>
                          </a:lnTo>
                          <a:lnTo>
                            <a:pt x="2082" y="1719"/>
                          </a:lnTo>
                          <a:lnTo>
                            <a:pt x="2084" y="1728"/>
                          </a:lnTo>
                          <a:lnTo>
                            <a:pt x="2088" y="1736"/>
                          </a:lnTo>
                          <a:lnTo>
                            <a:pt x="2088" y="1736"/>
                          </a:lnTo>
                          <a:lnTo>
                            <a:pt x="2114" y="1793"/>
                          </a:lnTo>
                          <a:lnTo>
                            <a:pt x="2128" y="1825"/>
                          </a:lnTo>
                          <a:lnTo>
                            <a:pt x="2128" y="1825"/>
                          </a:lnTo>
                          <a:lnTo>
                            <a:pt x="2130" y="1826"/>
                          </a:lnTo>
                          <a:lnTo>
                            <a:pt x="2133" y="1828"/>
                          </a:lnTo>
                          <a:lnTo>
                            <a:pt x="2135" y="1828"/>
                          </a:lnTo>
                          <a:lnTo>
                            <a:pt x="2138" y="1828"/>
                          </a:lnTo>
                          <a:lnTo>
                            <a:pt x="2141" y="1828"/>
                          </a:lnTo>
                          <a:lnTo>
                            <a:pt x="2144" y="1826"/>
                          </a:lnTo>
                          <a:lnTo>
                            <a:pt x="2144" y="1826"/>
                          </a:lnTo>
                          <a:lnTo>
                            <a:pt x="2159" y="1812"/>
                          </a:lnTo>
                          <a:lnTo>
                            <a:pt x="2159" y="1812"/>
                          </a:lnTo>
                          <a:lnTo>
                            <a:pt x="2171" y="1800"/>
                          </a:lnTo>
                          <a:lnTo>
                            <a:pt x="2171" y="1800"/>
                          </a:lnTo>
                          <a:lnTo>
                            <a:pt x="2175" y="1795"/>
                          </a:lnTo>
                          <a:lnTo>
                            <a:pt x="2175" y="1790"/>
                          </a:lnTo>
                          <a:lnTo>
                            <a:pt x="2176" y="1784"/>
                          </a:lnTo>
                          <a:lnTo>
                            <a:pt x="2176" y="1784"/>
                          </a:lnTo>
                          <a:lnTo>
                            <a:pt x="2182" y="1780"/>
                          </a:lnTo>
                          <a:lnTo>
                            <a:pt x="2187" y="1774"/>
                          </a:lnTo>
                          <a:lnTo>
                            <a:pt x="2190" y="1772"/>
                          </a:lnTo>
                          <a:lnTo>
                            <a:pt x="2190" y="1768"/>
                          </a:lnTo>
                          <a:lnTo>
                            <a:pt x="2190" y="1768"/>
                          </a:lnTo>
                          <a:lnTo>
                            <a:pt x="2191" y="1763"/>
                          </a:lnTo>
                          <a:lnTo>
                            <a:pt x="2190" y="1758"/>
                          </a:lnTo>
                          <a:lnTo>
                            <a:pt x="2189" y="1750"/>
                          </a:lnTo>
                          <a:lnTo>
                            <a:pt x="2184" y="1741"/>
                          </a:lnTo>
                          <a:lnTo>
                            <a:pt x="2184" y="1741"/>
                          </a:lnTo>
                          <a:lnTo>
                            <a:pt x="2184" y="1737"/>
                          </a:lnTo>
                          <a:lnTo>
                            <a:pt x="2184" y="1734"/>
                          </a:lnTo>
                          <a:lnTo>
                            <a:pt x="2184" y="1731"/>
                          </a:lnTo>
                          <a:lnTo>
                            <a:pt x="2184" y="1731"/>
                          </a:lnTo>
                          <a:lnTo>
                            <a:pt x="2187" y="1723"/>
                          </a:lnTo>
                          <a:lnTo>
                            <a:pt x="2191" y="1713"/>
                          </a:lnTo>
                          <a:lnTo>
                            <a:pt x="2193" y="1699"/>
                          </a:lnTo>
                          <a:lnTo>
                            <a:pt x="2196" y="1685"/>
                          </a:lnTo>
                          <a:lnTo>
                            <a:pt x="2196" y="1685"/>
                          </a:lnTo>
                          <a:lnTo>
                            <a:pt x="2196" y="1675"/>
                          </a:lnTo>
                          <a:lnTo>
                            <a:pt x="2195" y="1665"/>
                          </a:lnTo>
                          <a:lnTo>
                            <a:pt x="2191" y="1645"/>
                          </a:lnTo>
                          <a:lnTo>
                            <a:pt x="2187" y="1632"/>
                          </a:lnTo>
                          <a:lnTo>
                            <a:pt x="2186" y="1626"/>
                          </a:lnTo>
                          <a:lnTo>
                            <a:pt x="2186" y="1626"/>
                          </a:lnTo>
                          <a:lnTo>
                            <a:pt x="2192" y="1623"/>
                          </a:lnTo>
                          <a:lnTo>
                            <a:pt x="2197" y="1621"/>
                          </a:lnTo>
                          <a:lnTo>
                            <a:pt x="2201" y="1617"/>
                          </a:lnTo>
                          <a:lnTo>
                            <a:pt x="2201" y="1617"/>
                          </a:lnTo>
                          <a:lnTo>
                            <a:pt x="2202" y="1615"/>
                          </a:lnTo>
                          <a:lnTo>
                            <a:pt x="2203" y="1612"/>
                          </a:lnTo>
                          <a:lnTo>
                            <a:pt x="2203" y="1609"/>
                          </a:lnTo>
                          <a:lnTo>
                            <a:pt x="2203" y="1609"/>
                          </a:lnTo>
                          <a:lnTo>
                            <a:pt x="2203" y="1606"/>
                          </a:lnTo>
                          <a:lnTo>
                            <a:pt x="2206" y="1605"/>
                          </a:lnTo>
                          <a:lnTo>
                            <a:pt x="2208" y="1604"/>
                          </a:lnTo>
                          <a:lnTo>
                            <a:pt x="2208" y="1604"/>
                          </a:lnTo>
                          <a:lnTo>
                            <a:pt x="2216" y="1604"/>
                          </a:lnTo>
                          <a:lnTo>
                            <a:pt x="2220" y="1602"/>
                          </a:lnTo>
                          <a:lnTo>
                            <a:pt x="2220" y="1602"/>
                          </a:lnTo>
                          <a:lnTo>
                            <a:pt x="2225" y="1600"/>
                          </a:lnTo>
                          <a:lnTo>
                            <a:pt x="2228" y="1595"/>
                          </a:lnTo>
                          <a:lnTo>
                            <a:pt x="2230" y="1590"/>
                          </a:lnTo>
                          <a:lnTo>
                            <a:pt x="2230" y="1590"/>
                          </a:lnTo>
                          <a:lnTo>
                            <a:pt x="2230" y="1588"/>
                          </a:lnTo>
                          <a:lnTo>
                            <a:pt x="2232" y="1585"/>
                          </a:lnTo>
                          <a:lnTo>
                            <a:pt x="2234" y="1581"/>
                          </a:lnTo>
                          <a:lnTo>
                            <a:pt x="2234" y="1581"/>
                          </a:lnTo>
                          <a:lnTo>
                            <a:pt x="2244" y="1574"/>
                          </a:lnTo>
                          <a:lnTo>
                            <a:pt x="2249" y="1570"/>
                          </a:lnTo>
                          <a:lnTo>
                            <a:pt x="2254" y="1566"/>
                          </a:lnTo>
                          <a:lnTo>
                            <a:pt x="2254" y="1566"/>
                          </a:lnTo>
                          <a:lnTo>
                            <a:pt x="2259" y="1559"/>
                          </a:lnTo>
                          <a:lnTo>
                            <a:pt x="2262" y="1553"/>
                          </a:lnTo>
                          <a:lnTo>
                            <a:pt x="2266" y="1546"/>
                          </a:lnTo>
                          <a:lnTo>
                            <a:pt x="2266" y="1546"/>
                          </a:lnTo>
                          <a:lnTo>
                            <a:pt x="2271" y="1535"/>
                          </a:lnTo>
                          <a:lnTo>
                            <a:pt x="2276" y="1525"/>
                          </a:lnTo>
                          <a:lnTo>
                            <a:pt x="2281" y="1516"/>
                          </a:lnTo>
                          <a:lnTo>
                            <a:pt x="2281" y="1516"/>
                          </a:lnTo>
                          <a:lnTo>
                            <a:pt x="2284" y="1513"/>
                          </a:lnTo>
                          <a:lnTo>
                            <a:pt x="2288" y="1511"/>
                          </a:lnTo>
                          <a:lnTo>
                            <a:pt x="2293" y="1511"/>
                          </a:lnTo>
                          <a:lnTo>
                            <a:pt x="2293" y="1511"/>
                          </a:lnTo>
                          <a:lnTo>
                            <a:pt x="2303" y="1508"/>
                          </a:lnTo>
                          <a:lnTo>
                            <a:pt x="2311" y="1503"/>
                          </a:lnTo>
                          <a:lnTo>
                            <a:pt x="2314" y="1499"/>
                          </a:lnTo>
                          <a:lnTo>
                            <a:pt x="2317" y="1496"/>
                          </a:lnTo>
                          <a:lnTo>
                            <a:pt x="2317" y="1496"/>
                          </a:lnTo>
                          <a:lnTo>
                            <a:pt x="2319" y="1492"/>
                          </a:lnTo>
                          <a:lnTo>
                            <a:pt x="2320" y="1487"/>
                          </a:lnTo>
                          <a:lnTo>
                            <a:pt x="2320" y="1478"/>
                          </a:lnTo>
                          <a:lnTo>
                            <a:pt x="2319" y="1472"/>
                          </a:lnTo>
                          <a:lnTo>
                            <a:pt x="2317" y="1470"/>
                          </a:lnTo>
                          <a:lnTo>
                            <a:pt x="2317" y="1470"/>
                          </a:lnTo>
                          <a:lnTo>
                            <a:pt x="2319" y="1469"/>
                          </a:lnTo>
                          <a:lnTo>
                            <a:pt x="2321" y="1467"/>
                          </a:lnTo>
                          <a:lnTo>
                            <a:pt x="2325" y="1466"/>
                          </a:lnTo>
                          <a:lnTo>
                            <a:pt x="2325" y="1466"/>
                          </a:lnTo>
                          <a:lnTo>
                            <a:pt x="2330" y="1467"/>
                          </a:lnTo>
                          <a:lnTo>
                            <a:pt x="2335" y="1466"/>
                          </a:lnTo>
                          <a:lnTo>
                            <a:pt x="2335" y="1466"/>
                          </a:lnTo>
                          <a:lnTo>
                            <a:pt x="2343" y="1462"/>
                          </a:lnTo>
                          <a:lnTo>
                            <a:pt x="2351" y="1456"/>
                          </a:lnTo>
                          <a:lnTo>
                            <a:pt x="2359" y="1450"/>
                          </a:lnTo>
                          <a:lnTo>
                            <a:pt x="2359" y="1450"/>
                          </a:lnTo>
                          <a:lnTo>
                            <a:pt x="2365" y="1451"/>
                          </a:lnTo>
                          <a:lnTo>
                            <a:pt x="2373" y="1451"/>
                          </a:lnTo>
                          <a:lnTo>
                            <a:pt x="2380" y="1450"/>
                          </a:lnTo>
                          <a:lnTo>
                            <a:pt x="2380" y="1450"/>
                          </a:lnTo>
                          <a:lnTo>
                            <a:pt x="2392" y="1446"/>
                          </a:lnTo>
                          <a:lnTo>
                            <a:pt x="2403" y="1441"/>
                          </a:lnTo>
                          <a:lnTo>
                            <a:pt x="2414" y="1437"/>
                          </a:lnTo>
                          <a:lnTo>
                            <a:pt x="2414" y="1437"/>
                          </a:lnTo>
                          <a:lnTo>
                            <a:pt x="2414" y="1435"/>
                          </a:lnTo>
                          <a:lnTo>
                            <a:pt x="2416" y="1435"/>
                          </a:lnTo>
                          <a:lnTo>
                            <a:pt x="2418" y="1435"/>
                          </a:lnTo>
                          <a:lnTo>
                            <a:pt x="2421" y="1439"/>
                          </a:lnTo>
                          <a:lnTo>
                            <a:pt x="2421" y="1439"/>
                          </a:lnTo>
                          <a:lnTo>
                            <a:pt x="2424" y="1450"/>
                          </a:lnTo>
                          <a:lnTo>
                            <a:pt x="2429" y="1462"/>
                          </a:lnTo>
                          <a:lnTo>
                            <a:pt x="2429" y="1462"/>
                          </a:lnTo>
                          <a:lnTo>
                            <a:pt x="2435" y="1470"/>
                          </a:lnTo>
                          <a:lnTo>
                            <a:pt x="2440" y="1476"/>
                          </a:lnTo>
                          <a:lnTo>
                            <a:pt x="2444" y="1480"/>
                          </a:lnTo>
                          <a:lnTo>
                            <a:pt x="2444" y="1480"/>
                          </a:lnTo>
                          <a:lnTo>
                            <a:pt x="2448" y="1487"/>
                          </a:lnTo>
                          <a:lnTo>
                            <a:pt x="2451" y="1493"/>
                          </a:lnTo>
                          <a:lnTo>
                            <a:pt x="2456" y="1499"/>
                          </a:lnTo>
                          <a:lnTo>
                            <a:pt x="2456" y="1499"/>
                          </a:lnTo>
                          <a:lnTo>
                            <a:pt x="2464" y="1505"/>
                          </a:lnTo>
                          <a:lnTo>
                            <a:pt x="2471" y="1510"/>
                          </a:lnTo>
                          <a:lnTo>
                            <a:pt x="2478" y="1514"/>
                          </a:lnTo>
                          <a:lnTo>
                            <a:pt x="2478" y="1514"/>
                          </a:lnTo>
                          <a:lnTo>
                            <a:pt x="2488" y="1536"/>
                          </a:lnTo>
                          <a:lnTo>
                            <a:pt x="2497" y="1557"/>
                          </a:lnTo>
                          <a:lnTo>
                            <a:pt x="2504" y="1578"/>
                          </a:lnTo>
                          <a:lnTo>
                            <a:pt x="2504" y="1578"/>
                          </a:lnTo>
                          <a:lnTo>
                            <a:pt x="2505" y="1586"/>
                          </a:lnTo>
                          <a:lnTo>
                            <a:pt x="2505" y="1594"/>
                          </a:lnTo>
                          <a:lnTo>
                            <a:pt x="2504" y="1601"/>
                          </a:lnTo>
                          <a:lnTo>
                            <a:pt x="2504" y="1601"/>
                          </a:lnTo>
                          <a:lnTo>
                            <a:pt x="2500" y="1606"/>
                          </a:lnTo>
                          <a:lnTo>
                            <a:pt x="2499" y="1610"/>
                          </a:lnTo>
                          <a:lnTo>
                            <a:pt x="2499" y="1612"/>
                          </a:lnTo>
                          <a:lnTo>
                            <a:pt x="2499" y="1612"/>
                          </a:lnTo>
                          <a:lnTo>
                            <a:pt x="2500" y="1613"/>
                          </a:lnTo>
                          <a:lnTo>
                            <a:pt x="2503" y="1615"/>
                          </a:lnTo>
                          <a:lnTo>
                            <a:pt x="2509" y="1616"/>
                          </a:lnTo>
                          <a:lnTo>
                            <a:pt x="2509" y="1616"/>
                          </a:lnTo>
                          <a:lnTo>
                            <a:pt x="2511" y="1617"/>
                          </a:lnTo>
                          <a:lnTo>
                            <a:pt x="2514" y="1618"/>
                          </a:lnTo>
                          <a:lnTo>
                            <a:pt x="2514" y="1618"/>
                          </a:lnTo>
                          <a:lnTo>
                            <a:pt x="2515" y="1620"/>
                          </a:lnTo>
                          <a:lnTo>
                            <a:pt x="2518" y="1621"/>
                          </a:lnTo>
                          <a:lnTo>
                            <a:pt x="2518" y="1621"/>
                          </a:lnTo>
                          <a:lnTo>
                            <a:pt x="2520" y="1624"/>
                          </a:lnTo>
                          <a:lnTo>
                            <a:pt x="2522" y="1624"/>
                          </a:lnTo>
                          <a:lnTo>
                            <a:pt x="2525" y="1623"/>
                          </a:lnTo>
                          <a:lnTo>
                            <a:pt x="2525" y="1623"/>
                          </a:lnTo>
                          <a:lnTo>
                            <a:pt x="2532" y="1618"/>
                          </a:lnTo>
                          <a:lnTo>
                            <a:pt x="2532" y="1618"/>
                          </a:lnTo>
                          <a:lnTo>
                            <a:pt x="2537" y="1615"/>
                          </a:lnTo>
                          <a:lnTo>
                            <a:pt x="2541" y="1613"/>
                          </a:lnTo>
                          <a:lnTo>
                            <a:pt x="2546" y="1612"/>
                          </a:lnTo>
                          <a:lnTo>
                            <a:pt x="2546" y="1612"/>
                          </a:lnTo>
                          <a:lnTo>
                            <a:pt x="2548" y="1611"/>
                          </a:lnTo>
                          <a:lnTo>
                            <a:pt x="2549" y="1610"/>
                          </a:lnTo>
                          <a:lnTo>
                            <a:pt x="2551" y="1609"/>
                          </a:lnTo>
                          <a:lnTo>
                            <a:pt x="2551" y="1609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/>
                      <a:endParaRPr/>
                    </a:p>
                  </p:txBody>
                </p:sp>
                <p:grpSp>
                  <p:nvGrpSpPr>
                    <p:cNvPr id="37" name="Group 137"/>
                    <p:cNvGrpSpPr/>
                    <p:nvPr/>
                  </p:nvGrpSpPr>
                  <p:grpSpPr>
                    <a:xfrm>
                      <a:off x="7448996" y="2810137"/>
                      <a:ext cx="3002877" cy="1998303"/>
                      <a:chOff x="7448996" y="2810137"/>
                      <a:chExt cx="3002877" cy="1998303"/>
                    </a:xfrm>
                    <a:grpFill/>
                  </p:grpSpPr>
                  <p:sp>
                    <p:nvSpPr>
                      <p:cNvPr id="38" name="Freeform: Shape 7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7635096" y="3207630"/>
                        <a:ext cx="56010" cy="34329"/>
                      </a:xfrm>
                      <a:custGeom>
                        <a:avLst/>
                        <a:gdLst>
                          <a:gd name="T0" fmla="*/ 60 w 61"/>
                          <a:gd name="T1" fmla="*/ 11 h 37"/>
                          <a:gd name="T2" fmla="*/ 60 w 61"/>
                          <a:gd name="T3" fmla="*/ 11 h 37"/>
                          <a:gd name="T4" fmla="*/ 61 w 61"/>
                          <a:gd name="T5" fmla="*/ 10 h 37"/>
                          <a:gd name="T6" fmla="*/ 61 w 61"/>
                          <a:gd name="T7" fmla="*/ 9 h 37"/>
                          <a:gd name="T8" fmla="*/ 61 w 61"/>
                          <a:gd name="T9" fmla="*/ 9 h 37"/>
                          <a:gd name="T10" fmla="*/ 61 w 61"/>
                          <a:gd name="T11" fmla="*/ 5 h 37"/>
                          <a:gd name="T12" fmla="*/ 60 w 61"/>
                          <a:gd name="T13" fmla="*/ 3 h 37"/>
                          <a:gd name="T14" fmla="*/ 59 w 61"/>
                          <a:gd name="T15" fmla="*/ 0 h 37"/>
                          <a:gd name="T16" fmla="*/ 59 w 61"/>
                          <a:gd name="T17" fmla="*/ 0 h 37"/>
                          <a:gd name="T18" fmla="*/ 57 w 61"/>
                          <a:gd name="T19" fmla="*/ 0 h 37"/>
                          <a:gd name="T20" fmla="*/ 53 w 61"/>
                          <a:gd name="T21" fmla="*/ 0 h 37"/>
                          <a:gd name="T22" fmla="*/ 49 w 61"/>
                          <a:gd name="T23" fmla="*/ 1 h 37"/>
                          <a:gd name="T24" fmla="*/ 49 w 61"/>
                          <a:gd name="T25" fmla="*/ 1 h 37"/>
                          <a:gd name="T26" fmla="*/ 47 w 61"/>
                          <a:gd name="T27" fmla="*/ 3 h 37"/>
                          <a:gd name="T28" fmla="*/ 43 w 61"/>
                          <a:gd name="T29" fmla="*/ 4 h 37"/>
                          <a:gd name="T30" fmla="*/ 38 w 61"/>
                          <a:gd name="T31" fmla="*/ 5 h 37"/>
                          <a:gd name="T32" fmla="*/ 38 w 61"/>
                          <a:gd name="T33" fmla="*/ 5 h 37"/>
                          <a:gd name="T34" fmla="*/ 32 w 61"/>
                          <a:gd name="T35" fmla="*/ 5 h 37"/>
                          <a:gd name="T36" fmla="*/ 26 w 61"/>
                          <a:gd name="T37" fmla="*/ 4 h 37"/>
                          <a:gd name="T38" fmla="*/ 20 w 61"/>
                          <a:gd name="T39" fmla="*/ 3 h 37"/>
                          <a:gd name="T40" fmla="*/ 20 w 61"/>
                          <a:gd name="T41" fmla="*/ 3 h 37"/>
                          <a:gd name="T42" fmla="*/ 12 w 61"/>
                          <a:gd name="T43" fmla="*/ 1 h 37"/>
                          <a:gd name="T44" fmla="*/ 7 w 61"/>
                          <a:gd name="T45" fmla="*/ 0 h 37"/>
                          <a:gd name="T46" fmla="*/ 3 w 61"/>
                          <a:gd name="T47" fmla="*/ 1 h 37"/>
                          <a:gd name="T48" fmla="*/ 3 w 61"/>
                          <a:gd name="T49" fmla="*/ 1 h 37"/>
                          <a:gd name="T50" fmla="*/ 1 w 61"/>
                          <a:gd name="T51" fmla="*/ 1 h 37"/>
                          <a:gd name="T52" fmla="*/ 0 w 61"/>
                          <a:gd name="T53" fmla="*/ 3 h 37"/>
                          <a:gd name="T54" fmla="*/ 1 w 61"/>
                          <a:gd name="T55" fmla="*/ 6 h 37"/>
                          <a:gd name="T56" fmla="*/ 3 w 61"/>
                          <a:gd name="T57" fmla="*/ 10 h 37"/>
                          <a:gd name="T58" fmla="*/ 15 w 61"/>
                          <a:gd name="T59" fmla="*/ 17 h 37"/>
                          <a:gd name="T60" fmla="*/ 15 w 61"/>
                          <a:gd name="T61" fmla="*/ 17 h 37"/>
                          <a:gd name="T62" fmla="*/ 20 w 61"/>
                          <a:gd name="T63" fmla="*/ 19 h 37"/>
                          <a:gd name="T64" fmla="*/ 30 w 61"/>
                          <a:gd name="T65" fmla="*/ 25 h 37"/>
                          <a:gd name="T66" fmla="*/ 30 w 61"/>
                          <a:gd name="T67" fmla="*/ 25 h 37"/>
                          <a:gd name="T68" fmla="*/ 38 w 61"/>
                          <a:gd name="T69" fmla="*/ 30 h 37"/>
                          <a:gd name="T70" fmla="*/ 42 w 61"/>
                          <a:gd name="T71" fmla="*/ 33 h 37"/>
                          <a:gd name="T72" fmla="*/ 42 w 61"/>
                          <a:gd name="T73" fmla="*/ 33 h 37"/>
                          <a:gd name="T74" fmla="*/ 48 w 61"/>
                          <a:gd name="T75" fmla="*/ 36 h 37"/>
                          <a:gd name="T76" fmla="*/ 52 w 61"/>
                          <a:gd name="T77" fmla="*/ 37 h 37"/>
                          <a:gd name="T78" fmla="*/ 55 w 61"/>
                          <a:gd name="T79" fmla="*/ 37 h 37"/>
                          <a:gd name="T80" fmla="*/ 55 w 61"/>
                          <a:gd name="T81" fmla="*/ 37 h 37"/>
                          <a:gd name="T82" fmla="*/ 57 w 61"/>
                          <a:gd name="T83" fmla="*/ 35 h 37"/>
                          <a:gd name="T84" fmla="*/ 58 w 61"/>
                          <a:gd name="T85" fmla="*/ 31 h 37"/>
                          <a:gd name="T86" fmla="*/ 57 w 61"/>
                          <a:gd name="T87" fmla="*/ 26 h 37"/>
                          <a:gd name="T88" fmla="*/ 57 w 61"/>
                          <a:gd name="T89" fmla="*/ 26 h 37"/>
                          <a:gd name="T90" fmla="*/ 55 w 61"/>
                          <a:gd name="T91" fmla="*/ 23 h 37"/>
                          <a:gd name="T92" fmla="*/ 55 w 61"/>
                          <a:gd name="T93" fmla="*/ 21 h 37"/>
                          <a:gd name="T94" fmla="*/ 55 w 61"/>
                          <a:gd name="T95" fmla="*/ 19 h 37"/>
                          <a:gd name="T96" fmla="*/ 55 w 61"/>
                          <a:gd name="T97" fmla="*/ 19 h 37"/>
                          <a:gd name="T98" fmla="*/ 58 w 61"/>
                          <a:gd name="T99" fmla="*/ 15 h 37"/>
                          <a:gd name="T100" fmla="*/ 60 w 61"/>
                          <a:gd name="T101" fmla="*/ 11 h 37"/>
                          <a:gd name="T102" fmla="*/ 60 w 61"/>
                          <a:gd name="T103" fmla="*/ 11 h 3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  <a:cxn ang="0">
                            <a:pos x="T76" y="T77"/>
                          </a:cxn>
                          <a:cxn ang="0">
                            <a:pos x="T78" y="T79"/>
                          </a:cxn>
                          <a:cxn ang="0">
                            <a:pos x="T80" y="T81"/>
                          </a:cxn>
                          <a:cxn ang="0">
                            <a:pos x="T82" y="T83"/>
                          </a:cxn>
                          <a:cxn ang="0">
                            <a:pos x="T84" y="T85"/>
                          </a:cxn>
                          <a:cxn ang="0">
                            <a:pos x="T86" y="T87"/>
                          </a:cxn>
                          <a:cxn ang="0">
                            <a:pos x="T88" y="T89"/>
                          </a:cxn>
                          <a:cxn ang="0">
                            <a:pos x="T90" y="T91"/>
                          </a:cxn>
                          <a:cxn ang="0">
                            <a:pos x="T92" y="T93"/>
                          </a:cxn>
                          <a:cxn ang="0">
                            <a:pos x="T94" y="T95"/>
                          </a:cxn>
                          <a:cxn ang="0">
                            <a:pos x="T96" y="T97"/>
                          </a:cxn>
                          <a:cxn ang="0">
                            <a:pos x="T98" y="T99"/>
                          </a:cxn>
                          <a:cxn ang="0">
                            <a:pos x="T100" y="T101"/>
                          </a:cxn>
                          <a:cxn ang="0">
                            <a:pos x="T102" y="T103"/>
                          </a:cxn>
                        </a:cxnLst>
                        <a:rect l="0" t="0" r="r" b="b"/>
                        <a:pathLst>
                          <a:path w="61" h="37">
                            <a:moveTo>
                              <a:pt x="60" y="11"/>
                            </a:moveTo>
                            <a:lnTo>
                              <a:pt x="60" y="11"/>
                            </a:lnTo>
                            <a:lnTo>
                              <a:pt x="61" y="10"/>
                            </a:lnTo>
                            <a:lnTo>
                              <a:pt x="61" y="9"/>
                            </a:lnTo>
                            <a:lnTo>
                              <a:pt x="61" y="9"/>
                            </a:lnTo>
                            <a:lnTo>
                              <a:pt x="61" y="5"/>
                            </a:lnTo>
                            <a:lnTo>
                              <a:pt x="60" y="3"/>
                            </a:lnTo>
                            <a:lnTo>
                              <a:pt x="59" y="0"/>
                            </a:lnTo>
                            <a:lnTo>
                              <a:pt x="59" y="0"/>
                            </a:lnTo>
                            <a:lnTo>
                              <a:pt x="57" y="0"/>
                            </a:lnTo>
                            <a:lnTo>
                              <a:pt x="53" y="0"/>
                            </a:lnTo>
                            <a:lnTo>
                              <a:pt x="49" y="1"/>
                            </a:lnTo>
                            <a:lnTo>
                              <a:pt x="49" y="1"/>
                            </a:lnTo>
                            <a:lnTo>
                              <a:pt x="47" y="3"/>
                            </a:lnTo>
                            <a:lnTo>
                              <a:pt x="43" y="4"/>
                            </a:lnTo>
                            <a:lnTo>
                              <a:pt x="38" y="5"/>
                            </a:lnTo>
                            <a:lnTo>
                              <a:pt x="38" y="5"/>
                            </a:lnTo>
                            <a:lnTo>
                              <a:pt x="32" y="5"/>
                            </a:lnTo>
                            <a:lnTo>
                              <a:pt x="26" y="4"/>
                            </a:lnTo>
                            <a:lnTo>
                              <a:pt x="20" y="3"/>
                            </a:lnTo>
                            <a:lnTo>
                              <a:pt x="20" y="3"/>
                            </a:lnTo>
                            <a:lnTo>
                              <a:pt x="12" y="1"/>
                            </a:lnTo>
                            <a:lnTo>
                              <a:pt x="7" y="0"/>
                            </a:lnTo>
                            <a:lnTo>
                              <a:pt x="3" y="1"/>
                            </a:lnTo>
                            <a:lnTo>
                              <a:pt x="3" y="1"/>
                            </a:lnTo>
                            <a:lnTo>
                              <a:pt x="1" y="1"/>
                            </a:lnTo>
                            <a:lnTo>
                              <a:pt x="0" y="3"/>
                            </a:lnTo>
                            <a:lnTo>
                              <a:pt x="1" y="6"/>
                            </a:lnTo>
                            <a:lnTo>
                              <a:pt x="3" y="10"/>
                            </a:lnTo>
                            <a:lnTo>
                              <a:pt x="15" y="17"/>
                            </a:lnTo>
                            <a:lnTo>
                              <a:pt x="15" y="17"/>
                            </a:lnTo>
                            <a:lnTo>
                              <a:pt x="20" y="19"/>
                            </a:lnTo>
                            <a:lnTo>
                              <a:pt x="30" y="25"/>
                            </a:lnTo>
                            <a:lnTo>
                              <a:pt x="30" y="25"/>
                            </a:lnTo>
                            <a:lnTo>
                              <a:pt x="38" y="30"/>
                            </a:lnTo>
                            <a:lnTo>
                              <a:pt x="42" y="33"/>
                            </a:lnTo>
                            <a:lnTo>
                              <a:pt x="42" y="33"/>
                            </a:lnTo>
                            <a:lnTo>
                              <a:pt x="48" y="36"/>
                            </a:lnTo>
                            <a:lnTo>
                              <a:pt x="52" y="37"/>
                            </a:lnTo>
                            <a:lnTo>
                              <a:pt x="55" y="37"/>
                            </a:lnTo>
                            <a:lnTo>
                              <a:pt x="55" y="37"/>
                            </a:lnTo>
                            <a:lnTo>
                              <a:pt x="57" y="35"/>
                            </a:lnTo>
                            <a:lnTo>
                              <a:pt x="58" y="31"/>
                            </a:lnTo>
                            <a:lnTo>
                              <a:pt x="57" y="26"/>
                            </a:lnTo>
                            <a:lnTo>
                              <a:pt x="57" y="26"/>
                            </a:lnTo>
                            <a:lnTo>
                              <a:pt x="55" y="23"/>
                            </a:lnTo>
                            <a:lnTo>
                              <a:pt x="55" y="21"/>
                            </a:lnTo>
                            <a:lnTo>
                              <a:pt x="55" y="19"/>
                            </a:lnTo>
                            <a:lnTo>
                              <a:pt x="55" y="19"/>
                            </a:lnTo>
                            <a:lnTo>
                              <a:pt x="58" y="15"/>
                            </a:lnTo>
                            <a:lnTo>
                              <a:pt x="60" y="11"/>
                            </a:lnTo>
                            <a:lnTo>
                              <a:pt x="60" y="11"/>
                            </a:ln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/>
                        <a:endParaRPr/>
                      </a:p>
                    </p:txBody>
                  </p:sp>
                  <p:sp>
                    <p:nvSpPr>
                      <p:cNvPr id="39" name="Freeform: Shape 7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7555597" y="3128132"/>
                        <a:ext cx="30716" cy="57817"/>
                      </a:xfrm>
                      <a:custGeom>
                        <a:avLst/>
                        <a:gdLst>
                          <a:gd name="T0" fmla="*/ 1 w 34"/>
                          <a:gd name="T1" fmla="*/ 11 h 64"/>
                          <a:gd name="T2" fmla="*/ 1 w 34"/>
                          <a:gd name="T3" fmla="*/ 11 h 64"/>
                          <a:gd name="T4" fmla="*/ 0 w 34"/>
                          <a:gd name="T5" fmla="*/ 13 h 64"/>
                          <a:gd name="T6" fmla="*/ 0 w 34"/>
                          <a:gd name="T7" fmla="*/ 17 h 64"/>
                          <a:gd name="T8" fmla="*/ 0 w 34"/>
                          <a:gd name="T9" fmla="*/ 20 h 64"/>
                          <a:gd name="T10" fmla="*/ 0 w 34"/>
                          <a:gd name="T11" fmla="*/ 20 h 64"/>
                          <a:gd name="T12" fmla="*/ 2 w 34"/>
                          <a:gd name="T13" fmla="*/ 28 h 64"/>
                          <a:gd name="T14" fmla="*/ 5 w 34"/>
                          <a:gd name="T15" fmla="*/ 39 h 64"/>
                          <a:gd name="T16" fmla="*/ 5 w 34"/>
                          <a:gd name="T17" fmla="*/ 39 h 64"/>
                          <a:gd name="T18" fmla="*/ 5 w 34"/>
                          <a:gd name="T19" fmla="*/ 55 h 64"/>
                          <a:gd name="T20" fmla="*/ 5 w 34"/>
                          <a:gd name="T21" fmla="*/ 55 h 64"/>
                          <a:gd name="T22" fmla="*/ 5 w 34"/>
                          <a:gd name="T23" fmla="*/ 59 h 64"/>
                          <a:gd name="T24" fmla="*/ 6 w 34"/>
                          <a:gd name="T25" fmla="*/ 61 h 64"/>
                          <a:gd name="T26" fmla="*/ 8 w 34"/>
                          <a:gd name="T27" fmla="*/ 61 h 64"/>
                          <a:gd name="T28" fmla="*/ 8 w 34"/>
                          <a:gd name="T29" fmla="*/ 61 h 64"/>
                          <a:gd name="T30" fmla="*/ 11 w 34"/>
                          <a:gd name="T31" fmla="*/ 64 h 64"/>
                          <a:gd name="T32" fmla="*/ 13 w 34"/>
                          <a:gd name="T33" fmla="*/ 64 h 64"/>
                          <a:gd name="T34" fmla="*/ 16 w 34"/>
                          <a:gd name="T35" fmla="*/ 64 h 64"/>
                          <a:gd name="T36" fmla="*/ 16 w 34"/>
                          <a:gd name="T37" fmla="*/ 64 h 64"/>
                          <a:gd name="T38" fmla="*/ 24 w 34"/>
                          <a:gd name="T39" fmla="*/ 58 h 64"/>
                          <a:gd name="T40" fmla="*/ 24 w 34"/>
                          <a:gd name="T41" fmla="*/ 58 h 64"/>
                          <a:gd name="T42" fmla="*/ 25 w 34"/>
                          <a:gd name="T43" fmla="*/ 56 h 64"/>
                          <a:gd name="T44" fmla="*/ 28 w 34"/>
                          <a:gd name="T45" fmla="*/ 55 h 64"/>
                          <a:gd name="T46" fmla="*/ 29 w 34"/>
                          <a:gd name="T47" fmla="*/ 55 h 64"/>
                          <a:gd name="T48" fmla="*/ 29 w 34"/>
                          <a:gd name="T49" fmla="*/ 55 h 64"/>
                          <a:gd name="T50" fmla="*/ 32 w 34"/>
                          <a:gd name="T51" fmla="*/ 55 h 64"/>
                          <a:gd name="T52" fmla="*/ 33 w 34"/>
                          <a:gd name="T53" fmla="*/ 54 h 64"/>
                          <a:gd name="T54" fmla="*/ 34 w 34"/>
                          <a:gd name="T55" fmla="*/ 52 h 64"/>
                          <a:gd name="T56" fmla="*/ 34 w 34"/>
                          <a:gd name="T57" fmla="*/ 52 h 64"/>
                          <a:gd name="T58" fmla="*/ 30 w 34"/>
                          <a:gd name="T59" fmla="*/ 32 h 64"/>
                          <a:gd name="T60" fmla="*/ 30 w 34"/>
                          <a:gd name="T61" fmla="*/ 32 h 64"/>
                          <a:gd name="T62" fmla="*/ 30 w 34"/>
                          <a:gd name="T63" fmla="*/ 23 h 64"/>
                          <a:gd name="T64" fmla="*/ 30 w 34"/>
                          <a:gd name="T65" fmla="*/ 23 h 64"/>
                          <a:gd name="T66" fmla="*/ 28 w 34"/>
                          <a:gd name="T67" fmla="*/ 15 h 64"/>
                          <a:gd name="T68" fmla="*/ 27 w 34"/>
                          <a:gd name="T69" fmla="*/ 10 h 64"/>
                          <a:gd name="T70" fmla="*/ 24 w 34"/>
                          <a:gd name="T71" fmla="*/ 7 h 64"/>
                          <a:gd name="T72" fmla="*/ 24 w 34"/>
                          <a:gd name="T73" fmla="*/ 7 h 64"/>
                          <a:gd name="T74" fmla="*/ 24 w 34"/>
                          <a:gd name="T75" fmla="*/ 6 h 64"/>
                          <a:gd name="T76" fmla="*/ 24 w 34"/>
                          <a:gd name="T77" fmla="*/ 5 h 64"/>
                          <a:gd name="T78" fmla="*/ 24 w 34"/>
                          <a:gd name="T79" fmla="*/ 5 h 64"/>
                          <a:gd name="T80" fmla="*/ 21 w 34"/>
                          <a:gd name="T81" fmla="*/ 0 h 64"/>
                          <a:gd name="T82" fmla="*/ 21 w 34"/>
                          <a:gd name="T83" fmla="*/ 0 h 64"/>
                          <a:gd name="T84" fmla="*/ 19 w 34"/>
                          <a:gd name="T85" fmla="*/ 2 h 64"/>
                          <a:gd name="T86" fmla="*/ 17 w 34"/>
                          <a:gd name="T87" fmla="*/ 4 h 64"/>
                          <a:gd name="T88" fmla="*/ 13 w 34"/>
                          <a:gd name="T89" fmla="*/ 6 h 64"/>
                          <a:gd name="T90" fmla="*/ 13 w 34"/>
                          <a:gd name="T91" fmla="*/ 6 h 64"/>
                          <a:gd name="T92" fmla="*/ 6 w 34"/>
                          <a:gd name="T93" fmla="*/ 7 h 64"/>
                          <a:gd name="T94" fmla="*/ 6 w 34"/>
                          <a:gd name="T95" fmla="*/ 7 h 64"/>
                          <a:gd name="T96" fmla="*/ 2 w 34"/>
                          <a:gd name="T97" fmla="*/ 10 h 64"/>
                          <a:gd name="T98" fmla="*/ 1 w 34"/>
                          <a:gd name="T99" fmla="*/ 11 h 64"/>
                          <a:gd name="T100" fmla="*/ 1 w 34"/>
                          <a:gd name="T101" fmla="*/ 11 h 6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  <a:cxn ang="0">
                            <a:pos x="T76" y="T77"/>
                          </a:cxn>
                          <a:cxn ang="0">
                            <a:pos x="T78" y="T79"/>
                          </a:cxn>
                          <a:cxn ang="0">
                            <a:pos x="T80" y="T81"/>
                          </a:cxn>
                          <a:cxn ang="0">
                            <a:pos x="T82" y="T83"/>
                          </a:cxn>
                          <a:cxn ang="0">
                            <a:pos x="T84" y="T85"/>
                          </a:cxn>
                          <a:cxn ang="0">
                            <a:pos x="T86" y="T87"/>
                          </a:cxn>
                          <a:cxn ang="0">
                            <a:pos x="T88" y="T89"/>
                          </a:cxn>
                          <a:cxn ang="0">
                            <a:pos x="T90" y="T91"/>
                          </a:cxn>
                          <a:cxn ang="0">
                            <a:pos x="T92" y="T93"/>
                          </a:cxn>
                          <a:cxn ang="0">
                            <a:pos x="T94" y="T95"/>
                          </a:cxn>
                          <a:cxn ang="0">
                            <a:pos x="T96" y="T97"/>
                          </a:cxn>
                          <a:cxn ang="0">
                            <a:pos x="T98" y="T99"/>
                          </a:cxn>
                          <a:cxn ang="0">
                            <a:pos x="T100" y="T101"/>
                          </a:cxn>
                        </a:cxnLst>
                        <a:rect l="0" t="0" r="r" b="b"/>
                        <a:pathLst>
                          <a:path w="34" h="64">
                            <a:moveTo>
                              <a:pt x="1" y="11"/>
                            </a:moveTo>
                            <a:lnTo>
                              <a:pt x="1" y="11"/>
                            </a:lnTo>
                            <a:lnTo>
                              <a:pt x="0" y="13"/>
                            </a:lnTo>
                            <a:lnTo>
                              <a:pt x="0" y="17"/>
                            </a:lnTo>
                            <a:lnTo>
                              <a:pt x="0" y="20"/>
                            </a:lnTo>
                            <a:lnTo>
                              <a:pt x="0" y="20"/>
                            </a:lnTo>
                            <a:lnTo>
                              <a:pt x="2" y="28"/>
                            </a:lnTo>
                            <a:lnTo>
                              <a:pt x="5" y="39"/>
                            </a:lnTo>
                            <a:lnTo>
                              <a:pt x="5" y="39"/>
                            </a:lnTo>
                            <a:lnTo>
                              <a:pt x="5" y="55"/>
                            </a:lnTo>
                            <a:lnTo>
                              <a:pt x="5" y="55"/>
                            </a:lnTo>
                            <a:lnTo>
                              <a:pt x="5" y="59"/>
                            </a:lnTo>
                            <a:lnTo>
                              <a:pt x="6" y="61"/>
                            </a:lnTo>
                            <a:lnTo>
                              <a:pt x="8" y="61"/>
                            </a:lnTo>
                            <a:lnTo>
                              <a:pt x="8" y="61"/>
                            </a:lnTo>
                            <a:lnTo>
                              <a:pt x="11" y="64"/>
                            </a:lnTo>
                            <a:lnTo>
                              <a:pt x="13" y="64"/>
                            </a:lnTo>
                            <a:lnTo>
                              <a:pt x="16" y="64"/>
                            </a:lnTo>
                            <a:lnTo>
                              <a:pt x="16" y="64"/>
                            </a:lnTo>
                            <a:lnTo>
                              <a:pt x="24" y="58"/>
                            </a:lnTo>
                            <a:lnTo>
                              <a:pt x="24" y="58"/>
                            </a:lnTo>
                            <a:lnTo>
                              <a:pt x="25" y="56"/>
                            </a:lnTo>
                            <a:lnTo>
                              <a:pt x="28" y="55"/>
                            </a:lnTo>
                            <a:lnTo>
                              <a:pt x="29" y="55"/>
                            </a:lnTo>
                            <a:lnTo>
                              <a:pt x="29" y="55"/>
                            </a:lnTo>
                            <a:lnTo>
                              <a:pt x="32" y="55"/>
                            </a:lnTo>
                            <a:lnTo>
                              <a:pt x="33" y="54"/>
                            </a:lnTo>
                            <a:lnTo>
                              <a:pt x="34" y="52"/>
                            </a:lnTo>
                            <a:lnTo>
                              <a:pt x="34" y="52"/>
                            </a:lnTo>
                            <a:lnTo>
                              <a:pt x="30" y="32"/>
                            </a:lnTo>
                            <a:lnTo>
                              <a:pt x="30" y="32"/>
                            </a:lnTo>
                            <a:lnTo>
                              <a:pt x="30" y="23"/>
                            </a:lnTo>
                            <a:lnTo>
                              <a:pt x="30" y="23"/>
                            </a:lnTo>
                            <a:lnTo>
                              <a:pt x="28" y="15"/>
                            </a:lnTo>
                            <a:lnTo>
                              <a:pt x="27" y="10"/>
                            </a:lnTo>
                            <a:lnTo>
                              <a:pt x="24" y="7"/>
                            </a:lnTo>
                            <a:lnTo>
                              <a:pt x="24" y="7"/>
                            </a:lnTo>
                            <a:lnTo>
                              <a:pt x="24" y="6"/>
                            </a:lnTo>
                            <a:lnTo>
                              <a:pt x="24" y="5"/>
                            </a:lnTo>
                            <a:lnTo>
                              <a:pt x="24" y="5"/>
                            </a:lnTo>
                            <a:lnTo>
                              <a:pt x="21" y="0"/>
                            </a:lnTo>
                            <a:lnTo>
                              <a:pt x="21" y="0"/>
                            </a:lnTo>
                            <a:lnTo>
                              <a:pt x="19" y="2"/>
                            </a:lnTo>
                            <a:lnTo>
                              <a:pt x="17" y="4"/>
                            </a:lnTo>
                            <a:lnTo>
                              <a:pt x="13" y="6"/>
                            </a:lnTo>
                            <a:lnTo>
                              <a:pt x="13" y="6"/>
                            </a:lnTo>
                            <a:lnTo>
                              <a:pt x="6" y="7"/>
                            </a:lnTo>
                            <a:lnTo>
                              <a:pt x="6" y="7"/>
                            </a:lnTo>
                            <a:lnTo>
                              <a:pt x="2" y="10"/>
                            </a:lnTo>
                            <a:lnTo>
                              <a:pt x="1" y="11"/>
                            </a:lnTo>
                            <a:lnTo>
                              <a:pt x="1" y="11"/>
                            </a:ln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/>
                        <a:endParaRPr/>
                      </a:p>
                    </p:txBody>
                  </p:sp>
                  <p:sp>
                    <p:nvSpPr>
                      <p:cNvPr id="40" name="Freeform: Shape 8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7562824" y="3093802"/>
                        <a:ext cx="18068" cy="28908"/>
                      </a:xfrm>
                      <a:custGeom>
                        <a:avLst/>
                        <a:gdLst>
                          <a:gd name="T0" fmla="*/ 11 w 20"/>
                          <a:gd name="T1" fmla="*/ 32 h 32"/>
                          <a:gd name="T2" fmla="*/ 11 w 20"/>
                          <a:gd name="T3" fmla="*/ 32 h 32"/>
                          <a:gd name="T4" fmla="*/ 14 w 20"/>
                          <a:gd name="T5" fmla="*/ 29 h 32"/>
                          <a:gd name="T6" fmla="*/ 15 w 20"/>
                          <a:gd name="T7" fmla="*/ 24 h 32"/>
                          <a:gd name="T8" fmla="*/ 16 w 20"/>
                          <a:gd name="T9" fmla="*/ 17 h 32"/>
                          <a:gd name="T10" fmla="*/ 16 w 20"/>
                          <a:gd name="T11" fmla="*/ 17 h 32"/>
                          <a:gd name="T12" fmla="*/ 17 w 20"/>
                          <a:gd name="T13" fmla="*/ 14 h 32"/>
                          <a:gd name="T14" fmla="*/ 20 w 20"/>
                          <a:gd name="T15" fmla="*/ 8 h 32"/>
                          <a:gd name="T16" fmla="*/ 20 w 20"/>
                          <a:gd name="T17" fmla="*/ 8 h 32"/>
                          <a:gd name="T18" fmla="*/ 20 w 20"/>
                          <a:gd name="T19" fmla="*/ 0 h 32"/>
                          <a:gd name="T20" fmla="*/ 20 w 20"/>
                          <a:gd name="T21" fmla="*/ 0 h 32"/>
                          <a:gd name="T22" fmla="*/ 11 w 20"/>
                          <a:gd name="T23" fmla="*/ 1 h 32"/>
                          <a:gd name="T24" fmla="*/ 5 w 20"/>
                          <a:gd name="T25" fmla="*/ 2 h 32"/>
                          <a:gd name="T26" fmla="*/ 3 w 20"/>
                          <a:gd name="T27" fmla="*/ 3 h 32"/>
                          <a:gd name="T28" fmla="*/ 0 w 20"/>
                          <a:gd name="T29" fmla="*/ 6 h 32"/>
                          <a:gd name="T30" fmla="*/ 0 w 20"/>
                          <a:gd name="T31" fmla="*/ 6 h 32"/>
                          <a:gd name="T32" fmla="*/ 0 w 20"/>
                          <a:gd name="T33" fmla="*/ 8 h 32"/>
                          <a:gd name="T34" fmla="*/ 0 w 20"/>
                          <a:gd name="T35" fmla="*/ 11 h 32"/>
                          <a:gd name="T36" fmla="*/ 2 w 20"/>
                          <a:gd name="T37" fmla="*/ 16 h 32"/>
                          <a:gd name="T38" fmla="*/ 4 w 20"/>
                          <a:gd name="T39" fmla="*/ 22 h 32"/>
                          <a:gd name="T40" fmla="*/ 4 w 20"/>
                          <a:gd name="T41" fmla="*/ 22 h 32"/>
                          <a:gd name="T42" fmla="*/ 6 w 20"/>
                          <a:gd name="T43" fmla="*/ 27 h 32"/>
                          <a:gd name="T44" fmla="*/ 9 w 20"/>
                          <a:gd name="T45" fmla="*/ 30 h 32"/>
                          <a:gd name="T46" fmla="*/ 10 w 20"/>
                          <a:gd name="T47" fmla="*/ 32 h 32"/>
                          <a:gd name="T48" fmla="*/ 11 w 20"/>
                          <a:gd name="T49" fmla="*/ 32 h 32"/>
                          <a:gd name="T50" fmla="*/ 11 w 20"/>
                          <a:gd name="T51" fmla="*/ 32 h 3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</a:cxnLst>
                        <a:rect l="0" t="0" r="r" b="b"/>
                        <a:pathLst>
                          <a:path w="20" h="32">
                            <a:moveTo>
                              <a:pt x="11" y="32"/>
                            </a:moveTo>
                            <a:lnTo>
                              <a:pt x="11" y="32"/>
                            </a:lnTo>
                            <a:lnTo>
                              <a:pt x="14" y="29"/>
                            </a:lnTo>
                            <a:lnTo>
                              <a:pt x="15" y="24"/>
                            </a:lnTo>
                            <a:lnTo>
                              <a:pt x="16" y="17"/>
                            </a:lnTo>
                            <a:lnTo>
                              <a:pt x="16" y="17"/>
                            </a:lnTo>
                            <a:lnTo>
                              <a:pt x="17" y="14"/>
                            </a:lnTo>
                            <a:lnTo>
                              <a:pt x="20" y="8"/>
                            </a:lnTo>
                            <a:lnTo>
                              <a:pt x="20" y="8"/>
                            </a:lnTo>
                            <a:lnTo>
                              <a:pt x="20" y="0"/>
                            </a:lnTo>
                            <a:lnTo>
                              <a:pt x="20" y="0"/>
                            </a:lnTo>
                            <a:lnTo>
                              <a:pt x="11" y="1"/>
                            </a:lnTo>
                            <a:lnTo>
                              <a:pt x="5" y="2"/>
                            </a:lnTo>
                            <a:lnTo>
                              <a:pt x="3" y="3"/>
                            </a:lnTo>
                            <a:lnTo>
                              <a:pt x="0" y="6"/>
                            </a:lnTo>
                            <a:lnTo>
                              <a:pt x="0" y="6"/>
                            </a:lnTo>
                            <a:lnTo>
                              <a:pt x="0" y="8"/>
                            </a:lnTo>
                            <a:lnTo>
                              <a:pt x="0" y="11"/>
                            </a:lnTo>
                            <a:lnTo>
                              <a:pt x="2" y="16"/>
                            </a:lnTo>
                            <a:lnTo>
                              <a:pt x="4" y="22"/>
                            </a:lnTo>
                            <a:lnTo>
                              <a:pt x="4" y="22"/>
                            </a:lnTo>
                            <a:lnTo>
                              <a:pt x="6" y="27"/>
                            </a:lnTo>
                            <a:lnTo>
                              <a:pt x="9" y="30"/>
                            </a:lnTo>
                            <a:lnTo>
                              <a:pt x="10" y="32"/>
                            </a:lnTo>
                            <a:lnTo>
                              <a:pt x="11" y="32"/>
                            </a:lnTo>
                            <a:lnTo>
                              <a:pt x="11" y="32"/>
                            </a:ln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/>
                        <a:endParaRPr/>
                      </a:p>
                    </p:txBody>
                  </p:sp>
                  <p:sp>
                    <p:nvSpPr>
                      <p:cNvPr id="41" name="Freeform: Shape 8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7448996" y="3164267"/>
                        <a:ext cx="16262" cy="12648"/>
                      </a:xfrm>
                      <a:custGeom>
                        <a:avLst/>
                        <a:gdLst>
                          <a:gd name="T0" fmla="*/ 8 w 17"/>
                          <a:gd name="T1" fmla="*/ 15 h 15"/>
                          <a:gd name="T2" fmla="*/ 8 w 17"/>
                          <a:gd name="T3" fmla="*/ 15 h 15"/>
                          <a:gd name="T4" fmla="*/ 12 w 17"/>
                          <a:gd name="T5" fmla="*/ 15 h 15"/>
                          <a:gd name="T6" fmla="*/ 16 w 17"/>
                          <a:gd name="T7" fmla="*/ 12 h 15"/>
                          <a:gd name="T8" fmla="*/ 16 w 17"/>
                          <a:gd name="T9" fmla="*/ 12 h 15"/>
                          <a:gd name="T10" fmla="*/ 17 w 17"/>
                          <a:gd name="T11" fmla="*/ 10 h 15"/>
                          <a:gd name="T12" fmla="*/ 17 w 17"/>
                          <a:gd name="T13" fmla="*/ 6 h 15"/>
                          <a:gd name="T14" fmla="*/ 17 w 17"/>
                          <a:gd name="T15" fmla="*/ 4 h 15"/>
                          <a:gd name="T16" fmla="*/ 17 w 17"/>
                          <a:gd name="T17" fmla="*/ 4 h 15"/>
                          <a:gd name="T18" fmla="*/ 15 w 17"/>
                          <a:gd name="T19" fmla="*/ 1 h 15"/>
                          <a:gd name="T20" fmla="*/ 11 w 17"/>
                          <a:gd name="T21" fmla="*/ 0 h 15"/>
                          <a:gd name="T22" fmla="*/ 11 w 17"/>
                          <a:gd name="T23" fmla="*/ 0 h 15"/>
                          <a:gd name="T24" fmla="*/ 8 w 17"/>
                          <a:gd name="T25" fmla="*/ 0 h 15"/>
                          <a:gd name="T26" fmla="*/ 6 w 17"/>
                          <a:gd name="T27" fmla="*/ 0 h 15"/>
                          <a:gd name="T28" fmla="*/ 4 w 17"/>
                          <a:gd name="T29" fmla="*/ 1 h 15"/>
                          <a:gd name="T30" fmla="*/ 0 w 17"/>
                          <a:gd name="T31" fmla="*/ 6 h 15"/>
                          <a:gd name="T32" fmla="*/ 0 w 17"/>
                          <a:gd name="T33" fmla="*/ 6 h 15"/>
                          <a:gd name="T34" fmla="*/ 0 w 17"/>
                          <a:gd name="T35" fmla="*/ 9 h 15"/>
                          <a:gd name="T36" fmla="*/ 0 w 17"/>
                          <a:gd name="T37" fmla="*/ 11 h 15"/>
                          <a:gd name="T38" fmla="*/ 1 w 17"/>
                          <a:gd name="T39" fmla="*/ 14 h 15"/>
                          <a:gd name="T40" fmla="*/ 1 w 17"/>
                          <a:gd name="T41" fmla="*/ 14 h 15"/>
                          <a:gd name="T42" fmla="*/ 4 w 17"/>
                          <a:gd name="T43" fmla="*/ 15 h 15"/>
                          <a:gd name="T44" fmla="*/ 6 w 17"/>
                          <a:gd name="T45" fmla="*/ 15 h 15"/>
                          <a:gd name="T46" fmla="*/ 8 w 17"/>
                          <a:gd name="T47" fmla="*/ 15 h 15"/>
                          <a:gd name="T48" fmla="*/ 8 w 17"/>
                          <a:gd name="T49" fmla="*/ 15 h 15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</a:cxnLst>
                        <a:rect l="0" t="0" r="r" b="b"/>
                        <a:pathLst>
                          <a:path w="17" h="15">
                            <a:moveTo>
                              <a:pt x="8" y="15"/>
                            </a:moveTo>
                            <a:lnTo>
                              <a:pt x="8" y="15"/>
                            </a:lnTo>
                            <a:lnTo>
                              <a:pt x="12" y="15"/>
                            </a:lnTo>
                            <a:lnTo>
                              <a:pt x="16" y="12"/>
                            </a:lnTo>
                            <a:lnTo>
                              <a:pt x="16" y="12"/>
                            </a:lnTo>
                            <a:lnTo>
                              <a:pt x="17" y="10"/>
                            </a:lnTo>
                            <a:lnTo>
                              <a:pt x="17" y="6"/>
                            </a:lnTo>
                            <a:lnTo>
                              <a:pt x="17" y="4"/>
                            </a:lnTo>
                            <a:lnTo>
                              <a:pt x="17" y="4"/>
                            </a:lnTo>
                            <a:lnTo>
                              <a:pt x="15" y="1"/>
                            </a:lnTo>
                            <a:lnTo>
                              <a:pt x="11" y="0"/>
                            </a:lnTo>
                            <a:lnTo>
                              <a:pt x="11" y="0"/>
                            </a:lnTo>
                            <a:lnTo>
                              <a:pt x="8" y="0"/>
                            </a:lnTo>
                            <a:lnTo>
                              <a:pt x="6" y="0"/>
                            </a:lnTo>
                            <a:lnTo>
                              <a:pt x="4" y="1"/>
                            </a:lnTo>
                            <a:lnTo>
                              <a:pt x="0" y="6"/>
                            </a:lnTo>
                            <a:lnTo>
                              <a:pt x="0" y="6"/>
                            </a:lnTo>
                            <a:lnTo>
                              <a:pt x="0" y="9"/>
                            </a:lnTo>
                            <a:lnTo>
                              <a:pt x="0" y="11"/>
                            </a:lnTo>
                            <a:lnTo>
                              <a:pt x="1" y="14"/>
                            </a:lnTo>
                            <a:lnTo>
                              <a:pt x="1" y="14"/>
                            </a:lnTo>
                            <a:lnTo>
                              <a:pt x="4" y="15"/>
                            </a:lnTo>
                            <a:lnTo>
                              <a:pt x="6" y="15"/>
                            </a:lnTo>
                            <a:lnTo>
                              <a:pt x="8" y="15"/>
                            </a:lnTo>
                            <a:lnTo>
                              <a:pt x="8" y="15"/>
                            </a:ln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/>
                        <a:endParaRPr/>
                      </a:p>
                    </p:txBody>
                  </p:sp>
                  <p:sp>
                    <p:nvSpPr>
                      <p:cNvPr id="42" name="Freeform: Shape 8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8249402" y="4477798"/>
                        <a:ext cx="157191" cy="330642"/>
                      </a:xfrm>
                      <a:custGeom>
                        <a:avLst/>
                        <a:gdLst>
                          <a:gd name="T0" fmla="*/ 166 w 174"/>
                          <a:gd name="T1" fmla="*/ 26 h 367"/>
                          <a:gd name="T2" fmla="*/ 156 w 174"/>
                          <a:gd name="T3" fmla="*/ 6 h 367"/>
                          <a:gd name="T4" fmla="*/ 151 w 174"/>
                          <a:gd name="T5" fmla="*/ 1 h 367"/>
                          <a:gd name="T6" fmla="*/ 146 w 174"/>
                          <a:gd name="T7" fmla="*/ 11 h 367"/>
                          <a:gd name="T8" fmla="*/ 141 w 174"/>
                          <a:gd name="T9" fmla="*/ 26 h 367"/>
                          <a:gd name="T10" fmla="*/ 124 w 174"/>
                          <a:gd name="T11" fmla="*/ 42 h 367"/>
                          <a:gd name="T12" fmla="*/ 116 w 174"/>
                          <a:gd name="T13" fmla="*/ 60 h 367"/>
                          <a:gd name="T14" fmla="*/ 91 w 174"/>
                          <a:gd name="T15" fmla="*/ 91 h 367"/>
                          <a:gd name="T16" fmla="*/ 79 w 174"/>
                          <a:gd name="T17" fmla="*/ 98 h 367"/>
                          <a:gd name="T18" fmla="*/ 51 w 174"/>
                          <a:gd name="T19" fmla="*/ 106 h 367"/>
                          <a:gd name="T20" fmla="*/ 35 w 174"/>
                          <a:gd name="T21" fmla="*/ 123 h 367"/>
                          <a:gd name="T22" fmla="*/ 30 w 174"/>
                          <a:gd name="T23" fmla="*/ 133 h 367"/>
                          <a:gd name="T24" fmla="*/ 27 w 174"/>
                          <a:gd name="T25" fmla="*/ 166 h 367"/>
                          <a:gd name="T26" fmla="*/ 30 w 174"/>
                          <a:gd name="T27" fmla="*/ 183 h 367"/>
                          <a:gd name="T28" fmla="*/ 32 w 174"/>
                          <a:gd name="T29" fmla="*/ 211 h 367"/>
                          <a:gd name="T30" fmla="*/ 26 w 174"/>
                          <a:gd name="T31" fmla="*/ 228 h 367"/>
                          <a:gd name="T32" fmla="*/ 12 w 174"/>
                          <a:gd name="T33" fmla="*/ 247 h 367"/>
                          <a:gd name="T34" fmla="*/ 0 w 174"/>
                          <a:gd name="T35" fmla="*/ 270 h 367"/>
                          <a:gd name="T36" fmla="*/ 0 w 174"/>
                          <a:gd name="T37" fmla="*/ 283 h 367"/>
                          <a:gd name="T38" fmla="*/ 8 w 174"/>
                          <a:gd name="T39" fmla="*/ 297 h 367"/>
                          <a:gd name="T40" fmla="*/ 10 w 174"/>
                          <a:gd name="T41" fmla="*/ 306 h 367"/>
                          <a:gd name="T42" fmla="*/ 11 w 174"/>
                          <a:gd name="T43" fmla="*/ 330 h 367"/>
                          <a:gd name="T44" fmla="*/ 14 w 174"/>
                          <a:gd name="T45" fmla="*/ 345 h 367"/>
                          <a:gd name="T46" fmla="*/ 24 w 174"/>
                          <a:gd name="T47" fmla="*/ 357 h 367"/>
                          <a:gd name="T48" fmla="*/ 36 w 174"/>
                          <a:gd name="T49" fmla="*/ 362 h 367"/>
                          <a:gd name="T50" fmla="*/ 42 w 174"/>
                          <a:gd name="T51" fmla="*/ 367 h 367"/>
                          <a:gd name="T52" fmla="*/ 46 w 174"/>
                          <a:gd name="T53" fmla="*/ 366 h 367"/>
                          <a:gd name="T54" fmla="*/ 62 w 174"/>
                          <a:gd name="T55" fmla="*/ 356 h 367"/>
                          <a:gd name="T56" fmla="*/ 70 w 174"/>
                          <a:gd name="T57" fmla="*/ 357 h 367"/>
                          <a:gd name="T58" fmla="*/ 75 w 174"/>
                          <a:gd name="T59" fmla="*/ 362 h 367"/>
                          <a:gd name="T60" fmla="*/ 85 w 174"/>
                          <a:gd name="T61" fmla="*/ 360 h 367"/>
                          <a:gd name="T62" fmla="*/ 90 w 174"/>
                          <a:gd name="T63" fmla="*/ 346 h 367"/>
                          <a:gd name="T64" fmla="*/ 97 w 174"/>
                          <a:gd name="T65" fmla="*/ 337 h 367"/>
                          <a:gd name="T66" fmla="*/ 95 w 174"/>
                          <a:gd name="T67" fmla="*/ 332 h 367"/>
                          <a:gd name="T68" fmla="*/ 98 w 174"/>
                          <a:gd name="T69" fmla="*/ 305 h 367"/>
                          <a:gd name="T70" fmla="*/ 106 w 174"/>
                          <a:gd name="T71" fmla="*/ 279 h 367"/>
                          <a:gd name="T72" fmla="*/ 133 w 174"/>
                          <a:gd name="T73" fmla="*/ 215 h 367"/>
                          <a:gd name="T74" fmla="*/ 147 w 174"/>
                          <a:gd name="T75" fmla="*/ 160 h 367"/>
                          <a:gd name="T76" fmla="*/ 154 w 174"/>
                          <a:gd name="T77" fmla="*/ 129 h 367"/>
                          <a:gd name="T78" fmla="*/ 157 w 174"/>
                          <a:gd name="T79" fmla="*/ 122 h 367"/>
                          <a:gd name="T80" fmla="*/ 162 w 174"/>
                          <a:gd name="T81" fmla="*/ 114 h 367"/>
                          <a:gd name="T82" fmla="*/ 162 w 174"/>
                          <a:gd name="T83" fmla="*/ 92 h 367"/>
                          <a:gd name="T84" fmla="*/ 165 w 174"/>
                          <a:gd name="T85" fmla="*/ 87 h 367"/>
                          <a:gd name="T86" fmla="*/ 171 w 174"/>
                          <a:gd name="T87" fmla="*/ 85 h 367"/>
                          <a:gd name="T88" fmla="*/ 174 w 174"/>
                          <a:gd name="T89" fmla="*/ 81 h 367"/>
                          <a:gd name="T90" fmla="*/ 171 w 174"/>
                          <a:gd name="T91" fmla="*/ 68 h 367"/>
                          <a:gd name="T92" fmla="*/ 166 w 174"/>
                          <a:gd name="T93" fmla="*/ 57 h 367"/>
                          <a:gd name="T94" fmla="*/ 168 w 174"/>
                          <a:gd name="T95" fmla="*/ 37 h 36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  <a:cxn ang="0">
                            <a:pos x="T76" y="T77"/>
                          </a:cxn>
                          <a:cxn ang="0">
                            <a:pos x="T78" y="T79"/>
                          </a:cxn>
                          <a:cxn ang="0">
                            <a:pos x="T80" y="T81"/>
                          </a:cxn>
                          <a:cxn ang="0">
                            <a:pos x="T82" y="T83"/>
                          </a:cxn>
                          <a:cxn ang="0">
                            <a:pos x="T84" y="T85"/>
                          </a:cxn>
                          <a:cxn ang="0">
                            <a:pos x="T86" y="T87"/>
                          </a:cxn>
                          <a:cxn ang="0">
                            <a:pos x="T88" y="T89"/>
                          </a:cxn>
                          <a:cxn ang="0">
                            <a:pos x="T90" y="T91"/>
                          </a:cxn>
                          <a:cxn ang="0">
                            <a:pos x="T92" y="T93"/>
                          </a:cxn>
                          <a:cxn ang="0">
                            <a:pos x="T94" y="T95"/>
                          </a:cxn>
                        </a:cxnLst>
                        <a:rect l="0" t="0" r="r" b="b"/>
                        <a:pathLst>
                          <a:path w="174" h="367">
                            <a:moveTo>
                              <a:pt x="168" y="37"/>
                            </a:moveTo>
                            <a:lnTo>
                              <a:pt x="168" y="37"/>
                            </a:lnTo>
                            <a:lnTo>
                              <a:pt x="166" y="26"/>
                            </a:lnTo>
                            <a:lnTo>
                              <a:pt x="161" y="16"/>
                            </a:lnTo>
                            <a:lnTo>
                              <a:pt x="156" y="6"/>
                            </a:lnTo>
                            <a:lnTo>
                              <a:pt x="156" y="6"/>
                            </a:lnTo>
                            <a:lnTo>
                              <a:pt x="154" y="3"/>
                            </a:lnTo>
                            <a:lnTo>
                              <a:pt x="151" y="0"/>
                            </a:lnTo>
                            <a:lnTo>
                              <a:pt x="151" y="1"/>
                            </a:lnTo>
                            <a:lnTo>
                              <a:pt x="150" y="3"/>
                            </a:lnTo>
                            <a:lnTo>
                              <a:pt x="150" y="3"/>
                            </a:lnTo>
                            <a:lnTo>
                              <a:pt x="146" y="11"/>
                            </a:lnTo>
                            <a:lnTo>
                              <a:pt x="144" y="22"/>
                            </a:lnTo>
                            <a:lnTo>
                              <a:pt x="144" y="22"/>
                            </a:lnTo>
                            <a:lnTo>
                              <a:pt x="141" y="26"/>
                            </a:lnTo>
                            <a:lnTo>
                              <a:pt x="139" y="27"/>
                            </a:lnTo>
                            <a:lnTo>
                              <a:pt x="136" y="28"/>
                            </a:lnTo>
                            <a:lnTo>
                              <a:pt x="124" y="42"/>
                            </a:lnTo>
                            <a:lnTo>
                              <a:pt x="124" y="42"/>
                            </a:lnTo>
                            <a:lnTo>
                              <a:pt x="122" y="47"/>
                            </a:lnTo>
                            <a:lnTo>
                              <a:pt x="116" y="60"/>
                            </a:lnTo>
                            <a:lnTo>
                              <a:pt x="106" y="75"/>
                            </a:lnTo>
                            <a:lnTo>
                              <a:pt x="98" y="84"/>
                            </a:lnTo>
                            <a:lnTo>
                              <a:pt x="91" y="91"/>
                            </a:lnTo>
                            <a:lnTo>
                              <a:pt x="91" y="91"/>
                            </a:lnTo>
                            <a:lnTo>
                              <a:pt x="85" y="95"/>
                            </a:lnTo>
                            <a:lnTo>
                              <a:pt x="79" y="98"/>
                            </a:lnTo>
                            <a:lnTo>
                              <a:pt x="65" y="103"/>
                            </a:lnTo>
                            <a:lnTo>
                              <a:pt x="55" y="106"/>
                            </a:lnTo>
                            <a:lnTo>
                              <a:pt x="51" y="106"/>
                            </a:lnTo>
                            <a:lnTo>
                              <a:pt x="51" y="106"/>
                            </a:lnTo>
                            <a:lnTo>
                              <a:pt x="42" y="114"/>
                            </a:lnTo>
                            <a:lnTo>
                              <a:pt x="35" y="123"/>
                            </a:lnTo>
                            <a:lnTo>
                              <a:pt x="32" y="128"/>
                            </a:lnTo>
                            <a:lnTo>
                              <a:pt x="30" y="133"/>
                            </a:lnTo>
                            <a:lnTo>
                              <a:pt x="30" y="133"/>
                            </a:lnTo>
                            <a:lnTo>
                              <a:pt x="28" y="141"/>
                            </a:lnTo>
                            <a:lnTo>
                              <a:pt x="27" y="150"/>
                            </a:lnTo>
                            <a:lnTo>
                              <a:pt x="27" y="166"/>
                            </a:lnTo>
                            <a:lnTo>
                              <a:pt x="28" y="178"/>
                            </a:lnTo>
                            <a:lnTo>
                              <a:pt x="30" y="183"/>
                            </a:lnTo>
                            <a:lnTo>
                              <a:pt x="30" y="183"/>
                            </a:lnTo>
                            <a:lnTo>
                              <a:pt x="31" y="193"/>
                            </a:lnTo>
                            <a:lnTo>
                              <a:pt x="32" y="201"/>
                            </a:lnTo>
                            <a:lnTo>
                              <a:pt x="32" y="211"/>
                            </a:lnTo>
                            <a:lnTo>
                              <a:pt x="32" y="211"/>
                            </a:lnTo>
                            <a:lnTo>
                              <a:pt x="30" y="221"/>
                            </a:lnTo>
                            <a:lnTo>
                              <a:pt x="26" y="228"/>
                            </a:lnTo>
                            <a:lnTo>
                              <a:pt x="22" y="235"/>
                            </a:lnTo>
                            <a:lnTo>
                              <a:pt x="22" y="235"/>
                            </a:lnTo>
                            <a:lnTo>
                              <a:pt x="12" y="247"/>
                            </a:lnTo>
                            <a:lnTo>
                              <a:pt x="5" y="258"/>
                            </a:lnTo>
                            <a:lnTo>
                              <a:pt x="3" y="264"/>
                            </a:lnTo>
                            <a:lnTo>
                              <a:pt x="0" y="270"/>
                            </a:lnTo>
                            <a:lnTo>
                              <a:pt x="0" y="270"/>
                            </a:lnTo>
                            <a:lnTo>
                              <a:pt x="0" y="276"/>
                            </a:lnTo>
                            <a:lnTo>
                              <a:pt x="0" y="283"/>
                            </a:lnTo>
                            <a:lnTo>
                              <a:pt x="1" y="287"/>
                            </a:lnTo>
                            <a:lnTo>
                              <a:pt x="4" y="291"/>
                            </a:lnTo>
                            <a:lnTo>
                              <a:pt x="8" y="297"/>
                            </a:lnTo>
                            <a:lnTo>
                              <a:pt x="9" y="300"/>
                            </a:lnTo>
                            <a:lnTo>
                              <a:pt x="9" y="300"/>
                            </a:lnTo>
                            <a:lnTo>
                              <a:pt x="10" y="306"/>
                            </a:lnTo>
                            <a:lnTo>
                              <a:pt x="11" y="314"/>
                            </a:lnTo>
                            <a:lnTo>
                              <a:pt x="11" y="314"/>
                            </a:lnTo>
                            <a:lnTo>
                              <a:pt x="11" y="330"/>
                            </a:lnTo>
                            <a:lnTo>
                              <a:pt x="11" y="338"/>
                            </a:lnTo>
                            <a:lnTo>
                              <a:pt x="14" y="345"/>
                            </a:lnTo>
                            <a:lnTo>
                              <a:pt x="14" y="345"/>
                            </a:lnTo>
                            <a:lnTo>
                              <a:pt x="16" y="350"/>
                            </a:lnTo>
                            <a:lnTo>
                              <a:pt x="20" y="354"/>
                            </a:lnTo>
                            <a:lnTo>
                              <a:pt x="24" y="357"/>
                            </a:lnTo>
                            <a:lnTo>
                              <a:pt x="27" y="359"/>
                            </a:lnTo>
                            <a:lnTo>
                              <a:pt x="33" y="362"/>
                            </a:lnTo>
                            <a:lnTo>
                              <a:pt x="36" y="362"/>
                            </a:lnTo>
                            <a:lnTo>
                              <a:pt x="36" y="362"/>
                            </a:lnTo>
                            <a:lnTo>
                              <a:pt x="38" y="366"/>
                            </a:lnTo>
                            <a:lnTo>
                              <a:pt x="42" y="367"/>
                            </a:lnTo>
                            <a:lnTo>
                              <a:pt x="44" y="367"/>
                            </a:lnTo>
                            <a:lnTo>
                              <a:pt x="46" y="366"/>
                            </a:lnTo>
                            <a:lnTo>
                              <a:pt x="46" y="366"/>
                            </a:lnTo>
                            <a:lnTo>
                              <a:pt x="54" y="360"/>
                            </a:lnTo>
                            <a:lnTo>
                              <a:pt x="62" y="356"/>
                            </a:lnTo>
                            <a:lnTo>
                              <a:pt x="62" y="356"/>
                            </a:lnTo>
                            <a:lnTo>
                              <a:pt x="64" y="355"/>
                            </a:lnTo>
                            <a:lnTo>
                              <a:pt x="66" y="355"/>
                            </a:lnTo>
                            <a:lnTo>
                              <a:pt x="70" y="357"/>
                            </a:lnTo>
                            <a:lnTo>
                              <a:pt x="74" y="361"/>
                            </a:lnTo>
                            <a:lnTo>
                              <a:pt x="74" y="361"/>
                            </a:lnTo>
                            <a:lnTo>
                              <a:pt x="75" y="362"/>
                            </a:lnTo>
                            <a:lnTo>
                              <a:pt x="79" y="362"/>
                            </a:lnTo>
                            <a:lnTo>
                              <a:pt x="82" y="361"/>
                            </a:lnTo>
                            <a:lnTo>
                              <a:pt x="85" y="360"/>
                            </a:lnTo>
                            <a:lnTo>
                              <a:pt x="86" y="356"/>
                            </a:lnTo>
                            <a:lnTo>
                              <a:pt x="86" y="356"/>
                            </a:lnTo>
                            <a:lnTo>
                              <a:pt x="90" y="346"/>
                            </a:lnTo>
                            <a:lnTo>
                              <a:pt x="93" y="335"/>
                            </a:lnTo>
                            <a:lnTo>
                              <a:pt x="93" y="335"/>
                            </a:lnTo>
                            <a:lnTo>
                              <a:pt x="97" y="337"/>
                            </a:lnTo>
                            <a:lnTo>
                              <a:pt x="97" y="337"/>
                            </a:lnTo>
                            <a:lnTo>
                              <a:pt x="95" y="332"/>
                            </a:lnTo>
                            <a:lnTo>
                              <a:pt x="95" y="332"/>
                            </a:lnTo>
                            <a:lnTo>
                              <a:pt x="97" y="314"/>
                            </a:lnTo>
                            <a:lnTo>
                              <a:pt x="97" y="314"/>
                            </a:lnTo>
                            <a:lnTo>
                              <a:pt x="98" y="305"/>
                            </a:lnTo>
                            <a:lnTo>
                              <a:pt x="101" y="294"/>
                            </a:lnTo>
                            <a:lnTo>
                              <a:pt x="106" y="279"/>
                            </a:lnTo>
                            <a:lnTo>
                              <a:pt x="106" y="279"/>
                            </a:lnTo>
                            <a:lnTo>
                              <a:pt x="119" y="249"/>
                            </a:lnTo>
                            <a:lnTo>
                              <a:pt x="127" y="232"/>
                            </a:lnTo>
                            <a:lnTo>
                              <a:pt x="133" y="215"/>
                            </a:lnTo>
                            <a:lnTo>
                              <a:pt x="133" y="215"/>
                            </a:lnTo>
                            <a:lnTo>
                              <a:pt x="143" y="186"/>
                            </a:lnTo>
                            <a:lnTo>
                              <a:pt x="147" y="160"/>
                            </a:lnTo>
                            <a:lnTo>
                              <a:pt x="152" y="134"/>
                            </a:lnTo>
                            <a:lnTo>
                              <a:pt x="152" y="134"/>
                            </a:lnTo>
                            <a:lnTo>
                              <a:pt x="154" y="129"/>
                            </a:lnTo>
                            <a:lnTo>
                              <a:pt x="155" y="125"/>
                            </a:lnTo>
                            <a:lnTo>
                              <a:pt x="157" y="122"/>
                            </a:lnTo>
                            <a:lnTo>
                              <a:pt x="157" y="122"/>
                            </a:lnTo>
                            <a:lnTo>
                              <a:pt x="160" y="119"/>
                            </a:lnTo>
                            <a:lnTo>
                              <a:pt x="162" y="114"/>
                            </a:lnTo>
                            <a:lnTo>
                              <a:pt x="162" y="114"/>
                            </a:lnTo>
                            <a:lnTo>
                              <a:pt x="163" y="108"/>
                            </a:lnTo>
                            <a:lnTo>
                              <a:pt x="163" y="101"/>
                            </a:lnTo>
                            <a:lnTo>
                              <a:pt x="162" y="92"/>
                            </a:lnTo>
                            <a:lnTo>
                              <a:pt x="162" y="92"/>
                            </a:lnTo>
                            <a:lnTo>
                              <a:pt x="163" y="90"/>
                            </a:lnTo>
                            <a:lnTo>
                              <a:pt x="165" y="87"/>
                            </a:lnTo>
                            <a:lnTo>
                              <a:pt x="166" y="86"/>
                            </a:lnTo>
                            <a:lnTo>
                              <a:pt x="166" y="86"/>
                            </a:lnTo>
                            <a:lnTo>
                              <a:pt x="171" y="85"/>
                            </a:lnTo>
                            <a:lnTo>
                              <a:pt x="173" y="84"/>
                            </a:lnTo>
                            <a:lnTo>
                              <a:pt x="174" y="81"/>
                            </a:lnTo>
                            <a:lnTo>
                              <a:pt x="174" y="81"/>
                            </a:lnTo>
                            <a:lnTo>
                              <a:pt x="174" y="79"/>
                            </a:lnTo>
                            <a:lnTo>
                              <a:pt x="173" y="75"/>
                            </a:lnTo>
                            <a:lnTo>
                              <a:pt x="171" y="68"/>
                            </a:lnTo>
                            <a:lnTo>
                              <a:pt x="167" y="61"/>
                            </a:lnTo>
                            <a:lnTo>
                              <a:pt x="166" y="57"/>
                            </a:lnTo>
                            <a:lnTo>
                              <a:pt x="166" y="57"/>
                            </a:lnTo>
                            <a:lnTo>
                              <a:pt x="167" y="49"/>
                            </a:lnTo>
                            <a:lnTo>
                              <a:pt x="170" y="43"/>
                            </a:lnTo>
                            <a:lnTo>
                              <a:pt x="168" y="37"/>
                            </a:lnTo>
                            <a:lnTo>
                              <a:pt x="168" y="37"/>
                            </a:ln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/>
                        <a:endParaRPr/>
                      </a:p>
                    </p:txBody>
                  </p:sp>
                  <p:sp>
                    <p:nvSpPr>
                      <p:cNvPr id="43" name="Freeform: Shape 8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9010058" y="3923117"/>
                        <a:ext cx="54204" cy="106601"/>
                      </a:xfrm>
                      <a:custGeom>
                        <a:avLst/>
                        <a:gdLst>
                          <a:gd name="T0" fmla="*/ 43 w 61"/>
                          <a:gd name="T1" fmla="*/ 43 h 118"/>
                          <a:gd name="T2" fmla="*/ 43 w 61"/>
                          <a:gd name="T3" fmla="*/ 43 h 118"/>
                          <a:gd name="T4" fmla="*/ 38 w 61"/>
                          <a:gd name="T5" fmla="*/ 36 h 118"/>
                          <a:gd name="T6" fmla="*/ 36 w 61"/>
                          <a:gd name="T7" fmla="*/ 31 h 118"/>
                          <a:gd name="T8" fmla="*/ 36 w 61"/>
                          <a:gd name="T9" fmla="*/ 31 h 118"/>
                          <a:gd name="T10" fmla="*/ 33 w 61"/>
                          <a:gd name="T11" fmla="*/ 20 h 118"/>
                          <a:gd name="T12" fmla="*/ 31 w 61"/>
                          <a:gd name="T13" fmla="*/ 11 h 118"/>
                          <a:gd name="T14" fmla="*/ 28 w 61"/>
                          <a:gd name="T15" fmla="*/ 8 h 118"/>
                          <a:gd name="T16" fmla="*/ 26 w 61"/>
                          <a:gd name="T17" fmla="*/ 4 h 118"/>
                          <a:gd name="T18" fmla="*/ 26 w 61"/>
                          <a:gd name="T19" fmla="*/ 4 h 118"/>
                          <a:gd name="T20" fmla="*/ 21 w 61"/>
                          <a:gd name="T21" fmla="*/ 0 h 118"/>
                          <a:gd name="T22" fmla="*/ 16 w 61"/>
                          <a:gd name="T23" fmla="*/ 0 h 118"/>
                          <a:gd name="T24" fmla="*/ 10 w 61"/>
                          <a:gd name="T25" fmla="*/ 0 h 118"/>
                          <a:gd name="T26" fmla="*/ 10 w 61"/>
                          <a:gd name="T27" fmla="*/ 0 h 118"/>
                          <a:gd name="T28" fmla="*/ 11 w 61"/>
                          <a:gd name="T29" fmla="*/ 6 h 118"/>
                          <a:gd name="T30" fmla="*/ 11 w 61"/>
                          <a:gd name="T31" fmla="*/ 13 h 118"/>
                          <a:gd name="T32" fmla="*/ 9 w 61"/>
                          <a:gd name="T33" fmla="*/ 17 h 118"/>
                          <a:gd name="T34" fmla="*/ 9 w 61"/>
                          <a:gd name="T35" fmla="*/ 17 h 118"/>
                          <a:gd name="T36" fmla="*/ 5 w 61"/>
                          <a:gd name="T37" fmla="*/ 24 h 118"/>
                          <a:gd name="T38" fmla="*/ 1 w 61"/>
                          <a:gd name="T39" fmla="*/ 31 h 118"/>
                          <a:gd name="T40" fmla="*/ 1 w 61"/>
                          <a:gd name="T41" fmla="*/ 31 h 118"/>
                          <a:gd name="T42" fmla="*/ 0 w 61"/>
                          <a:gd name="T43" fmla="*/ 33 h 118"/>
                          <a:gd name="T44" fmla="*/ 0 w 61"/>
                          <a:gd name="T45" fmla="*/ 37 h 118"/>
                          <a:gd name="T46" fmla="*/ 1 w 61"/>
                          <a:gd name="T47" fmla="*/ 43 h 118"/>
                          <a:gd name="T48" fmla="*/ 4 w 61"/>
                          <a:gd name="T49" fmla="*/ 49 h 118"/>
                          <a:gd name="T50" fmla="*/ 4 w 61"/>
                          <a:gd name="T51" fmla="*/ 49 h 118"/>
                          <a:gd name="T52" fmla="*/ 3 w 61"/>
                          <a:gd name="T53" fmla="*/ 60 h 118"/>
                          <a:gd name="T54" fmla="*/ 4 w 61"/>
                          <a:gd name="T55" fmla="*/ 70 h 118"/>
                          <a:gd name="T56" fmla="*/ 5 w 61"/>
                          <a:gd name="T57" fmla="*/ 81 h 118"/>
                          <a:gd name="T58" fmla="*/ 5 w 61"/>
                          <a:gd name="T59" fmla="*/ 81 h 118"/>
                          <a:gd name="T60" fmla="*/ 9 w 61"/>
                          <a:gd name="T61" fmla="*/ 94 h 118"/>
                          <a:gd name="T62" fmla="*/ 14 w 61"/>
                          <a:gd name="T63" fmla="*/ 105 h 118"/>
                          <a:gd name="T64" fmla="*/ 19 w 61"/>
                          <a:gd name="T65" fmla="*/ 114 h 118"/>
                          <a:gd name="T66" fmla="*/ 19 w 61"/>
                          <a:gd name="T67" fmla="*/ 114 h 118"/>
                          <a:gd name="T68" fmla="*/ 23 w 61"/>
                          <a:gd name="T69" fmla="*/ 117 h 118"/>
                          <a:gd name="T70" fmla="*/ 26 w 61"/>
                          <a:gd name="T71" fmla="*/ 118 h 118"/>
                          <a:gd name="T72" fmla="*/ 28 w 61"/>
                          <a:gd name="T73" fmla="*/ 117 h 118"/>
                          <a:gd name="T74" fmla="*/ 28 w 61"/>
                          <a:gd name="T75" fmla="*/ 117 h 118"/>
                          <a:gd name="T76" fmla="*/ 28 w 61"/>
                          <a:gd name="T77" fmla="*/ 117 h 118"/>
                          <a:gd name="T78" fmla="*/ 33 w 61"/>
                          <a:gd name="T79" fmla="*/ 108 h 118"/>
                          <a:gd name="T80" fmla="*/ 38 w 61"/>
                          <a:gd name="T81" fmla="*/ 99 h 118"/>
                          <a:gd name="T82" fmla="*/ 38 w 61"/>
                          <a:gd name="T83" fmla="*/ 99 h 118"/>
                          <a:gd name="T84" fmla="*/ 43 w 61"/>
                          <a:gd name="T85" fmla="*/ 92 h 118"/>
                          <a:gd name="T86" fmla="*/ 48 w 61"/>
                          <a:gd name="T87" fmla="*/ 89 h 118"/>
                          <a:gd name="T88" fmla="*/ 53 w 61"/>
                          <a:gd name="T89" fmla="*/ 87 h 118"/>
                          <a:gd name="T90" fmla="*/ 53 w 61"/>
                          <a:gd name="T91" fmla="*/ 87 h 118"/>
                          <a:gd name="T92" fmla="*/ 54 w 61"/>
                          <a:gd name="T93" fmla="*/ 85 h 118"/>
                          <a:gd name="T94" fmla="*/ 58 w 61"/>
                          <a:gd name="T95" fmla="*/ 81 h 118"/>
                          <a:gd name="T96" fmla="*/ 61 w 61"/>
                          <a:gd name="T97" fmla="*/ 76 h 118"/>
                          <a:gd name="T98" fmla="*/ 61 w 61"/>
                          <a:gd name="T99" fmla="*/ 73 h 118"/>
                          <a:gd name="T100" fmla="*/ 61 w 61"/>
                          <a:gd name="T101" fmla="*/ 69 h 118"/>
                          <a:gd name="T102" fmla="*/ 61 w 61"/>
                          <a:gd name="T103" fmla="*/ 69 h 118"/>
                          <a:gd name="T104" fmla="*/ 58 w 61"/>
                          <a:gd name="T105" fmla="*/ 63 h 118"/>
                          <a:gd name="T106" fmla="*/ 53 w 61"/>
                          <a:gd name="T107" fmla="*/ 56 h 118"/>
                          <a:gd name="T108" fmla="*/ 43 w 61"/>
                          <a:gd name="T109" fmla="*/ 43 h 118"/>
                          <a:gd name="T110" fmla="*/ 43 w 61"/>
                          <a:gd name="T111" fmla="*/ 43 h 118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  <a:cxn ang="0">
                            <a:pos x="T76" y="T77"/>
                          </a:cxn>
                          <a:cxn ang="0">
                            <a:pos x="T78" y="T79"/>
                          </a:cxn>
                          <a:cxn ang="0">
                            <a:pos x="T80" y="T81"/>
                          </a:cxn>
                          <a:cxn ang="0">
                            <a:pos x="T82" y="T83"/>
                          </a:cxn>
                          <a:cxn ang="0">
                            <a:pos x="T84" y="T85"/>
                          </a:cxn>
                          <a:cxn ang="0">
                            <a:pos x="T86" y="T87"/>
                          </a:cxn>
                          <a:cxn ang="0">
                            <a:pos x="T88" y="T89"/>
                          </a:cxn>
                          <a:cxn ang="0">
                            <a:pos x="T90" y="T91"/>
                          </a:cxn>
                          <a:cxn ang="0">
                            <a:pos x="T92" y="T93"/>
                          </a:cxn>
                          <a:cxn ang="0">
                            <a:pos x="T94" y="T95"/>
                          </a:cxn>
                          <a:cxn ang="0">
                            <a:pos x="T96" y="T97"/>
                          </a:cxn>
                          <a:cxn ang="0">
                            <a:pos x="T98" y="T99"/>
                          </a:cxn>
                          <a:cxn ang="0">
                            <a:pos x="T100" y="T101"/>
                          </a:cxn>
                          <a:cxn ang="0">
                            <a:pos x="T102" y="T103"/>
                          </a:cxn>
                          <a:cxn ang="0">
                            <a:pos x="T104" y="T105"/>
                          </a:cxn>
                          <a:cxn ang="0">
                            <a:pos x="T106" y="T107"/>
                          </a:cxn>
                          <a:cxn ang="0">
                            <a:pos x="T108" y="T109"/>
                          </a:cxn>
                          <a:cxn ang="0">
                            <a:pos x="T110" y="T111"/>
                          </a:cxn>
                        </a:cxnLst>
                        <a:rect l="0" t="0" r="r" b="b"/>
                        <a:pathLst>
                          <a:path w="61" h="118">
                            <a:moveTo>
                              <a:pt x="43" y="43"/>
                            </a:moveTo>
                            <a:lnTo>
                              <a:pt x="43" y="43"/>
                            </a:lnTo>
                            <a:lnTo>
                              <a:pt x="38" y="36"/>
                            </a:lnTo>
                            <a:lnTo>
                              <a:pt x="36" y="31"/>
                            </a:lnTo>
                            <a:lnTo>
                              <a:pt x="36" y="31"/>
                            </a:lnTo>
                            <a:lnTo>
                              <a:pt x="33" y="20"/>
                            </a:lnTo>
                            <a:lnTo>
                              <a:pt x="31" y="11"/>
                            </a:lnTo>
                            <a:lnTo>
                              <a:pt x="28" y="8"/>
                            </a:lnTo>
                            <a:lnTo>
                              <a:pt x="26" y="4"/>
                            </a:lnTo>
                            <a:lnTo>
                              <a:pt x="26" y="4"/>
                            </a:lnTo>
                            <a:lnTo>
                              <a:pt x="21" y="0"/>
                            </a:lnTo>
                            <a:lnTo>
                              <a:pt x="16" y="0"/>
                            </a:lnTo>
                            <a:lnTo>
                              <a:pt x="10" y="0"/>
                            </a:lnTo>
                            <a:lnTo>
                              <a:pt x="10" y="0"/>
                            </a:lnTo>
                            <a:lnTo>
                              <a:pt x="11" y="6"/>
                            </a:lnTo>
                            <a:lnTo>
                              <a:pt x="11" y="13"/>
                            </a:lnTo>
                            <a:lnTo>
                              <a:pt x="9" y="17"/>
                            </a:lnTo>
                            <a:lnTo>
                              <a:pt x="9" y="17"/>
                            </a:lnTo>
                            <a:lnTo>
                              <a:pt x="5" y="24"/>
                            </a:lnTo>
                            <a:lnTo>
                              <a:pt x="1" y="31"/>
                            </a:lnTo>
                            <a:lnTo>
                              <a:pt x="1" y="31"/>
                            </a:lnTo>
                            <a:lnTo>
                              <a:pt x="0" y="33"/>
                            </a:lnTo>
                            <a:lnTo>
                              <a:pt x="0" y="37"/>
                            </a:lnTo>
                            <a:lnTo>
                              <a:pt x="1" y="43"/>
                            </a:lnTo>
                            <a:lnTo>
                              <a:pt x="4" y="49"/>
                            </a:lnTo>
                            <a:lnTo>
                              <a:pt x="4" y="49"/>
                            </a:lnTo>
                            <a:lnTo>
                              <a:pt x="3" y="60"/>
                            </a:lnTo>
                            <a:lnTo>
                              <a:pt x="4" y="70"/>
                            </a:lnTo>
                            <a:lnTo>
                              <a:pt x="5" y="81"/>
                            </a:lnTo>
                            <a:lnTo>
                              <a:pt x="5" y="81"/>
                            </a:lnTo>
                            <a:lnTo>
                              <a:pt x="9" y="94"/>
                            </a:lnTo>
                            <a:lnTo>
                              <a:pt x="14" y="105"/>
                            </a:lnTo>
                            <a:lnTo>
                              <a:pt x="19" y="114"/>
                            </a:lnTo>
                            <a:lnTo>
                              <a:pt x="19" y="114"/>
                            </a:lnTo>
                            <a:lnTo>
                              <a:pt x="23" y="117"/>
                            </a:lnTo>
                            <a:lnTo>
                              <a:pt x="26" y="118"/>
                            </a:lnTo>
                            <a:lnTo>
                              <a:pt x="28" y="117"/>
                            </a:lnTo>
                            <a:lnTo>
                              <a:pt x="28" y="117"/>
                            </a:lnTo>
                            <a:lnTo>
                              <a:pt x="28" y="117"/>
                            </a:lnTo>
                            <a:lnTo>
                              <a:pt x="33" y="108"/>
                            </a:lnTo>
                            <a:lnTo>
                              <a:pt x="38" y="99"/>
                            </a:lnTo>
                            <a:lnTo>
                              <a:pt x="38" y="99"/>
                            </a:lnTo>
                            <a:lnTo>
                              <a:pt x="43" y="92"/>
                            </a:lnTo>
                            <a:lnTo>
                              <a:pt x="48" y="89"/>
                            </a:lnTo>
                            <a:lnTo>
                              <a:pt x="53" y="87"/>
                            </a:lnTo>
                            <a:lnTo>
                              <a:pt x="53" y="87"/>
                            </a:lnTo>
                            <a:lnTo>
                              <a:pt x="54" y="85"/>
                            </a:lnTo>
                            <a:lnTo>
                              <a:pt x="58" y="81"/>
                            </a:lnTo>
                            <a:lnTo>
                              <a:pt x="61" y="76"/>
                            </a:lnTo>
                            <a:lnTo>
                              <a:pt x="61" y="73"/>
                            </a:lnTo>
                            <a:lnTo>
                              <a:pt x="61" y="69"/>
                            </a:lnTo>
                            <a:lnTo>
                              <a:pt x="61" y="69"/>
                            </a:lnTo>
                            <a:lnTo>
                              <a:pt x="58" y="63"/>
                            </a:lnTo>
                            <a:lnTo>
                              <a:pt x="53" y="56"/>
                            </a:lnTo>
                            <a:lnTo>
                              <a:pt x="43" y="43"/>
                            </a:lnTo>
                            <a:lnTo>
                              <a:pt x="43" y="43"/>
                            </a:ln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/>
                        <a:endParaRPr/>
                      </a:p>
                    </p:txBody>
                  </p:sp>
                  <p:sp>
                    <p:nvSpPr>
                      <p:cNvPr id="44" name="Freeform: Shape 8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9331666" y="4026102"/>
                        <a:ext cx="216814" cy="289085"/>
                      </a:xfrm>
                      <a:custGeom>
                        <a:avLst/>
                        <a:gdLst>
                          <a:gd name="T0" fmla="*/ 241 w 241"/>
                          <a:gd name="T1" fmla="*/ 301 h 320"/>
                          <a:gd name="T2" fmla="*/ 238 w 241"/>
                          <a:gd name="T3" fmla="*/ 290 h 320"/>
                          <a:gd name="T4" fmla="*/ 236 w 241"/>
                          <a:gd name="T5" fmla="*/ 266 h 320"/>
                          <a:gd name="T6" fmla="*/ 238 w 241"/>
                          <a:gd name="T7" fmla="*/ 252 h 320"/>
                          <a:gd name="T8" fmla="*/ 241 w 241"/>
                          <a:gd name="T9" fmla="*/ 240 h 320"/>
                          <a:gd name="T10" fmla="*/ 238 w 241"/>
                          <a:gd name="T11" fmla="*/ 229 h 320"/>
                          <a:gd name="T12" fmla="*/ 219 w 241"/>
                          <a:gd name="T13" fmla="*/ 215 h 320"/>
                          <a:gd name="T14" fmla="*/ 211 w 241"/>
                          <a:gd name="T15" fmla="*/ 198 h 320"/>
                          <a:gd name="T16" fmla="*/ 206 w 241"/>
                          <a:gd name="T17" fmla="*/ 183 h 320"/>
                          <a:gd name="T18" fmla="*/ 200 w 241"/>
                          <a:gd name="T19" fmla="*/ 179 h 320"/>
                          <a:gd name="T20" fmla="*/ 190 w 241"/>
                          <a:gd name="T21" fmla="*/ 181 h 320"/>
                          <a:gd name="T22" fmla="*/ 192 w 241"/>
                          <a:gd name="T23" fmla="*/ 174 h 320"/>
                          <a:gd name="T24" fmla="*/ 194 w 241"/>
                          <a:gd name="T25" fmla="*/ 159 h 320"/>
                          <a:gd name="T26" fmla="*/ 183 w 241"/>
                          <a:gd name="T27" fmla="*/ 140 h 320"/>
                          <a:gd name="T28" fmla="*/ 176 w 241"/>
                          <a:gd name="T29" fmla="*/ 126 h 320"/>
                          <a:gd name="T30" fmla="*/ 167 w 241"/>
                          <a:gd name="T31" fmla="*/ 120 h 320"/>
                          <a:gd name="T32" fmla="*/ 155 w 241"/>
                          <a:gd name="T33" fmla="*/ 122 h 320"/>
                          <a:gd name="T34" fmla="*/ 147 w 241"/>
                          <a:gd name="T35" fmla="*/ 116 h 320"/>
                          <a:gd name="T36" fmla="*/ 141 w 241"/>
                          <a:gd name="T37" fmla="*/ 105 h 320"/>
                          <a:gd name="T38" fmla="*/ 135 w 241"/>
                          <a:gd name="T39" fmla="*/ 97 h 320"/>
                          <a:gd name="T40" fmla="*/ 124 w 241"/>
                          <a:gd name="T41" fmla="*/ 97 h 320"/>
                          <a:gd name="T42" fmla="*/ 118 w 241"/>
                          <a:gd name="T43" fmla="*/ 86 h 320"/>
                          <a:gd name="T44" fmla="*/ 103 w 241"/>
                          <a:gd name="T45" fmla="*/ 66 h 320"/>
                          <a:gd name="T46" fmla="*/ 64 w 241"/>
                          <a:gd name="T47" fmla="*/ 34 h 320"/>
                          <a:gd name="T48" fmla="*/ 54 w 241"/>
                          <a:gd name="T49" fmla="*/ 19 h 320"/>
                          <a:gd name="T50" fmla="*/ 47 w 241"/>
                          <a:gd name="T51" fmla="*/ 12 h 320"/>
                          <a:gd name="T52" fmla="*/ 30 w 241"/>
                          <a:gd name="T53" fmla="*/ 7 h 320"/>
                          <a:gd name="T54" fmla="*/ 7 w 241"/>
                          <a:gd name="T55" fmla="*/ 0 h 320"/>
                          <a:gd name="T56" fmla="*/ 0 w 241"/>
                          <a:gd name="T57" fmla="*/ 8 h 320"/>
                          <a:gd name="T58" fmla="*/ 4 w 241"/>
                          <a:gd name="T59" fmla="*/ 16 h 320"/>
                          <a:gd name="T60" fmla="*/ 15 w 241"/>
                          <a:gd name="T61" fmla="*/ 30 h 320"/>
                          <a:gd name="T62" fmla="*/ 26 w 241"/>
                          <a:gd name="T63" fmla="*/ 43 h 320"/>
                          <a:gd name="T64" fmla="*/ 33 w 241"/>
                          <a:gd name="T65" fmla="*/ 57 h 320"/>
                          <a:gd name="T66" fmla="*/ 42 w 241"/>
                          <a:gd name="T67" fmla="*/ 63 h 320"/>
                          <a:gd name="T68" fmla="*/ 48 w 241"/>
                          <a:gd name="T69" fmla="*/ 64 h 320"/>
                          <a:gd name="T70" fmla="*/ 52 w 241"/>
                          <a:gd name="T71" fmla="*/ 69 h 320"/>
                          <a:gd name="T72" fmla="*/ 60 w 241"/>
                          <a:gd name="T73" fmla="*/ 90 h 320"/>
                          <a:gd name="T74" fmla="*/ 75 w 241"/>
                          <a:gd name="T75" fmla="*/ 99 h 320"/>
                          <a:gd name="T76" fmla="*/ 84 w 241"/>
                          <a:gd name="T77" fmla="*/ 112 h 320"/>
                          <a:gd name="T78" fmla="*/ 90 w 241"/>
                          <a:gd name="T79" fmla="*/ 132 h 320"/>
                          <a:gd name="T80" fmla="*/ 91 w 241"/>
                          <a:gd name="T81" fmla="*/ 149 h 320"/>
                          <a:gd name="T82" fmla="*/ 100 w 241"/>
                          <a:gd name="T83" fmla="*/ 159 h 320"/>
                          <a:gd name="T84" fmla="*/ 113 w 241"/>
                          <a:gd name="T85" fmla="*/ 169 h 320"/>
                          <a:gd name="T86" fmla="*/ 117 w 241"/>
                          <a:gd name="T87" fmla="*/ 176 h 320"/>
                          <a:gd name="T88" fmla="*/ 119 w 241"/>
                          <a:gd name="T89" fmla="*/ 191 h 320"/>
                          <a:gd name="T90" fmla="*/ 127 w 241"/>
                          <a:gd name="T91" fmla="*/ 215 h 320"/>
                          <a:gd name="T92" fmla="*/ 136 w 241"/>
                          <a:gd name="T93" fmla="*/ 228 h 320"/>
                          <a:gd name="T94" fmla="*/ 150 w 241"/>
                          <a:gd name="T95" fmla="*/ 239 h 320"/>
                          <a:gd name="T96" fmla="*/ 161 w 241"/>
                          <a:gd name="T97" fmla="*/ 252 h 320"/>
                          <a:gd name="T98" fmla="*/ 173 w 241"/>
                          <a:gd name="T99" fmla="*/ 274 h 320"/>
                          <a:gd name="T100" fmla="*/ 184 w 241"/>
                          <a:gd name="T101" fmla="*/ 288 h 320"/>
                          <a:gd name="T102" fmla="*/ 203 w 241"/>
                          <a:gd name="T103" fmla="*/ 299 h 320"/>
                          <a:gd name="T104" fmla="*/ 214 w 241"/>
                          <a:gd name="T105" fmla="*/ 317 h 320"/>
                          <a:gd name="T106" fmla="*/ 219 w 241"/>
                          <a:gd name="T107" fmla="*/ 320 h 320"/>
                          <a:gd name="T108" fmla="*/ 226 w 241"/>
                          <a:gd name="T109" fmla="*/ 315 h 320"/>
                          <a:gd name="T110" fmla="*/ 232 w 241"/>
                          <a:gd name="T111" fmla="*/ 311 h 320"/>
                          <a:gd name="T112" fmla="*/ 239 w 241"/>
                          <a:gd name="T113" fmla="*/ 305 h 32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  <a:cxn ang="0">
                            <a:pos x="T76" y="T77"/>
                          </a:cxn>
                          <a:cxn ang="0">
                            <a:pos x="T78" y="T79"/>
                          </a:cxn>
                          <a:cxn ang="0">
                            <a:pos x="T80" y="T81"/>
                          </a:cxn>
                          <a:cxn ang="0">
                            <a:pos x="T82" y="T83"/>
                          </a:cxn>
                          <a:cxn ang="0">
                            <a:pos x="T84" y="T85"/>
                          </a:cxn>
                          <a:cxn ang="0">
                            <a:pos x="T86" y="T87"/>
                          </a:cxn>
                          <a:cxn ang="0">
                            <a:pos x="T88" y="T89"/>
                          </a:cxn>
                          <a:cxn ang="0">
                            <a:pos x="T90" y="T91"/>
                          </a:cxn>
                          <a:cxn ang="0">
                            <a:pos x="T92" y="T93"/>
                          </a:cxn>
                          <a:cxn ang="0">
                            <a:pos x="T94" y="T95"/>
                          </a:cxn>
                          <a:cxn ang="0">
                            <a:pos x="T96" y="T97"/>
                          </a:cxn>
                          <a:cxn ang="0">
                            <a:pos x="T98" y="T99"/>
                          </a:cxn>
                          <a:cxn ang="0">
                            <a:pos x="T100" y="T101"/>
                          </a:cxn>
                          <a:cxn ang="0">
                            <a:pos x="T102" y="T103"/>
                          </a:cxn>
                          <a:cxn ang="0">
                            <a:pos x="T104" y="T105"/>
                          </a:cxn>
                          <a:cxn ang="0">
                            <a:pos x="T106" y="T107"/>
                          </a:cxn>
                          <a:cxn ang="0">
                            <a:pos x="T108" y="T109"/>
                          </a:cxn>
                          <a:cxn ang="0">
                            <a:pos x="T110" y="T111"/>
                          </a:cxn>
                          <a:cxn ang="0">
                            <a:pos x="T112" y="T113"/>
                          </a:cxn>
                        </a:cxnLst>
                        <a:rect l="0" t="0" r="r" b="b"/>
                        <a:pathLst>
                          <a:path w="241" h="320">
                            <a:moveTo>
                              <a:pt x="239" y="305"/>
                            </a:moveTo>
                            <a:lnTo>
                              <a:pt x="239" y="305"/>
                            </a:lnTo>
                            <a:lnTo>
                              <a:pt x="241" y="301"/>
                            </a:lnTo>
                            <a:lnTo>
                              <a:pt x="239" y="296"/>
                            </a:lnTo>
                            <a:lnTo>
                              <a:pt x="238" y="290"/>
                            </a:lnTo>
                            <a:lnTo>
                              <a:pt x="238" y="290"/>
                            </a:lnTo>
                            <a:lnTo>
                              <a:pt x="237" y="283"/>
                            </a:lnTo>
                            <a:lnTo>
                              <a:pt x="236" y="274"/>
                            </a:lnTo>
                            <a:lnTo>
                              <a:pt x="236" y="266"/>
                            </a:lnTo>
                            <a:lnTo>
                              <a:pt x="236" y="266"/>
                            </a:lnTo>
                            <a:lnTo>
                              <a:pt x="237" y="258"/>
                            </a:lnTo>
                            <a:lnTo>
                              <a:pt x="238" y="252"/>
                            </a:lnTo>
                            <a:lnTo>
                              <a:pt x="241" y="246"/>
                            </a:lnTo>
                            <a:lnTo>
                              <a:pt x="241" y="246"/>
                            </a:lnTo>
                            <a:lnTo>
                              <a:pt x="241" y="240"/>
                            </a:lnTo>
                            <a:lnTo>
                              <a:pt x="241" y="235"/>
                            </a:lnTo>
                            <a:lnTo>
                              <a:pt x="238" y="229"/>
                            </a:lnTo>
                            <a:lnTo>
                              <a:pt x="238" y="229"/>
                            </a:lnTo>
                            <a:lnTo>
                              <a:pt x="232" y="223"/>
                            </a:lnTo>
                            <a:lnTo>
                              <a:pt x="226" y="219"/>
                            </a:lnTo>
                            <a:lnTo>
                              <a:pt x="219" y="215"/>
                            </a:lnTo>
                            <a:lnTo>
                              <a:pt x="219" y="215"/>
                            </a:lnTo>
                            <a:lnTo>
                              <a:pt x="216" y="210"/>
                            </a:lnTo>
                            <a:lnTo>
                              <a:pt x="211" y="198"/>
                            </a:lnTo>
                            <a:lnTo>
                              <a:pt x="211" y="198"/>
                            </a:lnTo>
                            <a:lnTo>
                              <a:pt x="209" y="190"/>
                            </a:lnTo>
                            <a:lnTo>
                              <a:pt x="206" y="183"/>
                            </a:lnTo>
                            <a:lnTo>
                              <a:pt x="206" y="183"/>
                            </a:lnTo>
                            <a:lnTo>
                              <a:pt x="203" y="181"/>
                            </a:lnTo>
                            <a:lnTo>
                              <a:pt x="200" y="179"/>
                            </a:lnTo>
                            <a:lnTo>
                              <a:pt x="198" y="179"/>
                            </a:lnTo>
                            <a:lnTo>
                              <a:pt x="195" y="180"/>
                            </a:lnTo>
                            <a:lnTo>
                              <a:pt x="190" y="181"/>
                            </a:lnTo>
                            <a:lnTo>
                              <a:pt x="189" y="183"/>
                            </a:lnTo>
                            <a:lnTo>
                              <a:pt x="189" y="183"/>
                            </a:lnTo>
                            <a:lnTo>
                              <a:pt x="192" y="174"/>
                            </a:lnTo>
                            <a:lnTo>
                              <a:pt x="194" y="166"/>
                            </a:lnTo>
                            <a:lnTo>
                              <a:pt x="194" y="159"/>
                            </a:lnTo>
                            <a:lnTo>
                              <a:pt x="194" y="159"/>
                            </a:lnTo>
                            <a:lnTo>
                              <a:pt x="192" y="152"/>
                            </a:lnTo>
                            <a:lnTo>
                              <a:pt x="188" y="145"/>
                            </a:lnTo>
                            <a:lnTo>
                              <a:pt x="183" y="140"/>
                            </a:lnTo>
                            <a:lnTo>
                              <a:pt x="183" y="140"/>
                            </a:lnTo>
                            <a:lnTo>
                              <a:pt x="179" y="133"/>
                            </a:lnTo>
                            <a:lnTo>
                              <a:pt x="176" y="126"/>
                            </a:lnTo>
                            <a:lnTo>
                              <a:pt x="170" y="121"/>
                            </a:lnTo>
                            <a:lnTo>
                              <a:pt x="170" y="121"/>
                            </a:lnTo>
                            <a:lnTo>
                              <a:pt x="167" y="120"/>
                            </a:lnTo>
                            <a:lnTo>
                              <a:pt x="165" y="120"/>
                            </a:lnTo>
                            <a:lnTo>
                              <a:pt x="160" y="120"/>
                            </a:lnTo>
                            <a:lnTo>
                              <a:pt x="155" y="122"/>
                            </a:lnTo>
                            <a:lnTo>
                              <a:pt x="155" y="122"/>
                            </a:lnTo>
                            <a:lnTo>
                              <a:pt x="151" y="120"/>
                            </a:lnTo>
                            <a:lnTo>
                              <a:pt x="147" y="116"/>
                            </a:lnTo>
                            <a:lnTo>
                              <a:pt x="145" y="111"/>
                            </a:lnTo>
                            <a:lnTo>
                              <a:pt x="145" y="111"/>
                            </a:lnTo>
                            <a:lnTo>
                              <a:pt x="141" y="105"/>
                            </a:lnTo>
                            <a:lnTo>
                              <a:pt x="138" y="100"/>
                            </a:lnTo>
                            <a:lnTo>
                              <a:pt x="138" y="100"/>
                            </a:lnTo>
                            <a:lnTo>
                              <a:pt x="135" y="97"/>
                            </a:lnTo>
                            <a:lnTo>
                              <a:pt x="133" y="96"/>
                            </a:lnTo>
                            <a:lnTo>
                              <a:pt x="128" y="96"/>
                            </a:lnTo>
                            <a:lnTo>
                              <a:pt x="124" y="97"/>
                            </a:lnTo>
                            <a:lnTo>
                              <a:pt x="123" y="99"/>
                            </a:lnTo>
                            <a:lnTo>
                              <a:pt x="123" y="99"/>
                            </a:lnTo>
                            <a:lnTo>
                              <a:pt x="118" y="86"/>
                            </a:lnTo>
                            <a:lnTo>
                              <a:pt x="111" y="75"/>
                            </a:lnTo>
                            <a:lnTo>
                              <a:pt x="103" y="66"/>
                            </a:lnTo>
                            <a:lnTo>
                              <a:pt x="103" y="66"/>
                            </a:lnTo>
                            <a:lnTo>
                              <a:pt x="90" y="53"/>
                            </a:lnTo>
                            <a:lnTo>
                              <a:pt x="77" y="43"/>
                            </a:lnTo>
                            <a:lnTo>
                              <a:pt x="64" y="34"/>
                            </a:lnTo>
                            <a:lnTo>
                              <a:pt x="64" y="34"/>
                            </a:lnTo>
                            <a:lnTo>
                              <a:pt x="60" y="26"/>
                            </a:lnTo>
                            <a:lnTo>
                              <a:pt x="54" y="19"/>
                            </a:lnTo>
                            <a:lnTo>
                              <a:pt x="50" y="15"/>
                            </a:lnTo>
                            <a:lnTo>
                              <a:pt x="47" y="12"/>
                            </a:lnTo>
                            <a:lnTo>
                              <a:pt x="47" y="12"/>
                            </a:lnTo>
                            <a:lnTo>
                              <a:pt x="42" y="10"/>
                            </a:lnTo>
                            <a:lnTo>
                              <a:pt x="38" y="8"/>
                            </a:lnTo>
                            <a:lnTo>
                              <a:pt x="30" y="7"/>
                            </a:lnTo>
                            <a:lnTo>
                              <a:pt x="21" y="7"/>
                            </a:lnTo>
                            <a:lnTo>
                              <a:pt x="7" y="0"/>
                            </a:lnTo>
                            <a:lnTo>
                              <a:pt x="7" y="0"/>
                            </a:lnTo>
                            <a:lnTo>
                              <a:pt x="3" y="3"/>
                            </a:lnTo>
                            <a:lnTo>
                              <a:pt x="1" y="5"/>
                            </a:lnTo>
                            <a:lnTo>
                              <a:pt x="0" y="8"/>
                            </a:lnTo>
                            <a:lnTo>
                              <a:pt x="1" y="10"/>
                            </a:lnTo>
                            <a:lnTo>
                              <a:pt x="1" y="10"/>
                            </a:lnTo>
                            <a:lnTo>
                              <a:pt x="4" y="16"/>
                            </a:lnTo>
                            <a:lnTo>
                              <a:pt x="9" y="23"/>
                            </a:lnTo>
                            <a:lnTo>
                              <a:pt x="15" y="30"/>
                            </a:lnTo>
                            <a:lnTo>
                              <a:pt x="15" y="30"/>
                            </a:lnTo>
                            <a:lnTo>
                              <a:pt x="19" y="34"/>
                            </a:lnTo>
                            <a:lnTo>
                              <a:pt x="22" y="37"/>
                            </a:lnTo>
                            <a:lnTo>
                              <a:pt x="26" y="43"/>
                            </a:lnTo>
                            <a:lnTo>
                              <a:pt x="26" y="43"/>
                            </a:lnTo>
                            <a:lnTo>
                              <a:pt x="30" y="51"/>
                            </a:lnTo>
                            <a:lnTo>
                              <a:pt x="33" y="57"/>
                            </a:lnTo>
                            <a:lnTo>
                              <a:pt x="33" y="57"/>
                            </a:lnTo>
                            <a:lnTo>
                              <a:pt x="38" y="61"/>
                            </a:lnTo>
                            <a:lnTo>
                              <a:pt x="42" y="63"/>
                            </a:lnTo>
                            <a:lnTo>
                              <a:pt x="47" y="63"/>
                            </a:lnTo>
                            <a:lnTo>
                              <a:pt x="47" y="63"/>
                            </a:lnTo>
                            <a:lnTo>
                              <a:pt x="48" y="64"/>
                            </a:lnTo>
                            <a:lnTo>
                              <a:pt x="50" y="66"/>
                            </a:lnTo>
                            <a:lnTo>
                              <a:pt x="52" y="69"/>
                            </a:lnTo>
                            <a:lnTo>
                              <a:pt x="52" y="69"/>
                            </a:lnTo>
                            <a:lnTo>
                              <a:pt x="55" y="80"/>
                            </a:lnTo>
                            <a:lnTo>
                              <a:pt x="60" y="90"/>
                            </a:lnTo>
                            <a:lnTo>
                              <a:pt x="60" y="90"/>
                            </a:lnTo>
                            <a:lnTo>
                              <a:pt x="65" y="95"/>
                            </a:lnTo>
                            <a:lnTo>
                              <a:pt x="69" y="97"/>
                            </a:lnTo>
                            <a:lnTo>
                              <a:pt x="75" y="99"/>
                            </a:lnTo>
                            <a:lnTo>
                              <a:pt x="75" y="99"/>
                            </a:lnTo>
                            <a:lnTo>
                              <a:pt x="80" y="105"/>
                            </a:lnTo>
                            <a:lnTo>
                              <a:pt x="84" y="112"/>
                            </a:lnTo>
                            <a:lnTo>
                              <a:pt x="87" y="121"/>
                            </a:lnTo>
                            <a:lnTo>
                              <a:pt x="87" y="121"/>
                            </a:lnTo>
                            <a:lnTo>
                              <a:pt x="90" y="132"/>
                            </a:lnTo>
                            <a:lnTo>
                              <a:pt x="91" y="140"/>
                            </a:lnTo>
                            <a:lnTo>
                              <a:pt x="91" y="149"/>
                            </a:lnTo>
                            <a:lnTo>
                              <a:pt x="91" y="149"/>
                            </a:lnTo>
                            <a:lnTo>
                              <a:pt x="93" y="153"/>
                            </a:lnTo>
                            <a:lnTo>
                              <a:pt x="96" y="156"/>
                            </a:lnTo>
                            <a:lnTo>
                              <a:pt x="100" y="159"/>
                            </a:lnTo>
                            <a:lnTo>
                              <a:pt x="100" y="159"/>
                            </a:lnTo>
                            <a:lnTo>
                              <a:pt x="107" y="164"/>
                            </a:lnTo>
                            <a:lnTo>
                              <a:pt x="113" y="169"/>
                            </a:lnTo>
                            <a:lnTo>
                              <a:pt x="113" y="169"/>
                            </a:lnTo>
                            <a:lnTo>
                              <a:pt x="114" y="172"/>
                            </a:lnTo>
                            <a:lnTo>
                              <a:pt x="117" y="176"/>
                            </a:lnTo>
                            <a:lnTo>
                              <a:pt x="118" y="183"/>
                            </a:lnTo>
                            <a:lnTo>
                              <a:pt x="119" y="191"/>
                            </a:lnTo>
                            <a:lnTo>
                              <a:pt x="119" y="191"/>
                            </a:lnTo>
                            <a:lnTo>
                              <a:pt x="120" y="199"/>
                            </a:lnTo>
                            <a:lnTo>
                              <a:pt x="123" y="207"/>
                            </a:lnTo>
                            <a:lnTo>
                              <a:pt x="127" y="215"/>
                            </a:lnTo>
                            <a:lnTo>
                              <a:pt x="127" y="215"/>
                            </a:lnTo>
                            <a:lnTo>
                              <a:pt x="131" y="223"/>
                            </a:lnTo>
                            <a:lnTo>
                              <a:pt x="136" y="228"/>
                            </a:lnTo>
                            <a:lnTo>
                              <a:pt x="143" y="233"/>
                            </a:lnTo>
                            <a:lnTo>
                              <a:pt x="143" y="233"/>
                            </a:lnTo>
                            <a:lnTo>
                              <a:pt x="150" y="239"/>
                            </a:lnTo>
                            <a:lnTo>
                              <a:pt x="156" y="245"/>
                            </a:lnTo>
                            <a:lnTo>
                              <a:pt x="161" y="252"/>
                            </a:lnTo>
                            <a:lnTo>
                              <a:pt x="161" y="252"/>
                            </a:lnTo>
                            <a:lnTo>
                              <a:pt x="166" y="265"/>
                            </a:lnTo>
                            <a:lnTo>
                              <a:pt x="166" y="265"/>
                            </a:lnTo>
                            <a:lnTo>
                              <a:pt x="173" y="274"/>
                            </a:lnTo>
                            <a:lnTo>
                              <a:pt x="178" y="282"/>
                            </a:lnTo>
                            <a:lnTo>
                              <a:pt x="184" y="288"/>
                            </a:lnTo>
                            <a:lnTo>
                              <a:pt x="184" y="288"/>
                            </a:lnTo>
                            <a:lnTo>
                              <a:pt x="190" y="290"/>
                            </a:lnTo>
                            <a:lnTo>
                              <a:pt x="197" y="294"/>
                            </a:lnTo>
                            <a:lnTo>
                              <a:pt x="203" y="299"/>
                            </a:lnTo>
                            <a:lnTo>
                              <a:pt x="203" y="299"/>
                            </a:lnTo>
                            <a:lnTo>
                              <a:pt x="208" y="309"/>
                            </a:lnTo>
                            <a:lnTo>
                              <a:pt x="214" y="317"/>
                            </a:lnTo>
                            <a:lnTo>
                              <a:pt x="214" y="317"/>
                            </a:lnTo>
                            <a:lnTo>
                              <a:pt x="216" y="319"/>
                            </a:lnTo>
                            <a:lnTo>
                              <a:pt x="219" y="320"/>
                            </a:lnTo>
                            <a:lnTo>
                              <a:pt x="220" y="319"/>
                            </a:lnTo>
                            <a:lnTo>
                              <a:pt x="222" y="317"/>
                            </a:lnTo>
                            <a:lnTo>
                              <a:pt x="226" y="315"/>
                            </a:lnTo>
                            <a:lnTo>
                              <a:pt x="227" y="314"/>
                            </a:lnTo>
                            <a:lnTo>
                              <a:pt x="227" y="314"/>
                            </a:lnTo>
                            <a:lnTo>
                              <a:pt x="232" y="311"/>
                            </a:lnTo>
                            <a:lnTo>
                              <a:pt x="236" y="310"/>
                            </a:lnTo>
                            <a:lnTo>
                              <a:pt x="239" y="305"/>
                            </a:lnTo>
                            <a:lnTo>
                              <a:pt x="239" y="305"/>
                            </a:ln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/>
                        <a:endParaRPr/>
                      </a:p>
                    </p:txBody>
                  </p:sp>
                  <p:sp>
                    <p:nvSpPr>
                      <p:cNvPr id="45" name="Freeform: Shape 8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9575582" y="3666553"/>
                        <a:ext cx="41557" cy="37943"/>
                      </a:xfrm>
                      <a:custGeom>
                        <a:avLst/>
                        <a:gdLst>
                          <a:gd name="T0" fmla="*/ 46 w 47"/>
                          <a:gd name="T1" fmla="*/ 3 h 43"/>
                          <a:gd name="T2" fmla="*/ 46 w 47"/>
                          <a:gd name="T3" fmla="*/ 3 h 43"/>
                          <a:gd name="T4" fmla="*/ 41 w 47"/>
                          <a:gd name="T5" fmla="*/ 3 h 43"/>
                          <a:gd name="T6" fmla="*/ 33 w 47"/>
                          <a:gd name="T7" fmla="*/ 2 h 43"/>
                          <a:gd name="T8" fmla="*/ 33 w 47"/>
                          <a:gd name="T9" fmla="*/ 2 h 43"/>
                          <a:gd name="T10" fmla="*/ 25 w 47"/>
                          <a:gd name="T11" fmla="*/ 0 h 43"/>
                          <a:gd name="T12" fmla="*/ 25 w 47"/>
                          <a:gd name="T13" fmla="*/ 0 h 43"/>
                          <a:gd name="T14" fmla="*/ 20 w 47"/>
                          <a:gd name="T15" fmla="*/ 0 h 43"/>
                          <a:gd name="T16" fmla="*/ 15 w 47"/>
                          <a:gd name="T17" fmla="*/ 2 h 43"/>
                          <a:gd name="T18" fmla="*/ 10 w 47"/>
                          <a:gd name="T19" fmla="*/ 3 h 43"/>
                          <a:gd name="T20" fmla="*/ 10 w 47"/>
                          <a:gd name="T21" fmla="*/ 3 h 43"/>
                          <a:gd name="T22" fmla="*/ 4 w 47"/>
                          <a:gd name="T23" fmla="*/ 10 h 43"/>
                          <a:gd name="T24" fmla="*/ 0 w 47"/>
                          <a:gd name="T25" fmla="*/ 18 h 43"/>
                          <a:gd name="T26" fmla="*/ 0 w 47"/>
                          <a:gd name="T27" fmla="*/ 21 h 43"/>
                          <a:gd name="T28" fmla="*/ 0 w 47"/>
                          <a:gd name="T29" fmla="*/ 25 h 43"/>
                          <a:gd name="T30" fmla="*/ 0 w 47"/>
                          <a:gd name="T31" fmla="*/ 25 h 43"/>
                          <a:gd name="T32" fmla="*/ 1 w 47"/>
                          <a:gd name="T33" fmla="*/ 30 h 43"/>
                          <a:gd name="T34" fmla="*/ 4 w 47"/>
                          <a:gd name="T35" fmla="*/ 35 h 43"/>
                          <a:gd name="T36" fmla="*/ 4 w 47"/>
                          <a:gd name="T37" fmla="*/ 35 h 43"/>
                          <a:gd name="T38" fmla="*/ 9 w 47"/>
                          <a:gd name="T39" fmla="*/ 38 h 43"/>
                          <a:gd name="T40" fmla="*/ 12 w 47"/>
                          <a:gd name="T41" fmla="*/ 41 h 43"/>
                          <a:gd name="T42" fmla="*/ 17 w 47"/>
                          <a:gd name="T43" fmla="*/ 42 h 43"/>
                          <a:gd name="T44" fmla="*/ 17 w 47"/>
                          <a:gd name="T45" fmla="*/ 42 h 43"/>
                          <a:gd name="T46" fmla="*/ 23 w 47"/>
                          <a:gd name="T47" fmla="*/ 43 h 43"/>
                          <a:gd name="T48" fmla="*/ 27 w 47"/>
                          <a:gd name="T49" fmla="*/ 43 h 43"/>
                          <a:gd name="T50" fmla="*/ 32 w 47"/>
                          <a:gd name="T51" fmla="*/ 42 h 43"/>
                          <a:gd name="T52" fmla="*/ 32 w 47"/>
                          <a:gd name="T53" fmla="*/ 42 h 43"/>
                          <a:gd name="T54" fmla="*/ 35 w 47"/>
                          <a:gd name="T55" fmla="*/ 38 h 43"/>
                          <a:gd name="T56" fmla="*/ 37 w 47"/>
                          <a:gd name="T57" fmla="*/ 35 h 43"/>
                          <a:gd name="T58" fmla="*/ 41 w 47"/>
                          <a:gd name="T59" fmla="*/ 27 h 43"/>
                          <a:gd name="T60" fmla="*/ 41 w 47"/>
                          <a:gd name="T61" fmla="*/ 27 h 43"/>
                          <a:gd name="T62" fmla="*/ 44 w 47"/>
                          <a:gd name="T63" fmla="*/ 21 h 43"/>
                          <a:gd name="T64" fmla="*/ 44 w 47"/>
                          <a:gd name="T65" fmla="*/ 21 h 43"/>
                          <a:gd name="T66" fmla="*/ 46 w 47"/>
                          <a:gd name="T67" fmla="*/ 18 h 43"/>
                          <a:gd name="T68" fmla="*/ 47 w 47"/>
                          <a:gd name="T69" fmla="*/ 10 h 43"/>
                          <a:gd name="T70" fmla="*/ 47 w 47"/>
                          <a:gd name="T71" fmla="*/ 10 h 43"/>
                          <a:gd name="T72" fmla="*/ 47 w 47"/>
                          <a:gd name="T73" fmla="*/ 8 h 43"/>
                          <a:gd name="T74" fmla="*/ 47 w 47"/>
                          <a:gd name="T75" fmla="*/ 5 h 43"/>
                          <a:gd name="T76" fmla="*/ 46 w 47"/>
                          <a:gd name="T77" fmla="*/ 3 h 43"/>
                          <a:gd name="T78" fmla="*/ 46 w 47"/>
                          <a:gd name="T79" fmla="*/ 3 h 4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  <a:cxn ang="0">
                            <a:pos x="T76" y="T77"/>
                          </a:cxn>
                          <a:cxn ang="0">
                            <a:pos x="T78" y="T79"/>
                          </a:cxn>
                        </a:cxnLst>
                        <a:rect l="0" t="0" r="r" b="b"/>
                        <a:pathLst>
                          <a:path w="47" h="43">
                            <a:moveTo>
                              <a:pt x="46" y="3"/>
                            </a:moveTo>
                            <a:lnTo>
                              <a:pt x="46" y="3"/>
                            </a:lnTo>
                            <a:lnTo>
                              <a:pt x="41" y="3"/>
                            </a:lnTo>
                            <a:lnTo>
                              <a:pt x="33" y="2"/>
                            </a:lnTo>
                            <a:lnTo>
                              <a:pt x="33" y="2"/>
                            </a:lnTo>
                            <a:lnTo>
                              <a:pt x="25" y="0"/>
                            </a:lnTo>
                            <a:lnTo>
                              <a:pt x="25" y="0"/>
                            </a:lnTo>
                            <a:lnTo>
                              <a:pt x="20" y="0"/>
                            </a:lnTo>
                            <a:lnTo>
                              <a:pt x="15" y="2"/>
                            </a:lnTo>
                            <a:lnTo>
                              <a:pt x="10" y="3"/>
                            </a:lnTo>
                            <a:lnTo>
                              <a:pt x="10" y="3"/>
                            </a:lnTo>
                            <a:lnTo>
                              <a:pt x="4" y="10"/>
                            </a:lnTo>
                            <a:lnTo>
                              <a:pt x="0" y="18"/>
                            </a:lnTo>
                            <a:lnTo>
                              <a:pt x="0" y="21"/>
                            </a:lnTo>
                            <a:lnTo>
                              <a:pt x="0" y="25"/>
                            </a:lnTo>
                            <a:lnTo>
                              <a:pt x="0" y="25"/>
                            </a:lnTo>
                            <a:lnTo>
                              <a:pt x="1" y="30"/>
                            </a:lnTo>
                            <a:lnTo>
                              <a:pt x="4" y="35"/>
                            </a:lnTo>
                            <a:lnTo>
                              <a:pt x="4" y="35"/>
                            </a:lnTo>
                            <a:lnTo>
                              <a:pt x="9" y="38"/>
                            </a:lnTo>
                            <a:lnTo>
                              <a:pt x="12" y="41"/>
                            </a:lnTo>
                            <a:lnTo>
                              <a:pt x="17" y="42"/>
                            </a:lnTo>
                            <a:lnTo>
                              <a:pt x="17" y="42"/>
                            </a:lnTo>
                            <a:lnTo>
                              <a:pt x="23" y="43"/>
                            </a:lnTo>
                            <a:lnTo>
                              <a:pt x="27" y="43"/>
                            </a:lnTo>
                            <a:lnTo>
                              <a:pt x="32" y="42"/>
                            </a:lnTo>
                            <a:lnTo>
                              <a:pt x="32" y="42"/>
                            </a:lnTo>
                            <a:lnTo>
                              <a:pt x="35" y="38"/>
                            </a:lnTo>
                            <a:lnTo>
                              <a:pt x="37" y="35"/>
                            </a:lnTo>
                            <a:lnTo>
                              <a:pt x="41" y="27"/>
                            </a:lnTo>
                            <a:lnTo>
                              <a:pt x="41" y="27"/>
                            </a:lnTo>
                            <a:lnTo>
                              <a:pt x="44" y="21"/>
                            </a:lnTo>
                            <a:lnTo>
                              <a:pt x="44" y="21"/>
                            </a:lnTo>
                            <a:lnTo>
                              <a:pt x="46" y="18"/>
                            </a:lnTo>
                            <a:lnTo>
                              <a:pt x="47" y="10"/>
                            </a:lnTo>
                            <a:lnTo>
                              <a:pt x="47" y="10"/>
                            </a:lnTo>
                            <a:lnTo>
                              <a:pt x="47" y="8"/>
                            </a:lnTo>
                            <a:lnTo>
                              <a:pt x="47" y="5"/>
                            </a:lnTo>
                            <a:lnTo>
                              <a:pt x="46" y="3"/>
                            </a:lnTo>
                            <a:lnTo>
                              <a:pt x="46" y="3"/>
                            </a:ln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/>
                        <a:endParaRPr/>
                      </a:p>
                    </p:txBody>
                  </p:sp>
                  <p:sp>
                    <p:nvSpPr>
                      <p:cNvPr id="46" name="Freeform: Shape 8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9785169" y="3531044"/>
                        <a:ext cx="34329" cy="81306"/>
                      </a:xfrm>
                      <a:custGeom>
                        <a:avLst/>
                        <a:gdLst>
                          <a:gd name="T0" fmla="*/ 1 w 39"/>
                          <a:gd name="T1" fmla="*/ 40 h 89"/>
                          <a:gd name="T2" fmla="*/ 1 w 39"/>
                          <a:gd name="T3" fmla="*/ 40 h 89"/>
                          <a:gd name="T4" fmla="*/ 0 w 39"/>
                          <a:gd name="T5" fmla="*/ 45 h 89"/>
                          <a:gd name="T6" fmla="*/ 0 w 39"/>
                          <a:gd name="T7" fmla="*/ 47 h 89"/>
                          <a:gd name="T8" fmla="*/ 0 w 39"/>
                          <a:gd name="T9" fmla="*/ 47 h 89"/>
                          <a:gd name="T10" fmla="*/ 0 w 39"/>
                          <a:gd name="T11" fmla="*/ 51 h 89"/>
                          <a:gd name="T12" fmla="*/ 1 w 39"/>
                          <a:gd name="T13" fmla="*/ 56 h 89"/>
                          <a:gd name="T14" fmla="*/ 3 w 39"/>
                          <a:gd name="T15" fmla="*/ 60 h 89"/>
                          <a:gd name="T16" fmla="*/ 3 w 39"/>
                          <a:gd name="T17" fmla="*/ 60 h 89"/>
                          <a:gd name="T18" fmla="*/ 9 w 39"/>
                          <a:gd name="T19" fmla="*/ 73 h 89"/>
                          <a:gd name="T20" fmla="*/ 9 w 39"/>
                          <a:gd name="T21" fmla="*/ 73 h 89"/>
                          <a:gd name="T22" fmla="*/ 12 w 39"/>
                          <a:gd name="T23" fmla="*/ 83 h 89"/>
                          <a:gd name="T24" fmla="*/ 12 w 39"/>
                          <a:gd name="T25" fmla="*/ 83 h 89"/>
                          <a:gd name="T26" fmla="*/ 16 w 39"/>
                          <a:gd name="T27" fmla="*/ 88 h 89"/>
                          <a:gd name="T28" fmla="*/ 16 w 39"/>
                          <a:gd name="T29" fmla="*/ 88 h 89"/>
                          <a:gd name="T30" fmla="*/ 20 w 39"/>
                          <a:gd name="T31" fmla="*/ 89 h 89"/>
                          <a:gd name="T32" fmla="*/ 22 w 39"/>
                          <a:gd name="T33" fmla="*/ 88 h 89"/>
                          <a:gd name="T34" fmla="*/ 25 w 39"/>
                          <a:gd name="T35" fmla="*/ 87 h 89"/>
                          <a:gd name="T36" fmla="*/ 25 w 39"/>
                          <a:gd name="T37" fmla="*/ 87 h 89"/>
                          <a:gd name="T38" fmla="*/ 26 w 39"/>
                          <a:gd name="T39" fmla="*/ 85 h 89"/>
                          <a:gd name="T40" fmla="*/ 28 w 39"/>
                          <a:gd name="T41" fmla="*/ 81 h 89"/>
                          <a:gd name="T42" fmla="*/ 28 w 39"/>
                          <a:gd name="T43" fmla="*/ 81 h 89"/>
                          <a:gd name="T44" fmla="*/ 31 w 39"/>
                          <a:gd name="T45" fmla="*/ 66 h 89"/>
                          <a:gd name="T46" fmla="*/ 31 w 39"/>
                          <a:gd name="T47" fmla="*/ 66 h 89"/>
                          <a:gd name="T48" fmla="*/ 33 w 39"/>
                          <a:gd name="T49" fmla="*/ 60 h 89"/>
                          <a:gd name="T50" fmla="*/ 35 w 39"/>
                          <a:gd name="T51" fmla="*/ 46 h 89"/>
                          <a:gd name="T52" fmla="*/ 35 w 39"/>
                          <a:gd name="T53" fmla="*/ 46 h 89"/>
                          <a:gd name="T54" fmla="*/ 33 w 39"/>
                          <a:gd name="T55" fmla="*/ 41 h 89"/>
                          <a:gd name="T56" fmla="*/ 31 w 39"/>
                          <a:gd name="T57" fmla="*/ 39 h 89"/>
                          <a:gd name="T58" fmla="*/ 31 w 39"/>
                          <a:gd name="T59" fmla="*/ 39 h 89"/>
                          <a:gd name="T60" fmla="*/ 35 w 39"/>
                          <a:gd name="T61" fmla="*/ 33 h 89"/>
                          <a:gd name="T62" fmla="*/ 38 w 39"/>
                          <a:gd name="T63" fmla="*/ 28 h 89"/>
                          <a:gd name="T64" fmla="*/ 39 w 39"/>
                          <a:gd name="T65" fmla="*/ 22 h 89"/>
                          <a:gd name="T66" fmla="*/ 39 w 39"/>
                          <a:gd name="T67" fmla="*/ 22 h 89"/>
                          <a:gd name="T68" fmla="*/ 39 w 39"/>
                          <a:gd name="T69" fmla="*/ 18 h 89"/>
                          <a:gd name="T70" fmla="*/ 38 w 39"/>
                          <a:gd name="T71" fmla="*/ 13 h 89"/>
                          <a:gd name="T72" fmla="*/ 36 w 39"/>
                          <a:gd name="T73" fmla="*/ 9 h 89"/>
                          <a:gd name="T74" fmla="*/ 36 w 39"/>
                          <a:gd name="T75" fmla="*/ 9 h 89"/>
                          <a:gd name="T76" fmla="*/ 32 w 39"/>
                          <a:gd name="T77" fmla="*/ 4 h 89"/>
                          <a:gd name="T78" fmla="*/ 27 w 39"/>
                          <a:gd name="T79" fmla="*/ 1 h 89"/>
                          <a:gd name="T80" fmla="*/ 22 w 39"/>
                          <a:gd name="T81" fmla="*/ 0 h 89"/>
                          <a:gd name="T82" fmla="*/ 22 w 39"/>
                          <a:gd name="T83" fmla="*/ 0 h 89"/>
                          <a:gd name="T84" fmla="*/ 20 w 39"/>
                          <a:gd name="T85" fmla="*/ 0 h 89"/>
                          <a:gd name="T86" fmla="*/ 17 w 39"/>
                          <a:gd name="T87" fmla="*/ 1 h 89"/>
                          <a:gd name="T88" fmla="*/ 14 w 39"/>
                          <a:gd name="T89" fmla="*/ 4 h 89"/>
                          <a:gd name="T90" fmla="*/ 10 w 39"/>
                          <a:gd name="T91" fmla="*/ 9 h 89"/>
                          <a:gd name="T92" fmla="*/ 5 w 39"/>
                          <a:gd name="T93" fmla="*/ 15 h 89"/>
                          <a:gd name="T94" fmla="*/ 5 w 39"/>
                          <a:gd name="T95" fmla="*/ 15 h 89"/>
                          <a:gd name="T96" fmla="*/ 5 w 39"/>
                          <a:gd name="T97" fmla="*/ 20 h 89"/>
                          <a:gd name="T98" fmla="*/ 5 w 39"/>
                          <a:gd name="T99" fmla="*/ 25 h 89"/>
                          <a:gd name="T100" fmla="*/ 5 w 39"/>
                          <a:gd name="T101" fmla="*/ 30 h 89"/>
                          <a:gd name="T102" fmla="*/ 5 w 39"/>
                          <a:gd name="T103" fmla="*/ 30 h 89"/>
                          <a:gd name="T104" fmla="*/ 1 w 39"/>
                          <a:gd name="T105" fmla="*/ 40 h 89"/>
                          <a:gd name="T106" fmla="*/ 1 w 39"/>
                          <a:gd name="T107" fmla="*/ 40 h 8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  <a:cxn ang="0">
                            <a:pos x="T76" y="T77"/>
                          </a:cxn>
                          <a:cxn ang="0">
                            <a:pos x="T78" y="T79"/>
                          </a:cxn>
                          <a:cxn ang="0">
                            <a:pos x="T80" y="T81"/>
                          </a:cxn>
                          <a:cxn ang="0">
                            <a:pos x="T82" y="T83"/>
                          </a:cxn>
                          <a:cxn ang="0">
                            <a:pos x="T84" y="T85"/>
                          </a:cxn>
                          <a:cxn ang="0">
                            <a:pos x="T86" y="T87"/>
                          </a:cxn>
                          <a:cxn ang="0">
                            <a:pos x="T88" y="T89"/>
                          </a:cxn>
                          <a:cxn ang="0">
                            <a:pos x="T90" y="T91"/>
                          </a:cxn>
                          <a:cxn ang="0">
                            <a:pos x="T92" y="T93"/>
                          </a:cxn>
                          <a:cxn ang="0">
                            <a:pos x="T94" y="T95"/>
                          </a:cxn>
                          <a:cxn ang="0">
                            <a:pos x="T96" y="T97"/>
                          </a:cxn>
                          <a:cxn ang="0">
                            <a:pos x="T98" y="T99"/>
                          </a:cxn>
                          <a:cxn ang="0">
                            <a:pos x="T100" y="T101"/>
                          </a:cxn>
                          <a:cxn ang="0">
                            <a:pos x="T102" y="T103"/>
                          </a:cxn>
                          <a:cxn ang="0">
                            <a:pos x="T104" y="T105"/>
                          </a:cxn>
                          <a:cxn ang="0">
                            <a:pos x="T106" y="T107"/>
                          </a:cxn>
                        </a:cxnLst>
                        <a:rect l="0" t="0" r="r" b="b"/>
                        <a:pathLst>
                          <a:path w="39" h="89">
                            <a:moveTo>
                              <a:pt x="1" y="40"/>
                            </a:moveTo>
                            <a:lnTo>
                              <a:pt x="1" y="40"/>
                            </a:lnTo>
                            <a:lnTo>
                              <a:pt x="0" y="45"/>
                            </a:lnTo>
                            <a:lnTo>
                              <a:pt x="0" y="47"/>
                            </a:lnTo>
                            <a:lnTo>
                              <a:pt x="0" y="47"/>
                            </a:lnTo>
                            <a:lnTo>
                              <a:pt x="0" y="51"/>
                            </a:lnTo>
                            <a:lnTo>
                              <a:pt x="1" y="56"/>
                            </a:lnTo>
                            <a:lnTo>
                              <a:pt x="3" y="60"/>
                            </a:lnTo>
                            <a:lnTo>
                              <a:pt x="3" y="60"/>
                            </a:lnTo>
                            <a:lnTo>
                              <a:pt x="9" y="73"/>
                            </a:lnTo>
                            <a:lnTo>
                              <a:pt x="9" y="73"/>
                            </a:lnTo>
                            <a:lnTo>
                              <a:pt x="12" y="83"/>
                            </a:lnTo>
                            <a:lnTo>
                              <a:pt x="12" y="83"/>
                            </a:lnTo>
                            <a:lnTo>
                              <a:pt x="16" y="88"/>
                            </a:lnTo>
                            <a:lnTo>
                              <a:pt x="16" y="88"/>
                            </a:lnTo>
                            <a:lnTo>
                              <a:pt x="20" y="89"/>
                            </a:lnTo>
                            <a:lnTo>
                              <a:pt x="22" y="88"/>
                            </a:lnTo>
                            <a:lnTo>
                              <a:pt x="25" y="87"/>
                            </a:lnTo>
                            <a:lnTo>
                              <a:pt x="25" y="87"/>
                            </a:lnTo>
                            <a:lnTo>
                              <a:pt x="26" y="85"/>
                            </a:lnTo>
                            <a:lnTo>
                              <a:pt x="28" y="81"/>
                            </a:lnTo>
                            <a:lnTo>
                              <a:pt x="28" y="81"/>
                            </a:lnTo>
                            <a:lnTo>
                              <a:pt x="31" y="66"/>
                            </a:lnTo>
                            <a:lnTo>
                              <a:pt x="31" y="66"/>
                            </a:lnTo>
                            <a:lnTo>
                              <a:pt x="33" y="60"/>
                            </a:lnTo>
                            <a:lnTo>
                              <a:pt x="35" y="46"/>
                            </a:lnTo>
                            <a:lnTo>
                              <a:pt x="35" y="46"/>
                            </a:lnTo>
                            <a:lnTo>
                              <a:pt x="33" y="41"/>
                            </a:lnTo>
                            <a:lnTo>
                              <a:pt x="31" y="39"/>
                            </a:lnTo>
                            <a:lnTo>
                              <a:pt x="31" y="39"/>
                            </a:lnTo>
                            <a:lnTo>
                              <a:pt x="35" y="33"/>
                            </a:lnTo>
                            <a:lnTo>
                              <a:pt x="38" y="28"/>
                            </a:lnTo>
                            <a:lnTo>
                              <a:pt x="39" y="22"/>
                            </a:lnTo>
                            <a:lnTo>
                              <a:pt x="39" y="22"/>
                            </a:lnTo>
                            <a:lnTo>
                              <a:pt x="39" y="18"/>
                            </a:lnTo>
                            <a:lnTo>
                              <a:pt x="38" y="13"/>
                            </a:lnTo>
                            <a:lnTo>
                              <a:pt x="36" y="9"/>
                            </a:lnTo>
                            <a:lnTo>
                              <a:pt x="36" y="9"/>
                            </a:lnTo>
                            <a:lnTo>
                              <a:pt x="32" y="4"/>
                            </a:lnTo>
                            <a:lnTo>
                              <a:pt x="27" y="1"/>
                            </a:lnTo>
                            <a:lnTo>
                              <a:pt x="22" y="0"/>
                            </a:lnTo>
                            <a:lnTo>
                              <a:pt x="22" y="0"/>
                            </a:lnTo>
                            <a:lnTo>
                              <a:pt x="20" y="0"/>
                            </a:lnTo>
                            <a:lnTo>
                              <a:pt x="17" y="1"/>
                            </a:lnTo>
                            <a:lnTo>
                              <a:pt x="14" y="4"/>
                            </a:lnTo>
                            <a:lnTo>
                              <a:pt x="10" y="9"/>
                            </a:lnTo>
                            <a:lnTo>
                              <a:pt x="5" y="15"/>
                            </a:lnTo>
                            <a:lnTo>
                              <a:pt x="5" y="15"/>
                            </a:lnTo>
                            <a:lnTo>
                              <a:pt x="5" y="20"/>
                            </a:lnTo>
                            <a:lnTo>
                              <a:pt x="5" y="25"/>
                            </a:lnTo>
                            <a:lnTo>
                              <a:pt x="5" y="30"/>
                            </a:lnTo>
                            <a:lnTo>
                              <a:pt x="5" y="30"/>
                            </a:lnTo>
                            <a:lnTo>
                              <a:pt x="1" y="40"/>
                            </a:lnTo>
                            <a:lnTo>
                              <a:pt x="1" y="40"/>
                            </a:ln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/>
                        <a:endParaRPr/>
                      </a:p>
                    </p:txBody>
                  </p:sp>
                  <p:sp>
                    <p:nvSpPr>
                      <p:cNvPr id="47" name="Freeform: Shape 9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9913450" y="3317843"/>
                        <a:ext cx="48784" cy="66851"/>
                      </a:xfrm>
                      <a:custGeom>
                        <a:avLst/>
                        <a:gdLst>
                          <a:gd name="T0" fmla="*/ 54 w 54"/>
                          <a:gd name="T1" fmla="*/ 30 h 73"/>
                          <a:gd name="T2" fmla="*/ 54 w 54"/>
                          <a:gd name="T3" fmla="*/ 24 h 73"/>
                          <a:gd name="T4" fmla="*/ 52 w 54"/>
                          <a:gd name="T5" fmla="*/ 22 h 73"/>
                          <a:gd name="T6" fmla="*/ 47 w 54"/>
                          <a:gd name="T7" fmla="*/ 16 h 73"/>
                          <a:gd name="T8" fmla="*/ 44 w 54"/>
                          <a:gd name="T9" fmla="*/ 13 h 73"/>
                          <a:gd name="T10" fmla="*/ 36 w 54"/>
                          <a:gd name="T11" fmla="*/ 13 h 73"/>
                          <a:gd name="T12" fmla="*/ 33 w 54"/>
                          <a:gd name="T13" fmla="*/ 12 h 73"/>
                          <a:gd name="T14" fmla="*/ 30 w 54"/>
                          <a:gd name="T15" fmla="*/ 11 h 73"/>
                          <a:gd name="T16" fmla="*/ 27 w 54"/>
                          <a:gd name="T17" fmla="*/ 6 h 73"/>
                          <a:gd name="T18" fmla="*/ 23 w 54"/>
                          <a:gd name="T19" fmla="*/ 1 h 73"/>
                          <a:gd name="T20" fmla="*/ 20 w 54"/>
                          <a:gd name="T21" fmla="*/ 0 h 73"/>
                          <a:gd name="T22" fmla="*/ 16 w 54"/>
                          <a:gd name="T23" fmla="*/ 0 h 73"/>
                          <a:gd name="T24" fmla="*/ 11 w 54"/>
                          <a:gd name="T25" fmla="*/ 3 h 73"/>
                          <a:gd name="T26" fmla="*/ 2 w 54"/>
                          <a:gd name="T27" fmla="*/ 11 h 73"/>
                          <a:gd name="T28" fmla="*/ 0 w 54"/>
                          <a:gd name="T29" fmla="*/ 16 h 73"/>
                          <a:gd name="T30" fmla="*/ 1 w 54"/>
                          <a:gd name="T31" fmla="*/ 18 h 73"/>
                          <a:gd name="T32" fmla="*/ 6 w 54"/>
                          <a:gd name="T33" fmla="*/ 26 h 73"/>
                          <a:gd name="T34" fmla="*/ 8 w 54"/>
                          <a:gd name="T35" fmla="*/ 32 h 73"/>
                          <a:gd name="T36" fmla="*/ 11 w 54"/>
                          <a:gd name="T37" fmla="*/ 33 h 73"/>
                          <a:gd name="T38" fmla="*/ 14 w 54"/>
                          <a:gd name="T39" fmla="*/ 34 h 73"/>
                          <a:gd name="T40" fmla="*/ 17 w 54"/>
                          <a:gd name="T41" fmla="*/ 33 h 73"/>
                          <a:gd name="T42" fmla="*/ 22 w 54"/>
                          <a:gd name="T43" fmla="*/ 37 h 73"/>
                          <a:gd name="T44" fmla="*/ 23 w 54"/>
                          <a:gd name="T45" fmla="*/ 41 h 73"/>
                          <a:gd name="T46" fmla="*/ 24 w 54"/>
                          <a:gd name="T47" fmla="*/ 48 h 73"/>
                          <a:gd name="T48" fmla="*/ 27 w 54"/>
                          <a:gd name="T49" fmla="*/ 55 h 73"/>
                          <a:gd name="T50" fmla="*/ 28 w 54"/>
                          <a:gd name="T51" fmla="*/ 57 h 73"/>
                          <a:gd name="T52" fmla="*/ 32 w 54"/>
                          <a:gd name="T53" fmla="*/ 61 h 73"/>
                          <a:gd name="T54" fmla="*/ 36 w 54"/>
                          <a:gd name="T55" fmla="*/ 72 h 73"/>
                          <a:gd name="T56" fmla="*/ 40 w 54"/>
                          <a:gd name="T57" fmla="*/ 73 h 73"/>
                          <a:gd name="T58" fmla="*/ 41 w 54"/>
                          <a:gd name="T59" fmla="*/ 71 h 73"/>
                          <a:gd name="T60" fmla="*/ 46 w 54"/>
                          <a:gd name="T61" fmla="*/ 65 h 73"/>
                          <a:gd name="T62" fmla="*/ 51 w 54"/>
                          <a:gd name="T63" fmla="*/ 59 h 73"/>
                          <a:gd name="T64" fmla="*/ 52 w 54"/>
                          <a:gd name="T65" fmla="*/ 54 h 73"/>
                          <a:gd name="T66" fmla="*/ 52 w 54"/>
                          <a:gd name="T67" fmla="*/ 53 h 73"/>
                          <a:gd name="T68" fmla="*/ 52 w 54"/>
                          <a:gd name="T69" fmla="*/ 39 h 73"/>
                          <a:gd name="T70" fmla="*/ 54 w 54"/>
                          <a:gd name="T71" fmla="*/ 30 h 7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</a:cxnLst>
                        <a:rect l="0" t="0" r="r" b="b"/>
                        <a:pathLst>
                          <a:path w="54" h="73">
                            <a:moveTo>
                              <a:pt x="54" y="30"/>
                            </a:moveTo>
                            <a:lnTo>
                              <a:pt x="54" y="30"/>
                            </a:lnTo>
                            <a:lnTo>
                              <a:pt x="54" y="27"/>
                            </a:lnTo>
                            <a:lnTo>
                              <a:pt x="54" y="24"/>
                            </a:lnTo>
                            <a:lnTo>
                              <a:pt x="52" y="22"/>
                            </a:lnTo>
                            <a:lnTo>
                              <a:pt x="52" y="22"/>
                            </a:lnTo>
                            <a:lnTo>
                              <a:pt x="50" y="18"/>
                            </a:lnTo>
                            <a:lnTo>
                              <a:pt x="47" y="16"/>
                            </a:lnTo>
                            <a:lnTo>
                              <a:pt x="44" y="13"/>
                            </a:lnTo>
                            <a:lnTo>
                              <a:pt x="44" y="13"/>
                            </a:lnTo>
                            <a:lnTo>
                              <a:pt x="40" y="13"/>
                            </a:lnTo>
                            <a:lnTo>
                              <a:pt x="36" y="13"/>
                            </a:lnTo>
                            <a:lnTo>
                              <a:pt x="36" y="13"/>
                            </a:lnTo>
                            <a:lnTo>
                              <a:pt x="33" y="12"/>
                            </a:lnTo>
                            <a:lnTo>
                              <a:pt x="30" y="11"/>
                            </a:lnTo>
                            <a:lnTo>
                              <a:pt x="30" y="11"/>
                            </a:lnTo>
                            <a:lnTo>
                              <a:pt x="29" y="10"/>
                            </a:lnTo>
                            <a:lnTo>
                              <a:pt x="27" y="6"/>
                            </a:lnTo>
                            <a:lnTo>
                              <a:pt x="27" y="6"/>
                            </a:lnTo>
                            <a:lnTo>
                              <a:pt x="23" y="1"/>
                            </a:lnTo>
                            <a:lnTo>
                              <a:pt x="23" y="1"/>
                            </a:lnTo>
                            <a:lnTo>
                              <a:pt x="20" y="0"/>
                            </a:lnTo>
                            <a:lnTo>
                              <a:pt x="18" y="0"/>
                            </a:lnTo>
                            <a:lnTo>
                              <a:pt x="16" y="0"/>
                            </a:lnTo>
                            <a:lnTo>
                              <a:pt x="16" y="0"/>
                            </a:lnTo>
                            <a:lnTo>
                              <a:pt x="11" y="3"/>
                            </a:lnTo>
                            <a:lnTo>
                              <a:pt x="2" y="11"/>
                            </a:lnTo>
                            <a:lnTo>
                              <a:pt x="2" y="11"/>
                            </a:lnTo>
                            <a:lnTo>
                              <a:pt x="1" y="13"/>
                            </a:lnTo>
                            <a:lnTo>
                              <a:pt x="0" y="16"/>
                            </a:lnTo>
                            <a:lnTo>
                              <a:pt x="1" y="18"/>
                            </a:lnTo>
                            <a:lnTo>
                              <a:pt x="1" y="18"/>
                            </a:lnTo>
                            <a:lnTo>
                              <a:pt x="2" y="21"/>
                            </a:lnTo>
                            <a:lnTo>
                              <a:pt x="6" y="26"/>
                            </a:lnTo>
                            <a:lnTo>
                              <a:pt x="6" y="26"/>
                            </a:lnTo>
                            <a:lnTo>
                              <a:pt x="8" y="32"/>
                            </a:lnTo>
                            <a:lnTo>
                              <a:pt x="8" y="32"/>
                            </a:lnTo>
                            <a:lnTo>
                              <a:pt x="11" y="33"/>
                            </a:lnTo>
                            <a:lnTo>
                              <a:pt x="12" y="33"/>
                            </a:lnTo>
                            <a:lnTo>
                              <a:pt x="14" y="34"/>
                            </a:lnTo>
                            <a:lnTo>
                              <a:pt x="14" y="34"/>
                            </a:lnTo>
                            <a:lnTo>
                              <a:pt x="17" y="33"/>
                            </a:lnTo>
                            <a:lnTo>
                              <a:pt x="19" y="33"/>
                            </a:lnTo>
                            <a:lnTo>
                              <a:pt x="22" y="37"/>
                            </a:lnTo>
                            <a:lnTo>
                              <a:pt x="22" y="37"/>
                            </a:lnTo>
                            <a:lnTo>
                              <a:pt x="23" y="41"/>
                            </a:lnTo>
                            <a:lnTo>
                              <a:pt x="24" y="48"/>
                            </a:lnTo>
                            <a:lnTo>
                              <a:pt x="24" y="48"/>
                            </a:lnTo>
                            <a:lnTo>
                              <a:pt x="25" y="53"/>
                            </a:lnTo>
                            <a:lnTo>
                              <a:pt x="27" y="55"/>
                            </a:lnTo>
                            <a:lnTo>
                              <a:pt x="27" y="55"/>
                            </a:lnTo>
                            <a:lnTo>
                              <a:pt x="28" y="57"/>
                            </a:lnTo>
                            <a:lnTo>
                              <a:pt x="32" y="61"/>
                            </a:lnTo>
                            <a:lnTo>
                              <a:pt x="32" y="61"/>
                            </a:lnTo>
                            <a:lnTo>
                              <a:pt x="36" y="72"/>
                            </a:lnTo>
                            <a:lnTo>
                              <a:pt x="36" y="72"/>
                            </a:lnTo>
                            <a:lnTo>
                              <a:pt x="38" y="73"/>
                            </a:lnTo>
                            <a:lnTo>
                              <a:pt x="40" y="73"/>
                            </a:lnTo>
                            <a:lnTo>
                              <a:pt x="41" y="71"/>
                            </a:lnTo>
                            <a:lnTo>
                              <a:pt x="41" y="71"/>
                            </a:lnTo>
                            <a:lnTo>
                              <a:pt x="46" y="65"/>
                            </a:lnTo>
                            <a:lnTo>
                              <a:pt x="46" y="65"/>
                            </a:lnTo>
                            <a:lnTo>
                              <a:pt x="51" y="59"/>
                            </a:lnTo>
                            <a:lnTo>
                              <a:pt x="51" y="59"/>
                            </a:lnTo>
                            <a:lnTo>
                              <a:pt x="52" y="56"/>
                            </a:lnTo>
                            <a:lnTo>
                              <a:pt x="52" y="54"/>
                            </a:lnTo>
                            <a:lnTo>
                              <a:pt x="52" y="53"/>
                            </a:lnTo>
                            <a:lnTo>
                              <a:pt x="52" y="53"/>
                            </a:lnTo>
                            <a:lnTo>
                              <a:pt x="52" y="48"/>
                            </a:lnTo>
                            <a:lnTo>
                              <a:pt x="52" y="39"/>
                            </a:lnTo>
                            <a:lnTo>
                              <a:pt x="52" y="39"/>
                            </a:lnTo>
                            <a:lnTo>
                              <a:pt x="54" y="30"/>
                            </a:lnTo>
                            <a:lnTo>
                              <a:pt x="54" y="30"/>
                            </a:ln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/>
                        <a:endParaRPr/>
                      </a:p>
                    </p:txBody>
                  </p:sp>
                  <p:sp>
                    <p:nvSpPr>
                      <p:cNvPr id="48" name="Freeform: Shape 9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9962234" y="3307002"/>
                        <a:ext cx="37943" cy="30716"/>
                      </a:xfrm>
                      <a:custGeom>
                        <a:avLst/>
                        <a:gdLst>
                          <a:gd name="T0" fmla="*/ 19 w 43"/>
                          <a:gd name="T1" fmla="*/ 34 h 35"/>
                          <a:gd name="T2" fmla="*/ 19 w 43"/>
                          <a:gd name="T3" fmla="*/ 34 h 35"/>
                          <a:gd name="T4" fmla="*/ 23 w 43"/>
                          <a:gd name="T5" fmla="*/ 27 h 35"/>
                          <a:gd name="T6" fmla="*/ 23 w 43"/>
                          <a:gd name="T7" fmla="*/ 27 h 35"/>
                          <a:gd name="T8" fmla="*/ 25 w 43"/>
                          <a:gd name="T9" fmla="*/ 25 h 35"/>
                          <a:gd name="T10" fmla="*/ 28 w 43"/>
                          <a:gd name="T11" fmla="*/ 24 h 35"/>
                          <a:gd name="T12" fmla="*/ 28 w 43"/>
                          <a:gd name="T13" fmla="*/ 24 h 35"/>
                          <a:gd name="T14" fmla="*/ 33 w 43"/>
                          <a:gd name="T15" fmla="*/ 25 h 35"/>
                          <a:gd name="T16" fmla="*/ 36 w 43"/>
                          <a:gd name="T17" fmla="*/ 25 h 35"/>
                          <a:gd name="T18" fmla="*/ 39 w 43"/>
                          <a:gd name="T19" fmla="*/ 25 h 35"/>
                          <a:gd name="T20" fmla="*/ 39 w 43"/>
                          <a:gd name="T21" fmla="*/ 25 h 35"/>
                          <a:gd name="T22" fmla="*/ 41 w 43"/>
                          <a:gd name="T23" fmla="*/ 21 h 35"/>
                          <a:gd name="T24" fmla="*/ 43 w 43"/>
                          <a:gd name="T25" fmla="*/ 18 h 35"/>
                          <a:gd name="T26" fmla="*/ 43 w 43"/>
                          <a:gd name="T27" fmla="*/ 13 h 35"/>
                          <a:gd name="T28" fmla="*/ 43 w 43"/>
                          <a:gd name="T29" fmla="*/ 13 h 35"/>
                          <a:gd name="T30" fmla="*/ 43 w 43"/>
                          <a:gd name="T31" fmla="*/ 8 h 35"/>
                          <a:gd name="T32" fmla="*/ 41 w 43"/>
                          <a:gd name="T33" fmla="*/ 5 h 35"/>
                          <a:gd name="T34" fmla="*/ 40 w 43"/>
                          <a:gd name="T35" fmla="*/ 3 h 35"/>
                          <a:gd name="T36" fmla="*/ 40 w 43"/>
                          <a:gd name="T37" fmla="*/ 3 h 35"/>
                          <a:gd name="T38" fmla="*/ 35 w 43"/>
                          <a:gd name="T39" fmla="*/ 0 h 35"/>
                          <a:gd name="T40" fmla="*/ 30 w 43"/>
                          <a:gd name="T41" fmla="*/ 0 h 35"/>
                          <a:gd name="T42" fmla="*/ 25 w 43"/>
                          <a:gd name="T43" fmla="*/ 0 h 35"/>
                          <a:gd name="T44" fmla="*/ 25 w 43"/>
                          <a:gd name="T45" fmla="*/ 0 h 35"/>
                          <a:gd name="T46" fmla="*/ 22 w 43"/>
                          <a:gd name="T47" fmla="*/ 3 h 35"/>
                          <a:gd name="T48" fmla="*/ 16 w 43"/>
                          <a:gd name="T49" fmla="*/ 7 h 35"/>
                          <a:gd name="T50" fmla="*/ 16 w 43"/>
                          <a:gd name="T51" fmla="*/ 7 h 35"/>
                          <a:gd name="T52" fmla="*/ 12 w 43"/>
                          <a:gd name="T53" fmla="*/ 8 h 35"/>
                          <a:gd name="T54" fmla="*/ 9 w 43"/>
                          <a:gd name="T55" fmla="*/ 8 h 35"/>
                          <a:gd name="T56" fmla="*/ 7 w 43"/>
                          <a:gd name="T57" fmla="*/ 7 h 35"/>
                          <a:gd name="T58" fmla="*/ 7 w 43"/>
                          <a:gd name="T59" fmla="*/ 7 h 35"/>
                          <a:gd name="T60" fmla="*/ 6 w 43"/>
                          <a:gd name="T61" fmla="*/ 9 h 35"/>
                          <a:gd name="T62" fmla="*/ 5 w 43"/>
                          <a:gd name="T63" fmla="*/ 13 h 35"/>
                          <a:gd name="T64" fmla="*/ 5 w 43"/>
                          <a:gd name="T65" fmla="*/ 13 h 35"/>
                          <a:gd name="T66" fmla="*/ 0 w 43"/>
                          <a:gd name="T67" fmla="*/ 19 h 35"/>
                          <a:gd name="T68" fmla="*/ 0 w 43"/>
                          <a:gd name="T69" fmla="*/ 19 h 35"/>
                          <a:gd name="T70" fmla="*/ 0 w 43"/>
                          <a:gd name="T71" fmla="*/ 21 h 35"/>
                          <a:gd name="T72" fmla="*/ 0 w 43"/>
                          <a:gd name="T73" fmla="*/ 23 h 35"/>
                          <a:gd name="T74" fmla="*/ 1 w 43"/>
                          <a:gd name="T75" fmla="*/ 24 h 35"/>
                          <a:gd name="T76" fmla="*/ 1 w 43"/>
                          <a:gd name="T77" fmla="*/ 24 h 35"/>
                          <a:gd name="T78" fmla="*/ 2 w 43"/>
                          <a:gd name="T79" fmla="*/ 25 h 35"/>
                          <a:gd name="T80" fmla="*/ 3 w 43"/>
                          <a:gd name="T81" fmla="*/ 26 h 35"/>
                          <a:gd name="T82" fmla="*/ 3 w 43"/>
                          <a:gd name="T83" fmla="*/ 26 h 35"/>
                          <a:gd name="T84" fmla="*/ 8 w 43"/>
                          <a:gd name="T85" fmla="*/ 27 h 35"/>
                          <a:gd name="T86" fmla="*/ 8 w 43"/>
                          <a:gd name="T87" fmla="*/ 27 h 35"/>
                          <a:gd name="T88" fmla="*/ 12 w 43"/>
                          <a:gd name="T89" fmla="*/ 31 h 35"/>
                          <a:gd name="T90" fmla="*/ 12 w 43"/>
                          <a:gd name="T91" fmla="*/ 31 h 35"/>
                          <a:gd name="T92" fmla="*/ 16 w 43"/>
                          <a:gd name="T93" fmla="*/ 35 h 35"/>
                          <a:gd name="T94" fmla="*/ 16 w 43"/>
                          <a:gd name="T95" fmla="*/ 35 h 35"/>
                          <a:gd name="T96" fmla="*/ 17 w 43"/>
                          <a:gd name="T97" fmla="*/ 35 h 35"/>
                          <a:gd name="T98" fmla="*/ 18 w 43"/>
                          <a:gd name="T99" fmla="*/ 35 h 35"/>
                          <a:gd name="T100" fmla="*/ 19 w 43"/>
                          <a:gd name="T101" fmla="*/ 34 h 35"/>
                          <a:gd name="T102" fmla="*/ 19 w 43"/>
                          <a:gd name="T103" fmla="*/ 34 h 35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  <a:cxn ang="0">
                            <a:pos x="T76" y="T77"/>
                          </a:cxn>
                          <a:cxn ang="0">
                            <a:pos x="T78" y="T79"/>
                          </a:cxn>
                          <a:cxn ang="0">
                            <a:pos x="T80" y="T81"/>
                          </a:cxn>
                          <a:cxn ang="0">
                            <a:pos x="T82" y="T83"/>
                          </a:cxn>
                          <a:cxn ang="0">
                            <a:pos x="T84" y="T85"/>
                          </a:cxn>
                          <a:cxn ang="0">
                            <a:pos x="T86" y="T87"/>
                          </a:cxn>
                          <a:cxn ang="0">
                            <a:pos x="T88" y="T89"/>
                          </a:cxn>
                          <a:cxn ang="0">
                            <a:pos x="T90" y="T91"/>
                          </a:cxn>
                          <a:cxn ang="0">
                            <a:pos x="T92" y="T93"/>
                          </a:cxn>
                          <a:cxn ang="0">
                            <a:pos x="T94" y="T95"/>
                          </a:cxn>
                          <a:cxn ang="0">
                            <a:pos x="T96" y="T97"/>
                          </a:cxn>
                          <a:cxn ang="0">
                            <a:pos x="T98" y="T99"/>
                          </a:cxn>
                          <a:cxn ang="0">
                            <a:pos x="T100" y="T101"/>
                          </a:cxn>
                          <a:cxn ang="0">
                            <a:pos x="T102" y="T103"/>
                          </a:cxn>
                        </a:cxnLst>
                        <a:rect l="0" t="0" r="r" b="b"/>
                        <a:pathLst>
                          <a:path w="43" h="35">
                            <a:moveTo>
                              <a:pt x="19" y="34"/>
                            </a:moveTo>
                            <a:lnTo>
                              <a:pt x="19" y="34"/>
                            </a:lnTo>
                            <a:lnTo>
                              <a:pt x="23" y="27"/>
                            </a:lnTo>
                            <a:lnTo>
                              <a:pt x="23" y="27"/>
                            </a:lnTo>
                            <a:lnTo>
                              <a:pt x="25" y="25"/>
                            </a:lnTo>
                            <a:lnTo>
                              <a:pt x="28" y="24"/>
                            </a:lnTo>
                            <a:lnTo>
                              <a:pt x="28" y="24"/>
                            </a:lnTo>
                            <a:lnTo>
                              <a:pt x="33" y="25"/>
                            </a:lnTo>
                            <a:lnTo>
                              <a:pt x="36" y="25"/>
                            </a:lnTo>
                            <a:lnTo>
                              <a:pt x="39" y="25"/>
                            </a:lnTo>
                            <a:lnTo>
                              <a:pt x="39" y="25"/>
                            </a:lnTo>
                            <a:lnTo>
                              <a:pt x="41" y="21"/>
                            </a:lnTo>
                            <a:lnTo>
                              <a:pt x="43" y="18"/>
                            </a:lnTo>
                            <a:lnTo>
                              <a:pt x="43" y="13"/>
                            </a:lnTo>
                            <a:lnTo>
                              <a:pt x="43" y="13"/>
                            </a:lnTo>
                            <a:lnTo>
                              <a:pt x="43" y="8"/>
                            </a:lnTo>
                            <a:lnTo>
                              <a:pt x="41" y="5"/>
                            </a:lnTo>
                            <a:lnTo>
                              <a:pt x="40" y="3"/>
                            </a:lnTo>
                            <a:lnTo>
                              <a:pt x="40" y="3"/>
                            </a:lnTo>
                            <a:lnTo>
                              <a:pt x="35" y="0"/>
                            </a:lnTo>
                            <a:lnTo>
                              <a:pt x="30" y="0"/>
                            </a:lnTo>
                            <a:lnTo>
                              <a:pt x="25" y="0"/>
                            </a:lnTo>
                            <a:lnTo>
                              <a:pt x="25" y="0"/>
                            </a:lnTo>
                            <a:lnTo>
                              <a:pt x="22" y="3"/>
                            </a:lnTo>
                            <a:lnTo>
                              <a:pt x="16" y="7"/>
                            </a:lnTo>
                            <a:lnTo>
                              <a:pt x="16" y="7"/>
                            </a:lnTo>
                            <a:lnTo>
                              <a:pt x="12" y="8"/>
                            </a:lnTo>
                            <a:lnTo>
                              <a:pt x="9" y="8"/>
                            </a:lnTo>
                            <a:lnTo>
                              <a:pt x="7" y="7"/>
                            </a:lnTo>
                            <a:lnTo>
                              <a:pt x="7" y="7"/>
                            </a:lnTo>
                            <a:lnTo>
                              <a:pt x="6" y="9"/>
                            </a:lnTo>
                            <a:lnTo>
                              <a:pt x="5" y="13"/>
                            </a:lnTo>
                            <a:lnTo>
                              <a:pt x="5" y="13"/>
                            </a:lnTo>
                            <a:lnTo>
                              <a:pt x="0" y="19"/>
                            </a:lnTo>
                            <a:lnTo>
                              <a:pt x="0" y="19"/>
                            </a:lnTo>
                            <a:lnTo>
                              <a:pt x="0" y="21"/>
                            </a:lnTo>
                            <a:lnTo>
                              <a:pt x="0" y="23"/>
                            </a:lnTo>
                            <a:lnTo>
                              <a:pt x="1" y="24"/>
                            </a:lnTo>
                            <a:lnTo>
                              <a:pt x="1" y="24"/>
                            </a:lnTo>
                            <a:lnTo>
                              <a:pt x="2" y="25"/>
                            </a:lnTo>
                            <a:lnTo>
                              <a:pt x="3" y="26"/>
                            </a:lnTo>
                            <a:lnTo>
                              <a:pt x="3" y="26"/>
                            </a:lnTo>
                            <a:lnTo>
                              <a:pt x="8" y="27"/>
                            </a:lnTo>
                            <a:lnTo>
                              <a:pt x="8" y="27"/>
                            </a:lnTo>
                            <a:lnTo>
                              <a:pt x="12" y="31"/>
                            </a:lnTo>
                            <a:lnTo>
                              <a:pt x="12" y="31"/>
                            </a:lnTo>
                            <a:lnTo>
                              <a:pt x="16" y="35"/>
                            </a:lnTo>
                            <a:lnTo>
                              <a:pt x="16" y="35"/>
                            </a:lnTo>
                            <a:lnTo>
                              <a:pt x="17" y="35"/>
                            </a:lnTo>
                            <a:lnTo>
                              <a:pt x="18" y="35"/>
                            </a:lnTo>
                            <a:lnTo>
                              <a:pt x="19" y="34"/>
                            </a:lnTo>
                            <a:lnTo>
                              <a:pt x="19" y="34"/>
                            </a:ln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/>
                        <a:endParaRPr/>
                      </a:p>
                    </p:txBody>
                  </p:sp>
                  <p:sp>
                    <p:nvSpPr>
                      <p:cNvPr id="49" name="Freeform: Shape 9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9927904" y="3126324"/>
                        <a:ext cx="171645" cy="195133"/>
                      </a:xfrm>
                      <a:custGeom>
                        <a:avLst/>
                        <a:gdLst>
                          <a:gd name="T0" fmla="*/ 130 w 190"/>
                          <a:gd name="T1" fmla="*/ 189 h 218"/>
                          <a:gd name="T2" fmla="*/ 144 w 190"/>
                          <a:gd name="T3" fmla="*/ 193 h 218"/>
                          <a:gd name="T4" fmla="*/ 148 w 190"/>
                          <a:gd name="T5" fmla="*/ 188 h 218"/>
                          <a:gd name="T6" fmla="*/ 151 w 190"/>
                          <a:gd name="T7" fmla="*/ 182 h 218"/>
                          <a:gd name="T8" fmla="*/ 159 w 190"/>
                          <a:gd name="T9" fmla="*/ 182 h 218"/>
                          <a:gd name="T10" fmla="*/ 162 w 190"/>
                          <a:gd name="T11" fmla="*/ 182 h 218"/>
                          <a:gd name="T12" fmla="*/ 167 w 190"/>
                          <a:gd name="T13" fmla="*/ 169 h 218"/>
                          <a:gd name="T14" fmla="*/ 175 w 190"/>
                          <a:gd name="T15" fmla="*/ 170 h 218"/>
                          <a:gd name="T16" fmla="*/ 185 w 190"/>
                          <a:gd name="T17" fmla="*/ 176 h 218"/>
                          <a:gd name="T18" fmla="*/ 190 w 190"/>
                          <a:gd name="T19" fmla="*/ 167 h 218"/>
                          <a:gd name="T20" fmla="*/ 186 w 190"/>
                          <a:gd name="T21" fmla="*/ 142 h 218"/>
                          <a:gd name="T22" fmla="*/ 180 w 190"/>
                          <a:gd name="T23" fmla="*/ 130 h 218"/>
                          <a:gd name="T24" fmla="*/ 178 w 190"/>
                          <a:gd name="T25" fmla="*/ 113 h 218"/>
                          <a:gd name="T26" fmla="*/ 171 w 190"/>
                          <a:gd name="T27" fmla="*/ 96 h 218"/>
                          <a:gd name="T28" fmla="*/ 168 w 190"/>
                          <a:gd name="T29" fmla="*/ 86 h 218"/>
                          <a:gd name="T30" fmla="*/ 171 w 190"/>
                          <a:gd name="T31" fmla="*/ 80 h 218"/>
                          <a:gd name="T32" fmla="*/ 168 w 190"/>
                          <a:gd name="T33" fmla="*/ 72 h 218"/>
                          <a:gd name="T34" fmla="*/ 160 w 190"/>
                          <a:gd name="T35" fmla="*/ 46 h 218"/>
                          <a:gd name="T36" fmla="*/ 138 w 190"/>
                          <a:gd name="T37" fmla="*/ 14 h 218"/>
                          <a:gd name="T38" fmla="*/ 131 w 190"/>
                          <a:gd name="T39" fmla="*/ 0 h 218"/>
                          <a:gd name="T40" fmla="*/ 124 w 190"/>
                          <a:gd name="T41" fmla="*/ 0 h 218"/>
                          <a:gd name="T42" fmla="*/ 119 w 190"/>
                          <a:gd name="T43" fmla="*/ 10 h 218"/>
                          <a:gd name="T44" fmla="*/ 116 w 190"/>
                          <a:gd name="T45" fmla="*/ 10 h 218"/>
                          <a:gd name="T46" fmla="*/ 112 w 190"/>
                          <a:gd name="T47" fmla="*/ 15 h 218"/>
                          <a:gd name="T48" fmla="*/ 124 w 190"/>
                          <a:gd name="T49" fmla="*/ 37 h 218"/>
                          <a:gd name="T50" fmla="*/ 131 w 190"/>
                          <a:gd name="T51" fmla="*/ 53 h 218"/>
                          <a:gd name="T52" fmla="*/ 135 w 190"/>
                          <a:gd name="T53" fmla="*/ 84 h 218"/>
                          <a:gd name="T54" fmla="*/ 132 w 190"/>
                          <a:gd name="T55" fmla="*/ 100 h 218"/>
                          <a:gd name="T56" fmla="*/ 125 w 190"/>
                          <a:gd name="T57" fmla="*/ 106 h 218"/>
                          <a:gd name="T58" fmla="*/ 121 w 190"/>
                          <a:gd name="T59" fmla="*/ 118 h 218"/>
                          <a:gd name="T60" fmla="*/ 108 w 190"/>
                          <a:gd name="T61" fmla="*/ 132 h 218"/>
                          <a:gd name="T62" fmla="*/ 103 w 190"/>
                          <a:gd name="T63" fmla="*/ 128 h 218"/>
                          <a:gd name="T64" fmla="*/ 99 w 190"/>
                          <a:gd name="T65" fmla="*/ 119 h 218"/>
                          <a:gd name="T66" fmla="*/ 95 w 190"/>
                          <a:gd name="T67" fmla="*/ 126 h 218"/>
                          <a:gd name="T68" fmla="*/ 88 w 190"/>
                          <a:gd name="T69" fmla="*/ 146 h 218"/>
                          <a:gd name="T70" fmla="*/ 89 w 190"/>
                          <a:gd name="T71" fmla="*/ 159 h 218"/>
                          <a:gd name="T72" fmla="*/ 79 w 190"/>
                          <a:gd name="T73" fmla="*/ 156 h 218"/>
                          <a:gd name="T74" fmla="*/ 73 w 190"/>
                          <a:gd name="T75" fmla="*/ 154 h 218"/>
                          <a:gd name="T76" fmla="*/ 47 w 190"/>
                          <a:gd name="T77" fmla="*/ 161 h 218"/>
                          <a:gd name="T78" fmla="*/ 34 w 190"/>
                          <a:gd name="T79" fmla="*/ 160 h 218"/>
                          <a:gd name="T80" fmla="*/ 25 w 190"/>
                          <a:gd name="T81" fmla="*/ 162 h 218"/>
                          <a:gd name="T82" fmla="*/ 11 w 190"/>
                          <a:gd name="T83" fmla="*/ 187 h 218"/>
                          <a:gd name="T84" fmla="*/ 0 w 190"/>
                          <a:gd name="T85" fmla="*/ 202 h 218"/>
                          <a:gd name="T86" fmla="*/ 3 w 190"/>
                          <a:gd name="T87" fmla="*/ 205 h 218"/>
                          <a:gd name="T88" fmla="*/ 29 w 190"/>
                          <a:gd name="T89" fmla="*/ 208 h 218"/>
                          <a:gd name="T90" fmla="*/ 34 w 190"/>
                          <a:gd name="T91" fmla="*/ 205 h 218"/>
                          <a:gd name="T92" fmla="*/ 43 w 190"/>
                          <a:gd name="T93" fmla="*/ 194 h 218"/>
                          <a:gd name="T94" fmla="*/ 65 w 190"/>
                          <a:gd name="T95" fmla="*/ 188 h 218"/>
                          <a:gd name="T96" fmla="*/ 88 w 190"/>
                          <a:gd name="T97" fmla="*/ 189 h 218"/>
                          <a:gd name="T98" fmla="*/ 92 w 190"/>
                          <a:gd name="T99" fmla="*/ 207 h 218"/>
                          <a:gd name="T100" fmla="*/ 106 w 190"/>
                          <a:gd name="T101" fmla="*/ 216 h 218"/>
                          <a:gd name="T102" fmla="*/ 114 w 190"/>
                          <a:gd name="T103" fmla="*/ 216 h 218"/>
                          <a:gd name="T104" fmla="*/ 120 w 190"/>
                          <a:gd name="T105" fmla="*/ 198 h 218"/>
                          <a:gd name="T106" fmla="*/ 121 w 190"/>
                          <a:gd name="T107" fmla="*/ 188 h 218"/>
                          <a:gd name="T108" fmla="*/ 116 w 190"/>
                          <a:gd name="T109" fmla="*/ 180 h 218"/>
                          <a:gd name="T110" fmla="*/ 119 w 190"/>
                          <a:gd name="T111" fmla="*/ 178 h 218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  <a:cxn ang="0">
                            <a:pos x="T76" y="T77"/>
                          </a:cxn>
                          <a:cxn ang="0">
                            <a:pos x="T78" y="T79"/>
                          </a:cxn>
                          <a:cxn ang="0">
                            <a:pos x="T80" y="T81"/>
                          </a:cxn>
                          <a:cxn ang="0">
                            <a:pos x="T82" y="T83"/>
                          </a:cxn>
                          <a:cxn ang="0">
                            <a:pos x="T84" y="T85"/>
                          </a:cxn>
                          <a:cxn ang="0">
                            <a:pos x="T86" y="T87"/>
                          </a:cxn>
                          <a:cxn ang="0">
                            <a:pos x="T88" y="T89"/>
                          </a:cxn>
                          <a:cxn ang="0">
                            <a:pos x="T90" y="T91"/>
                          </a:cxn>
                          <a:cxn ang="0">
                            <a:pos x="T92" y="T93"/>
                          </a:cxn>
                          <a:cxn ang="0">
                            <a:pos x="T94" y="T95"/>
                          </a:cxn>
                          <a:cxn ang="0">
                            <a:pos x="T96" y="T97"/>
                          </a:cxn>
                          <a:cxn ang="0">
                            <a:pos x="T98" y="T99"/>
                          </a:cxn>
                          <a:cxn ang="0">
                            <a:pos x="T100" y="T101"/>
                          </a:cxn>
                          <a:cxn ang="0">
                            <a:pos x="T102" y="T103"/>
                          </a:cxn>
                          <a:cxn ang="0">
                            <a:pos x="T104" y="T105"/>
                          </a:cxn>
                          <a:cxn ang="0">
                            <a:pos x="T106" y="T107"/>
                          </a:cxn>
                          <a:cxn ang="0">
                            <a:pos x="T108" y="T109"/>
                          </a:cxn>
                          <a:cxn ang="0">
                            <a:pos x="T110" y="T111"/>
                          </a:cxn>
                        </a:cxnLst>
                        <a:rect l="0" t="0" r="r" b="b"/>
                        <a:pathLst>
                          <a:path w="190" h="218">
                            <a:moveTo>
                              <a:pt x="119" y="178"/>
                            </a:moveTo>
                            <a:lnTo>
                              <a:pt x="119" y="178"/>
                            </a:lnTo>
                            <a:lnTo>
                              <a:pt x="124" y="184"/>
                            </a:lnTo>
                            <a:lnTo>
                              <a:pt x="130" y="189"/>
                            </a:lnTo>
                            <a:lnTo>
                              <a:pt x="130" y="189"/>
                            </a:lnTo>
                            <a:lnTo>
                              <a:pt x="135" y="192"/>
                            </a:lnTo>
                            <a:lnTo>
                              <a:pt x="140" y="193"/>
                            </a:lnTo>
                            <a:lnTo>
                              <a:pt x="144" y="193"/>
                            </a:lnTo>
                            <a:lnTo>
                              <a:pt x="144" y="193"/>
                            </a:lnTo>
                            <a:lnTo>
                              <a:pt x="146" y="192"/>
                            </a:lnTo>
                            <a:lnTo>
                              <a:pt x="147" y="191"/>
                            </a:lnTo>
                            <a:lnTo>
                              <a:pt x="148" y="188"/>
                            </a:lnTo>
                            <a:lnTo>
                              <a:pt x="148" y="188"/>
                            </a:lnTo>
                            <a:lnTo>
                              <a:pt x="149" y="184"/>
                            </a:lnTo>
                            <a:lnTo>
                              <a:pt x="151" y="182"/>
                            </a:lnTo>
                            <a:lnTo>
                              <a:pt x="151" y="182"/>
                            </a:lnTo>
                            <a:lnTo>
                              <a:pt x="153" y="181"/>
                            </a:lnTo>
                            <a:lnTo>
                              <a:pt x="155" y="181"/>
                            </a:lnTo>
                            <a:lnTo>
                              <a:pt x="159" y="182"/>
                            </a:lnTo>
                            <a:lnTo>
                              <a:pt x="159" y="182"/>
                            </a:lnTo>
                            <a:lnTo>
                              <a:pt x="160" y="183"/>
                            </a:lnTo>
                            <a:lnTo>
                              <a:pt x="162" y="183"/>
                            </a:lnTo>
                            <a:lnTo>
                              <a:pt x="162" y="182"/>
                            </a:lnTo>
                            <a:lnTo>
                              <a:pt x="162" y="182"/>
                            </a:lnTo>
                            <a:lnTo>
                              <a:pt x="164" y="175"/>
                            </a:lnTo>
                            <a:lnTo>
                              <a:pt x="164" y="171"/>
                            </a:lnTo>
                            <a:lnTo>
                              <a:pt x="167" y="169"/>
                            </a:lnTo>
                            <a:lnTo>
                              <a:pt x="167" y="169"/>
                            </a:lnTo>
                            <a:lnTo>
                              <a:pt x="169" y="166"/>
                            </a:lnTo>
                            <a:lnTo>
                              <a:pt x="173" y="167"/>
                            </a:lnTo>
                            <a:lnTo>
                              <a:pt x="173" y="167"/>
                            </a:lnTo>
                            <a:lnTo>
                              <a:pt x="175" y="170"/>
                            </a:lnTo>
                            <a:lnTo>
                              <a:pt x="180" y="173"/>
                            </a:lnTo>
                            <a:lnTo>
                              <a:pt x="180" y="173"/>
                            </a:lnTo>
                            <a:lnTo>
                              <a:pt x="184" y="175"/>
                            </a:lnTo>
                            <a:lnTo>
                              <a:pt x="185" y="176"/>
                            </a:lnTo>
                            <a:lnTo>
                              <a:pt x="185" y="176"/>
                            </a:lnTo>
                            <a:lnTo>
                              <a:pt x="187" y="173"/>
                            </a:lnTo>
                            <a:lnTo>
                              <a:pt x="189" y="171"/>
                            </a:lnTo>
                            <a:lnTo>
                              <a:pt x="190" y="167"/>
                            </a:lnTo>
                            <a:lnTo>
                              <a:pt x="190" y="167"/>
                            </a:lnTo>
                            <a:lnTo>
                              <a:pt x="189" y="155"/>
                            </a:lnTo>
                            <a:lnTo>
                              <a:pt x="186" y="142"/>
                            </a:lnTo>
                            <a:lnTo>
                              <a:pt x="186" y="142"/>
                            </a:lnTo>
                            <a:lnTo>
                              <a:pt x="185" y="137"/>
                            </a:lnTo>
                            <a:lnTo>
                              <a:pt x="182" y="134"/>
                            </a:lnTo>
                            <a:lnTo>
                              <a:pt x="180" y="130"/>
                            </a:lnTo>
                            <a:lnTo>
                              <a:pt x="180" y="130"/>
                            </a:lnTo>
                            <a:lnTo>
                              <a:pt x="179" y="128"/>
                            </a:lnTo>
                            <a:lnTo>
                              <a:pt x="178" y="122"/>
                            </a:lnTo>
                            <a:lnTo>
                              <a:pt x="178" y="122"/>
                            </a:lnTo>
                            <a:lnTo>
                              <a:pt x="178" y="113"/>
                            </a:lnTo>
                            <a:lnTo>
                              <a:pt x="178" y="106"/>
                            </a:lnTo>
                            <a:lnTo>
                              <a:pt x="178" y="106"/>
                            </a:lnTo>
                            <a:lnTo>
                              <a:pt x="175" y="100"/>
                            </a:lnTo>
                            <a:lnTo>
                              <a:pt x="171" y="96"/>
                            </a:lnTo>
                            <a:lnTo>
                              <a:pt x="168" y="94"/>
                            </a:lnTo>
                            <a:lnTo>
                              <a:pt x="168" y="94"/>
                            </a:lnTo>
                            <a:lnTo>
                              <a:pt x="167" y="90"/>
                            </a:lnTo>
                            <a:lnTo>
                              <a:pt x="168" y="86"/>
                            </a:lnTo>
                            <a:lnTo>
                              <a:pt x="168" y="86"/>
                            </a:lnTo>
                            <a:lnTo>
                              <a:pt x="170" y="83"/>
                            </a:lnTo>
                            <a:lnTo>
                              <a:pt x="171" y="80"/>
                            </a:lnTo>
                            <a:lnTo>
                              <a:pt x="171" y="80"/>
                            </a:lnTo>
                            <a:lnTo>
                              <a:pt x="170" y="76"/>
                            </a:lnTo>
                            <a:lnTo>
                              <a:pt x="169" y="74"/>
                            </a:lnTo>
                            <a:lnTo>
                              <a:pt x="168" y="72"/>
                            </a:lnTo>
                            <a:lnTo>
                              <a:pt x="168" y="72"/>
                            </a:lnTo>
                            <a:lnTo>
                              <a:pt x="165" y="62"/>
                            </a:lnTo>
                            <a:lnTo>
                              <a:pt x="163" y="53"/>
                            </a:lnTo>
                            <a:lnTo>
                              <a:pt x="160" y="46"/>
                            </a:lnTo>
                            <a:lnTo>
                              <a:pt x="160" y="46"/>
                            </a:lnTo>
                            <a:lnTo>
                              <a:pt x="153" y="33"/>
                            </a:lnTo>
                            <a:lnTo>
                              <a:pt x="146" y="24"/>
                            </a:lnTo>
                            <a:lnTo>
                              <a:pt x="138" y="14"/>
                            </a:lnTo>
                            <a:lnTo>
                              <a:pt x="138" y="14"/>
                            </a:lnTo>
                            <a:lnTo>
                              <a:pt x="137" y="9"/>
                            </a:lnTo>
                            <a:lnTo>
                              <a:pt x="133" y="3"/>
                            </a:lnTo>
                            <a:lnTo>
                              <a:pt x="133" y="3"/>
                            </a:lnTo>
                            <a:lnTo>
                              <a:pt x="131" y="0"/>
                            </a:lnTo>
                            <a:lnTo>
                              <a:pt x="128" y="0"/>
                            </a:lnTo>
                            <a:lnTo>
                              <a:pt x="126" y="0"/>
                            </a:lnTo>
                            <a:lnTo>
                              <a:pt x="126" y="0"/>
                            </a:lnTo>
                            <a:lnTo>
                              <a:pt x="124" y="0"/>
                            </a:lnTo>
                            <a:lnTo>
                              <a:pt x="121" y="3"/>
                            </a:lnTo>
                            <a:lnTo>
                              <a:pt x="121" y="3"/>
                            </a:lnTo>
                            <a:lnTo>
                              <a:pt x="119" y="10"/>
                            </a:lnTo>
                            <a:lnTo>
                              <a:pt x="119" y="10"/>
                            </a:lnTo>
                            <a:lnTo>
                              <a:pt x="117" y="11"/>
                            </a:lnTo>
                            <a:lnTo>
                              <a:pt x="117" y="11"/>
                            </a:lnTo>
                            <a:lnTo>
                              <a:pt x="116" y="10"/>
                            </a:lnTo>
                            <a:lnTo>
                              <a:pt x="116" y="10"/>
                            </a:lnTo>
                            <a:lnTo>
                              <a:pt x="114" y="11"/>
                            </a:lnTo>
                            <a:lnTo>
                              <a:pt x="111" y="13"/>
                            </a:lnTo>
                            <a:lnTo>
                              <a:pt x="112" y="15"/>
                            </a:lnTo>
                            <a:lnTo>
                              <a:pt x="112" y="15"/>
                            </a:lnTo>
                            <a:lnTo>
                              <a:pt x="116" y="22"/>
                            </a:lnTo>
                            <a:lnTo>
                              <a:pt x="121" y="31"/>
                            </a:lnTo>
                            <a:lnTo>
                              <a:pt x="121" y="31"/>
                            </a:lnTo>
                            <a:lnTo>
                              <a:pt x="124" y="37"/>
                            </a:lnTo>
                            <a:lnTo>
                              <a:pt x="125" y="40"/>
                            </a:lnTo>
                            <a:lnTo>
                              <a:pt x="125" y="40"/>
                            </a:lnTo>
                            <a:lnTo>
                              <a:pt x="128" y="47"/>
                            </a:lnTo>
                            <a:lnTo>
                              <a:pt x="131" y="53"/>
                            </a:lnTo>
                            <a:lnTo>
                              <a:pt x="133" y="60"/>
                            </a:lnTo>
                            <a:lnTo>
                              <a:pt x="133" y="60"/>
                            </a:lnTo>
                            <a:lnTo>
                              <a:pt x="135" y="73"/>
                            </a:lnTo>
                            <a:lnTo>
                              <a:pt x="135" y="84"/>
                            </a:lnTo>
                            <a:lnTo>
                              <a:pt x="135" y="95"/>
                            </a:lnTo>
                            <a:lnTo>
                              <a:pt x="135" y="95"/>
                            </a:lnTo>
                            <a:lnTo>
                              <a:pt x="133" y="97"/>
                            </a:lnTo>
                            <a:lnTo>
                              <a:pt x="132" y="100"/>
                            </a:lnTo>
                            <a:lnTo>
                              <a:pt x="132" y="100"/>
                            </a:lnTo>
                            <a:lnTo>
                              <a:pt x="128" y="103"/>
                            </a:lnTo>
                            <a:lnTo>
                              <a:pt x="125" y="106"/>
                            </a:lnTo>
                            <a:lnTo>
                              <a:pt x="125" y="106"/>
                            </a:lnTo>
                            <a:lnTo>
                              <a:pt x="122" y="111"/>
                            </a:lnTo>
                            <a:lnTo>
                              <a:pt x="121" y="114"/>
                            </a:lnTo>
                            <a:lnTo>
                              <a:pt x="121" y="118"/>
                            </a:lnTo>
                            <a:lnTo>
                              <a:pt x="121" y="118"/>
                            </a:lnTo>
                            <a:lnTo>
                              <a:pt x="116" y="124"/>
                            </a:lnTo>
                            <a:lnTo>
                              <a:pt x="111" y="129"/>
                            </a:lnTo>
                            <a:lnTo>
                              <a:pt x="108" y="132"/>
                            </a:lnTo>
                            <a:lnTo>
                              <a:pt x="108" y="132"/>
                            </a:lnTo>
                            <a:lnTo>
                              <a:pt x="105" y="132"/>
                            </a:lnTo>
                            <a:lnTo>
                              <a:pt x="103" y="130"/>
                            </a:lnTo>
                            <a:lnTo>
                              <a:pt x="103" y="128"/>
                            </a:lnTo>
                            <a:lnTo>
                              <a:pt x="103" y="128"/>
                            </a:lnTo>
                            <a:lnTo>
                              <a:pt x="103" y="124"/>
                            </a:lnTo>
                            <a:lnTo>
                              <a:pt x="100" y="121"/>
                            </a:lnTo>
                            <a:lnTo>
                              <a:pt x="100" y="121"/>
                            </a:lnTo>
                            <a:lnTo>
                              <a:pt x="99" y="119"/>
                            </a:lnTo>
                            <a:lnTo>
                              <a:pt x="98" y="119"/>
                            </a:lnTo>
                            <a:lnTo>
                              <a:pt x="97" y="121"/>
                            </a:lnTo>
                            <a:lnTo>
                              <a:pt x="97" y="121"/>
                            </a:lnTo>
                            <a:lnTo>
                              <a:pt x="95" y="126"/>
                            </a:lnTo>
                            <a:lnTo>
                              <a:pt x="94" y="133"/>
                            </a:lnTo>
                            <a:lnTo>
                              <a:pt x="94" y="133"/>
                            </a:lnTo>
                            <a:lnTo>
                              <a:pt x="90" y="143"/>
                            </a:lnTo>
                            <a:lnTo>
                              <a:pt x="88" y="146"/>
                            </a:lnTo>
                            <a:lnTo>
                              <a:pt x="88" y="146"/>
                            </a:lnTo>
                            <a:lnTo>
                              <a:pt x="89" y="151"/>
                            </a:lnTo>
                            <a:lnTo>
                              <a:pt x="89" y="156"/>
                            </a:lnTo>
                            <a:lnTo>
                              <a:pt x="89" y="159"/>
                            </a:lnTo>
                            <a:lnTo>
                              <a:pt x="89" y="159"/>
                            </a:lnTo>
                            <a:lnTo>
                              <a:pt x="87" y="160"/>
                            </a:lnTo>
                            <a:lnTo>
                              <a:pt x="83" y="159"/>
                            </a:lnTo>
                            <a:lnTo>
                              <a:pt x="79" y="156"/>
                            </a:lnTo>
                            <a:lnTo>
                              <a:pt x="79" y="156"/>
                            </a:lnTo>
                            <a:lnTo>
                              <a:pt x="78" y="155"/>
                            </a:lnTo>
                            <a:lnTo>
                              <a:pt x="76" y="154"/>
                            </a:lnTo>
                            <a:lnTo>
                              <a:pt x="73" y="154"/>
                            </a:lnTo>
                            <a:lnTo>
                              <a:pt x="73" y="154"/>
                            </a:lnTo>
                            <a:lnTo>
                              <a:pt x="61" y="157"/>
                            </a:lnTo>
                            <a:lnTo>
                              <a:pt x="47" y="161"/>
                            </a:lnTo>
                            <a:lnTo>
                              <a:pt x="47" y="161"/>
                            </a:lnTo>
                            <a:lnTo>
                              <a:pt x="43" y="161"/>
                            </a:lnTo>
                            <a:lnTo>
                              <a:pt x="38" y="161"/>
                            </a:lnTo>
                            <a:lnTo>
                              <a:pt x="34" y="160"/>
                            </a:lnTo>
                            <a:lnTo>
                              <a:pt x="34" y="160"/>
                            </a:lnTo>
                            <a:lnTo>
                              <a:pt x="30" y="160"/>
                            </a:lnTo>
                            <a:lnTo>
                              <a:pt x="27" y="161"/>
                            </a:lnTo>
                            <a:lnTo>
                              <a:pt x="25" y="162"/>
                            </a:lnTo>
                            <a:lnTo>
                              <a:pt x="25" y="162"/>
                            </a:lnTo>
                            <a:lnTo>
                              <a:pt x="20" y="171"/>
                            </a:lnTo>
                            <a:lnTo>
                              <a:pt x="14" y="182"/>
                            </a:lnTo>
                            <a:lnTo>
                              <a:pt x="14" y="182"/>
                            </a:lnTo>
                            <a:lnTo>
                              <a:pt x="11" y="187"/>
                            </a:lnTo>
                            <a:lnTo>
                              <a:pt x="7" y="191"/>
                            </a:lnTo>
                            <a:lnTo>
                              <a:pt x="2" y="193"/>
                            </a:lnTo>
                            <a:lnTo>
                              <a:pt x="0" y="202"/>
                            </a:lnTo>
                            <a:lnTo>
                              <a:pt x="0" y="202"/>
                            </a:lnTo>
                            <a:lnTo>
                              <a:pt x="0" y="204"/>
                            </a:lnTo>
                            <a:lnTo>
                              <a:pt x="1" y="205"/>
                            </a:lnTo>
                            <a:lnTo>
                              <a:pt x="3" y="205"/>
                            </a:lnTo>
                            <a:lnTo>
                              <a:pt x="3" y="205"/>
                            </a:lnTo>
                            <a:lnTo>
                              <a:pt x="8" y="205"/>
                            </a:lnTo>
                            <a:lnTo>
                              <a:pt x="14" y="205"/>
                            </a:lnTo>
                            <a:lnTo>
                              <a:pt x="14" y="205"/>
                            </a:lnTo>
                            <a:lnTo>
                              <a:pt x="29" y="208"/>
                            </a:lnTo>
                            <a:lnTo>
                              <a:pt x="29" y="208"/>
                            </a:lnTo>
                            <a:lnTo>
                              <a:pt x="33" y="207"/>
                            </a:lnTo>
                            <a:lnTo>
                              <a:pt x="34" y="205"/>
                            </a:lnTo>
                            <a:lnTo>
                              <a:pt x="34" y="205"/>
                            </a:lnTo>
                            <a:lnTo>
                              <a:pt x="36" y="202"/>
                            </a:lnTo>
                            <a:lnTo>
                              <a:pt x="39" y="198"/>
                            </a:lnTo>
                            <a:lnTo>
                              <a:pt x="43" y="194"/>
                            </a:lnTo>
                            <a:lnTo>
                              <a:pt x="43" y="194"/>
                            </a:lnTo>
                            <a:lnTo>
                              <a:pt x="50" y="192"/>
                            </a:lnTo>
                            <a:lnTo>
                              <a:pt x="57" y="189"/>
                            </a:lnTo>
                            <a:lnTo>
                              <a:pt x="65" y="188"/>
                            </a:lnTo>
                            <a:lnTo>
                              <a:pt x="65" y="188"/>
                            </a:lnTo>
                            <a:lnTo>
                              <a:pt x="81" y="188"/>
                            </a:lnTo>
                            <a:lnTo>
                              <a:pt x="81" y="188"/>
                            </a:lnTo>
                            <a:lnTo>
                              <a:pt x="88" y="189"/>
                            </a:lnTo>
                            <a:lnTo>
                              <a:pt x="88" y="189"/>
                            </a:lnTo>
                            <a:lnTo>
                              <a:pt x="88" y="196"/>
                            </a:lnTo>
                            <a:lnTo>
                              <a:pt x="89" y="202"/>
                            </a:lnTo>
                            <a:lnTo>
                              <a:pt x="92" y="207"/>
                            </a:lnTo>
                            <a:lnTo>
                              <a:pt x="92" y="207"/>
                            </a:lnTo>
                            <a:lnTo>
                              <a:pt x="97" y="212"/>
                            </a:lnTo>
                            <a:lnTo>
                              <a:pt x="100" y="215"/>
                            </a:lnTo>
                            <a:lnTo>
                              <a:pt x="106" y="216"/>
                            </a:lnTo>
                            <a:lnTo>
                              <a:pt x="106" y="216"/>
                            </a:lnTo>
                            <a:lnTo>
                              <a:pt x="109" y="218"/>
                            </a:lnTo>
                            <a:lnTo>
                              <a:pt x="111" y="218"/>
                            </a:lnTo>
                            <a:lnTo>
                              <a:pt x="114" y="216"/>
                            </a:lnTo>
                            <a:lnTo>
                              <a:pt x="114" y="216"/>
                            </a:lnTo>
                            <a:lnTo>
                              <a:pt x="115" y="212"/>
                            </a:lnTo>
                            <a:lnTo>
                              <a:pt x="116" y="205"/>
                            </a:lnTo>
                            <a:lnTo>
                              <a:pt x="116" y="205"/>
                            </a:lnTo>
                            <a:lnTo>
                              <a:pt x="120" y="198"/>
                            </a:lnTo>
                            <a:lnTo>
                              <a:pt x="121" y="194"/>
                            </a:lnTo>
                            <a:lnTo>
                              <a:pt x="121" y="194"/>
                            </a:lnTo>
                            <a:lnTo>
                              <a:pt x="122" y="193"/>
                            </a:lnTo>
                            <a:lnTo>
                              <a:pt x="121" y="188"/>
                            </a:lnTo>
                            <a:lnTo>
                              <a:pt x="121" y="188"/>
                            </a:lnTo>
                            <a:lnTo>
                              <a:pt x="119" y="182"/>
                            </a:lnTo>
                            <a:lnTo>
                              <a:pt x="116" y="180"/>
                            </a:lnTo>
                            <a:lnTo>
                              <a:pt x="116" y="180"/>
                            </a:lnTo>
                            <a:lnTo>
                              <a:pt x="116" y="177"/>
                            </a:lnTo>
                            <a:lnTo>
                              <a:pt x="116" y="177"/>
                            </a:lnTo>
                            <a:lnTo>
                              <a:pt x="119" y="178"/>
                            </a:lnTo>
                            <a:lnTo>
                              <a:pt x="119" y="178"/>
                            </a:ln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/>
                        <a:endParaRPr/>
                      </a:p>
                    </p:txBody>
                  </p:sp>
                  <p:sp>
                    <p:nvSpPr>
                      <p:cNvPr id="50" name="Freeform: Shape 9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9996562" y="3025144"/>
                        <a:ext cx="104793" cy="97566"/>
                      </a:xfrm>
                      <a:custGeom>
                        <a:avLst/>
                        <a:gdLst>
                          <a:gd name="T0" fmla="*/ 94 w 115"/>
                          <a:gd name="T1" fmla="*/ 70 h 107"/>
                          <a:gd name="T2" fmla="*/ 103 w 115"/>
                          <a:gd name="T3" fmla="*/ 72 h 107"/>
                          <a:gd name="T4" fmla="*/ 108 w 115"/>
                          <a:gd name="T5" fmla="*/ 71 h 107"/>
                          <a:gd name="T6" fmla="*/ 113 w 115"/>
                          <a:gd name="T7" fmla="*/ 66 h 107"/>
                          <a:gd name="T8" fmla="*/ 114 w 115"/>
                          <a:gd name="T9" fmla="*/ 61 h 107"/>
                          <a:gd name="T10" fmla="*/ 114 w 115"/>
                          <a:gd name="T11" fmla="*/ 56 h 107"/>
                          <a:gd name="T12" fmla="*/ 111 w 115"/>
                          <a:gd name="T13" fmla="*/ 54 h 107"/>
                          <a:gd name="T14" fmla="*/ 103 w 115"/>
                          <a:gd name="T15" fmla="*/ 49 h 107"/>
                          <a:gd name="T16" fmla="*/ 99 w 115"/>
                          <a:gd name="T17" fmla="*/ 44 h 107"/>
                          <a:gd name="T18" fmla="*/ 95 w 115"/>
                          <a:gd name="T19" fmla="*/ 32 h 107"/>
                          <a:gd name="T20" fmla="*/ 94 w 115"/>
                          <a:gd name="T21" fmla="*/ 29 h 107"/>
                          <a:gd name="T22" fmla="*/ 89 w 115"/>
                          <a:gd name="T23" fmla="*/ 27 h 107"/>
                          <a:gd name="T24" fmla="*/ 79 w 115"/>
                          <a:gd name="T25" fmla="*/ 30 h 107"/>
                          <a:gd name="T26" fmla="*/ 70 w 115"/>
                          <a:gd name="T27" fmla="*/ 34 h 107"/>
                          <a:gd name="T28" fmla="*/ 66 w 115"/>
                          <a:gd name="T29" fmla="*/ 33 h 107"/>
                          <a:gd name="T30" fmla="*/ 56 w 115"/>
                          <a:gd name="T31" fmla="*/ 29 h 107"/>
                          <a:gd name="T32" fmla="*/ 51 w 115"/>
                          <a:gd name="T33" fmla="*/ 24 h 107"/>
                          <a:gd name="T34" fmla="*/ 43 w 115"/>
                          <a:gd name="T35" fmla="*/ 19 h 107"/>
                          <a:gd name="T36" fmla="*/ 38 w 115"/>
                          <a:gd name="T37" fmla="*/ 16 h 107"/>
                          <a:gd name="T38" fmla="*/ 27 w 115"/>
                          <a:gd name="T39" fmla="*/ 7 h 107"/>
                          <a:gd name="T40" fmla="*/ 9 w 115"/>
                          <a:gd name="T41" fmla="*/ 1 h 107"/>
                          <a:gd name="T42" fmla="*/ 2 w 115"/>
                          <a:gd name="T43" fmla="*/ 0 h 107"/>
                          <a:gd name="T44" fmla="*/ 0 w 115"/>
                          <a:gd name="T45" fmla="*/ 3 h 107"/>
                          <a:gd name="T46" fmla="*/ 0 w 115"/>
                          <a:gd name="T47" fmla="*/ 7 h 107"/>
                          <a:gd name="T48" fmla="*/ 8 w 115"/>
                          <a:gd name="T49" fmla="*/ 19 h 107"/>
                          <a:gd name="T50" fmla="*/ 14 w 115"/>
                          <a:gd name="T51" fmla="*/ 30 h 107"/>
                          <a:gd name="T52" fmla="*/ 16 w 115"/>
                          <a:gd name="T53" fmla="*/ 35 h 107"/>
                          <a:gd name="T54" fmla="*/ 18 w 115"/>
                          <a:gd name="T55" fmla="*/ 43 h 107"/>
                          <a:gd name="T56" fmla="*/ 22 w 115"/>
                          <a:gd name="T57" fmla="*/ 48 h 107"/>
                          <a:gd name="T58" fmla="*/ 24 w 115"/>
                          <a:gd name="T59" fmla="*/ 55 h 107"/>
                          <a:gd name="T60" fmla="*/ 24 w 115"/>
                          <a:gd name="T61" fmla="*/ 57 h 107"/>
                          <a:gd name="T62" fmla="*/ 19 w 115"/>
                          <a:gd name="T63" fmla="*/ 59 h 107"/>
                          <a:gd name="T64" fmla="*/ 13 w 115"/>
                          <a:gd name="T65" fmla="*/ 56 h 107"/>
                          <a:gd name="T66" fmla="*/ 11 w 115"/>
                          <a:gd name="T67" fmla="*/ 56 h 107"/>
                          <a:gd name="T68" fmla="*/ 9 w 115"/>
                          <a:gd name="T69" fmla="*/ 57 h 107"/>
                          <a:gd name="T70" fmla="*/ 12 w 115"/>
                          <a:gd name="T71" fmla="*/ 66 h 107"/>
                          <a:gd name="T72" fmla="*/ 11 w 115"/>
                          <a:gd name="T73" fmla="*/ 76 h 107"/>
                          <a:gd name="T74" fmla="*/ 9 w 115"/>
                          <a:gd name="T75" fmla="*/ 80 h 107"/>
                          <a:gd name="T76" fmla="*/ 12 w 115"/>
                          <a:gd name="T77" fmla="*/ 83 h 107"/>
                          <a:gd name="T78" fmla="*/ 14 w 115"/>
                          <a:gd name="T79" fmla="*/ 86 h 107"/>
                          <a:gd name="T80" fmla="*/ 21 w 115"/>
                          <a:gd name="T81" fmla="*/ 91 h 107"/>
                          <a:gd name="T82" fmla="*/ 22 w 115"/>
                          <a:gd name="T83" fmla="*/ 96 h 107"/>
                          <a:gd name="T84" fmla="*/ 27 w 115"/>
                          <a:gd name="T85" fmla="*/ 107 h 107"/>
                          <a:gd name="T86" fmla="*/ 33 w 115"/>
                          <a:gd name="T87" fmla="*/ 105 h 107"/>
                          <a:gd name="T88" fmla="*/ 39 w 115"/>
                          <a:gd name="T89" fmla="*/ 102 h 107"/>
                          <a:gd name="T90" fmla="*/ 39 w 115"/>
                          <a:gd name="T91" fmla="*/ 100 h 107"/>
                          <a:gd name="T92" fmla="*/ 36 w 115"/>
                          <a:gd name="T93" fmla="*/ 94 h 107"/>
                          <a:gd name="T94" fmla="*/ 27 w 115"/>
                          <a:gd name="T95" fmla="*/ 83 h 107"/>
                          <a:gd name="T96" fmla="*/ 27 w 115"/>
                          <a:gd name="T97" fmla="*/ 81 h 107"/>
                          <a:gd name="T98" fmla="*/ 29 w 115"/>
                          <a:gd name="T99" fmla="*/ 80 h 107"/>
                          <a:gd name="T100" fmla="*/ 34 w 115"/>
                          <a:gd name="T101" fmla="*/ 80 h 107"/>
                          <a:gd name="T102" fmla="*/ 41 w 115"/>
                          <a:gd name="T103" fmla="*/ 78 h 107"/>
                          <a:gd name="T104" fmla="*/ 44 w 115"/>
                          <a:gd name="T105" fmla="*/ 77 h 107"/>
                          <a:gd name="T106" fmla="*/ 54 w 115"/>
                          <a:gd name="T107" fmla="*/ 82 h 107"/>
                          <a:gd name="T108" fmla="*/ 61 w 115"/>
                          <a:gd name="T109" fmla="*/ 87 h 107"/>
                          <a:gd name="T110" fmla="*/ 70 w 115"/>
                          <a:gd name="T111" fmla="*/ 91 h 107"/>
                          <a:gd name="T112" fmla="*/ 84 w 115"/>
                          <a:gd name="T113" fmla="*/ 94 h 107"/>
                          <a:gd name="T114" fmla="*/ 86 w 115"/>
                          <a:gd name="T115" fmla="*/ 94 h 107"/>
                          <a:gd name="T116" fmla="*/ 86 w 115"/>
                          <a:gd name="T117" fmla="*/ 89 h 107"/>
                          <a:gd name="T118" fmla="*/ 84 w 115"/>
                          <a:gd name="T119" fmla="*/ 83 h 107"/>
                          <a:gd name="T120" fmla="*/ 84 w 115"/>
                          <a:gd name="T121" fmla="*/ 77 h 107"/>
                          <a:gd name="T122" fmla="*/ 89 w 115"/>
                          <a:gd name="T123" fmla="*/ 71 h 107"/>
                          <a:gd name="T124" fmla="*/ 94 w 115"/>
                          <a:gd name="T125" fmla="*/ 70 h 10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  <a:cxn ang="0">
                            <a:pos x="T76" y="T77"/>
                          </a:cxn>
                          <a:cxn ang="0">
                            <a:pos x="T78" y="T79"/>
                          </a:cxn>
                          <a:cxn ang="0">
                            <a:pos x="T80" y="T81"/>
                          </a:cxn>
                          <a:cxn ang="0">
                            <a:pos x="T82" y="T83"/>
                          </a:cxn>
                          <a:cxn ang="0">
                            <a:pos x="T84" y="T85"/>
                          </a:cxn>
                          <a:cxn ang="0">
                            <a:pos x="T86" y="T87"/>
                          </a:cxn>
                          <a:cxn ang="0">
                            <a:pos x="T88" y="T89"/>
                          </a:cxn>
                          <a:cxn ang="0">
                            <a:pos x="T90" y="T91"/>
                          </a:cxn>
                          <a:cxn ang="0">
                            <a:pos x="T92" y="T93"/>
                          </a:cxn>
                          <a:cxn ang="0">
                            <a:pos x="T94" y="T95"/>
                          </a:cxn>
                          <a:cxn ang="0">
                            <a:pos x="T96" y="T97"/>
                          </a:cxn>
                          <a:cxn ang="0">
                            <a:pos x="T98" y="T99"/>
                          </a:cxn>
                          <a:cxn ang="0">
                            <a:pos x="T100" y="T101"/>
                          </a:cxn>
                          <a:cxn ang="0">
                            <a:pos x="T102" y="T103"/>
                          </a:cxn>
                          <a:cxn ang="0">
                            <a:pos x="T104" y="T105"/>
                          </a:cxn>
                          <a:cxn ang="0">
                            <a:pos x="T106" y="T107"/>
                          </a:cxn>
                          <a:cxn ang="0">
                            <a:pos x="T108" y="T109"/>
                          </a:cxn>
                          <a:cxn ang="0">
                            <a:pos x="T110" y="T111"/>
                          </a:cxn>
                          <a:cxn ang="0">
                            <a:pos x="T112" y="T113"/>
                          </a:cxn>
                          <a:cxn ang="0">
                            <a:pos x="T114" y="T115"/>
                          </a:cxn>
                          <a:cxn ang="0">
                            <a:pos x="T116" y="T117"/>
                          </a:cxn>
                          <a:cxn ang="0">
                            <a:pos x="T118" y="T119"/>
                          </a:cxn>
                          <a:cxn ang="0">
                            <a:pos x="T120" y="T121"/>
                          </a:cxn>
                          <a:cxn ang="0">
                            <a:pos x="T122" y="T123"/>
                          </a:cxn>
                          <a:cxn ang="0">
                            <a:pos x="T124" y="T125"/>
                          </a:cxn>
                        </a:cxnLst>
                        <a:rect l="0" t="0" r="r" b="b"/>
                        <a:pathLst>
                          <a:path w="115" h="107">
                            <a:moveTo>
                              <a:pt x="94" y="70"/>
                            </a:moveTo>
                            <a:lnTo>
                              <a:pt x="94" y="70"/>
                            </a:lnTo>
                            <a:lnTo>
                              <a:pt x="98" y="71"/>
                            </a:lnTo>
                            <a:lnTo>
                              <a:pt x="103" y="72"/>
                            </a:lnTo>
                            <a:lnTo>
                              <a:pt x="108" y="71"/>
                            </a:lnTo>
                            <a:lnTo>
                              <a:pt x="108" y="71"/>
                            </a:lnTo>
                            <a:lnTo>
                              <a:pt x="110" y="69"/>
                            </a:lnTo>
                            <a:lnTo>
                              <a:pt x="113" y="66"/>
                            </a:lnTo>
                            <a:lnTo>
                              <a:pt x="114" y="61"/>
                            </a:lnTo>
                            <a:lnTo>
                              <a:pt x="114" y="61"/>
                            </a:lnTo>
                            <a:lnTo>
                              <a:pt x="115" y="59"/>
                            </a:lnTo>
                            <a:lnTo>
                              <a:pt x="114" y="56"/>
                            </a:lnTo>
                            <a:lnTo>
                              <a:pt x="111" y="54"/>
                            </a:lnTo>
                            <a:lnTo>
                              <a:pt x="111" y="54"/>
                            </a:lnTo>
                            <a:lnTo>
                              <a:pt x="108" y="51"/>
                            </a:lnTo>
                            <a:lnTo>
                              <a:pt x="103" y="49"/>
                            </a:lnTo>
                            <a:lnTo>
                              <a:pt x="103" y="49"/>
                            </a:lnTo>
                            <a:lnTo>
                              <a:pt x="99" y="44"/>
                            </a:lnTo>
                            <a:lnTo>
                              <a:pt x="97" y="39"/>
                            </a:lnTo>
                            <a:lnTo>
                              <a:pt x="95" y="32"/>
                            </a:lnTo>
                            <a:lnTo>
                              <a:pt x="95" y="32"/>
                            </a:lnTo>
                            <a:lnTo>
                              <a:pt x="94" y="29"/>
                            </a:lnTo>
                            <a:lnTo>
                              <a:pt x="92" y="27"/>
                            </a:lnTo>
                            <a:lnTo>
                              <a:pt x="89" y="27"/>
                            </a:lnTo>
                            <a:lnTo>
                              <a:pt x="89" y="27"/>
                            </a:lnTo>
                            <a:lnTo>
                              <a:pt x="79" y="30"/>
                            </a:lnTo>
                            <a:lnTo>
                              <a:pt x="75" y="33"/>
                            </a:lnTo>
                            <a:lnTo>
                              <a:pt x="70" y="34"/>
                            </a:lnTo>
                            <a:lnTo>
                              <a:pt x="70" y="34"/>
                            </a:lnTo>
                            <a:lnTo>
                              <a:pt x="66" y="33"/>
                            </a:lnTo>
                            <a:lnTo>
                              <a:pt x="62" y="33"/>
                            </a:lnTo>
                            <a:lnTo>
                              <a:pt x="56" y="29"/>
                            </a:lnTo>
                            <a:lnTo>
                              <a:pt x="51" y="24"/>
                            </a:lnTo>
                            <a:lnTo>
                              <a:pt x="51" y="24"/>
                            </a:lnTo>
                            <a:lnTo>
                              <a:pt x="46" y="22"/>
                            </a:lnTo>
                            <a:lnTo>
                              <a:pt x="43" y="19"/>
                            </a:lnTo>
                            <a:lnTo>
                              <a:pt x="38" y="16"/>
                            </a:lnTo>
                            <a:lnTo>
                              <a:pt x="38" y="16"/>
                            </a:lnTo>
                            <a:lnTo>
                              <a:pt x="27" y="7"/>
                            </a:lnTo>
                            <a:lnTo>
                              <a:pt x="27" y="7"/>
                            </a:lnTo>
                            <a:lnTo>
                              <a:pt x="18" y="2"/>
                            </a:lnTo>
                            <a:lnTo>
                              <a:pt x="9" y="1"/>
                            </a:lnTo>
                            <a:lnTo>
                              <a:pt x="2" y="0"/>
                            </a:lnTo>
                            <a:lnTo>
                              <a:pt x="2" y="0"/>
                            </a:lnTo>
                            <a:lnTo>
                              <a:pt x="0" y="1"/>
                            </a:lnTo>
                            <a:lnTo>
                              <a:pt x="0" y="3"/>
                            </a:lnTo>
                            <a:lnTo>
                              <a:pt x="0" y="7"/>
                            </a:lnTo>
                            <a:lnTo>
                              <a:pt x="0" y="7"/>
                            </a:lnTo>
                            <a:lnTo>
                              <a:pt x="8" y="19"/>
                            </a:lnTo>
                            <a:lnTo>
                              <a:pt x="8" y="19"/>
                            </a:lnTo>
                            <a:lnTo>
                              <a:pt x="13" y="27"/>
                            </a:lnTo>
                            <a:lnTo>
                              <a:pt x="14" y="30"/>
                            </a:lnTo>
                            <a:lnTo>
                              <a:pt x="14" y="30"/>
                            </a:lnTo>
                            <a:lnTo>
                              <a:pt x="16" y="35"/>
                            </a:lnTo>
                            <a:lnTo>
                              <a:pt x="18" y="43"/>
                            </a:lnTo>
                            <a:lnTo>
                              <a:pt x="18" y="43"/>
                            </a:lnTo>
                            <a:lnTo>
                              <a:pt x="22" y="48"/>
                            </a:lnTo>
                            <a:lnTo>
                              <a:pt x="22" y="48"/>
                            </a:lnTo>
                            <a:lnTo>
                              <a:pt x="23" y="51"/>
                            </a:lnTo>
                            <a:lnTo>
                              <a:pt x="24" y="55"/>
                            </a:lnTo>
                            <a:lnTo>
                              <a:pt x="24" y="57"/>
                            </a:lnTo>
                            <a:lnTo>
                              <a:pt x="24" y="57"/>
                            </a:lnTo>
                            <a:lnTo>
                              <a:pt x="22" y="59"/>
                            </a:lnTo>
                            <a:lnTo>
                              <a:pt x="19" y="59"/>
                            </a:lnTo>
                            <a:lnTo>
                              <a:pt x="19" y="59"/>
                            </a:lnTo>
                            <a:lnTo>
                              <a:pt x="13" y="56"/>
                            </a:lnTo>
                            <a:lnTo>
                              <a:pt x="13" y="56"/>
                            </a:lnTo>
                            <a:lnTo>
                              <a:pt x="11" y="56"/>
                            </a:lnTo>
                            <a:lnTo>
                              <a:pt x="9" y="57"/>
                            </a:lnTo>
                            <a:lnTo>
                              <a:pt x="9" y="57"/>
                            </a:lnTo>
                            <a:lnTo>
                              <a:pt x="11" y="60"/>
                            </a:lnTo>
                            <a:lnTo>
                              <a:pt x="12" y="66"/>
                            </a:lnTo>
                            <a:lnTo>
                              <a:pt x="12" y="66"/>
                            </a:lnTo>
                            <a:lnTo>
                              <a:pt x="11" y="76"/>
                            </a:lnTo>
                            <a:lnTo>
                              <a:pt x="9" y="80"/>
                            </a:lnTo>
                            <a:lnTo>
                              <a:pt x="9" y="80"/>
                            </a:lnTo>
                            <a:lnTo>
                              <a:pt x="11" y="82"/>
                            </a:lnTo>
                            <a:lnTo>
                              <a:pt x="12" y="83"/>
                            </a:lnTo>
                            <a:lnTo>
                              <a:pt x="14" y="86"/>
                            </a:lnTo>
                            <a:lnTo>
                              <a:pt x="14" y="86"/>
                            </a:lnTo>
                            <a:lnTo>
                              <a:pt x="21" y="91"/>
                            </a:lnTo>
                            <a:lnTo>
                              <a:pt x="21" y="91"/>
                            </a:lnTo>
                            <a:lnTo>
                              <a:pt x="22" y="93"/>
                            </a:lnTo>
                            <a:lnTo>
                              <a:pt x="22" y="96"/>
                            </a:lnTo>
                            <a:lnTo>
                              <a:pt x="21" y="97"/>
                            </a:lnTo>
                            <a:lnTo>
                              <a:pt x="27" y="107"/>
                            </a:lnTo>
                            <a:lnTo>
                              <a:pt x="27" y="107"/>
                            </a:lnTo>
                            <a:lnTo>
                              <a:pt x="33" y="105"/>
                            </a:lnTo>
                            <a:lnTo>
                              <a:pt x="36" y="103"/>
                            </a:lnTo>
                            <a:lnTo>
                              <a:pt x="39" y="102"/>
                            </a:lnTo>
                            <a:lnTo>
                              <a:pt x="39" y="100"/>
                            </a:lnTo>
                            <a:lnTo>
                              <a:pt x="39" y="100"/>
                            </a:lnTo>
                            <a:lnTo>
                              <a:pt x="39" y="97"/>
                            </a:lnTo>
                            <a:lnTo>
                              <a:pt x="36" y="94"/>
                            </a:lnTo>
                            <a:lnTo>
                              <a:pt x="33" y="89"/>
                            </a:lnTo>
                            <a:lnTo>
                              <a:pt x="27" y="83"/>
                            </a:lnTo>
                            <a:lnTo>
                              <a:pt x="27" y="83"/>
                            </a:lnTo>
                            <a:lnTo>
                              <a:pt x="27" y="81"/>
                            </a:lnTo>
                            <a:lnTo>
                              <a:pt x="27" y="80"/>
                            </a:lnTo>
                            <a:lnTo>
                              <a:pt x="29" y="80"/>
                            </a:lnTo>
                            <a:lnTo>
                              <a:pt x="29" y="80"/>
                            </a:lnTo>
                            <a:lnTo>
                              <a:pt x="34" y="80"/>
                            </a:lnTo>
                            <a:lnTo>
                              <a:pt x="34" y="80"/>
                            </a:lnTo>
                            <a:lnTo>
                              <a:pt x="41" y="78"/>
                            </a:lnTo>
                            <a:lnTo>
                              <a:pt x="44" y="77"/>
                            </a:lnTo>
                            <a:lnTo>
                              <a:pt x="44" y="77"/>
                            </a:lnTo>
                            <a:lnTo>
                              <a:pt x="48" y="78"/>
                            </a:lnTo>
                            <a:lnTo>
                              <a:pt x="54" y="82"/>
                            </a:lnTo>
                            <a:lnTo>
                              <a:pt x="54" y="82"/>
                            </a:lnTo>
                            <a:lnTo>
                              <a:pt x="61" y="87"/>
                            </a:lnTo>
                            <a:lnTo>
                              <a:pt x="61" y="87"/>
                            </a:lnTo>
                            <a:lnTo>
                              <a:pt x="70" y="91"/>
                            </a:lnTo>
                            <a:lnTo>
                              <a:pt x="77" y="93"/>
                            </a:lnTo>
                            <a:lnTo>
                              <a:pt x="84" y="94"/>
                            </a:lnTo>
                            <a:lnTo>
                              <a:pt x="84" y="94"/>
                            </a:lnTo>
                            <a:lnTo>
                              <a:pt x="86" y="94"/>
                            </a:lnTo>
                            <a:lnTo>
                              <a:pt x="87" y="93"/>
                            </a:lnTo>
                            <a:lnTo>
                              <a:pt x="86" y="89"/>
                            </a:lnTo>
                            <a:lnTo>
                              <a:pt x="86" y="89"/>
                            </a:lnTo>
                            <a:lnTo>
                              <a:pt x="84" y="83"/>
                            </a:lnTo>
                            <a:lnTo>
                              <a:pt x="84" y="77"/>
                            </a:lnTo>
                            <a:lnTo>
                              <a:pt x="84" y="77"/>
                            </a:lnTo>
                            <a:lnTo>
                              <a:pt x="86" y="73"/>
                            </a:lnTo>
                            <a:lnTo>
                              <a:pt x="89" y="71"/>
                            </a:lnTo>
                            <a:lnTo>
                              <a:pt x="94" y="70"/>
                            </a:lnTo>
                            <a:lnTo>
                              <a:pt x="94" y="70"/>
                            </a:ln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/>
                        <a:endParaRPr/>
                      </a:p>
                    </p:txBody>
                  </p:sp>
                  <p:sp>
                    <p:nvSpPr>
                      <p:cNvPr id="51" name="Freeform: Shape 9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9870087" y="2810137"/>
                        <a:ext cx="140929" cy="200554"/>
                      </a:xfrm>
                      <a:custGeom>
                        <a:avLst/>
                        <a:gdLst>
                          <a:gd name="T0" fmla="*/ 120 w 157"/>
                          <a:gd name="T1" fmla="*/ 137 h 222"/>
                          <a:gd name="T2" fmla="*/ 124 w 157"/>
                          <a:gd name="T3" fmla="*/ 132 h 222"/>
                          <a:gd name="T4" fmla="*/ 124 w 157"/>
                          <a:gd name="T5" fmla="*/ 130 h 222"/>
                          <a:gd name="T6" fmla="*/ 118 w 157"/>
                          <a:gd name="T7" fmla="*/ 126 h 222"/>
                          <a:gd name="T8" fmla="*/ 103 w 157"/>
                          <a:gd name="T9" fmla="*/ 119 h 222"/>
                          <a:gd name="T10" fmla="*/ 98 w 157"/>
                          <a:gd name="T11" fmla="*/ 115 h 222"/>
                          <a:gd name="T12" fmla="*/ 88 w 157"/>
                          <a:gd name="T13" fmla="*/ 103 h 222"/>
                          <a:gd name="T14" fmla="*/ 78 w 157"/>
                          <a:gd name="T15" fmla="*/ 85 h 222"/>
                          <a:gd name="T16" fmla="*/ 75 w 157"/>
                          <a:gd name="T17" fmla="*/ 79 h 222"/>
                          <a:gd name="T18" fmla="*/ 66 w 157"/>
                          <a:gd name="T19" fmla="*/ 72 h 222"/>
                          <a:gd name="T20" fmla="*/ 62 w 157"/>
                          <a:gd name="T21" fmla="*/ 71 h 222"/>
                          <a:gd name="T22" fmla="*/ 56 w 157"/>
                          <a:gd name="T23" fmla="*/ 63 h 222"/>
                          <a:gd name="T24" fmla="*/ 53 w 157"/>
                          <a:gd name="T25" fmla="*/ 56 h 222"/>
                          <a:gd name="T26" fmla="*/ 49 w 157"/>
                          <a:gd name="T27" fmla="*/ 47 h 222"/>
                          <a:gd name="T28" fmla="*/ 43 w 157"/>
                          <a:gd name="T29" fmla="*/ 43 h 222"/>
                          <a:gd name="T30" fmla="*/ 39 w 157"/>
                          <a:gd name="T31" fmla="*/ 43 h 222"/>
                          <a:gd name="T32" fmla="*/ 35 w 157"/>
                          <a:gd name="T33" fmla="*/ 41 h 222"/>
                          <a:gd name="T34" fmla="*/ 33 w 157"/>
                          <a:gd name="T35" fmla="*/ 40 h 222"/>
                          <a:gd name="T36" fmla="*/ 21 w 157"/>
                          <a:gd name="T37" fmla="*/ 24 h 222"/>
                          <a:gd name="T38" fmla="*/ 14 w 157"/>
                          <a:gd name="T39" fmla="*/ 13 h 222"/>
                          <a:gd name="T40" fmla="*/ 10 w 157"/>
                          <a:gd name="T41" fmla="*/ 6 h 222"/>
                          <a:gd name="T42" fmla="*/ 2 w 157"/>
                          <a:gd name="T43" fmla="*/ 0 h 222"/>
                          <a:gd name="T44" fmla="*/ 0 w 157"/>
                          <a:gd name="T45" fmla="*/ 6 h 222"/>
                          <a:gd name="T46" fmla="*/ 1 w 157"/>
                          <a:gd name="T47" fmla="*/ 7 h 222"/>
                          <a:gd name="T48" fmla="*/ 1 w 157"/>
                          <a:gd name="T49" fmla="*/ 11 h 222"/>
                          <a:gd name="T50" fmla="*/ 1 w 157"/>
                          <a:gd name="T51" fmla="*/ 15 h 222"/>
                          <a:gd name="T52" fmla="*/ 3 w 157"/>
                          <a:gd name="T53" fmla="*/ 23 h 222"/>
                          <a:gd name="T54" fmla="*/ 6 w 157"/>
                          <a:gd name="T55" fmla="*/ 27 h 222"/>
                          <a:gd name="T56" fmla="*/ 17 w 157"/>
                          <a:gd name="T57" fmla="*/ 39 h 222"/>
                          <a:gd name="T58" fmla="*/ 28 w 157"/>
                          <a:gd name="T59" fmla="*/ 57 h 222"/>
                          <a:gd name="T60" fmla="*/ 33 w 157"/>
                          <a:gd name="T61" fmla="*/ 65 h 222"/>
                          <a:gd name="T62" fmla="*/ 41 w 157"/>
                          <a:gd name="T63" fmla="*/ 72 h 222"/>
                          <a:gd name="T64" fmla="*/ 45 w 157"/>
                          <a:gd name="T65" fmla="*/ 78 h 222"/>
                          <a:gd name="T66" fmla="*/ 55 w 157"/>
                          <a:gd name="T67" fmla="*/ 92 h 222"/>
                          <a:gd name="T68" fmla="*/ 73 w 157"/>
                          <a:gd name="T69" fmla="*/ 114 h 222"/>
                          <a:gd name="T70" fmla="*/ 80 w 157"/>
                          <a:gd name="T71" fmla="*/ 126 h 222"/>
                          <a:gd name="T72" fmla="*/ 87 w 157"/>
                          <a:gd name="T73" fmla="*/ 143 h 222"/>
                          <a:gd name="T74" fmla="*/ 91 w 157"/>
                          <a:gd name="T75" fmla="*/ 148 h 222"/>
                          <a:gd name="T76" fmla="*/ 93 w 157"/>
                          <a:gd name="T77" fmla="*/ 149 h 222"/>
                          <a:gd name="T78" fmla="*/ 103 w 157"/>
                          <a:gd name="T79" fmla="*/ 164 h 222"/>
                          <a:gd name="T80" fmla="*/ 110 w 157"/>
                          <a:gd name="T81" fmla="*/ 184 h 222"/>
                          <a:gd name="T82" fmla="*/ 120 w 157"/>
                          <a:gd name="T83" fmla="*/ 198 h 222"/>
                          <a:gd name="T84" fmla="*/ 137 w 157"/>
                          <a:gd name="T85" fmla="*/ 221 h 222"/>
                          <a:gd name="T86" fmla="*/ 140 w 157"/>
                          <a:gd name="T87" fmla="*/ 222 h 222"/>
                          <a:gd name="T88" fmla="*/ 143 w 157"/>
                          <a:gd name="T89" fmla="*/ 221 h 222"/>
                          <a:gd name="T90" fmla="*/ 145 w 157"/>
                          <a:gd name="T91" fmla="*/ 217 h 222"/>
                          <a:gd name="T92" fmla="*/ 146 w 157"/>
                          <a:gd name="T93" fmla="*/ 212 h 222"/>
                          <a:gd name="T94" fmla="*/ 147 w 157"/>
                          <a:gd name="T95" fmla="*/ 210 h 222"/>
                          <a:gd name="T96" fmla="*/ 156 w 157"/>
                          <a:gd name="T97" fmla="*/ 208 h 222"/>
                          <a:gd name="T98" fmla="*/ 157 w 157"/>
                          <a:gd name="T99" fmla="*/ 208 h 222"/>
                          <a:gd name="T100" fmla="*/ 156 w 157"/>
                          <a:gd name="T101" fmla="*/ 206 h 222"/>
                          <a:gd name="T102" fmla="*/ 146 w 157"/>
                          <a:gd name="T103" fmla="*/ 201 h 222"/>
                          <a:gd name="T104" fmla="*/ 129 w 157"/>
                          <a:gd name="T105" fmla="*/ 189 h 222"/>
                          <a:gd name="T106" fmla="*/ 125 w 157"/>
                          <a:gd name="T107" fmla="*/ 184 h 222"/>
                          <a:gd name="T108" fmla="*/ 118 w 157"/>
                          <a:gd name="T109" fmla="*/ 173 h 222"/>
                          <a:gd name="T110" fmla="*/ 111 w 157"/>
                          <a:gd name="T111" fmla="*/ 162 h 222"/>
                          <a:gd name="T112" fmla="*/ 107 w 157"/>
                          <a:gd name="T113" fmla="*/ 148 h 222"/>
                          <a:gd name="T114" fmla="*/ 105 w 157"/>
                          <a:gd name="T115" fmla="*/ 143 h 222"/>
                          <a:gd name="T116" fmla="*/ 108 w 157"/>
                          <a:gd name="T117" fmla="*/ 140 h 222"/>
                          <a:gd name="T118" fmla="*/ 120 w 157"/>
                          <a:gd name="T119" fmla="*/ 137 h 22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  <a:cxn ang="0">
                            <a:pos x="T76" y="T77"/>
                          </a:cxn>
                          <a:cxn ang="0">
                            <a:pos x="T78" y="T79"/>
                          </a:cxn>
                          <a:cxn ang="0">
                            <a:pos x="T80" y="T81"/>
                          </a:cxn>
                          <a:cxn ang="0">
                            <a:pos x="T82" y="T83"/>
                          </a:cxn>
                          <a:cxn ang="0">
                            <a:pos x="T84" y="T85"/>
                          </a:cxn>
                          <a:cxn ang="0">
                            <a:pos x="T86" y="T87"/>
                          </a:cxn>
                          <a:cxn ang="0">
                            <a:pos x="T88" y="T89"/>
                          </a:cxn>
                          <a:cxn ang="0">
                            <a:pos x="T90" y="T91"/>
                          </a:cxn>
                          <a:cxn ang="0">
                            <a:pos x="T92" y="T93"/>
                          </a:cxn>
                          <a:cxn ang="0">
                            <a:pos x="T94" y="T95"/>
                          </a:cxn>
                          <a:cxn ang="0">
                            <a:pos x="T96" y="T97"/>
                          </a:cxn>
                          <a:cxn ang="0">
                            <a:pos x="T98" y="T99"/>
                          </a:cxn>
                          <a:cxn ang="0">
                            <a:pos x="T100" y="T101"/>
                          </a:cxn>
                          <a:cxn ang="0">
                            <a:pos x="T102" y="T103"/>
                          </a:cxn>
                          <a:cxn ang="0">
                            <a:pos x="T104" y="T105"/>
                          </a:cxn>
                          <a:cxn ang="0">
                            <a:pos x="T106" y="T107"/>
                          </a:cxn>
                          <a:cxn ang="0">
                            <a:pos x="T108" y="T109"/>
                          </a:cxn>
                          <a:cxn ang="0">
                            <a:pos x="T110" y="T111"/>
                          </a:cxn>
                          <a:cxn ang="0">
                            <a:pos x="T112" y="T113"/>
                          </a:cxn>
                          <a:cxn ang="0">
                            <a:pos x="T114" y="T115"/>
                          </a:cxn>
                          <a:cxn ang="0">
                            <a:pos x="T116" y="T117"/>
                          </a:cxn>
                          <a:cxn ang="0">
                            <a:pos x="T118" y="T119"/>
                          </a:cxn>
                        </a:cxnLst>
                        <a:rect l="0" t="0" r="r" b="b"/>
                        <a:pathLst>
                          <a:path w="157" h="222">
                            <a:moveTo>
                              <a:pt x="120" y="137"/>
                            </a:moveTo>
                            <a:lnTo>
                              <a:pt x="120" y="137"/>
                            </a:lnTo>
                            <a:lnTo>
                              <a:pt x="122" y="135"/>
                            </a:lnTo>
                            <a:lnTo>
                              <a:pt x="124" y="132"/>
                            </a:lnTo>
                            <a:lnTo>
                              <a:pt x="124" y="131"/>
                            </a:lnTo>
                            <a:lnTo>
                              <a:pt x="124" y="130"/>
                            </a:lnTo>
                            <a:lnTo>
                              <a:pt x="124" y="130"/>
                            </a:lnTo>
                            <a:lnTo>
                              <a:pt x="118" y="126"/>
                            </a:lnTo>
                            <a:lnTo>
                              <a:pt x="111" y="122"/>
                            </a:lnTo>
                            <a:lnTo>
                              <a:pt x="103" y="119"/>
                            </a:lnTo>
                            <a:lnTo>
                              <a:pt x="103" y="119"/>
                            </a:lnTo>
                            <a:lnTo>
                              <a:pt x="98" y="115"/>
                            </a:lnTo>
                            <a:lnTo>
                              <a:pt x="93" y="110"/>
                            </a:lnTo>
                            <a:lnTo>
                              <a:pt x="88" y="103"/>
                            </a:lnTo>
                            <a:lnTo>
                              <a:pt x="88" y="103"/>
                            </a:lnTo>
                            <a:lnTo>
                              <a:pt x="78" y="85"/>
                            </a:lnTo>
                            <a:lnTo>
                              <a:pt x="78" y="85"/>
                            </a:lnTo>
                            <a:lnTo>
                              <a:pt x="75" y="79"/>
                            </a:lnTo>
                            <a:lnTo>
                              <a:pt x="70" y="74"/>
                            </a:lnTo>
                            <a:lnTo>
                              <a:pt x="66" y="72"/>
                            </a:lnTo>
                            <a:lnTo>
                              <a:pt x="66" y="72"/>
                            </a:lnTo>
                            <a:lnTo>
                              <a:pt x="62" y="71"/>
                            </a:lnTo>
                            <a:lnTo>
                              <a:pt x="59" y="68"/>
                            </a:lnTo>
                            <a:lnTo>
                              <a:pt x="56" y="63"/>
                            </a:lnTo>
                            <a:lnTo>
                              <a:pt x="56" y="63"/>
                            </a:lnTo>
                            <a:lnTo>
                              <a:pt x="53" y="56"/>
                            </a:lnTo>
                            <a:lnTo>
                              <a:pt x="49" y="47"/>
                            </a:lnTo>
                            <a:lnTo>
                              <a:pt x="49" y="47"/>
                            </a:lnTo>
                            <a:lnTo>
                              <a:pt x="46" y="45"/>
                            </a:lnTo>
                            <a:lnTo>
                              <a:pt x="43" y="43"/>
                            </a:lnTo>
                            <a:lnTo>
                              <a:pt x="39" y="43"/>
                            </a:lnTo>
                            <a:lnTo>
                              <a:pt x="39" y="43"/>
                            </a:lnTo>
                            <a:lnTo>
                              <a:pt x="37" y="43"/>
                            </a:lnTo>
                            <a:lnTo>
                              <a:pt x="35" y="41"/>
                            </a:lnTo>
                            <a:lnTo>
                              <a:pt x="33" y="40"/>
                            </a:lnTo>
                            <a:lnTo>
                              <a:pt x="33" y="40"/>
                            </a:lnTo>
                            <a:lnTo>
                              <a:pt x="27" y="33"/>
                            </a:lnTo>
                            <a:lnTo>
                              <a:pt x="21" y="24"/>
                            </a:lnTo>
                            <a:lnTo>
                              <a:pt x="21" y="24"/>
                            </a:lnTo>
                            <a:lnTo>
                              <a:pt x="14" y="13"/>
                            </a:lnTo>
                            <a:lnTo>
                              <a:pt x="14" y="13"/>
                            </a:lnTo>
                            <a:lnTo>
                              <a:pt x="10" y="6"/>
                            </a:lnTo>
                            <a:lnTo>
                              <a:pt x="5" y="1"/>
                            </a:lnTo>
                            <a:lnTo>
                              <a:pt x="2" y="0"/>
                            </a:lnTo>
                            <a:lnTo>
                              <a:pt x="1" y="0"/>
                            </a:lnTo>
                            <a:lnTo>
                              <a:pt x="0" y="6"/>
                            </a:lnTo>
                            <a:lnTo>
                              <a:pt x="0" y="6"/>
                            </a:lnTo>
                            <a:lnTo>
                              <a:pt x="1" y="7"/>
                            </a:lnTo>
                            <a:lnTo>
                              <a:pt x="1" y="11"/>
                            </a:lnTo>
                            <a:lnTo>
                              <a:pt x="1" y="11"/>
                            </a:lnTo>
                            <a:lnTo>
                              <a:pt x="1" y="15"/>
                            </a:lnTo>
                            <a:lnTo>
                              <a:pt x="1" y="15"/>
                            </a:lnTo>
                            <a:lnTo>
                              <a:pt x="2" y="19"/>
                            </a:lnTo>
                            <a:lnTo>
                              <a:pt x="3" y="23"/>
                            </a:lnTo>
                            <a:lnTo>
                              <a:pt x="6" y="27"/>
                            </a:lnTo>
                            <a:lnTo>
                              <a:pt x="6" y="27"/>
                            </a:lnTo>
                            <a:lnTo>
                              <a:pt x="10" y="29"/>
                            </a:lnTo>
                            <a:lnTo>
                              <a:pt x="17" y="39"/>
                            </a:lnTo>
                            <a:lnTo>
                              <a:pt x="17" y="39"/>
                            </a:lnTo>
                            <a:lnTo>
                              <a:pt x="28" y="57"/>
                            </a:lnTo>
                            <a:lnTo>
                              <a:pt x="28" y="57"/>
                            </a:lnTo>
                            <a:lnTo>
                              <a:pt x="33" y="65"/>
                            </a:lnTo>
                            <a:lnTo>
                              <a:pt x="37" y="68"/>
                            </a:lnTo>
                            <a:lnTo>
                              <a:pt x="41" y="72"/>
                            </a:lnTo>
                            <a:lnTo>
                              <a:pt x="41" y="72"/>
                            </a:lnTo>
                            <a:lnTo>
                              <a:pt x="45" y="78"/>
                            </a:lnTo>
                            <a:lnTo>
                              <a:pt x="55" y="92"/>
                            </a:lnTo>
                            <a:lnTo>
                              <a:pt x="55" y="92"/>
                            </a:lnTo>
                            <a:lnTo>
                              <a:pt x="64" y="101"/>
                            </a:lnTo>
                            <a:lnTo>
                              <a:pt x="73" y="114"/>
                            </a:lnTo>
                            <a:lnTo>
                              <a:pt x="73" y="114"/>
                            </a:lnTo>
                            <a:lnTo>
                              <a:pt x="80" y="126"/>
                            </a:lnTo>
                            <a:lnTo>
                              <a:pt x="87" y="143"/>
                            </a:lnTo>
                            <a:lnTo>
                              <a:pt x="87" y="143"/>
                            </a:lnTo>
                            <a:lnTo>
                              <a:pt x="89" y="146"/>
                            </a:lnTo>
                            <a:lnTo>
                              <a:pt x="91" y="148"/>
                            </a:lnTo>
                            <a:lnTo>
                              <a:pt x="93" y="149"/>
                            </a:lnTo>
                            <a:lnTo>
                              <a:pt x="93" y="149"/>
                            </a:lnTo>
                            <a:lnTo>
                              <a:pt x="95" y="153"/>
                            </a:lnTo>
                            <a:lnTo>
                              <a:pt x="103" y="164"/>
                            </a:lnTo>
                            <a:lnTo>
                              <a:pt x="103" y="164"/>
                            </a:lnTo>
                            <a:lnTo>
                              <a:pt x="110" y="184"/>
                            </a:lnTo>
                            <a:lnTo>
                              <a:pt x="110" y="184"/>
                            </a:lnTo>
                            <a:lnTo>
                              <a:pt x="120" y="198"/>
                            </a:lnTo>
                            <a:lnTo>
                              <a:pt x="130" y="211"/>
                            </a:lnTo>
                            <a:lnTo>
                              <a:pt x="137" y="221"/>
                            </a:lnTo>
                            <a:lnTo>
                              <a:pt x="137" y="221"/>
                            </a:lnTo>
                            <a:lnTo>
                              <a:pt x="140" y="222"/>
                            </a:lnTo>
                            <a:lnTo>
                              <a:pt x="141" y="222"/>
                            </a:lnTo>
                            <a:lnTo>
                              <a:pt x="143" y="221"/>
                            </a:lnTo>
                            <a:lnTo>
                              <a:pt x="145" y="217"/>
                            </a:lnTo>
                            <a:lnTo>
                              <a:pt x="145" y="217"/>
                            </a:lnTo>
                            <a:lnTo>
                              <a:pt x="145" y="214"/>
                            </a:lnTo>
                            <a:lnTo>
                              <a:pt x="146" y="212"/>
                            </a:lnTo>
                            <a:lnTo>
                              <a:pt x="147" y="210"/>
                            </a:lnTo>
                            <a:lnTo>
                              <a:pt x="147" y="210"/>
                            </a:lnTo>
                            <a:lnTo>
                              <a:pt x="152" y="210"/>
                            </a:lnTo>
                            <a:lnTo>
                              <a:pt x="156" y="208"/>
                            </a:lnTo>
                            <a:lnTo>
                              <a:pt x="156" y="208"/>
                            </a:lnTo>
                            <a:lnTo>
                              <a:pt x="157" y="208"/>
                            </a:lnTo>
                            <a:lnTo>
                              <a:pt x="157" y="207"/>
                            </a:lnTo>
                            <a:lnTo>
                              <a:pt x="156" y="206"/>
                            </a:lnTo>
                            <a:lnTo>
                              <a:pt x="156" y="206"/>
                            </a:lnTo>
                            <a:lnTo>
                              <a:pt x="146" y="201"/>
                            </a:lnTo>
                            <a:lnTo>
                              <a:pt x="137" y="195"/>
                            </a:lnTo>
                            <a:lnTo>
                              <a:pt x="129" y="189"/>
                            </a:lnTo>
                            <a:lnTo>
                              <a:pt x="129" y="189"/>
                            </a:lnTo>
                            <a:lnTo>
                              <a:pt x="125" y="184"/>
                            </a:lnTo>
                            <a:lnTo>
                              <a:pt x="121" y="179"/>
                            </a:lnTo>
                            <a:lnTo>
                              <a:pt x="118" y="173"/>
                            </a:lnTo>
                            <a:lnTo>
                              <a:pt x="118" y="173"/>
                            </a:lnTo>
                            <a:lnTo>
                              <a:pt x="111" y="162"/>
                            </a:lnTo>
                            <a:lnTo>
                              <a:pt x="108" y="152"/>
                            </a:lnTo>
                            <a:lnTo>
                              <a:pt x="107" y="148"/>
                            </a:lnTo>
                            <a:lnTo>
                              <a:pt x="105" y="143"/>
                            </a:lnTo>
                            <a:lnTo>
                              <a:pt x="105" y="143"/>
                            </a:lnTo>
                            <a:lnTo>
                              <a:pt x="107" y="141"/>
                            </a:lnTo>
                            <a:lnTo>
                              <a:pt x="108" y="140"/>
                            </a:lnTo>
                            <a:lnTo>
                              <a:pt x="113" y="137"/>
                            </a:lnTo>
                            <a:lnTo>
                              <a:pt x="120" y="137"/>
                            </a:lnTo>
                            <a:lnTo>
                              <a:pt x="120" y="137"/>
                            </a:ln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/>
                        <a:endParaRPr/>
                      </a:p>
                    </p:txBody>
                  </p:sp>
                  <p:sp>
                    <p:nvSpPr>
                      <p:cNvPr id="52" name="Freeform: Shape 9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9806850" y="3702688"/>
                        <a:ext cx="48784" cy="110214"/>
                      </a:xfrm>
                      <a:custGeom>
                        <a:avLst/>
                        <a:gdLst>
                          <a:gd name="T0" fmla="*/ 41 w 55"/>
                          <a:gd name="T1" fmla="*/ 76 h 123"/>
                          <a:gd name="T2" fmla="*/ 50 w 55"/>
                          <a:gd name="T3" fmla="*/ 56 h 123"/>
                          <a:gd name="T4" fmla="*/ 53 w 55"/>
                          <a:gd name="T5" fmla="*/ 47 h 123"/>
                          <a:gd name="T6" fmla="*/ 51 w 55"/>
                          <a:gd name="T7" fmla="*/ 44 h 123"/>
                          <a:gd name="T8" fmla="*/ 46 w 55"/>
                          <a:gd name="T9" fmla="*/ 39 h 123"/>
                          <a:gd name="T10" fmla="*/ 41 w 55"/>
                          <a:gd name="T11" fmla="*/ 37 h 123"/>
                          <a:gd name="T12" fmla="*/ 38 w 55"/>
                          <a:gd name="T13" fmla="*/ 11 h 123"/>
                          <a:gd name="T14" fmla="*/ 34 w 55"/>
                          <a:gd name="T15" fmla="*/ 2 h 123"/>
                          <a:gd name="T16" fmla="*/ 30 w 55"/>
                          <a:gd name="T17" fmla="*/ 0 h 123"/>
                          <a:gd name="T18" fmla="*/ 24 w 55"/>
                          <a:gd name="T19" fmla="*/ 0 h 123"/>
                          <a:gd name="T20" fmla="*/ 14 w 55"/>
                          <a:gd name="T21" fmla="*/ 4 h 123"/>
                          <a:gd name="T22" fmla="*/ 13 w 55"/>
                          <a:gd name="T23" fmla="*/ 27 h 123"/>
                          <a:gd name="T24" fmla="*/ 14 w 55"/>
                          <a:gd name="T25" fmla="*/ 37 h 123"/>
                          <a:gd name="T26" fmla="*/ 13 w 55"/>
                          <a:gd name="T27" fmla="*/ 51 h 123"/>
                          <a:gd name="T28" fmla="*/ 11 w 55"/>
                          <a:gd name="T29" fmla="*/ 58 h 123"/>
                          <a:gd name="T30" fmla="*/ 5 w 55"/>
                          <a:gd name="T31" fmla="*/ 63 h 123"/>
                          <a:gd name="T32" fmla="*/ 1 w 55"/>
                          <a:gd name="T33" fmla="*/ 71 h 123"/>
                          <a:gd name="T34" fmla="*/ 0 w 55"/>
                          <a:gd name="T35" fmla="*/ 82 h 123"/>
                          <a:gd name="T36" fmla="*/ 1 w 55"/>
                          <a:gd name="T37" fmla="*/ 86 h 123"/>
                          <a:gd name="T38" fmla="*/ 10 w 55"/>
                          <a:gd name="T39" fmla="*/ 96 h 123"/>
                          <a:gd name="T40" fmla="*/ 18 w 55"/>
                          <a:gd name="T41" fmla="*/ 104 h 123"/>
                          <a:gd name="T42" fmla="*/ 22 w 55"/>
                          <a:gd name="T43" fmla="*/ 110 h 123"/>
                          <a:gd name="T44" fmla="*/ 23 w 55"/>
                          <a:gd name="T45" fmla="*/ 114 h 123"/>
                          <a:gd name="T46" fmla="*/ 27 w 55"/>
                          <a:gd name="T47" fmla="*/ 121 h 123"/>
                          <a:gd name="T48" fmla="*/ 30 w 55"/>
                          <a:gd name="T49" fmla="*/ 123 h 123"/>
                          <a:gd name="T50" fmla="*/ 43 w 55"/>
                          <a:gd name="T51" fmla="*/ 119 h 123"/>
                          <a:gd name="T52" fmla="*/ 50 w 55"/>
                          <a:gd name="T53" fmla="*/ 114 h 123"/>
                          <a:gd name="T54" fmla="*/ 55 w 55"/>
                          <a:gd name="T55" fmla="*/ 107 h 123"/>
                          <a:gd name="T56" fmla="*/ 55 w 55"/>
                          <a:gd name="T57" fmla="*/ 103 h 123"/>
                          <a:gd name="T58" fmla="*/ 49 w 55"/>
                          <a:gd name="T59" fmla="*/ 96 h 123"/>
                          <a:gd name="T60" fmla="*/ 43 w 55"/>
                          <a:gd name="T61" fmla="*/ 87 h 123"/>
                          <a:gd name="T62" fmla="*/ 40 w 55"/>
                          <a:gd name="T63" fmla="*/ 78 h 123"/>
                          <a:gd name="T64" fmla="*/ 41 w 55"/>
                          <a:gd name="T65" fmla="*/ 76 h 12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</a:cxnLst>
                        <a:rect l="0" t="0" r="r" b="b"/>
                        <a:pathLst>
                          <a:path w="55" h="123">
                            <a:moveTo>
                              <a:pt x="41" y="76"/>
                            </a:moveTo>
                            <a:lnTo>
                              <a:pt x="41" y="76"/>
                            </a:lnTo>
                            <a:lnTo>
                              <a:pt x="46" y="66"/>
                            </a:lnTo>
                            <a:lnTo>
                              <a:pt x="50" y="56"/>
                            </a:lnTo>
                            <a:lnTo>
                              <a:pt x="51" y="51"/>
                            </a:lnTo>
                            <a:lnTo>
                              <a:pt x="53" y="47"/>
                            </a:lnTo>
                            <a:lnTo>
                              <a:pt x="53" y="47"/>
                            </a:lnTo>
                            <a:lnTo>
                              <a:pt x="51" y="44"/>
                            </a:lnTo>
                            <a:lnTo>
                              <a:pt x="50" y="43"/>
                            </a:lnTo>
                            <a:lnTo>
                              <a:pt x="46" y="39"/>
                            </a:lnTo>
                            <a:lnTo>
                              <a:pt x="41" y="37"/>
                            </a:lnTo>
                            <a:lnTo>
                              <a:pt x="41" y="37"/>
                            </a:lnTo>
                            <a:lnTo>
                              <a:pt x="40" y="22"/>
                            </a:lnTo>
                            <a:lnTo>
                              <a:pt x="38" y="11"/>
                            </a:lnTo>
                            <a:lnTo>
                              <a:pt x="37" y="6"/>
                            </a:lnTo>
                            <a:lnTo>
                              <a:pt x="34" y="2"/>
                            </a:lnTo>
                            <a:lnTo>
                              <a:pt x="34" y="2"/>
                            </a:lnTo>
                            <a:lnTo>
                              <a:pt x="30" y="0"/>
                            </a:lnTo>
                            <a:lnTo>
                              <a:pt x="27" y="0"/>
                            </a:lnTo>
                            <a:lnTo>
                              <a:pt x="24" y="0"/>
                            </a:lnTo>
                            <a:lnTo>
                              <a:pt x="21" y="1"/>
                            </a:lnTo>
                            <a:lnTo>
                              <a:pt x="14" y="4"/>
                            </a:lnTo>
                            <a:lnTo>
                              <a:pt x="12" y="5"/>
                            </a:lnTo>
                            <a:lnTo>
                              <a:pt x="13" y="27"/>
                            </a:lnTo>
                            <a:lnTo>
                              <a:pt x="13" y="27"/>
                            </a:lnTo>
                            <a:lnTo>
                              <a:pt x="14" y="37"/>
                            </a:lnTo>
                            <a:lnTo>
                              <a:pt x="13" y="44"/>
                            </a:lnTo>
                            <a:lnTo>
                              <a:pt x="13" y="51"/>
                            </a:lnTo>
                            <a:lnTo>
                              <a:pt x="13" y="51"/>
                            </a:lnTo>
                            <a:lnTo>
                              <a:pt x="11" y="58"/>
                            </a:lnTo>
                            <a:lnTo>
                              <a:pt x="7" y="60"/>
                            </a:lnTo>
                            <a:lnTo>
                              <a:pt x="5" y="63"/>
                            </a:lnTo>
                            <a:lnTo>
                              <a:pt x="5" y="63"/>
                            </a:lnTo>
                            <a:lnTo>
                              <a:pt x="1" y="71"/>
                            </a:lnTo>
                            <a:lnTo>
                              <a:pt x="0" y="78"/>
                            </a:lnTo>
                            <a:lnTo>
                              <a:pt x="0" y="82"/>
                            </a:lnTo>
                            <a:lnTo>
                              <a:pt x="1" y="86"/>
                            </a:lnTo>
                            <a:lnTo>
                              <a:pt x="1" y="86"/>
                            </a:lnTo>
                            <a:lnTo>
                              <a:pt x="5" y="91"/>
                            </a:lnTo>
                            <a:lnTo>
                              <a:pt x="10" y="96"/>
                            </a:lnTo>
                            <a:lnTo>
                              <a:pt x="18" y="104"/>
                            </a:lnTo>
                            <a:lnTo>
                              <a:pt x="18" y="104"/>
                            </a:lnTo>
                            <a:lnTo>
                              <a:pt x="21" y="107"/>
                            </a:lnTo>
                            <a:lnTo>
                              <a:pt x="22" y="110"/>
                            </a:lnTo>
                            <a:lnTo>
                              <a:pt x="23" y="114"/>
                            </a:lnTo>
                            <a:lnTo>
                              <a:pt x="23" y="114"/>
                            </a:lnTo>
                            <a:lnTo>
                              <a:pt x="24" y="119"/>
                            </a:lnTo>
                            <a:lnTo>
                              <a:pt x="27" y="121"/>
                            </a:lnTo>
                            <a:lnTo>
                              <a:pt x="30" y="123"/>
                            </a:lnTo>
                            <a:lnTo>
                              <a:pt x="30" y="123"/>
                            </a:lnTo>
                            <a:lnTo>
                              <a:pt x="37" y="121"/>
                            </a:lnTo>
                            <a:lnTo>
                              <a:pt x="43" y="119"/>
                            </a:lnTo>
                            <a:lnTo>
                              <a:pt x="50" y="114"/>
                            </a:lnTo>
                            <a:lnTo>
                              <a:pt x="50" y="114"/>
                            </a:lnTo>
                            <a:lnTo>
                              <a:pt x="54" y="110"/>
                            </a:lnTo>
                            <a:lnTo>
                              <a:pt x="55" y="107"/>
                            </a:lnTo>
                            <a:lnTo>
                              <a:pt x="55" y="105"/>
                            </a:lnTo>
                            <a:lnTo>
                              <a:pt x="55" y="103"/>
                            </a:lnTo>
                            <a:lnTo>
                              <a:pt x="55" y="103"/>
                            </a:lnTo>
                            <a:lnTo>
                              <a:pt x="49" y="96"/>
                            </a:lnTo>
                            <a:lnTo>
                              <a:pt x="43" y="87"/>
                            </a:lnTo>
                            <a:lnTo>
                              <a:pt x="43" y="87"/>
                            </a:lnTo>
                            <a:lnTo>
                              <a:pt x="40" y="82"/>
                            </a:lnTo>
                            <a:lnTo>
                              <a:pt x="40" y="78"/>
                            </a:lnTo>
                            <a:lnTo>
                              <a:pt x="40" y="77"/>
                            </a:lnTo>
                            <a:lnTo>
                              <a:pt x="41" y="76"/>
                            </a:lnTo>
                            <a:lnTo>
                              <a:pt x="41" y="76"/>
                            </a:ln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/>
                        <a:endParaRPr/>
                      </a:p>
                    </p:txBody>
                  </p:sp>
                  <p:sp>
                    <p:nvSpPr>
                      <p:cNvPr id="53" name="Freeform: Shape 9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9821305" y="3825550"/>
                        <a:ext cx="25295" cy="30716"/>
                      </a:xfrm>
                      <a:custGeom>
                        <a:avLst/>
                        <a:gdLst>
                          <a:gd name="T0" fmla="*/ 21 w 28"/>
                          <a:gd name="T1" fmla="*/ 6 h 33"/>
                          <a:gd name="T2" fmla="*/ 21 w 28"/>
                          <a:gd name="T3" fmla="*/ 6 h 33"/>
                          <a:gd name="T4" fmla="*/ 17 w 28"/>
                          <a:gd name="T5" fmla="*/ 3 h 33"/>
                          <a:gd name="T6" fmla="*/ 13 w 28"/>
                          <a:gd name="T7" fmla="*/ 1 h 33"/>
                          <a:gd name="T8" fmla="*/ 10 w 28"/>
                          <a:gd name="T9" fmla="*/ 0 h 33"/>
                          <a:gd name="T10" fmla="*/ 10 w 28"/>
                          <a:gd name="T11" fmla="*/ 0 h 33"/>
                          <a:gd name="T12" fmla="*/ 0 w 28"/>
                          <a:gd name="T13" fmla="*/ 1 h 33"/>
                          <a:gd name="T14" fmla="*/ 0 w 28"/>
                          <a:gd name="T15" fmla="*/ 1 h 33"/>
                          <a:gd name="T16" fmla="*/ 2 w 28"/>
                          <a:gd name="T17" fmla="*/ 5 h 33"/>
                          <a:gd name="T18" fmla="*/ 7 w 28"/>
                          <a:gd name="T19" fmla="*/ 14 h 33"/>
                          <a:gd name="T20" fmla="*/ 7 w 28"/>
                          <a:gd name="T21" fmla="*/ 14 h 33"/>
                          <a:gd name="T22" fmla="*/ 13 w 28"/>
                          <a:gd name="T23" fmla="*/ 22 h 33"/>
                          <a:gd name="T24" fmla="*/ 19 w 28"/>
                          <a:gd name="T25" fmla="*/ 28 h 33"/>
                          <a:gd name="T26" fmla="*/ 25 w 28"/>
                          <a:gd name="T27" fmla="*/ 33 h 33"/>
                          <a:gd name="T28" fmla="*/ 25 w 28"/>
                          <a:gd name="T29" fmla="*/ 33 h 33"/>
                          <a:gd name="T30" fmla="*/ 27 w 28"/>
                          <a:gd name="T31" fmla="*/ 28 h 33"/>
                          <a:gd name="T32" fmla="*/ 28 w 28"/>
                          <a:gd name="T33" fmla="*/ 22 h 33"/>
                          <a:gd name="T34" fmla="*/ 28 w 28"/>
                          <a:gd name="T35" fmla="*/ 17 h 33"/>
                          <a:gd name="T36" fmla="*/ 28 w 28"/>
                          <a:gd name="T37" fmla="*/ 17 h 33"/>
                          <a:gd name="T38" fmla="*/ 27 w 28"/>
                          <a:gd name="T39" fmla="*/ 12 h 33"/>
                          <a:gd name="T40" fmla="*/ 24 w 28"/>
                          <a:gd name="T41" fmla="*/ 9 h 33"/>
                          <a:gd name="T42" fmla="*/ 21 w 28"/>
                          <a:gd name="T43" fmla="*/ 6 h 33"/>
                          <a:gd name="T44" fmla="*/ 21 w 28"/>
                          <a:gd name="T45" fmla="*/ 6 h 3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</a:cxnLst>
                        <a:rect l="0" t="0" r="r" b="b"/>
                        <a:pathLst>
                          <a:path w="28" h="33">
                            <a:moveTo>
                              <a:pt x="21" y="6"/>
                            </a:moveTo>
                            <a:lnTo>
                              <a:pt x="21" y="6"/>
                            </a:lnTo>
                            <a:lnTo>
                              <a:pt x="17" y="3"/>
                            </a:lnTo>
                            <a:lnTo>
                              <a:pt x="13" y="1"/>
                            </a:lnTo>
                            <a:lnTo>
                              <a:pt x="10" y="0"/>
                            </a:lnTo>
                            <a:lnTo>
                              <a:pt x="10" y="0"/>
                            </a:lnTo>
                            <a:lnTo>
                              <a:pt x="0" y="1"/>
                            </a:lnTo>
                            <a:lnTo>
                              <a:pt x="0" y="1"/>
                            </a:lnTo>
                            <a:lnTo>
                              <a:pt x="2" y="5"/>
                            </a:lnTo>
                            <a:lnTo>
                              <a:pt x="7" y="14"/>
                            </a:lnTo>
                            <a:lnTo>
                              <a:pt x="7" y="14"/>
                            </a:lnTo>
                            <a:lnTo>
                              <a:pt x="13" y="22"/>
                            </a:lnTo>
                            <a:lnTo>
                              <a:pt x="19" y="28"/>
                            </a:lnTo>
                            <a:lnTo>
                              <a:pt x="25" y="33"/>
                            </a:lnTo>
                            <a:lnTo>
                              <a:pt x="25" y="33"/>
                            </a:lnTo>
                            <a:lnTo>
                              <a:pt x="27" y="28"/>
                            </a:lnTo>
                            <a:lnTo>
                              <a:pt x="28" y="22"/>
                            </a:lnTo>
                            <a:lnTo>
                              <a:pt x="28" y="17"/>
                            </a:lnTo>
                            <a:lnTo>
                              <a:pt x="28" y="17"/>
                            </a:lnTo>
                            <a:lnTo>
                              <a:pt x="27" y="12"/>
                            </a:lnTo>
                            <a:lnTo>
                              <a:pt x="24" y="9"/>
                            </a:lnTo>
                            <a:lnTo>
                              <a:pt x="21" y="6"/>
                            </a:lnTo>
                            <a:lnTo>
                              <a:pt x="21" y="6"/>
                            </a:ln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/>
                        <a:endParaRPr/>
                      </a:p>
                    </p:txBody>
                  </p:sp>
                  <p:sp>
                    <p:nvSpPr>
                      <p:cNvPr id="54" name="Freeform: Shape 9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9866474" y="3870719"/>
                        <a:ext cx="21681" cy="28908"/>
                      </a:xfrm>
                      <a:custGeom>
                        <a:avLst/>
                        <a:gdLst>
                          <a:gd name="T0" fmla="*/ 10 w 23"/>
                          <a:gd name="T1" fmla="*/ 31 h 31"/>
                          <a:gd name="T2" fmla="*/ 10 w 23"/>
                          <a:gd name="T3" fmla="*/ 31 h 31"/>
                          <a:gd name="T4" fmla="*/ 14 w 23"/>
                          <a:gd name="T5" fmla="*/ 29 h 31"/>
                          <a:gd name="T6" fmla="*/ 17 w 23"/>
                          <a:gd name="T7" fmla="*/ 27 h 31"/>
                          <a:gd name="T8" fmla="*/ 20 w 23"/>
                          <a:gd name="T9" fmla="*/ 23 h 31"/>
                          <a:gd name="T10" fmla="*/ 20 w 23"/>
                          <a:gd name="T11" fmla="*/ 23 h 31"/>
                          <a:gd name="T12" fmla="*/ 22 w 23"/>
                          <a:gd name="T13" fmla="*/ 18 h 31"/>
                          <a:gd name="T14" fmla="*/ 23 w 23"/>
                          <a:gd name="T15" fmla="*/ 14 h 31"/>
                          <a:gd name="T16" fmla="*/ 23 w 23"/>
                          <a:gd name="T17" fmla="*/ 11 h 31"/>
                          <a:gd name="T18" fmla="*/ 23 w 23"/>
                          <a:gd name="T19" fmla="*/ 11 h 31"/>
                          <a:gd name="T20" fmla="*/ 23 w 23"/>
                          <a:gd name="T21" fmla="*/ 7 h 31"/>
                          <a:gd name="T22" fmla="*/ 21 w 23"/>
                          <a:gd name="T23" fmla="*/ 3 h 31"/>
                          <a:gd name="T24" fmla="*/ 18 w 23"/>
                          <a:gd name="T25" fmla="*/ 2 h 31"/>
                          <a:gd name="T26" fmla="*/ 18 w 23"/>
                          <a:gd name="T27" fmla="*/ 2 h 31"/>
                          <a:gd name="T28" fmla="*/ 5 w 23"/>
                          <a:gd name="T29" fmla="*/ 1 h 31"/>
                          <a:gd name="T30" fmla="*/ 5 w 23"/>
                          <a:gd name="T31" fmla="*/ 1 h 31"/>
                          <a:gd name="T32" fmla="*/ 1 w 23"/>
                          <a:gd name="T33" fmla="*/ 0 h 31"/>
                          <a:gd name="T34" fmla="*/ 1 w 23"/>
                          <a:gd name="T35" fmla="*/ 0 h 31"/>
                          <a:gd name="T36" fmla="*/ 0 w 23"/>
                          <a:gd name="T37" fmla="*/ 6 h 31"/>
                          <a:gd name="T38" fmla="*/ 0 w 23"/>
                          <a:gd name="T39" fmla="*/ 12 h 31"/>
                          <a:gd name="T40" fmla="*/ 0 w 23"/>
                          <a:gd name="T41" fmla="*/ 19 h 31"/>
                          <a:gd name="T42" fmla="*/ 0 w 23"/>
                          <a:gd name="T43" fmla="*/ 19 h 31"/>
                          <a:gd name="T44" fmla="*/ 2 w 23"/>
                          <a:gd name="T45" fmla="*/ 24 h 31"/>
                          <a:gd name="T46" fmla="*/ 5 w 23"/>
                          <a:gd name="T47" fmla="*/ 28 h 31"/>
                          <a:gd name="T48" fmla="*/ 10 w 23"/>
                          <a:gd name="T49" fmla="*/ 31 h 31"/>
                          <a:gd name="T50" fmla="*/ 10 w 23"/>
                          <a:gd name="T51" fmla="*/ 31 h 3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</a:cxnLst>
                        <a:rect l="0" t="0" r="r" b="b"/>
                        <a:pathLst>
                          <a:path w="23" h="31">
                            <a:moveTo>
                              <a:pt x="10" y="31"/>
                            </a:moveTo>
                            <a:lnTo>
                              <a:pt x="10" y="31"/>
                            </a:lnTo>
                            <a:lnTo>
                              <a:pt x="14" y="29"/>
                            </a:lnTo>
                            <a:lnTo>
                              <a:pt x="17" y="27"/>
                            </a:lnTo>
                            <a:lnTo>
                              <a:pt x="20" y="23"/>
                            </a:lnTo>
                            <a:lnTo>
                              <a:pt x="20" y="23"/>
                            </a:lnTo>
                            <a:lnTo>
                              <a:pt x="22" y="18"/>
                            </a:lnTo>
                            <a:lnTo>
                              <a:pt x="23" y="14"/>
                            </a:lnTo>
                            <a:lnTo>
                              <a:pt x="23" y="11"/>
                            </a:lnTo>
                            <a:lnTo>
                              <a:pt x="23" y="11"/>
                            </a:lnTo>
                            <a:lnTo>
                              <a:pt x="23" y="7"/>
                            </a:lnTo>
                            <a:lnTo>
                              <a:pt x="21" y="3"/>
                            </a:lnTo>
                            <a:lnTo>
                              <a:pt x="18" y="2"/>
                            </a:lnTo>
                            <a:lnTo>
                              <a:pt x="18" y="2"/>
                            </a:lnTo>
                            <a:lnTo>
                              <a:pt x="5" y="1"/>
                            </a:lnTo>
                            <a:lnTo>
                              <a:pt x="5" y="1"/>
                            </a:lnTo>
                            <a:lnTo>
                              <a:pt x="1" y="0"/>
                            </a:lnTo>
                            <a:lnTo>
                              <a:pt x="1" y="0"/>
                            </a:lnTo>
                            <a:lnTo>
                              <a:pt x="0" y="6"/>
                            </a:lnTo>
                            <a:lnTo>
                              <a:pt x="0" y="12"/>
                            </a:lnTo>
                            <a:lnTo>
                              <a:pt x="0" y="19"/>
                            </a:lnTo>
                            <a:lnTo>
                              <a:pt x="0" y="19"/>
                            </a:lnTo>
                            <a:lnTo>
                              <a:pt x="2" y="24"/>
                            </a:lnTo>
                            <a:lnTo>
                              <a:pt x="5" y="28"/>
                            </a:lnTo>
                            <a:lnTo>
                              <a:pt x="10" y="31"/>
                            </a:lnTo>
                            <a:lnTo>
                              <a:pt x="10" y="31"/>
                            </a:ln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/>
                        <a:endParaRPr/>
                      </a:p>
                    </p:txBody>
                  </p:sp>
                  <p:sp>
                    <p:nvSpPr>
                      <p:cNvPr id="55" name="Freeform: Shape 9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9615331" y="3988161"/>
                        <a:ext cx="205974" cy="281859"/>
                      </a:xfrm>
                      <a:custGeom>
                        <a:avLst/>
                        <a:gdLst>
                          <a:gd name="T0" fmla="*/ 191 w 230"/>
                          <a:gd name="T1" fmla="*/ 210 h 310"/>
                          <a:gd name="T2" fmla="*/ 196 w 230"/>
                          <a:gd name="T3" fmla="*/ 185 h 310"/>
                          <a:gd name="T4" fmla="*/ 205 w 230"/>
                          <a:gd name="T5" fmla="*/ 177 h 310"/>
                          <a:gd name="T6" fmla="*/ 216 w 230"/>
                          <a:gd name="T7" fmla="*/ 168 h 310"/>
                          <a:gd name="T8" fmla="*/ 220 w 230"/>
                          <a:gd name="T9" fmla="*/ 163 h 310"/>
                          <a:gd name="T10" fmla="*/ 198 w 230"/>
                          <a:gd name="T11" fmla="*/ 120 h 310"/>
                          <a:gd name="T12" fmla="*/ 194 w 230"/>
                          <a:gd name="T13" fmla="*/ 94 h 310"/>
                          <a:gd name="T14" fmla="*/ 208 w 230"/>
                          <a:gd name="T15" fmla="*/ 77 h 310"/>
                          <a:gd name="T16" fmla="*/ 212 w 230"/>
                          <a:gd name="T17" fmla="*/ 70 h 310"/>
                          <a:gd name="T18" fmla="*/ 209 w 230"/>
                          <a:gd name="T19" fmla="*/ 55 h 310"/>
                          <a:gd name="T20" fmla="*/ 220 w 230"/>
                          <a:gd name="T21" fmla="*/ 50 h 310"/>
                          <a:gd name="T22" fmla="*/ 227 w 230"/>
                          <a:gd name="T23" fmla="*/ 46 h 310"/>
                          <a:gd name="T24" fmla="*/ 205 w 230"/>
                          <a:gd name="T25" fmla="*/ 32 h 310"/>
                          <a:gd name="T26" fmla="*/ 189 w 230"/>
                          <a:gd name="T27" fmla="*/ 14 h 310"/>
                          <a:gd name="T28" fmla="*/ 178 w 230"/>
                          <a:gd name="T29" fmla="*/ 0 h 310"/>
                          <a:gd name="T30" fmla="*/ 172 w 230"/>
                          <a:gd name="T31" fmla="*/ 3 h 310"/>
                          <a:gd name="T32" fmla="*/ 150 w 230"/>
                          <a:gd name="T33" fmla="*/ 39 h 310"/>
                          <a:gd name="T34" fmla="*/ 132 w 230"/>
                          <a:gd name="T35" fmla="*/ 54 h 310"/>
                          <a:gd name="T36" fmla="*/ 116 w 230"/>
                          <a:gd name="T37" fmla="*/ 64 h 310"/>
                          <a:gd name="T38" fmla="*/ 105 w 230"/>
                          <a:gd name="T39" fmla="*/ 76 h 310"/>
                          <a:gd name="T40" fmla="*/ 94 w 230"/>
                          <a:gd name="T41" fmla="*/ 99 h 310"/>
                          <a:gd name="T42" fmla="*/ 89 w 230"/>
                          <a:gd name="T43" fmla="*/ 111 h 310"/>
                          <a:gd name="T44" fmla="*/ 65 w 230"/>
                          <a:gd name="T45" fmla="*/ 109 h 310"/>
                          <a:gd name="T46" fmla="*/ 52 w 230"/>
                          <a:gd name="T47" fmla="*/ 114 h 310"/>
                          <a:gd name="T48" fmla="*/ 48 w 230"/>
                          <a:gd name="T49" fmla="*/ 132 h 310"/>
                          <a:gd name="T50" fmla="*/ 47 w 230"/>
                          <a:gd name="T51" fmla="*/ 148 h 310"/>
                          <a:gd name="T52" fmla="*/ 38 w 230"/>
                          <a:gd name="T53" fmla="*/ 153 h 310"/>
                          <a:gd name="T54" fmla="*/ 22 w 230"/>
                          <a:gd name="T55" fmla="*/ 145 h 310"/>
                          <a:gd name="T56" fmla="*/ 9 w 230"/>
                          <a:gd name="T57" fmla="*/ 143 h 310"/>
                          <a:gd name="T58" fmla="*/ 0 w 230"/>
                          <a:gd name="T59" fmla="*/ 173 h 310"/>
                          <a:gd name="T60" fmla="*/ 5 w 230"/>
                          <a:gd name="T61" fmla="*/ 201 h 310"/>
                          <a:gd name="T62" fmla="*/ 9 w 230"/>
                          <a:gd name="T63" fmla="*/ 228 h 310"/>
                          <a:gd name="T64" fmla="*/ 15 w 230"/>
                          <a:gd name="T65" fmla="*/ 234 h 310"/>
                          <a:gd name="T66" fmla="*/ 27 w 230"/>
                          <a:gd name="T67" fmla="*/ 240 h 310"/>
                          <a:gd name="T68" fmla="*/ 34 w 230"/>
                          <a:gd name="T69" fmla="*/ 266 h 310"/>
                          <a:gd name="T70" fmla="*/ 38 w 230"/>
                          <a:gd name="T71" fmla="*/ 286 h 310"/>
                          <a:gd name="T72" fmla="*/ 58 w 230"/>
                          <a:gd name="T73" fmla="*/ 281 h 310"/>
                          <a:gd name="T74" fmla="*/ 67 w 230"/>
                          <a:gd name="T75" fmla="*/ 285 h 310"/>
                          <a:gd name="T76" fmla="*/ 70 w 230"/>
                          <a:gd name="T77" fmla="*/ 298 h 310"/>
                          <a:gd name="T78" fmla="*/ 79 w 230"/>
                          <a:gd name="T79" fmla="*/ 298 h 310"/>
                          <a:gd name="T80" fmla="*/ 95 w 230"/>
                          <a:gd name="T81" fmla="*/ 287 h 310"/>
                          <a:gd name="T82" fmla="*/ 102 w 230"/>
                          <a:gd name="T83" fmla="*/ 291 h 310"/>
                          <a:gd name="T84" fmla="*/ 106 w 230"/>
                          <a:gd name="T85" fmla="*/ 294 h 310"/>
                          <a:gd name="T86" fmla="*/ 119 w 230"/>
                          <a:gd name="T87" fmla="*/ 294 h 310"/>
                          <a:gd name="T88" fmla="*/ 126 w 230"/>
                          <a:gd name="T89" fmla="*/ 306 h 310"/>
                          <a:gd name="T90" fmla="*/ 135 w 230"/>
                          <a:gd name="T91" fmla="*/ 309 h 310"/>
                          <a:gd name="T92" fmla="*/ 158 w 230"/>
                          <a:gd name="T93" fmla="*/ 296 h 310"/>
                          <a:gd name="T94" fmla="*/ 161 w 230"/>
                          <a:gd name="T95" fmla="*/ 288 h 310"/>
                          <a:gd name="T96" fmla="*/ 160 w 230"/>
                          <a:gd name="T97" fmla="*/ 271 h 310"/>
                          <a:gd name="T98" fmla="*/ 167 w 230"/>
                          <a:gd name="T99" fmla="*/ 263 h 310"/>
                          <a:gd name="T100" fmla="*/ 171 w 230"/>
                          <a:gd name="T101" fmla="*/ 259 h 310"/>
                          <a:gd name="T102" fmla="*/ 167 w 230"/>
                          <a:gd name="T103" fmla="*/ 239 h 310"/>
                          <a:gd name="T104" fmla="*/ 172 w 230"/>
                          <a:gd name="T105" fmla="*/ 224 h 310"/>
                          <a:gd name="T106" fmla="*/ 187 w 230"/>
                          <a:gd name="T107" fmla="*/ 212 h 31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  <a:cxn ang="0">
                            <a:pos x="T76" y="T77"/>
                          </a:cxn>
                          <a:cxn ang="0">
                            <a:pos x="T78" y="T79"/>
                          </a:cxn>
                          <a:cxn ang="0">
                            <a:pos x="T80" y="T81"/>
                          </a:cxn>
                          <a:cxn ang="0">
                            <a:pos x="T82" y="T83"/>
                          </a:cxn>
                          <a:cxn ang="0">
                            <a:pos x="T84" y="T85"/>
                          </a:cxn>
                          <a:cxn ang="0">
                            <a:pos x="T86" y="T87"/>
                          </a:cxn>
                          <a:cxn ang="0">
                            <a:pos x="T88" y="T89"/>
                          </a:cxn>
                          <a:cxn ang="0">
                            <a:pos x="T90" y="T91"/>
                          </a:cxn>
                          <a:cxn ang="0">
                            <a:pos x="T92" y="T93"/>
                          </a:cxn>
                          <a:cxn ang="0">
                            <a:pos x="T94" y="T95"/>
                          </a:cxn>
                          <a:cxn ang="0">
                            <a:pos x="T96" y="T97"/>
                          </a:cxn>
                          <a:cxn ang="0">
                            <a:pos x="T98" y="T99"/>
                          </a:cxn>
                          <a:cxn ang="0">
                            <a:pos x="T100" y="T101"/>
                          </a:cxn>
                          <a:cxn ang="0">
                            <a:pos x="T102" y="T103"/>
                          </a:cxn>
                          <a:cxn ang="0">
                            <a:pos x="T104" y="T105"/>
                          </a:cxn>
                          <a:cxn ang="0">
                            <a:pos x="T106" y="T107"/>
                          </a:cxn>
                        </a:cxnLst>
                        <a:rect l="0" t="0" r="r" b="b"/>
                        <a:pathLst>
                          <a:path w="230" h="310">
                            <a:moveTo>
                              <a:pt x="187" y="212"/>
                            </a:moveTo>
                            <a:lnTo>
                              <a:pt x="187" y="212"/>
                            </a:lnTo>
                            <a:lnTo>
                              <a:pt x="189" y="211"/>
                            </a:lnTo>
                            <a:lnTo>
                              <a:pt x="191" y="210"/>
                            </a:lnTo>
                            <a:lnTo>
                              <a:pt x="192" y="207"/>
                            </a:lnTo>
                            <a:lnTo>
                              <a:pt x="192" y="207"/>
                            </a:lnTo>
                            <a:lnTo>
                              <a:pt x="196" y="185"/>
                            </a:lnTo>
                            <a:lnTo>
                              <a:pt x="196" y="185"/>
                            </a:lnTo>
                            <a:lnTo>
                              <a:pt x="200" y="185"/>
                            </a:lnTo>
                            <a:lnTo>
                              <a:pt x="200" y="185"/>
                            </a:lnTo>
                            <a:lnTo>
                              <a:pt x="203" y="180"/>
                            </a:lnTo>
                            <a:lnTo>
                              <a:pt x="205" y="177"/>
                            </a:lnTo>
                            <a:lnTo>
                              <a:pt x="208" y="173"/>
                            </a:lnTo>
                            <a:lnTo>
                              <a:pt x="210" y="168"/>
                            </a:lnTo>
                            <a:lnTo>
                              <a:pt x="210" y="168"/>
                            </a:lnTo>
                            <a:lnTo>
                              <a:pt x="216" y="168"/>
                            </a:lnTo>
                            <a:lnTo>
                              <a:pt x="219" y="168"/>
                            </a:lnTo>
                            <a:lnTo>
                              <a:pt x="219" y="168"/>
                            </a:lnTo>
                            <a:lnTo>
                              <a:pt x="220" y="166"/>
                            </a:lnTo>
                            <a:lnTo>
                              <a:pt x="220" y="163"/>
                            </a:lnTo>
                            <a:lnTo>
                              <a:pt x="219" y="159"/>
                            </a:lnTo>
                            <a:lnTo>
                              <a:pt x="219" y="159"/>
                            </a:lnTo>
                            <a:lnTo>
                              <a:pt x="204" y="135"/>
                            </a:lnTo>
                            <a:lnTo>
                              <a:pt x="198" y="120"/>
                            </a:lnTo>
                            <a:lnTo>
                              <a:pt x="193" y="108"/>
                            </a:lnTo>
                            <a:lnTo>
                              <a:pt x="193" y="108"/>
                            </a:lnTo>
                            <a:lnTo>
                              <a:pt x="193" y="100"/>
                            </a:lnTo>
                            <a:lnTo>
                              <a:pt x="194" y="94"/>
                            </a:lnTo>
                            <a:lnTo>
                              <a:pt x="196" y="88"/>
                            </a:lnTo>
                            <a:lnTo>
                              <a:pt x="199" y="84"/>
                            </a:lnTo>
                            <a:lnTo>
                              <a:pt x="204" y="80"/>
                            </a:lnTo>
                            <a:lnTo>
                              <a:pt x="208" y="77"/>
                            </a:lnTo>
                            <a:lnTo>
                              <a:pt x="208" y="77"/>
                            </a:lnTo>
                            <a:lnTo>
                              <a:pt x="210" y="75"/>
                            </a:lnTo>
                            <a:lnTo>
                              <a:pt x="212" y="72"/>
                            </a:lnTo>
                            <a:lnTo>
                              <a:pt x="212" y="70"/>
                            </a:lnTo>
                            <a:lnTo>
                              <a:pt x="212" y="70"/>
                            </a:lnTo>
                            <a:lnTo>
                              <a:pt x="209" y="61"/>
                            </a:lnTo>
                            <a:lnTo>
                              <a:pt x="208" y="57"/>
                            </a:lnTo>
                            <a:lnTo>
                              <a:pt x="209" y="55"/>
                            </a:lnTo>
                            <a:lnTo>
                              <a:pt x="209" y="55"/>
                            </a:lnTo>
                            <a:lnTo>
                              <a:pt x="210" y="53"/>
                            </a:lnTo>
                            <a:lnTo>
                              <a:pt x="213" y="51"/>
                            </a:lnTo>
                            <a:lnTo>
                              <a:pt x="220" y="50"/>
                            </a:lnTo>
                            <a:lnTo>
                              <a:pt x="230" y="51"/>
                            </a:lnTo>
                            <a:lnTo>
                              <a:pt x="230" y="51"/>
                            </a:lnTo>
                            <a:lnTo>
                              <a:pt x="229" y="49"/>
                            </a:lnTo>
                            <a:lnTo>
                              <a:pt x="227" y="46"/>
                            </a:lnTo>
                            <a:lnTo>
                              <a:pt x="224" y="44"/>
                            </a:lnTo>
                            <a:lnTo>
                              <a:pt x="224" y="44"/>
                            </a:lnTo>
                            <a:lnTo>
                              <a:pt x="213" y="37"/>
                            </a:lnTo>
                            <a:lnTo>
                              <a:pt x="205" y="32"/>
                            </a:lnTo>
                            <a:lnTo>
                              <a:pt x="198" y="27"/>
                            </a:lnTo>
                            <a:lnTo>
                              <a:pt x="198" y="27"/>
                            </a:lnTo>
                            <a:lnTo>
                              <a:pt x="193" y="21"/>
                            </a:lnTo>
                            <a:lnTo>
                              <a:pt x="189" y="14"/>
                            </a:lnTo>
                            <a:lnTo>
                              <a:pt x="182" y="3"/>
                            </a:lnTo>
                            <a:lnTo>
                              <a:pt x="182" y="3"/>
                            </a:lnTo>
                            <a:lnTo>
                              <a:pt x="181" y="1"/>
                            </a:lnTo>
                            <a:lnTo>
                              <a:pt x="178" y="0"/>
                            </a:lnTo>
                            <a:lnTo>
                              <a:pt x="177" y="0"/>
                            </a:lnTo>
                            <a:lnTo>
                              <a:pt x="176" y="0"/>
                            </a:lnTo>
                            <a:lnTo>
                              <a:pt x="173" y="2"/>
                            </a:lnTo>
                            <a:lnTo>
                              <a:pt x="172" y="3"/>
                            </a:lnTo>
                            <a:lnTo>
                              <a:pt x="172" y="3"/>
                            </a:lnTo>
                            <a:lnTo>
                              <a:pt x="165" y="18"/>
                            </a:lnTo>
                            <a:lnTo>
                              <a:pt x="156" y="32"/>
                            </a:lnTo>
                            <a:lnTo>
                              <a:pt x="150" y="39"/>
                            </a:lnTo>
                            <a:lnTo>
                              <a:pt x="145" y="45"/>
                            </a:lnTo>
                            <a:lnTo>
                              <a:pt x="145" y="45"/>
                            </a:lnTo>
                            <a:lnTo>
                              <a:pt x="138" y="50"/>
                            </a:lnTo>
                            <a:lnTo>
                              <a:pt x="132" y="54"/>
                            </a:lnTo>
                            <a:lnTo>
                              <a:pt x="121" y="59"/>
                            </a:lnTo>
                            <a:lnTo>
                              <a:pt x="121" y="59"/>
                            </a:lnTo>
                            <a:lnTo>
                              <a:pt x="118" y="61"/>
                            </a:lnTo>
                            <a:lnTo>
                              <a:pt x="116" y="64"/>
                            </a:lnTo>
                            <a:lnTo>
                              <a:pt x="113" y="67"/>
                            </a:lnTo>
                            <a:lnTo>
                              <a:pt x="113" y="67"/>
                            </a:lnTo>
                            <a:lnTo>
                              <a:pt x="108" y="71"/>
                            </a:lnTo>
                            <a:lnTo>
                              <a:pt x="105" y="76"/>
                            </a:lnTo>
                            <a:lnTo>
                              <a:pt x="101" y="81"/>
                            </a:lnTo>
                            <a:lnTo>
                              <a:pt x="101" y="81"/>
                            </a:lnTo>
                            <a:lnTo>
                              <a:pt x="97" y="89"/>
                            </a:lnTo>
                            <a:lnTo>
                              <a:pt x="94" y="99"/>
                            </a:lnTo>
                            <a:lnTo>
                              <a:pt x="91" y="108"/>
                            </a:lnTo>
                            <a:lnTo>
                              <a:pt x="91" y="108"/>
                            </a:lnTo>
                            <a:lnTo>
                              <a:pt x="90" y="110"/>
                            </a:lnTo>
                            <a:lnTo>
                              <a:pt x="89" y="111"/>
                            </a:lnTo>
                            <a:lnTo>
                              <a:pt x="86" y="113"/>
                            </a:lnTo>
                            <a:lnTo>
                              <a:pt x="86" y="113"/>
                            </a:lnTo>
                            <a:lnTo>
                              <a:pt x="76" y="110"/>
                            </a:lnTo>
                            <a:lnTo>
                              <a:pt x="65" y="109"/>
                            </a:lnTo>
                            <a:lnTo>
                              <a:pt x="65" y="109"/>
                            </a:lnTo>
                            <a:lnTo>
                              <a:pt x="61" y="110"/>
                            </a:lnTo>
                            <a:lnTo>
                              <a:pt x="56" y="111"/>
                            </a:lnTo>
                            <a:lnTo>
                              <a:pt x="52" y="114"/>
                            </a:lnTo>
                            <a:lnTo>
                              <a:pt x="52" y="114"/>
                            </a:lnTo>
                            <a:lnTo>
                              <a:pt x="49" y="121"/>
                            </a:lnTo>
                            <a:lnTo>
                              <a:pt x="48" y="127"/>
                            </a:lnTo>
                            <a:lnTo>
                              <a:pt x="48" y="132"/>
                            </a:lnTo>
                            <a:lnTo>
                              <a:pt x="48" y="132"/>
                            </a:lnTo>
                            <a:lnTo>
                              <a:pt x="48" y="143"/>
                            </a:lnTo>
                            <a:lnTo>
                              <a:pt x="48" y="143"/>
                            </a:lnTo>
                            <a:lnTo>
                              <a:pt x="47" y="148"/>
                            </a:lnTo>
                            <a:lnTo>
                              <a:pt x="45" y="151"/>
                            </a:lnTo>
                            <a:lnTo>
                              <a:pt x="42" y="153"/>
                            </a:lnTo>
                            <a:lnTo>
                              <a:pt x="42" y="153"/>
                            </a:lnTo>
                            <a:lnTo>
                              <a:pt x="38" y="153"/>
                            </a:lnTo>
                            <a:lnTo>
                              <a:pt x="32" y="151"/>
                            </a:lnTo>
                            <a:lnTo>
                              <a:pt x="32" y="151"/>
                            </a:lnTo>
                            <a:lnTo>
                              <a:pt x="22" y="145"/>
                            </a:lnTo>
                            <a:lnTo>
                              <a:pt x="22" y="145"/>
                            </a:lnTo>
                            <a:lnTo>
                              <a:pt x="18" y="142"/>
                            </a:lnTo>
                            <a:lnTo>
                              <a:pt x="13" y="142"/>
                            </a:lnTo>
                            <a:lnTo>
                              <a:pt x="9" y="143"/>
                            </a:lnTo>
                            <a:lnTo>
                              <a:pt x="9" y="143"/>
                            </a:lnTo>
                            <a:lnTo>
                              <a:pt x="8" y="146"/>
                            </a:lnTo>
                            <a:lnTo>
                              <a:pt x="4" y="154"/>
                            </a:lnTo>
                            <a:lnTo>
                              <a:pt x="0" y="166"/>
                            </a:lnTo>
                            <a:lnTo>
                              <a:pt x="0" y="173"/>
                            </a:lnTo>
                            <a:lnTo>
                              <a:pt x="0" y="181"/>
                            </a:lnTo>
                            <a:lnTo>
                              <a:pt x="0" y="181"/>
                            </a:lnTo>
                            <a:lnTo>
                              <a:pt x="3" y="191"/>
                            </a:lnTo>
                            <a:lnTo>
                              <a:pt x="5" y="201"/>
                            </a:lnTo>
                            <a:lnTo>
                              <a:pt x="5" y="201"/>
                            </a:lnTo>
                            <a:lnTo>
                              <a:pt x="8" y="211"/>
                            </a:lnTo>
                            <a:lnTo>
                              <a:pt x="9" y="220"/>
                            </a:lnTo>
                            <a:lnTo>
                              <a:pt x="9" y="228"/>
                            </a:lnTo>
                            <a:lnTo>
                              <a:pt x="9" y="228"/>
                            </a:lnTo>
                            <a:lnTo>
                              <a:pt x="10" y="231"/>
                            </a:lnTo>
                            <a:lnTo>
                              <a:pt x="13" y="233"/>
                            </a:lnTo>
                            <a:lnTo>
                              <a:pt x="15" y="234"/>
                            </a:lnTo>
                            <a:lnTo>
                              <a:pt x="15" y="234"/>
                            </a:lnTo>
                            <a:lnTo>
                              <a:pt x="22" y="236"/>
                            </a:lnTo>
                            <a:lnTo>
                              <a:pt x="25" y="238"/>
                            </a:lnTo>
                            <a:lnTo>
                              <a:pt x="27" y="240"/>
                            </a:lnTo>
                            <a:lnTo>
                              <a:pt x="27" y="240"/>
                            </a:lnTo>
                            <a:lnTo>
                              <a:pt x="30" y="247"/>
                            </a:lnTo>
                            <a:lnTo>
                              <a:pt x="31" y="253"/>
                            </a:lnTo>
                            <a:lnTo>
                              <a:pt x="34" y="266"/>
                            </a:lnTo>
                            <a:lnTo>
                              <a:pt x="34" y="282"/>
                            </a:lnTo>
                            <a:lnTo>
                              <a:pt x="34" y="282"/>
                            </a:lnTo>
                            <a:lnTo>
                              <a:pt x="36" y="285"/>
                            </a:lnTo>
                            <a:lnTo>
                              <a:pt x="38" y="286"/>
                            </a:lnTo>
                            <a:lnTo>
                              <a:pt x="42" y="286"/>
                            </a:lnTo>
                            <a:lnTo>
                              <a:pt x="42" y="286"/>
                            </a:lnTo>
                            <a:lnTo>
                              <a:pt x="53" y="282"/>
                            </a:lnTo>
                            <a:lnTo>
                              <a:pt x="58" y="281"/>
                            </a:lnTo>
                            <a:lnTo>
                              <a:pt x="62" y="281"/>
                            </a:lnTo>
                            <a:lnTo>
                              <a:pt x="62" y="281"/>
                            </a:lnTo>
                            <a:lnTo>
                              <a:pt x="64" y="282"/>
                            </a:lnTo>
                            <a:lnTo>
                              <a:pt x="67" y="285"/>
                            </a:lnTo>
                            <a:lnTo>
                              <a:pt x="69" y="287"/>
                            </a:lnTo>
                            <a:lnTo>
                              <a:pt x="69" y="291"/>
                            </a:lnTo>
                            <a:lnTo>
                              <a:pt x="70" y="296"/>
                            </a:lnTo>
                            <a:lnTo>
                              <a:pt x="70" y="298"/>
                            </a:lnTo>
                            <a:lnTo>
                              <a:pt x="70" y="298"/>
                            </a:lnTo>
                            <a:lnTo>
                              <a:pt x="73" y="299"/>
                            </a:lnTo>
                            <a:lnTo>
                              <a:pt x="75" y="299"/>
                            </a:lnTo>
                            <a:lnTo>
                              <a:pt x="79" y="298"/>
                            </a:lnTo>
                            <a:lnTo>
                              <a:pt x="79" y="298"/>
                            </a:lnTo>
                            <a:lnTo>
                              <a:pt x="92" y="288"/>
                            </a:lnTo>
                            <a:lnTo>
                              <a:pt x="92" y="288"/>
                            </a:lnTo>
                            <a:lnTo>
                              <a:pt x="95" y="287"/>
                            </a:lnTo>
                            <a:lnTo>
                              <a:pt x="97" y="287"/>
                            </a:lnTo>
                            <a:lnTo>
                              <a:pt x="100" y="287"/>
                            </a:lnTo>
                            <a:lnTo>
                              <a:pt x="101" y="288"/>
                            </a:lnTo>
                            <a:lnTo>
                              <a:pt x="102" y="291"/>
                            </a:lnTo>
                            <a:lnTo>
                              <a:pt x="102" y="292"/>
                            </a:lnTo>
                            <a:lnTo>
                              <a:pt x="102" y="292"/>
                            </a:lnTo>
                            <a:lnTo>
                              <a:pt x="105" y="293"/>
                            </a:lnTo>
                            <a:lnTo>
                              <a:pt x="106" y="294"/>
                            </a:lnTo>
                            <a:lnTo>
                              <a:pt x="108" y="294"/>
                            </a:lnTo>
                            <a:lnTo>
                              <a:pt x="108" y="294"/>
                            </a:lnTo>
                            <a:lnTo>
                              <a:pt x="115" y="294"/>
                            </a:lnTo>
                            <a:lnTo>
                              <a:pt x="119" y="294"/>
                            </a:lnTo>
                            <a:lnTo>
                              <a:pt x="119" y="294"/>
                            </a:lnTo>
                            <a:lnTo>
                              <a:pt x="123" y="297"/>
                            </a:lnTo>
                            <a:lnTo>
                              <a:pt x="126" y="301"/>
                            </a:lnTo>
                            <a:lnTo>
                              <a:pt x="126" y="306"/>
                            </a:lnTo>
                            <a:lnTo>
                              <a:pt x="126" y="306"/>
                            </a:lnTo>
                            <a:lnTo>
                              <a:pt x="129" y="308"/>
                            </a:lnTo>
                            <a:lnTo>
                              <a:pt x="132" y="310"/>
                            </a:lnTo>
                            <a:lnTo>
                              <a:pt x="135" y="309"/>
                            </a:lnTo>
                            <a:lnTo>
                              <a:pt x="135" y="309"/>
                            </a:lnTo>
                            <a:lnTo>
                              <a:pt x="143" y="307"/>
                            </a:lnTo>
                            <a:lnTo>
                              <a:pt x="150" y="302"/>
                            </a:lnTo>
                            <a:lnTo>
                              <a:pt x="158" y="296"/>
                            </a:lnTo>
                            <a:lnTo>
                              <a:pt x="158" y="296"/>
                            </a:lnTo>
                            <a:lnTo>
                              <a:pt x="159" y="293"/>
                            </a:lnTo>
                            <a:lnTo>
                              <a:pt x="161" y="292"/>
                            </a:lnTo>
                            <a:lnTo>
                              <a:pt x="161" y="288"/>
                            </a:lnTo>
                            <a:lnTo>
                              <a:pt x="161" y="288"/>
                            </a:lnTo>
                            <a:lnTo>
                              <a:pt x="160" y="280"/>
                            </a:lnTo>
                            <a:lnTo>
                              <a:pt x="160" y="271"/>
                            </a:lnTo>
                            <a:lnTo>
                              <a:pt x="160" y="271"/>
                            </a:lnTo>
                            <a:lnTo>
                              <a:pt x="160" y="269"/>
                            </a:lnTo>
                            <a:lnTo>
                              <a:pt x="161" y="266"/>
                            </a:lnTo>
                            <a:lnTo>
                              <a:pt x="165" y="264"/>
                            </a:lnTo>
                            <a:lnTo>
                              <a:pt x="167" y="263"/>
                            </a:lnTo>
                            <a:lnTo>
                              <a:pt x="169" y="261"/>
                            </a:lnTo>
                            <a:lnTo>
                              <a:pt x="169" y="261"/>
                            </a:lnTo>
                            <a:lnTo>
                              <a:pt x="171" y="260"/>
                            </a:lnTo>
                            <a:lnTo>
                              <a:pt x="171" y="259"/>
                            </a:lnTo>
                            <a:lnTo>
                              <a:pt x="171" y="256"/>
                            </a:lnTo>
                            <a:lnTo>
                              <a:pt x="171" y="256"/>
                            </a:lnTo>
                            <a:lnTo>
                              <a:pt x="169" y="245"/>
                            </a:lnTo>
                            <a:lnTo>
                              <a:pt x="167" y="239"/>
                            </a:lnTo>
                            <a:lnTo>
                              <a:pt x="169" y="234"/>
                            </a:lnTo>
                            <a:lnTo>
                              <a:pt x="169" y="234"/>
                            </a:lnTo>
                            <a:lnTo>
                              <a:pt x="170" y="229"/>
                            </a:lnTo>
                            <a:lnTo>
                              <a:pt x="172" y="224"/>
                            </a:lnTo>
                            <a:lnTo>
                              <a:pt x="180" y="217"/>
                            </a:lnTo>
                            <a:lnTo>
                              <a:pt x="185" y="213"/>
                            </a:lnTo>
                            <a:lnTo>
                              <a:pt x="187" y="212"/>
                            </a:lnTo>
                            <a:lnTo>
                              <a:pt x="187" y="212"/>
                            </a:ln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/>
                        <a:endParaRPr/>
                      </a:p>
                    </p:txBody>
                  </p:sp>
                  <p:sp>
                    <p:nvSpPr>
                      <p:cNvPr id="56" name="Freeform: Shape 9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9541252" y="4318801"/>
                        <a:ext cx="202360" cy="70465"/>
                      </a:xfrm>
                      <a:custGeom>
                        <a:avLst/>
                        <a:gdLst>
                          <a:gd name="T0" fmla="*/ 119 w 225"/>
                          <a:gd name="T1" fmla="*/ 66 h 79"/>
                          <a:gd name="T2" fmla="*/ 155 w 225"/>
                          <a:gd name="T3" fmla="*/ 69 h 79"/>
                          <a:gd name="T4" fmla="*/ 172 w 225"/>
                          <a:gd name="T5" fmla="*/ 69 h 79"/>
                          <a:gd name="T6" fmla="*/ 181 w 225"/>
                          <a:gd name="T7" fmla="*/ 69 h 79"/>
                          <a:gd name="T8" fmla="*/ 185 w 225"/>
                          <a:gd name="T9" fmla="*/ 72 h 79"/>
                          <a:gd name="T10" fmla="*/ 203 w 225"/>
                          <a:gd name="T11" fmla="*/ 78 h 79"/>
                          <a:gd name="T12" fmla="*/ 208 w 225"/>
                          <a:gd name="T13" fmla="*/ 79 h 79"/>
                          <a:gd name="T14" fmla="*/ 216 w 225"/>
                          <a:gd name="T15" fmla="*/ 77 h 79"/>
                          <a:gd name="T16" fmla="*/ 224 w 225"/>
                          <a:gd name="T17" fmla="*/ 70 h 79"/>
                          <a:gd name="T18" fmla="*/ 225 w 225"/>
                          <a:gd name="T19" fmla="*/ 69 h 79"/>
                          <a:gd name="T20" fmla="*/ 224 w 225"/>
                          <a:gd name="T21" fmla="*/ 59 h 79"/>
                          <a:gd name="T22" fmla="*/ 220 w 225"/>
                          <a:gd name="T23" fmla="*/ 57 h 79"/>
                          <a:gd name="T24" fmla="*/ 214 w 225"/>
                          <a:gd name="T25" fmla="*/ 56 h 79"/>
                          <a:gd name="T26" fmla="*/ 197 w 225"/>
                          <a:gd name="T27" fmla="*/ 58 h 79"/>
                          <a:gd name="T28" fmla="*/ 197 w 225"/>
                          <a:gd name="T29" fmla="*/ 53 h 79"/>
                          <a:gd name="T30" fmla="*/ 192 w 225"/>
                          <a:gd name="T31" fmla="*/ 48 h 79"/>
                          <a:gd name="T32" fmla="*/ 189 w 225"/>
                          <a:gd name="T33" fmla="*/ 47 h 79"/>
                          <a:gd name="T34" fmla="*/ 172 w 225"/>
                          <a:gd name="T35" fmla="*/ 45 h 79"/>
                          <a:gd name="T36" fmla="*/ 168 w 225"/>
                          <a:gd name="T37" fmla="*/ 43 h 79"/>
                          <a:gd name="T38" fmla="*/ 167 w 225"/>
                          <a:gd name="T39" fmla="*/ 37 h 79"/>
                          <a:gd name="T40" fmla="*/ 173 w 225"/>
                          <a:gd name="T41" fmla="*/ 36 h 79"/>
                          <a:gd name="T42" fmla="*/ 182 w 225"/>
                          <a:gd name="T43" fmla="*/ 32 h 79"/>
                          <a:gd name="T44" fmla="*/ 182 w 225"/>
                          <a:gd name="T45" fmla="*/ 30 h 79"/>
                          <a:gd name="T46" fmla="*/ 178 w 225"/>
                          <a:gd name="T47" fmla="*/ 25 h 79"/>
                          <a:gd name="T48" fmla="*/ 178 w 225"/>
                          <a:gd name="T49" fmla="*/ 23 h 79"/>
                          <a:gd name="T50" fmla="*/ 173 w 225"/>
                          <a:gd name="T51" fmla="*/ 20 h 79"/>
                          <a:gd name="T52" fmla="*/ 158 w 225"/>
                          <a:gd name="T53" fmla="*/ 21 h 79"/>
                          <a:gd name="T54" fmla="*/ 141 w 225"/>
                          <a:gd name="T55" fmla="*/ 21 h 79"/>
                          <a:gd name="T56" fmla="*/ 131 w 225"/>
                          <a:gd name="T57" fmla="*/ 20 h 79"/>
                          <a:gd name="T58" fmla="*/ 117 w 225"/>
                          <a:gd name="T59" fmla="*/ 12 h 79"/>
                          <a:gd name="T60" fmla="*/ 114 w 225"/>
                          <a:gd name="T61" fmla="*/ 10 h 79"/>
                          <a:gd name="T62" fmla="*/ 112 w 225"/>
                          <a:gd name="T63" fmla="*/ 9 h 79"/>
                          <a:gd name="T64" fmla="*/ 108 w 225"/>
                          <a:gd name="T65" fmla="*/ 14 h 79"/>
                          <a:gd name="T66" fmla="*/ 102 w 225"/>
                          <a:gd name="T67" fmla="*/ 20 h 79"/>
                          <a:gd name="T68" fmla="*/ 92 w 225"/>
                          <a:gd name="T69" fmla="*/ 21 h 79"/>
                          <a:gd name="T70" fmla="*/ 69 w 225"/>
                          <a:gd name="T71" fmla="*/ 21 h 79"/>
                          <a:gd name="T72" fmla="*/ 69 w 225"/>
                          <a:gd name="T73" fmla="*/ 16 h 79"/>
                          <a:gd name="T74" fmla="*/ 63 w 225"/>
                          <a:gd name="T75" fmla="*/ 9 h 79"/>
                          <a:gd name="T76" fmla="*/ 57 w 225"/>
                          <a:gd name="T77" fmla="*/ 8 h 79"/>
                          <a:gd name="T78" fmla="*/ 41 w 225"/>
                          <a:gd name="T79" fmla="*/ 7 h 79"/>
                          <a:gd name="T80" fmla="*/ 38 w 225"/>
                          <a:gd name="T81" fmla="*/ 5 h 79"/>
                          <a:gd name="T82" fmla="*/ 32 w 225"/>
                          <a:gd name="T83" fmla="*/ 2 h 79"/>
                          <a:gd name="T84" fmla="*/ 22 w 225"/>
                          <a:gd name="T85" fmla="*/ 0 h 79"/>
                          <a:gd name="T86" fmla="*/ 10 w 225"/>
                          <a:gd name="T87" fmla="*/ 4 h 79"/>
                          <a:gd name="T88" fmla="*/ 4 w 225"/>
                          <a:gd name="T89" fmla="*/ 9 h 79"/>
                          <a:gd name="T90" fmla="*/ 1 w 225"/>
                          <a:gd name="T91" fmla="*/ 13 h 79"/>
                          <a:gd name="T92" fmla="*/ 0 w 225"/>
                          <a:gd name="T93" fmla="*/ 21 h 79"/>
                          <a:gd name="T94" fmla="*/ 1 w 225"/>
                          <a:gd name="T95" fmla="*/ 26 h 79"/>
                          <a:gd name="T96" fmla="*/ 9 w 225"/>
                          <a:gd name="T97" fmla="*/ 29 h 79"/>
                          <a:gd name="T98" fmla="*/ 16 w 225"/>
                          <a:gd name="T99" fmla="*/ 30 h 79"/>
                          <a:gd name="T100" fmla="*/ 27 w 225"/>
                          <a:gd name="T101" fmla="*/ 30 h 79"/>
                          <a:gd name="T102" fmla="*/ 30 w 225"/>
                          <a:gd name="T103" fmla="*/ 31 h 79"/>
                          <a:gd name="T104" fmla="*/ 33 w 225"/>
                          <a:gd name="T105" fmla="*/ 37 h 79"/>
                          <a:gd name="T106" fmla="*/ 32 w 225"/>
                          <a:gd name="T107" fmla="*/ 41 h 79"/>
                          <a:gd name="T108" fmla="*/ 33 w 225"/>
                          <a:gd name="T109" fmla="*/ 42 h 79"/>
                          <a:gd name="T110" fmla="*/ 38 w 225"/>
                          <a:gd name="T111" fmla="*/ 48 h 79"/>
                          <a:gd name="T112" fmla="*/ 46 w 225"/>
                          <a:gd name="T113" fmla="*/ 48 h 79"/>
                          <a:gd name="T114" fmla="*/ 59 w 225"/>
                          <a:gd name="T115" fmla="*/ 47 h 79"/>
                          <a:gd name="T116" fmla="*/ 74 w 225"/>
                          <a:gd name="T117" fmla="*/ 46 h 79"/>
                          <a:gd name="T118" fmla="*/ 87 w 225"/>
                          <a:gd name="T119" fmla="*/ 48 h 79"/>
                          <a:gd name="T120" fmla="*/ 93 w 225"/>
                          <a:gd name="T121" fmla="*/ 51 h 79"/>
                          <a:gd name="T122" fmla="*/ 109 w 225"/>
                          <a:gd name="T123" fmla="*/ 62 h 79"/>
                          <a:gd name="T124" fmla="*/ 119 w 225"/>
                          <a:gd name="T125" fmla="*/ 66 h 7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  <a:cxn ang="0">
                            <a:pos x="T76" y="T77"/>
                          </a:cxn>
                          <a:cxn ang="0">
                            <a:pos x="T78" y="T79"/>
                          </a:cxn>
                          <a:cxn ang="0">
                            <a:pos x="T80" y="T81"/>
                          </a:cxn>
                          <a:cxn ang="0">
                            <a:pos x="T82" y="T83"/>
                          </a:cxn>
                          <a:cxn ang="0">
                            <a:pos x="T84" y="T85"/>
                          </a:cxn>
                          <a:cxn ang="0">
                            <a:pos x="T86" y="T87"/>
                          </a:cxn>
                          <a:cxn ang="0">
                            <a:pos x="T88" y="T89"/>
                          </a:cxn>
                          <a:cxn ang="0">
                            <a:pos x="T90" y="T91"/>
                          </a:cxn>
                          <a:cxn ang="0">
                            <a:pos x="T92" y="T93"/>
                          </a:cxn>
                          <a:cxn ang="0">
                            <a:pos x="T94" y="T95"/>
                          </a:cxn>
                          <a:cxn ang="0">
                            <a:pos x="T96" y="T97"/>
                          </a:cxn>
                          <a:cxn ang="0">
                            <a:pos x="T98" y="T99"/>
                          </a:cxn>
                          <a:cxn ang="0">
                            <a:pos x="T100" y="T101"/>
                          </a:cxn>
                          <a:cxn ang="0">
                            <a:pos x="T102" y="T103"/>
                          </a:cxn>
                          <a:cxn ang="0">
                            <a:pos x="T104" y="T105"/>
                          </a:cxn>
                          <a:cxn ang="0">
                            <a:pos x="T106" y="T107"/>
                          </a:cxn>
                          <a:cxn ang="0">
                            <a:pos x="T108" y="T109"/>
                          </a:cxn>
                          <a:cxn ang="0">
                            <a:pos x="T110" y="T111"/>
                          </a:cxn>
                          <a:cxn ang="0">
                            <a:pos x="T112" y="T113"/>
                          </a:cxn>
                          <a:cxn ang="0">
                            <a:pos x="T114" y="T115"/>
                          </a:cxn>
                          <a:cxn ang="0">
                            <a:pos x="T116" y="T117"/>
                          </a:cxn>
                          <a:cxn ang="0">
                            <a:pos x="T118" y="T119"/>
                          </a:cxn>
                          <a:cxn ang="0">
                            <a:pos x="T120" y="T121"/>
                          </a:cxn>
                          <a:cxn ang="0">
                            <a:pos x="T122" y="T123"/>
                          </a:cxn>
                          <a:cxn ang="0">
                            <a:pos x="T124" y="T125"/>
                          </a:cxn>
                        </a:cxnLst>
                        <a:rect l="0" t="0" r="r" b="b"/>
                        <a:pathLst>
                          <a:path w="225" h="79">
                            <a:moveTo>
                              <a:pt x="119" y="66"/>
                            </a:moveTo>
                            <a:lnTo>
                              <a:pt x="119" y="66"/>
                            </a:lnTo>
                            <a:lnTo>
                              <a:pt x="138" y="69"/>
                            </a:lnTo>
                            <a:lnTo>
                              <a:pt x="155" y="69"/>
                            </a:lnTo>
                            <a:lnTo>
                              <a:pt x="172" y="69"/>
                            </a:lnTo>
                            <a:lnTo>
                              <a:pt x="172" y="69"/>
                            </a:lnTo>
                            <a:lnTo>
                              <a:pt x="177" y="69"/>
                            </a:lnTo>
                            <a:lnTo>
                              <a:pt x="181" y="69"/>
                            </a:lnTo>
                            <a:lnTo>
                              <a:pt x="185" y="72"/>
                            </a:lnTo>
                            <a:lnTo>
                              <a:pt x="185" y="72"/>
                            </a:lnTo>
                            <a:lnTo>
                              <a:pt x="195" y="75"/>
                            </a:lnTo>
                            <a:lnTo>
                              <a:pt x="203" y="78"/>
                            </a:lnTo>
                            <a:lnTo>
                              <a:pt x="203" y="78"/>
                            </a:lnTo>
                            <a:lnTo>
                              <a:pt x="208" y="79"/>
                            </a:lnTo>
                            <a:lnTo>
                              <a:pt x="212" y="78"/>
                            </a:lnTo>
                            <a:lnTo>
                              <a:pt x="216" y="77"/>
                            </a:lnTo>
                            <a:lnTo>
                              <a:pt x="220" y="74"/>
                            </a:lnTo>
                            <a:lnTo>
                              <a:pt x="224" y="70"/>
                            </a:lnTo>
                            <a:lnTo>
                              <a:pt x="225" y="69"/>
                            </a:lnTo>
                            <a:lnTo>
                              <a:pt x="225" y="69"/>
                            </a:lnTo>
                            <a:lnTo>
                              <a:pt x="225" y="64"/>
                            </a:lnTo>
                            <a:lnTo>
                              <a:pt x="224" y="59"/>
                            </a:lnTo>
                            <a:lnTo>
                              <a:pt x="222" y="58"/>
                            </a:lnTo>
                            <a:lnTo>
                              <a:pt x="220" y="57"/>
                            </a:lnTo>
                            <a:lnTo>
                              <a:pt x="220" y="57"/>
                            </a:lnTo>
                            <a:lnTo>
                              <a:pt x="214" y="56"/>
                            </a:lnTo>
                            <a:lnTo>
                              <a:pt x="205" y="56"/>
                            </a:lnTo>
                            <a:lnTo>
                              <a:pt x="197" y="58"/>
                            </a:lnTo>
                            <a:lnTo>
                              <a:pt x="197" y="58"/>
                            </a:lnTo>
                            <a:lnTo>
                              <a:pt x="197" y="53"/>
                            </a:lnTo>
                            <a:lnTo>
                              <a:pt x="194" y="50"/>
                            </a:lnTo>
                            <a:lnTo>
                              <a:pt x="192" y="48"/>
                            </a:lnTo>
                            <a:lnTo>
                              <a:pt x="189" y="47"/>
                            </a:lnTo>
                            <a:lnTo>
                              <a:pt x="189" y="47"/>
                            </a:lnTo>
                            <a:lnTo>
                              <a:pt x="181" y="46"/>
                            </a:lnTo>
                            <a:lnTo>
                              <a:pt x="172" y="45"/>
                            </a:lnTo>
                            <a:lnTo>
                              <a:pt x="172" y="45"/>
                            </a:lnTo>
                            <a:lnTo>
                              <a:pt x="168" y="43"/>
                            </a:lnTo>
                            <a:lnTo>
                              <a:pt x="167" y="41"/>
                            </a:lnTo>
                            <a:lnTo>
                              <a:pt x="167" y="37"/>
                            </a:lnTo>
                            <a:lnTo>
                              <a:pt x="167" y="37"/>
                            </a:lnTo>
                            <a:lnTo>
                              <a:pt x="173" y="36"/>
                            </a:lnTo>
                            <a:lnTo>
                              <a:pt x="178" y="34"/>
                            </a:lnTo>
                            <a:lnTo>
                              <a:pt x="182" y="32"/>
                            </a:lnTo>
                            <a:lnTo>
                              <a:pt x="182" y="32"/>
                            </a:lnTo>
                            <a:lnTo>
                              <a:pt x="182" y="30"/>
                            </a:lnTo>
                            <a:lnTo>
                              <a:pt x="181" y="27"/>
                            </a:lnTo>
                            <a:lnTo>
                              <a:pt x="178" y="25"/>
                            </a:lnTo>
                            <a:lnTo>
                              <a:pt x="178" y="25"/>
                            </a:lnTo>
                            <a:lnTo>
                              <a:pt x="178" y="23"/>
                            </a:lnTo>
                            <a:lnTo>
                              <a:pt x="176" y="21"/>
                            </a:lnTo>
                            <a:lnTo>
                              <a:pt x="173" y="20"/>
                            </a:lnTo>
                            <a:lnTo>
                              <a:pt x="173" y="20"/>
                            </a:lnTo>
                            <a:lnTo>
                              <a:pt x="158" y="21"/>
                            </a:lnTo>
                            <a:lnTo>
                              <a:pt x="150" y="23"/>
                            </a:lnTo>
                            <a:lnTo>
                              <a:pt x="141" y="21"/>
                            </a:lnTo>
                            <a:lnTo>
                              <a:pt x="141" y="21"/>
                            </a:lnTo>
                            <a:lnTo>
                              <a:pt x="131" y="20"/>
                            </a:lnTo>
                            <a:lnTo>
                              <a:pt x="124" y="16"/>
                            </a:lnTo>
                            <a:lnTo>
                              <a:pt x="117" y="12"/>
                            </a:lnTo>
                            <a:lnTo>
                              <a:pt x="117" y="12"/>
                            </a:lnTo>
                            <a:lnTo>
                              <a:pt x="114" y="10"/>
                            </a:lnTo>
                            <a:lnTo>
                              <a:pt x="113" y="9"/>
                            </a:lnTo>
                            <a:lnTo>
                              <a:pt x="112" y="9"/>
                            </a:lnTo>
                            <a:lnTo>
                              <a:pt x="112" y="9"/>
                            </a:lnTo>
                            <a:lnTo>
                              <a:pt x="108" y="14"/>
                            </a:lnTo>
                            <a:lnTo>
                              <a:pt x="106" y="18"/>
                            </a:lnTo>
                            <a:lnTo>
                              <a:pt x="102" y="20"/>
                            </a:lnTo>
                            <a:lnTo>
                              <a:pt x="102" y="20"/>
                            </a:lnTo>
                            <a:lnTo>
                              <a:pt x="92" y="21"/>
                            </a:lnTo>
                            <a:lnTo>
                              <a:pt x="81" y="23"/>
                            </a:lnTo>
                            <a:lnTo>
                              <a:pt x="69" y="21"/>
                            </a:lnTo>
                            <a:lnTo>
                              <a:pt x="69" y="21"/>
                            </a:lnTo>
                            <a:lnTo>
                              <a:pt x="69" y="16"/>
                            </a:lnTo>
                            <a:lnTo>
                              <a:pt x="66" y="13"/>
                            </a:lnTo>
                            <a:lnTo>
                              <a:pt x="63" y="9"/>
                            </a:lnTo>
                            <a:lnTo>
                              <a:pt x="63" y="9"/>
                            </a:lnTo>
                            <a:lnTo>
                              <a:pt x="57" y="8"/>
                            </a:lnTo>
                            <a:lnTo>
                              <a:pt x="49" y="7"/>
                            </a:lnTo>
                            <a:lnTo>
                              <a:pt x="41" y="7"/>
                            </a:lnTo>
                            <a:lnTo>
                              <a:pt x="41" y="7"/>
                            </a:lnTo>
                            <a:lnTo>
                              <a:pt x="38" y="5"/>
                            </a:lnTo>
                            <a:lnTo>
                              <a:pt x="32" y="2"/>
                            </a:lnTo>
                            <a:lnTo>
                              <a:pt x="32" y="2"/>
                            </a:lnTo>
                            <a:lnTo>
                              <a:pt x="25" y="0"/>
                            </a:lnTo>
                            <a:lnTo>
                              <a:pt x="22" y="0"/>
                            </a:lnTo>
                            <a:lnTo>
                              <a:pt x="10" y="4"/>
                            </a:lnTo>
                            <a:lnTo>
                              <a:pt x="10" y="4"/>
                            </a:lnTo>
                            <a:lnTo>
                              <a:pt x="6" y="7"/>
                            </a:lnTo>
                            <a:lnTo>
                              <a:pt x="4" y="9"/>
                            </a:lnTo>
                            <a:lnTo>
                              <a:pt x="1" y="13"/>
                            </a:lnTo>
                            <a:lnTo>
                              <a:pt x="1" y="13"/>
                            </a:lnTo>
                            <a:lnTo>
                              <a:pt x="0" y="16"/>
                            </a:lnTo>
                            <a:lnTo>
                              <a:pt x="0" y="21"/>
                            </a:lnTo>
                            <a:lnTo>
                              <a:pt x="1" y="26"/>
                            </a:lnTo>
                            <a:lnTo>
                              <a:pt x="1" y="26"/>
                            </a:lnTo>
                            <a:lnTo>
                              <a:pt x="4" y="27"/>
                            </a:lnTo>
                            <a:lnTo>
                              <a:pt x="9" y="29"/>
                            </a:lnTo>
                            <a:lnTo>
                              <a:pt x="16" y="30"/>
                            </a:lnTo>
                            <a:lnTo>
                              <a:pt x="16" y="30"/>
                            </a:lnTo>
                            <a:lnTo>
                              <a:pt x="22" y="30"/>
                            </a:lnTo>
                            <a:lnTo>
                              <a:pt x="27" y="30"/>
                            </a:lnTo>
                            <a:lnTo>
                              <a:pt x="27" y="30"/>
                            </a:lnTo>
                            <a:lnTo>
                              <a:pt x="30" y="31"/>
                            </a:lnTo>
                            <a:lnTo>
                              <a:pt x="31" y="34"/>
                            </a:lnTo>
                            <a:lnTo>
                              <a:pt x="33" y="37"/>
                            </a:lnTo>
                            <a:lnTo>
                              <a:pt x="32" y="40"/>
                            </a:lnTo>
                            <a:lnTo>
                              <a:pt x="32" y="41"/>
                            </a:lnTo>
                            <a:lnTo>
                              <a:pt x="32" y="41"/>
                            </a:lnTo>
                            <a:lnTo>
                              <a:pt x="33" y="42"/>
                            </a:lnTo>
                            <a:lnTo>
                              <a:pt x="34" y="45"/>
                            </a:lnTo>
                            <a:lnTo>
                              <a:pt x="38" y="48"/>
                            </a:lnTo>
                            <a:lnTo>
                              <a:pt x="42" y="48"/>
                            </a:lnTo>
                            <a:lnTo>
                              <a:pt x="46" y="48"/>
                            </a:lnTo>
                            <a:lnTo>
                              <a:pt x="46" y="48"/>
                            </a:lnTo>
                            <a:lnTo>
                              <a:pt x="59" y="47"/>
                            </a:lnTo>
                            <a:lnTo>
                              <a:pt x="74" y="46"/>
                            </a:lnTo>
                            <a:lnTo>
                              <a:pt x="74" y="46"/>
                            </a:lnTo>
                            <a:lnTo>
                              <a:pt x="81" y="46"/>
                            </a:lnTo>
                            <a:lnTo>
                              <a:pt x="87" y="48"/>
                            </a:lnTo>
                            <a:lnTo>
                              <a:pt x="93" y="51"/>
                            </a:lnTo>
                            <a:lnTo>
                              <a:pt x="93" y="51"/>
                            </a:lnTo>
                            <a:lnTo>
                              <a:pt x="101" y="57"/>
                            </a:lnTo>
                            <a:lnTo>
                              <a:pt x="109" y="62"/>
                            </a:lnTo>
                            <a:lnTo>
                              <a:pt x="119" y="66"/>
                            </a:lnTo>
                            <a:lnTo>
                              <a:pt x="119" y="66"/>
                            </a:ln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/>
                        <a:endParaRPr/>
                      </a:p>
                    </p:txBody>
                  </p:sp>
                  <p:sp>
                    <p:nvSpPr>
                      <p:cNvPr id="57" name="Freeform: Shape 10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9898996" y="4374813"/>
                        <a:ext cx="79499" cy="54204"/>
                      </a:xfrm>
                      <a:custGeom>
                        <a:avLst/>
                        <a:gdLst>
                          <a:gd name="T0" fmla="*/ 7 w 88"/>
                          <a:gd name="T1" fmla="*/ 59 h 59"/>
                          <a:gd name="T2" fmla="*/ 7 w 88"/>
                          <a:gd name="T3" fmla="*/ 59 h 59"/>
                          <a:gd name="T4" fmla="*/ 11 w 88"/>
                          <a:gd name="T5" fmla="*/ 58 h 59"/>
                          <a:gd name="T6" fmla="*/ 16 w 88"/>
                          <a:gd name="T7" fmla="*/ 55 h 59"/>
                          <a:gd name="T8" fmla="*/ 24 w 88"/>
                          <a:gd name="T9" fmla="*/ 48 h 59"/>
                          <a:gd name="T10" fmla="*/ 35 w 88"/>
                          <a:gd name="T11" fmla="*/ 38 h 59"/>
                          <a:gd name="T12" fmla="*/ 45 w 88"/>
                          <a:gd name="T13" fmla="*/ 30 h 59"/>
                          <a:gd name="T14" fmla="*/ 45 w 88"/>
                          <a:gd name="T15" fmla="*/ 30 h 59"/>
                          <a:gd name="T16" fmla="*/ 63 w 88"/>
                          <a:gd name="T17" fmla="*/ 21 h 59"/>
                          <a:gd name="T18" fmla="*/ 77 w 88"/>
                          <a:gd name="T19" fmla="*/ 15 h 59"/>
                          <a:gd name="T20" fmla="*/ 83 w 88"/>
                          <a:gd name="T21" fmla="*/ 11 h 59"/>
                          <a:gd name="T22" fmla="*/ 87 w 88"/>
                          <a:gd name="T23" fmla="*/ 7 h 59"/>
                          <a:gd name="T24" fmla="*/ 87 w 88"/>
                          <a:gd name="T25" fmla="*/ 7 h 59"/>
                          <a:gd name="T26" fmla="*/ 88 w 88"/>
                          <a:gd name="T27" fmla="*/ 6 h 59"/>
                          <a:gd name="T28" fmla="*/ 87 w 88"/>
                          <a:gd name="T29" fmla="*/ 4 h 59"/>
                          <a:gd name="T30" fmla="*/ 84 w 88"/>
                          <a:gd name="T31" fmla="*/ 3 h 59"/>
                          <a:gd name="T32" fmla="*/ 82 w 88"/>
                          <a:gd name="T33" fmla="*/ 3 h 59"/>
                          <a:gd name="T34" fmla="*/ 72 w 88"/>
                          <a:gd name="T35" fmla="*/ 1 h 59"/>
                          <a:gd name="T36" fmla="*/ 72 w 88"/>
                          <a:gd name="T37" fmla="*/ 1 h 59"/>
                          <a:gd name="T38" fmla="*/ 65 w 88"/>
                          <a:gd name="T39" fmla="*/ 0 h 59"/>
                          <a:gd name="T40" fmla="*/ 57 w 88"/>
                          <a:gd name="T41" fmla="*/ 1 h 59"/>
                          <a:gd name="T42" fmla="*/ 54 w 88"/>
                          <a:gd name="T43" fmla="*/ 1 h 59"/>
                          <a:gd name="T44" fmla="*/ 50 w 88"/>
                          <a:gd name="T45" fmla="*/ 4 h 59"/>
                          <a:gd name="T46" fmla="*/ 50 w 88"/>
                          <a:gd name="T47" fmla="*/ 4 h 59"/>
                          <a:gd name="T48" fmla="*/ 45 w 88"/>
                          <a:gd name="T49" fmla="*/ 9 h 59"/>
                          <a:gd name="T50" fmla="*/ 43 w 88"/>
                          <a:gd name="T51" fmla="*/ 15 h 59"/>
                          <a:gd name="T52" fmla="*/ 43 w 88"/>
                          <a:gd name="T53" fmla="*/ 15 h 59"/>
                          <a:gd name="T54" fmla="*/ 40 w 88"/>
                          <a:gd name="T55" fmla="*/ 20 h 59"/>
                          <a:gd name="T56" fmla="*/ 38 w 88"/>
                          <a:gd name="T57" fmla="*/ 21 h 59"/>
                          <a:gd name="T58" fmla="*/ 38 w 88"/>
                          <a:gd name="T59" fmla="*/ 21 h 59"/>
                          <a:gd name="T60" fmla="*/ 34 w 88"/>
                          <a:gd name="T61" fmla="*/ 23 h 59"/>
                          <a:gd name="T62" fmla="*/ 30 w 88"/>
                          <a:gd name="T63" fmla="*/ 26 h 59"/>
                          <a:gd name="T64" fmla="*/ 25 w 88"/>
                          <a:gd name="T65" fmla="*/ 27 h 59"/>
                          <a:gd name="T66" fmla="*/ 25 w 88"/>
                          <a:gd name="T67" fmla="*/ 27 h 59"/>
                          <a:gd name="T68" fmla="*/ 14 w 88"/>
                          <a:gd name="T69" fmla="*/ 27 h 59"/>
                          <a:gd name="T70" fmla="*/ 9 w 88"/>
                          <a:gd name="T71" fmla="*/ 28 h 59"/>
                          <a:gd name="T72" fmla="*/ 6 w 88"/>
                          <a:gd name="T73" fmla="*/ 28 h 59"/>
                          <a:gd name="T74" fmla="*/ 6 w 88"/>
                          <a:gd name="T75" fmla="*/ 28 h 59"/>
                          <a:gd name="T76" fmla="*/ 2 w 88"/>
                          <a:gd name="T77" fmla="*/ 31 h 59"/>
                          <a:gd name="T78" fmla="*/ 1 w 88"/>
                          <a:gd name="T79" fmla="*/ 33 h 59"/>
                          <a:gd name="T80" fmla="*/ 0 w 88"/>
                          <a:gd name="T81" fmla="*/ 36 h 59"/>
                          <a:gd name="T82" fmla="*/ 0 w 88"/>
                          <a:gd name="T83" fmla="*/ 39 h 59"/>
                          <a:gd name="T84" fmla="*/ 0 w 88"/>
                          <a:gd name="T85" fmla="*/ 43 h 59"/>
                          <a:gd name="T86" fmla="*/ 1 w 88"/>
                          <a:gd name="T87" fmla="*/ 46 h 59"/>
                          <a:gd name="T88" fmla="*/ 1 w 88"/>
                          <a:gd name="T89" fmla="*/ 46 h 59"/>
                          <a:gd name="T90" fmla="*/ 1 w 88"/>
                          <a:gd name="T91" fmla="*/ 53 h 59"/>
                          <a:gd name="T92" fmla="*/ 3 w 88"/>
                          <a:gd name="T93" fmla="*/ 58 h 59"/>
                          <a:gd name="T94" fmla="*/ 5 w 88"/>
                          <a:gd name="T95" fmla="*/ 59 h 59"/>
                          <a:gd name="T96" fmla="*/ 7 w 88"/>
                          <a:gd name="T97" fmla="*/ 59 h 59"/>
                          <a:gd name="T98" fmla="*/ 7 w 88"/>
                          <a:gd name="T99" fmla="*/ 59 h 5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  <a:cxn ang="0">
                            <a:pos x="T76" y="T77"/>
                          </a:cxn>
                          <a:cxn ang="0">
                            <a:pos x="T78" y="T79"/>
                          </a:cxn>
                          <a:cxn ang="0">
                            <a:pos x="T80" y="T81"/>
                          </a:cxn>
                          <a:cxn ang="0">
                            <a:pos x="T82" y="T83"/>
                          </a:cxn>
                          <a:cxn ang="0">
                            <a:pos x="T84" y="T85"/>
                          </a:cxn>
                          <a:cxn ang="0">
                            <a:pos x="T86" y="T87"/>
                          </a:cxn>
                          <a:cxn ang="0">
                            <a:pos x="T88" y="T89"/>
                          </a:cxn>
                          <a:cxn ang="0">
                            <a:pos x="T90" y="T91"/>
                          </a:cxn>
                          <a:cxn ang="0">
                            <a:pos x="T92" y="T93"/>
                          </a:cxn>
                          <a:cxn ang="0">
                            <a:pos x="T94" y="T95"/>
                          </a:cxn>
                          <a:cxn ang="0">
                            <a:pos x="T96" y="T97"/>
                          </a:cxn>
                          <a:cxn ang="0">
                            <a:pos x="T98" y="T99"/>
                          </a:cxn>
                        </a:cxnLst>
                        <a:rect l="0" t="0" r="r" b="b"/>
                        <a:pathLst>
                          <a:path w="88" h="59">
                            <a:moveTo>
                              <a:pt x="7" y="59"/>
                            </a:moveTo>
                            <a:lnTo>
                              <a:pt x="7" y="59"/>
                            </a:lnTo>
                            <a:lnTo>
                              <a:pt x="11" y="58"/>
                            </a:lnTo>
                            <a:lnTo>
                              <a:pt x="16" y="55"/>
                            </a:lnTo>
                            <a:lnTo>
                              <a:pt x="24" y="48"/>
                            </a:lnTo>
                            <a:lnTo>
                              <a:pt x="35" y="38"/>
                            </a:lnTo>
                            <a:lnTo>
                              <a:pt x="45" y="30"/>
                            </a:lnTo>
                            <a:lnTo>
                              <a:pt x="45" y="30"/>
                            </a:lnTo>
                            <a:lnTo>
                              <a:pt x="63" y="21"/>
                            </a:lnTo>
                            <a:lnTo>
                              <a:pt x="77" y="15"/>
                            </a:lnTo>
                            <a:lnTo>
                              <a:pt x="83" y="11"/>
                            </a:lnTo>
                            <a:lnTo>
                              <a:pt x="87" y="7"/>
                            </a:lnTo>
                            <a:lnTo>
                              <a:pt x="87" y="7"/>
                            </a:lnTo>
                            <a:lnTo>
                              <a:pt x="88" y="6"/>
                            </a:lnTo>
                            <a:lnTo>
                              <a:pt x="87" y="4"/>
                            </a:lnTo>
                            <a:lnTo>
                              <a:pt x="84" y="3"/>
                            </a:lnTo>
                            <a:lnTo>
                              <a:pt x="82" y="3"/>
                            </a:lnTo>
                            <a:lnTo>
                              <a:pt x="72" y="1"/>
                            </a:lnTo>
                            <a:lnTo>
                              <a:pt x="72" y="1"/>
                            </a:lnTo>
                            <a:lnTo>
                              <a:pt x="65" y="0"/>
                            </a:lnTo>
                            <a:lnTo>
                              <a:pt x="57" y="1"/>
                            </a:lnTo>
                            <a:lnTo>
                              <a:pt x="54" y="1"/>
                            </a:lnTo>
                            <a:lnTo>
                              <a:pt x="50" y="4"/>
                            </a:lnTo>
                            <a:lnTo>
                              <a:pt x="50" y="4"/>
                            </a:lnTo>
                            <a:lnTo>
                              <a:pt x="45" y="9"/>
                            </a:lnTo>
                            <a:lnTo>
                              <a:pt x="43" y="15"/>
                            </a:lnTo>
                            <a:lnTo>
                              <a:pt x="43" y="15"/>
                            </a:lnTo>
                            <a:lnTo>
                              <a:pt x="40" y="20"/>
                            </a:lnTo>
                            <a:lnTo>
                              <a:pt x="38" y="21"/>
                            </a:lnTo>
                            <a:lnTo>
                              <a:pt x="38" y="21"/>
                            </a:lnTo>
                            <a:lnTo>
                              <a:pt x="34" y="23"/>
                            </a:lnTo>
                            <a:lnTo>
                              <a:pt x="30" y="26"/>
                            </a:lnTo>
                            <a:lnTo>
                              <a:pt x="25" y="27"/>
                            </a:lnTo>
                            <a:lnTo>
                              <a:pt x="25" y="27"/>
                            </a:lnTo>
                            <a:lnTo>
                              <a:pt x="14" y="27"/>
                            </a:lnTo>
                            <a:lnTo>
                              <a:pt x="9" y="28"/>
                            </a:lnTo>
                            <a:lnTo>
                              <a:pt x="6" y="28"/>
                            </a:lnTo>
                            <a:lnTo>
                              <a:pt x="6" y="28"/>
                            </a:lnTo>
                            <a:lnTo>
                              <a:pt x="2" y="31"/>
                            </a:lnTo>
                            <a:lnTo>
                              <a:pt x="1" y="33"/>
                            </a:lnTo>
                            <a:lnTo>
                              <a:pt x="0" y="36"/>
                            </a:lnTo>
                            <a:lnTo>
                              <a:pt x="0" y="39"/>
                            </a:lnTo>
                            <a:lnTo>
                              <a:pt x="0" y="43"/>
                            </a:lnTo>
                            <a:lnTo>
                              <a:pt x="1" y="46"/>
                            </a:lnTo>
                            <a:lnTo>
                              <a:pt x="1" y="46"/>
                            </a:lnTo>
                            <a:lnTo>
                              <a:pt x="1" y="53"/>
                            </a:lnTo>
                            <a:lnTo>
                              <a:pt x="3" y="58"/>
                            </a:lnTo>
                            <a:lnTo>
                              <a:pt x="5" y="59"/>
                            </a:lnTo>
                            <a:lnTo>
                              <a:pt x="7" y="59"/>
                            </a:lnTo>
                            <a:lnTo>
                              <a:pt x="7" y="59"/>
                            </a:ln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/>
                        <a:endParaRPr/>
                      </a:p>
                    </p:txBody>
                  </p:sp>
                  <p:sp>
                    <p:nvSpPr>
                      <p:cNvPr id="58" name="Freeform: Shape 10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9812270" y="4121862"/>
                        <a:ext cx="130089" cy="186099"/>
                      </a:xfrm>
                      <a:custGeom>
                        <a:avLst/>
                        <a:gdLst>
                          <a:gd name="T0" fmla="*/ 97 w 144"/>
                          <a:gd name="T1" fmla="*/ 85 h 206"/>
                          <a:gd name="T2" fmla="*/ 102 w 144"/>
                          <a:gd name="T3" fmla="*/ 79 h 206"/>
                          <a:gd name="T4" fmla="*/ 97 w 144"/>
                          <a:gd name="T5" fmla="*/ 71 h 206"/>
                          <a:gd name="T6" fmla="*/ 81 w 144"/>
                          <a:gd name="T7" fmla="*/ 76 h 206"/>
                          <a:gd name="T8" fmla="*/ 71 w 144"/>
                          <a:gd name="T9" fmla="*/ 74 h 206"/>
                          <a:gd name="T10" fmla="*/ 59 w 144"/>
                          <a:gd name="T11" fmla="*/ 76 h 206"/>
                          <a:gd name="T12" fmla="*/ 48 w 144"/>
                          <a:gd name="T13" fmla="*/ 80 h 206"/>
                          <a:gd name="T14" fmla="*/ 38 w 144"/>
                          <a:gd name="T15" fmla="*/ 68 h 206"/>
                          <a:gd name="T16" fmla="*/ 42 w 144"/>
                          <a:gd name="T17" fmla="*/ 41 h 206"/>
                          <a:gd name="T18" fmla="*/ 54 w 144"/>
                          <a:gd name="T19" fmla="*/ 37 h 206"/>
                          <a:gd name="T20" fmla="*/ 77 w 144"/>
                          <a:gd name="T21" fmla="*/ 41 h 206"/>
                          <a:gd name="T22" fmla="*/ 99 w 144"/>
                          <a:gd name="T23" fmla="*/ 42 h 206"/>
                          <a:gd name="T24" fmla="*/ 126 w 144"/>
                          <a:gd name="T25" fmla="*/ 41 h 206"/>
                          <a:gd name="T26" fmla="*/ 137 w 144"/>
                          <a:gd name="T27" fmla="*/ 27 h 206"/>
                          <a:gd name="T28" fmla="*/ 144 w 144"/>
                          <a:gd name="T29" fmla="*/ 10 h 206"/>
                          <a:gd name="T30" fmla="*/ 139 w 144"/>
                          <a:gd name="T31" fmla="*/ 0 h 206"/>
                          <a:gd name="T32" fmla="*/ 128 w 144"/>
                          <a:gd name="T33" fmla="*/ 10 h 206"/>
                          <a:gd name="T34" fmla="*/ 121 w 144"/>
                          <a:gd name="T35" fmla="*/ 20 h 206"/>
                          <a:gd name="T36" fmla="*/ 101 w 144"/>
                          <a:gd name="T37" fmla="*/ 22 h 206"/>
                          <a:gd name="T38" fmla="*/ 65 w 144"/>
                          <a:gd name="T39" fmla="*/ 14 h 206"/>
                          <a:gd name="T40" fmla="*/ 53 w 144"/>
                          <a:gd name="T41" fmla="*/ 10 h 206"/>
                          <a:gd name="T42" fmla="*/ 40 w 144"/>
                          <a:gd name="T43" fmla="*/ 27 h 206"/>
                          <a:gd name="T44" fmla="*/ 26 w 144"/>
                          <a:gd name="T45" fmla="*/ 32 h 206"/>
                          <a:gd name="T46" fmla="*/ 21 w 144"/>
                          <a:gd name="T47" fmla="*/ 47 h 206"/>
                          <a:gd name="T48" fmla="*/ 16 w 144"/>
                          <a:gd name="T49" fmla="*/ 86 h 206"/>
                          <a:gd name="T50" fmla="*/ 11 w 144"/>
                          <a:gd name="T51" fmla="*/ 104 h 206"/>
                          <a:gd name="T52" fmla="*/ 6 w 144"/>
                          <a:gd name="T53" fmla="*/ 119 h 206"/>
                          <a:gd name="T54" fmla="*/ 0 w 144"/>
                          <a:gd name="T55" fmla="*/ 127 h 206"/>
                          <a:gd name="T56" fmla="*/ 12 w 144"/>
                          <a:gd name="T57" fmla="*/ 151 h 206"/>
                          <a:gd name="T58" fmla="*/ 17 w 144"/>
                          <a:gd name="T59" fmla="*/ 170 h 206"/>
                          <a:gd name="T60" fmla="*/ 16 w 144"/>
                          <a:gd name="T61" fmla="*/ 193 h 206"/>
                          <a:gd name="T62" fmla="*/ 22 w 144"/>
                          <a:gd name="T63" fmla="*/ 206 h 206"/>
                          <a:gd name="T64" fmla="*/ 28 w 144"/>
                          <a:gd name="T65" fmla="*/ 201 h 206"/>
                          <a:gd name="T66" fmla="*/ 37 w 144"/>
                          <a:gd name="T67" fmla="*/ 178 h 206"/>
                          <a:gd name="T68" fmla="*/ 35 w 144"/>
                          <a:gd name="T69" fmla="*/ 145 h 206"/>
                          <a:gd name="T70" fmla="*/ 37 w 144"/>
                          <a:gd name="T71" fmla="*/ 128 h 206"/>
                          <a:gd name="T72" fmla="*/ 43 w 144"/>
                          <a:gd name="T73" fmla="*/ 129 h 206"/>
                          <a:gd name="T74" fmla="*/ 50 w 144"/>
                          <a:gd name="T75" fmla="*/ 144 h 206"/>
                          <a:gd name="T76" fmla="*/ 56 w 144"/>
                          <a:gd name="T77" fmla="*/ 162 h 206"/>
                          <a:gd name="T78" fmla="*/ 60 w 144"/>
                          <a:gd name="T79" fmla="*/ 179 h 206"/>
                          <a:gd name="T80" fmla="*/ 70 w 144"/>
                          <a:gd name="T81" fmla="*/ 178 h 206"/>
                          <a:gd name="T82" fmla="*/ 87 w 144"/>
                          <a:gd name="T83" fmla="*/ 170 h 206"/>
                          <a:gd name="T84" fmla="*/ 89 w 144"/>
                          <a:gd name="T85" fmla="*/ 163 h 206"/>
                          <a:gd name="T86" fmla="*/ 81 w 144"/>
                          <a:gd name="T87" fmla="*/ 151 h 206"/>
                          <a:gd name="T88" fmla="*/ 86 w 144"/>
                          <a:gd name="T89" fmla="*/ 140 h 206"/>
                          <a:gd name="T90" fmla="*/ 72 w 144"/>
                          <a:gd name="T91" fmla="*/ 119 h 206"/>
                          <a:gd name="T92" fmla="*/ 64 w 144"/>
                          <a:gd name="T93" fmla="*/ 104 h 206"/>
                          <a:gd name="T94" fmla="*/ 76 w 144"/>
                          <a:gd name="T95" fmla="*/ 101 h 206"/>
                          <a:gd name="T96" fmla="*/ 85 w 144"/>
                          <a:gd name="T97" fmla="*/ 90 h 206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  <a:cxn ang="0">
                            <a:pos x="T76" y="T77"/>
                          </a:cxn>
                          <a:cxn ang="0">
                            <a:pos x="T78" y="T79"/>
                          </a:cxn>
                          <a:cxn ang="0">
                            <a:pos x="T80" y="T81"/>
                          </a:cxn>
                          <a:cxn ang="0">
                            <a:pos x="T82" y="T83"/>
                          </a:cxn>
                          <a:cxn ang="0">
                            <a:pos x="T84" y="T85"/>
                          </a:cxn>
                          <a:cxn ang="0">
                            <a:pos x="T86" y="T87"/>
                          </a:cxn>
                          <a:cxn ang="0">
                            <a:pos x="T88" y="T89"/>
                          </a:cxn>
                          <a:cxn ang="0">
                            <a:pos x="T90" y="T91"/>
                          </a:cxn>
                          <a:cxn ang="0">
                            <a:pos x="T92" y="T93"/>
                          </a:cxn>
                          <a:cxn ang="0">
                            <a:pos x="T94" y="T95"/>
                          </a:cxn>
                          <a:cxn ang="0">
                            <a:pos x="T96" y="T97"/>
                          </a:cxn>
                        </a:cxnLst>
                        <a:rect l="0" t="0" r="r" b="b"/>
                        <a:pathLst>
                          <a:path w="144" h="206">
                            <a:moveTo>
                              <a:pt x="85" y="90"/>
                            </a:moveTo>
                            <a:lnTo>
                              <a:pt x="85" y="90"/>
                            </a:lnTo>
                            <a:lnTo>
                              <a:pt x="92" y="87"/>
                            </a:lnTo>
                            <a:lnTo>
                              <a:pt x="97" y="85"/>
                            </a:lnTo>
                            <a:lnTo>
                              <a:pt x="101" y="82"/>
                            </a:lnTo>
                            <a:lnTo>
                              <a:pt x="101" y="82"/>
                            </a:lnTo>
                            <a:lnTo>
                              <a:pt x="102" y="81"/>
                            </a:lnTo>
                            <a:lnTo>
                              <a:pt x="102" y="79"/>
                            </a:lnTo>
                            <a:lnTo>
                              <a:pt x="102" y="75"/>
                            </a:lnTo>
                            <a:lnTo>
                              <a:pt x="99" y="73"/>
                            </a:lnTo>
                            <a:lnTo>
                              <a:pt x="99" y="73"/>
                            </a:lnTo>
                            <a:lnTo>
                              <a:pt x="97" y="71"/>
                            </a:lnTo>
                            <a:lnTo>
                              <a:pt x="91" y="73"/>
                            </a:lnTo>
                            <a:lnTo>
                              <a:pt x="91" y="73"/>
                            </a:lnTo>
                            <a:lnTo>
                              <a:pt x="81" y="76"/>
                            </a:lnTo>
                            <a:lnTo>
                              <a:pt x="81" y="76"/>
                            </a:lnTo>
                            <a:lnTo>
                              <a:pt x="78" y="76"/>
                            </a:lnTo>
                            <a:lnTo>
                              <a:pt x="77" y="76"/>
                            </a:lnTo>
                            <a:lnTo>
                              <a:pt x="77" y="76"/>
                            </a:lnTo>
                            <a:lnTo>
                              <a:pt x="71" y="74"/>
                            </a:lnTo>
                            <a:lnTo>
                              <a:pt x="66" y="73"/>
                            </a:lnTo>
                            <a:lnTo>
                              <a:pt x="62" y="73"/>
                            </a:lnTo>
                            <a:lnTo>
                              <a:pt x="62" y="73"/>
                            </a:lnTo>
                            <a:lnTo>
                              <a:pt x="59" y="76"/>
                            </a:lnTo>
                            <a:lnTo>
                              <a:pt x="58" y="80"/>
                            </a:lnTo>
                            <a:lnTo>
                              <a:pt x="56" y="85"/>
                            </a:lnTo>
                            <a:lnTo>
                              <a:pt x="56" y="85"/>
                            </a:lnTo>
                            <a:lnTo>
                              <a:pt x="48" y="80"/>
                            </a:lnTo>
                            <a:lnTo>
                              <a:pt x="43" y="74"/>
                            </a:lnTo>
                            <a:lnTo>
                              <a:pt x="40" y="71"/>
                            </a:lnTo>
                            <a:lnTo>
                              <a:pt x="38" y="68"/>
                            </a:lnTo>
                            <a:lnTo>
                              <a:pt x="38" y="68"/>
                            </a:lnTo>
                            <a:lnTo>
                              <a:pt x="38" y="63"/>
                            </a:lnTo>
                            <a:lnTo>
                              <a:pt x="38" y="58"/>
                            </a:lnTo>
                            <a:lnTo>
                              <a:pt x="39" y="49"/>
                            </a:lnTo>
                            <a:lnTo>
                              <a:pt x="42" y="41"/>
                            </a:lnTo>
                            <a:lnTo>
                              <a:pt x="42" y="41"/>
                            </a:lnTo>
                            <a:lnTo>
                              <a:pt x="47" y="39"/>
                            </a:lnTo>
                            <a:lnTo>
                              <a:pt x="50" y="38"/>
                            </a:lnTo>
                            <a:lnTo>
                              <a:pt x="54" y="37"/>
                            </a:lnTo>
                            <a:lnTo>
                              <a:pt x="54" y="37"/>
                            </a:lnTo>
                            <a:lnTo>
                              <a:pt x="62" y="38"/>
                            </a:lnTo>
                            <a:lnTo>
                              <a:pt x="70" y="39"/>
                            </a:lnTo>
                            <a:lnTo>
                              <a:pt x="77" y="41"/>
                            </a:lnTo>
                            <a:lnTo>
                              <a:pt x="85" y="38"/>
                            </a:lnTo>
                            <a:lnTo>
                              <a:pt x="85" y="38"/>
                            </a:lnTo>
                            <a:lnTo>
                              <a:pt x="88" y="39"/>
                            </a:lnTo>
                            <a:lnTo>
                              <a:pt x="99" y="42"/>
                            </a:lnTo>
                            <a:lnTo>
                              <a:pt x="107" y="43"/>
                            </a:lnTo>
                            <a:lnTo>
                              <a:pt x="113" y="43"/>
                            </a:lnTo>
                            <a:lnTo>
                              <a:pt x="120" y="42"/>
                            </a:lnTo>
                            <a:lnTo>
                              <a:pt x="126" y="41"/>
                            </a:lnTo>
                            <a:lnTo>
                              <a:pt x="126" y="41"/>
                            </a:lnTo>
                            <a:lnTo>
                              <a:pt x="131" y="37"/>
                            </a:lnTo>
                            <a:lnTo>
                              <a:pt x="135" y="32"/>
                            </a:lnTo>
                            <a:lnTo>
                              <a:pt x="137" y="27"/>
                            </a:lnTo>
                            <a:lnTo>
                              <a:pt x="140" y="22"/>
                            </a:lnTo>
                            <a:lnTo>
                              <a:pt x="142" y="14"/>
                            </a:lnTo>
                            <a:lnTo>
                              <a:pt x="144" y="10"/>
                            </a:lnTo>
                            <a:lnTo>
                              <a:pt x="144" y="10"/>
                            </a:lnTo>
                            <a:lnTo>
                              <a:pt x="142" y="5"/>
                            </a:lnTo>
                            <a:lnTo>
                              <a:pt x="140" y="1"/>
                            </a:lnTo>
                            <a:lnTo>
                              <a:pt x="140" y="1"/>
                            </a:lnTo>
                            <a:lnTo>
                              <a:pt x="139" y="0"/>
                            </a:lnTo>
                            <a:lnTo>
                              <a:pt x="139" y="0"/>
                            </a:lnTo>
                            <a:lnTo>
                              <a:pt x="135" y="1"/>
                            </a:lnTo>
                            <a:lnTo>
                              <a:pt x="131" y="5"/>
                            </a:lnTo>
                            <a:lnTo>
                              <a:pt x="128" y="10"/>
                            </a:lnTo>
                            <a:lnTo>
                              <a:pt x="128" y="10"/>
                            </a:lnTo>
                            <a:lnTo>
                              <a:pt x="128" y="12"/>
                            </a:lnTo>
                            <a:lnTo>
                              <a:pt x="125" y="15"/>
                            </a:lnTo>
                            <a:lnTo>
                              <a:pt x="121" y="20"/>
                            </a:lnTo>
                            <a:lnTo>
                              <a:pt x="118" y="21"/>
                            </a:lnTo>
                            <a:lnTo>
                              <a:pt x="114" y="22"/>
                            </a:lnTo>
                            <a:lnTo>
                              <a:pt x="114" y="22"/>
                            </a:lnTo>
                            <a:lnTo>
                              <a:pt x="101" y="22"/>
                            </a:lnTo>
                            <a:lnTo>
                              <a:pt x="87" y="21"/>
                            </a:lnTo>
                            <a:lnTo>
                              <a:pt x="72" y="20"/>
                            </a:lnTo>
                            <a:lnTo>
                              <a:pt x="72" y="20"/>
                            </a:lnTo>
                            <a:lnTo>
                              <a:pt x="65" y="14"/>
                            </a:lnTo>
                            <a:lnTo>
                              <a:pt x="59" y="10"/>
                            </a:lnTo>
                            <a:lnTo>
                              <a:pt x="55" y="9"/>
                            </a:lnTo>
                            <a:lnTo>
                              <a:pt x="53" y="10"/>
                            </a:lnTo>
                            <a:lnTo>
                              <a:pt x="53" y="10"/>
                            </a:lnTo>
                            <a:lnTo>
                              <a:pt x="50" y="11"/>
                            </a:lnTo>
                            <a:lnTo>
                              <a:pt x="47" y="14"/>
                            </a:lnTo>
                            <a:lnTo>
                              <a:pt x="43" y="19"/>
                            </a:lnTo>
                            <a:lnTo>
                              <a:pt x="40" y="27"/>
                            </a:lnTo>
                            <a:lnTo>
                              <a:pt x="40" y="27"/>
                            </a:lnTo>
                            <a:lnTo>
                              <a:pt x="33" y="28"/>
                            </a:lnTo>
                            <a:lnTo>
                              <a:pt x="27" y="30"/>
                            </a:lnTo>
                            <a:lnTo>
                              <a:pt x="26" y="32"/>
                            </a:lnTo>
                            <a:lnTo>
                              <a:pt x="23" y="33"/>
                            </a:lnTo>
                            <a:lnTo>
                              <a:pt x="23" y="33"/>
                            </a:lnTo>
                            <a:lnTo>
                              <a:pt x="22" y="39"/>
                            </a:lnTo>
                            <a:lnTo>
                              <a:pt x="21" y="47"/>
                            </a:lnTo>
                            <a:lnTo>
                              <a:pt x="20" y="63"/>
                            </a:lnTo>
                            <a:lnTo>
                              <a:pt x="20" y="80"/>
                            </a:lnTo>
                            <a:lnTo>
                              <a:pt x="20" y="80"/>
                            </a:lnTo>
                            <a:lnTo>
                              <a:pt x="16" y="86"/>
                            </a:lnTo>
                            <a:lnTo>
                              <a:pt x="15" y="92"/>
                            </a:lnTo>
                            <a:lnTo>
                              <a:pt x="12" y="98"/>
                            </a:lnTo>
                            <a:lnTo>
                              <a:pt x="12" y="98"/>
                            </a:lnTo>
                            <a:lnTo>
                              <a:pt x="11" y="104"/>
                            </a:lnTo>
                            <a:lnTo>
                              <a:pt x="11" y="111"/>
                            </a:lnTo>
                            <a:lnTo>
                              <a:pt x="12" y="117"/>
                            </a:lnTo>
                            <a:lnTo>
                              <a:pt x="12" y="117"/>
                            </a:lnTo>
                            <a:lnTo>
                              <a:pt x="6" y="119"/>
                            </a:lnTo>
                            <a:lnTo>
                              <a:pt x="2" y="123"/>
                            </a:lnTo>
                            <a:lnTo>
                              <a:pt x="1" y="124"/>
                            </a:lnTo>
                            <a:lnTo>
                              <a:pt x="0" y="127"/>
                            </a:lnTo>
                            <a:lnTo>
                              <a:pt x="0" y="127"/>
                            </a:lnTo>
                            <a:lnTo>
                              <a:pt x="1" y="130"/>
                            </a:lnTo>
                            <a:lnTo>
                              <a:pt x="2" y="135"/>
                            </a:lnTo>
                            <a:lnTo>
                              <a:pt x="6" y="143"/>
                            </a:lnTo>
                            <a:lnTo>
                              <a:pt x="12" y="151"/>
                            </a:lnTo>
                            <a:lnTo>
                              <a:pt x="12" y="151"/>
                            </a:lnTo>
                            <a:lnTo>
                              <a:pt x="15" y="156"/>
                            </a:lnTo>
                            <a:lnTo>
                              <a:pt x="16" y="162"/>
                            </a:lnTo>
                            <a:lnTo>
                              <a:pt x="17" y="170"/>
                            </a:lnTo>
                            <a:lnTo>
                              <a:pt x="17" y="170"/>
                            </a:lnTo>
                            <a:lnTo>
                              <a:pt x="17" y="178"/>
                            </a:lnTo>
                            <a:lnTo>
                              <a:pt x="17" y="186"/>
                            </a:lnTo>
                            <a:lnTo>
                              <a:pt x="16" y="193"/>
                            </a:lnTo>
                            <a:lnTo>
                              <a:pt x="16" y="193"/>
                            </a:lnTo>
                            <a:lnTo>
                              <a:pt x="18" y="200"/>
                            </a:lnTo>
                            <a:lnTo>
                              <a:pt x="21" y="205"/>
                            </a:lnTo>
                            <a:lnTo>
                              <a:pt x="22" y="206"/>
                            </a:lnTo>
                            <a:lnTo>
                              <a:pt x="24" y="206"/>
                            </a:lnTo>
                            <a:lnTo>
                              <a:pt x="24" y="206"/>
                            </a:lnTo>
                            <a:lnTo>
                              <a:pt x="26" y="205"/>
                            </a:lnTo>
                            <a:lnTo>
                              <a:pt x="28" y="201"/>
                            </a:lnTo>
                            <a:lnTo>
                              <a:pt x="32" y="194"/>
                            </a:lnTo>
                            <a:lnTo>
                              <a:pt x="35" y="183"/>
                            </a:lnTo>
                            <a:lnTo>
                              <a:pt x="35" y="183"/>
                            </a:lnTo>
                            <a:lnTo>
                              <a:pt x="37" y="178"/>
                            </a:lnTo>
                            <a:lnTo>
                              <a:pt x="38" y="172"/>
                            </a:lnTo>
                            <a:lnTo>
                              <a:pt x="38" y="165"/>
                            </a:lnTo>
                            <a:lnTo>
                              <a:pt x="38" y="165"/>
                            </a:lnTo>
                            <a:lnTo>
                              <a:pt x="35" y="145"/>
                            </a:lnTo>
                            <a:lnTo>
                              <a:pt x="34" y="135"/>
                            </a:lnTo>
                            <a:lnTo>
                              <a:pt x="34" y="135"/>
                            </a:lnTo>
                            <a:lnTo>
                              <a:pt x="35" y="130"/>
                            </a:lnTo>
                            <a:lnTo>
                              <a:pt x="37" y="128"/>
                            </a:lnTo>
                            <a:lnTo>
                              <a:pt x="38" y="127"/>
                            </a:lnTo>
                            <a:lnTo>
                              <a:pt x="39" y="128"/>
                            </a:lnTo>
                            <a:lnTo>
                              <a:pt x="39" y="128"/>
                            </a:lnTo>
                            <a:lnTo>
                              <a:pt x="43" y="129"/>
                            </a:lnTo>
                            <a:lnTo>
                              <a:pt x="47" y="134"/>
                            </a:lnTo>
                            <a:lnTo>
                              <a:pt x="50" y="140"/>
                            </a:lnTo>
                            <a:lnTo>
                              <a:pt x="50" y="140"/>
                            </a:lnTo>
                            <a:lnTo>
                              <a:pt x="50" y="144"/>
                            </a:lnTo>
                            <a:lnTo>
                              <a:pt x="51" y="152"/>
                            </a:lnTo>
                            <a:lnTo>
                              <a:pt x="51" y="152"/>
                            </a:lnTo>
                            <a:lnTo>
                              <a:pt x="55" y="160"/>
                            </a:lnTo>
                            <a:lnTo>
                              <a:pt x="56" y="162"/>
                            </a:lnTo>
                            <a:lnTo>
                              <a:pt x="56" y="162"/>
                            </a:lnTo>
                            <a:lnTo>
                              <a:pt x="58" y="171"/>
                            </a:lnTo>
                            <a:lnTo>
                              <a:pt x="59" y="177"/>
                            </a:lnTo>
                            <a:lnTo>
                              <a:pt x="60" y="179"/>
                            </a:lnTo>
                            <a:lnTo>
                              <a:pt x="60" y="179"/>
                            </a:lnTo>
                            <a:lnTo>
                              <a:pt x="62" y="181"/>
                            </a:lnTo>
                            <a:lnTo>
                              <a:pt x="65" y="181"/>
                            </a:lnTo>
                            <a:lnTo>
                              <a:pt x="70" y="178"/>
                            </a:lnTo>
                            <a:lnTo>
                              <a:pt x="76" y="173"/>
                            </a:lnTo>
                            <a:lnTo>
                              <a:pt x="76" y="173"/>
                            </a:lnTo>
                            <a:lnTo>
                              <a:pt x="82" y="172"/>
                            </a:lnTo>
                            <a:lnTo>
                              <a:pt x="87" y="170"/>
                            </a:lnTo>
                            <a:lnTo>
                              <a:pt x="88" y="168"/>
                            </a:lnTo>
                            <a:lnTo>
                              <a:pt x="89" y="166"/>
                            </a:lnTo>
                            <a:lnTo>
                              <a:pt x="89" y="166"/>
                            </a:lnTo>
                            <a:lnTo>
                              <a:pt x="89" y="163"/>
                            </a:lnTo>
                            <a:lnTo>
                              <a:pt x="88" y="161"/>
                            </a:lnTo>
                            <a:lnTo>
                              <a:pt x="86" y="156"/>
                            </a:lnTo>
                            <a:lnTo>
                              <a:pt x="81" y="151"/>
                            </a:lnTo>
                            <a:lnTo>
                              <a:pt x="81" y="151"/>
                            </a:lnTo>
                            <a:lnTo>
                              <a:pt x="82" y="150"/>
                            </a:lnTo>
                            <a:lnTo>
                              <a:pt x="85" y="147"/>
                            </a:lnTo>
                            <a:lnTo>
                              <a:pt x="86" y="143"/>
                            </a:lnTo>
                            <a:lnTo>
                              <a:pt x="86" y="140"/>
                            </a:lnTo>
                            <a:lnTo>
                              <a:pt x="85" y="138"/>
                            </a:lnTo>
                            <a:lnTo>
                              <a:pt x="85" y="138"/>
                            </a:lnTo>
                            <a:lnTo>
                              <a:pt x="78" y="129"/>
                            </a:lnTo>
                            <a:lnTo>
                              <a:pt x="72" y="119"/>
                            </a:lnTo>
                            <a:lnTo>
                              <a:pt x="72" y="119"/>
                            </a:lnTo>
                            <a:lnTo>
                              <a:pt x="66" y="109"/>
                            </a:lnTo>
                            <a:lnTo>
                              <a:pt x="64" y="104"/>
                            </a:lnTo>
                            <a:lnTo>
                              <a:pt x="64" y="104"/>
                            </a:lnTo>
                            <a:lnTo>
                              <a:pt x="69" y="104"/>
                            </a:lnTo>
                            <a:lnTo>
                              <a:pt x="72" y="103"/>
                            </a:lnTo>
                            <a:lnTo>
                              <a:pt x="76" y="101"/>
                            </a:lnTo>
                            <a:lnTo>
                              <a:pt x="76" y="101"/>
                            </a:lnTo>
                            <a:lnTo>
                              <a:pt x="80" y="97"/>
                            </a:lnTo>
                            <a:lnTo>
                              <a:pt x="82" y="93"/>
                            </a:lnTo>
                            <a:lnTo>
                              <a:pt x="85" y="90"/>
                            </a:lnTo>
                            <a:lnTo>
                              <a:pt x="85" y="90"/>
                            </a:ln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/>
                        <a:endParaRPr/>
                      </a:p>
                    </p:txBody>
                  </p:sp>
                  <p:sp>
                    <p:nvSpPr>
                      <p:cNvPr id="59" name="Freeform: Shape 10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0054380" y="4181486"/>
                        <a:ext cx="397493" cy="254757"/>
                      </a:xfrm>
                      <a:custGeom>
                        <a:avLst/>
                        <a:gdLst>
                          <a:gd name="T0" fmla="*/ 293 w 439"/>
                          <a:gd name="T1" fmla="*/ 75 h 283"/>
                          <a:gd name="T2" fmla="*/ 282 w 439"/>
                          <a:gd name="T3" fmla="*/ 76 h 283"/>
                          <a:gd name="T4" fmla="*/ 239 w 439"/>
                          <a:gd name="T5" fmla="*/ 54 h 283"/>
                          <a:gd name="T6" fmla="*/ 227 w 439"/>
                          <a:gd name="T7" fmla="*/ 55 h 283"/>
                          <a:gd name="T8" fmla="*/ 211 w 439"/>
                          <a:gd name="T9" fmla="*/ 43 h 283"/>
                          <a:gd name="T10" fmla="*/ 173 w 439"/>
                          <a:gd name="T11" fmla="*/ 32 h 283"/>
                          <a:gd name="T12" fmla="*/ 151 w 439"/>
                          <a:gd name="T13" fmla="*/ 32 h 283"/>
                          <a:gd name="T14" fmla="*/ 140 w 439"/>
                          <a:gd name="T15" fmla="*/ 44 h 283"/>
                          <a:gd name="T16" fmla="*/ 129 w 439"/>
                          <a:gd name="T17" fmla="*/ 43 h 283"/>
                          <a:gd name="T18" fmla="*/ 114 w 439"/>
                          <a:gd name="T19" fmla="*/ 58 h 283"/>
                          <a:gd name="T20" fmla="*/ 100 w 439"/>
                          <a:gd name="T21" fmla="*/ 73 h 283"/>
                          <a:gd name="T22" fmla="*/ 87 w 439"/>
                          <a:gd name="T23" fmla="*/ 54 h 283"/>
                          <a:gd name="T24" fmla="*/ 81 w 439"/>
                          <a:gd name="T25" fmla="*/ 22 h 283"/>
                          <a:gd name="T26" fmla="*/ 75 w 439"/>
                          <a:gd name="T27" fmla="*/ 14 h 283"/>
                          <a:gd name="T28" fmla="*/ 53 w 439"/>
                          <a:gd name="T29" fmla="*/ 0 h 283"/>
                          <a:gd name="T30" fmla="*/ 28 w 439"/>
                          <a:gd name="T31" fmla="*/ 14 h 283"/>
                          <a:gd name="T32" fmla="*/ 8 w 439"/>
                          <a:gd name="T33" fmla="*/ 12 h 283"/>
                          <a:gd name="T34" fmla="*/ 0 w 439"/>
                          <a:gd name="T35" fmla="*/ 19 h 283"/>
                          <a:gd name="T36" fmla="*/ 26 w 439"/>
                          <a:gd name="T37" fmla="*/ 26 h 283"/>
                          <a:gd name="T38" fmla="*/ 39 w 439"/>
                          <a:gd name="T39" fmla="*/ 44 h 283"/>
                          <a:gd name="T40" fmla="*/ 61 w 439"/>
                          <a:gd name="T41" fmla="*/ 43 h 283"/>
                          <a:gd name="T42" fmla="*/ 72 w 439"/>
                          <a:gd name="T43" fmla="*/ 52 h 283"/>
                          <a:gd name="T44" fmla="*/ 41 w 439"/>
                          <a:gd name="T45" fmla="*/ 64 h 283"/>
                          <a:gd name="T46" fmla="*/ 34 w 439"/>
                          <a:gd name="T47" fmla="*/ 68 h 283"/>
                          <a:gd name="T48" fmla="*/ 44 w 439"/>
                          <a:gd name="T49" fmla="*/ 87 h 283"/>
                          <a:gd name="T50" fmla="*/ 51 w 439"/>
                          <a:gd name="T51" fmla="*/ 105 h 283"/>
                          <a:gd name="T52" fmla="*/ 57 w 439"/>
                          <a:gd name="T53" fmla="*/ 95 h 283"/>
                          <a:gd name="T54" fmla="*/ 65 w 439"/>
                          <a:gd name="T55" fmla="*/ 87 h 283"/>
                          <a:gd name="T56" fmla="*/ 92 w 439"/>
                          <a:gd name="T57" fmla="*/ 107 h 283"/>
                          <a:gd name="T58" fmla="*/ 130 w 439"/>
                          <a:gd name="T59" fmla="*/ 119 h 283"/>
                          <a:gd name="T60" fmla="*/ 161 w 439"/>
                          <a:gd name="T61" fmla="*/ 140 h 283"/>
                          <a:gd name="T62" fmla="*/ 172 w 439"/>
                          <a:gd name="T63" fmla="*/ 171 h 283"/>
                          <a:gd name="T64" fmla="*/ 159 w 439"/>
                          <a:gd name="T65" fmla="*/ 195 h 283"/>
                          <a:gd name="T66" fmla="*/ 154 w 439"/>
                          <a:gd name="T67" fmla="*/ 210 h 283"/>
                          <a:gd name="T68" fmla="*/ 157 w 439"/>
                          <a:gd name="T69" fmla="*/ 222 h 283"/>
                          <a:gd name="T70" fmla="*/ 178 w 439"/>
                          <a:gd name="T71" fmla="*/ 216 h 283"/>
                          <a:gd name="T72" fmla="*/ 199 w 439"/>
                          <a:gd name="T73" fmla="*/ 209 h 283"/>
                          <a:gd name="T74" fmla="*/ 208 w 439"/>
                          <a:gd name="T75" fmla="*/ 218 h 283"/>
                          <a:gd name="T76" fmla="*/ 242 w 439"/>
                          <a:gd name="T77" fmla="*/ 248 h 283"/>
                          <a:gd name="T78" fmla="*/ 273 w 439"/>
                          <a:gd name="T79" fmla="*/ 235 h 283"/>
                          <a:gd name="T80" fmla="*/ 286 w 439"/>
                          <a:gd name="T81" fmla="*/ 208 h 283"/>
                          <a:gd name="T82" fmla="*/ 302 w 439"/>
                          <a:gd name="T83" fmla="*/ 199 h 283"/>
                          <a:gd name="T84" fmla="*/ 319 w 439"/>
                          <a:gd name="T85" fmla="*/ 209 h 283"/>
                          <a:gd name="T86" fmla="*/ 337 w 439"/>
                          <a:gd name="T87" fmla="*/ 211 h 283"/>
                          <a:gd name="T88" fmla="*/ 347 w 439"/>
                          <a:gd name="T89" fmla="*/ 240 h 283"/>
                          <a:gd name="T90" fmla="*/ 367 w 439"/>
                          <a:gd name="T91" fmla="*/ 264 h 283"/>
                          <a:gd name="T92" fmla="*/ 402 w 439"/>
                          <a:gd name="T93" fmla="*/ 269 h 283"/>
                          <a:gd name="T94" fmla="*/ 428 w 439"/>
                          <a:gd name="T95" fmla="*/ 280 h 283"/>
                          <a:gd name="T96" fmla="*/ 439 w 439"/>
                          <a:gd name="T97" fmla="*/ 276 h 283"/>
                          <a:gd name="T98" fmla="*/ 429 w 439"/>
                          <a:gd name="T99" fmla="*/ 258 h 283"/>
                          <a:gd name="T100" fmla="*/ 417 w 439"/>
                          <a:gd name="T101" fmla="*/ 251 h 283"/>
                          <a:gd name="T102" fmla="*/ 413 w 439"/>
                          <a:gd name="T103" fmla="*/ 235 h 283"/>
                          <a:gd name="T104" fmla="*/ 401 w 439"/>
                          <a:gd name="T105" fmla="*/ 236 h 283"/>
                          <a:gd name="T106" fmla="*/ 393 w 439"/>
                          <a:gd name="T107" fmla="*/ 231 h 283"/>
                          <a:gd name="T108" fmla="*/ 385 w 439"/>
                          <a:gd name="T109" fmla="*/ 208 h 283"/>
                          <a:gd name="T110" fmla="*/ 369 w 439"/>
                          <a:gd name="T111" fmla="*/ 194 h 283"/>
                          <a:gd name="T112" fmla="*/ 366 w 439"/>
                          <a:gd name="T113" fmla="*/ 177 h 283"/>
                          <a:gd name="T114" fmla="*/ 384 w 439"/>
                          <a:gd name="T115" fmla="*/ 166 h 283"/>
                          <a:gd name="T116" fmla="*/ 366 w 439"/>
                          <a:gd name="T117" fmla="*/ 152 h 283"/>
                          <a:gd name="T118" fmla="*/ 355 w 439"/>
                          <a:gd name="T119" fmla="*/ 141 h 283"/>
                          <a:gd name="T120" fmla="*/ 337 w 439"/>
                          <a:gd name="T121" fmla="*/ 138 h 283"/>
                          <a:gd name="T122" fmla="*/ 340 w 439"/>
                          <a:gd name="T123" fmla="*/ 128 h 283"/>
                          <a:gd name="T124" fmla="*/ 328 w 439"/>
                          <a:gd name="T125" fmla="*/ 107 h 28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  <a:cxn ang="0">
                            <a:pos x="T76" y="T77"/>
                          </a:cxn>
                          <a:cxn ang="0">
                            <a:pos x="T78" y="T79"/>
                          </a:cxn>
                          <a:cxn ang="0">
                            <a:pos x="T80" y="T81"/>
                          </a:cxn>
                          <a:cxn ang="0">
                            <a:pos x="T82" y="T83"/>
                          </a:cxn>
                          <a:cxn ang="0">
                            <a:pos x="T84" y="T85"/>
                          </a:cxn>
                          <a:cxn ang="0">
                            <a:pos x="T86" y="T87"/>
                          </a:cxn>
                          <a:cxn ang="0">
                            <a:pos x="T88" y="T89"/>
                          </a:cxn>
                          <a:cxn ang="0">
                            <a:pos x="T90" y="T91"/>
                          </a:cxn>
                          <a:cxn ang="0">
                            <a:pos x="T92" y="T93"/>
                          </a:cxn>
                          <a:cxn ang="0">
                            <a:pos x="T94" y="T95"/>
                          </a:cxn>
                          <a:cxn ang="0">
                            <a:pos x="T96" y="T97"/>
                          </a:cxn>
                          <a:cxn ang="0">
                            <a:pos x="T98" y="T99"/>
                          </a:cxn>
                          <a:cxn ang="0">
                            <a:pos x="T100" y="T101"/>
                          </a:cxn>
                          <a:cxn ang="0">
                            <a:pos x="T102" y="T103"/>
                          </a:cxn>
                          <a:cxn ang="0">
                            <a:pos x="T104" y="T105"/>
                          </a:cxn>
                          <a:cxn ang="0">
                            <a:pos x="T106" y="T107"/>
                          </a:cxn>
                          <a:cxn ang="0">
                            <a:pos x="T108" y="T109"/>
                          </a:cxn>
                          <a:cxn ang="0">
                            <a:pos x="T110" y="T111"/>
                          </a:cxn>
                          <a:cxn ang="0">
                            <a:pos x="T112" y="T113"/>
                          </a:cxn>
                          <a:cxn ang="0">
                            <a:pos x="T114" y="T115"/>
                          </a:cxn>
                          <a:cxn ang="0">
                            <a:pos x="T116" y="T117"/>
                          </a:cxn>
                          <a:cxn ang="0">
                            <a:pos x="T118" y="T119"/>
                          </a:cxn>
                          <a:cxn ang="0">
                            <a:pos x="T120" y="T121"/>
                          </a:cxn>
                          <a:cxn ang="0">
                            <a:pos x="T122" y="T123"/>
                          </a:cxn>
                          <a:cxn ang="0">
                            <a:pos x="T124" y="T125"/>
                          </a:cxn>
                        </a:cxnLst>
                        <a:rect l="0" t="0" r="r" b="b"/>
                        <a:pathLst>
                          <a:path w="439" h="283">
                            <a:moveTo>
                              <a:pt x="309" y="89"/>
                            </a:moveTo>
                            <a:lnTo>
                              <a:pt x="309" y="89"/>
                            </a:lnTo>
                            <a:lnTo>
                              <a:pt x="303" y="82"/>
                            </a:lnTo>
                            <a:lnTo>
                              <a:pt x="298" y="79"/>
                            </a:lnTo>
                            <a:lnTo>
                              <a:pt x="293" y="75"/>
                            </a:lnTo>
                            <a:lnTo>
                              <a:pt x="293" y="75"/>
                            </a:lnTo>
                            <a:lnTo>
                              <a:pt x="288" y="74"/>
                            </a:lnTo>
                            <a:lnTo>
                              <a:pt x="286" y="75"/>
                            </a:lnTo>
                            <a:lnTo>
                              <a:pt x="282" y="76"/>
                            </a:lnTo>
                            <a:lnTo>
                              <a:pt x="282" y="76"/>
                            </a:lnTo>
                            <a:lnTo>
                              <a:pt x="269" y="68"/>
                            </a:lnTo>
                            <a:lnTo>
                              <a:pt x="256" y="62"/>
                            </a:lnTo>
                            <a:lnTo>
                              <a:pt x="244" y="55"/>
                            </a:lnTo>
                            <a:lnTo>
                              <a:pt x="244" y="55"/>
                            </a:lnTo>
                            <a:lnTo>
                              <a:pt x="239" y="54"/>
                            </a:lnTo>
                            <a:lnTo>
                              <a:pt x="237" y="55"/>
                            </a:lnTo>
                            <a:lnTo>
                              <a:pt x="232" y="57"/>
                            </a:lnTo>
                            <a:lnTo>
                              <a:pt x="232" y="57"/>
                            </a:lnTo>
                            <a:lnTo>
                              <a:pt x="229" y="55"/>
                            </a:lnTo>
                            <a:lnTo>
                              <a:pt x="227" y="55"/>
                            </a:lnTo>
                            <a:lnTo>
                              <a:pt x="227" y="55"/>
                            </a:lnTo>
                            <a:lnTo>
                              <a:pt x="222" y="51"/>
                            </a:lnTo>
                            <a:lnTo>
                              <a:pt x="217" y="47"/>
                            </a:lnTo>
                            <a:lnTo>
                              <a:pt x="211" y="43"/>
                            </a:lnTo>
                            <a:lnTo>
                              <a:pt x="211" y="43"/>
                            </a:lnTo>
                            <a:lnTo>
                              <a:pt x="201" y="39"/>
                            </a:lnTo>
                            <a:lnTo>
                              <a:pt x="192" y="37"/>
                            </a:lnTo>
                            <a:lnTo>
                              <a:pt x="183" y="36"/>
                            </a:lnTo>
                            <a:lnTo>
                              <a:pt x="183" y="36"/>
                            </a:lnTo>
                            <a:lnTo>
                              <a:pt x="173" y="32"/>
                            </a:lnTo>
                            <a:lnTo>
                              <a:pt x="164" y="30"/>
                            </a:lnTo>
                            <a:lnTo>
                              <a:pt x="159" y="30"/>
                            </a:lnTo>
                            <a:lnTo>
                              <a:pt x="154" y="31"/>
                            </a:lnTo>
                            <a:lnTo>
                              <a:pt x="154" y="31"/>
                            </a:lnTo>
                            <a:lnTo>
                              <a:pt x="151" y="32"/>
                            </a:lnTo>
                            <a:lnTo>
                              <a:pt x="147" y="35"/>
                            </a:lnTo>
                            <a:lnTo>
                              <a:pt x="142" y="42"/>
                            </a:lnTo>
                            <a:lnTo>
                              <a:pt x="142" y="42"/>
                            </a:lnTo>
                            <a:lnTo>
                              <a:pt x="141" y="43"/>
                            </a:lnTo>
                            <a:lnTo>
                              <a:pt x="140" y="44"/>
                            </a:lnTo>
                            <a:lnTo>
                              <a:pt x="138" y="44"/>
                            </a:lnTo>
                            <a:lnTo>
                              <a:pt x="138" y="44"/>
                            </a:lnTo>
                            <a:lnTo>
                              <a:pt x="137" y="43"/>
                            </a:lnTo>
                            <a:lnTo>
                              <a:pt x="134" y="42"/>
                            </a:lnTo>
                            <a:lnTo>
                              <a:pt x="129" y="43"/>
                            </a:lnTo>
                            <a:lnTo>
                              <a:pt x="125" y="44"/>
                            </a:lnTo>
                            <a:lnTo>
                              <a:pt x="122" y="47"/>
                            </a:lnTo>
                            <a:lnTo>
                              <a:pt x="122" y="47"/>
                            </a:lnTo>
                            <a:lnTo>
                              <a:pt x="119" y="51"/>
                            </a:lnTo>
                            <a:lnTo>
                              <a:pt x="114" y="58"/>
                            </a:lnTo>
                            <a:lnTo>
                              <a:pt x="109" y="68"/>
                            </a:lnTo>
                            <a:lnTo>
                              <a:pt x="109" y="68"/>
                            </a:lnTo>
                            <a:lnTo>
                              <a:pt x="108" y="69"/>
                            </a:lnTo>
                            <a:lnTo>
                              <a:pt x="105" y="71"/>
                            </a:lnTo>
                            <a:lnTo>
                              <a:pt x="100" y="73"/>
                            </a:lnTo>
                            <a:lnTo>
                              <a:pt x="98" y="71"/>
                            </a:lnTo>
                            <a:lnTo>
                              <a:pt x="95" y="70"/>
                            </a:lnTo>
                            <a:lnTo>
                              <a:pt x="95" y="70"/>
                            </a:lnTo>
                            <a:lnTo>
                              <a:pt x="91" y="64"/>
                            </a:lnTo>
                            <a:lnTo>
                              <a:pt x="87" y="54"/>
                            </a:lnTo>
                            <a:lnTo>
                              <a:pt x="83" y="44"/>
                            </a:lnTo>
                            <a:lnTo>
                              <a:pt x="83" y="44"/>
                            </a:lnTo>
                            <a:lnTo>
                              <a:pt x="83" y="36"/>
                            </a:lnTo>
                            <a:lnTo>
                              <a:pt x="82" y="30"/>
                            </a:lnTo>
                            <a:lnTo>
                              <a:pt x="81" y="22"/>
                            </a:lnTo>
                            <a:lnTo>
                              <a:pt x="81" y="22"/>
                            </a:lnTo>
                            <a:lnTo>
                              <a:pt x="80" y="19"/>
                            </a:lnTo>
                            <a:lnTo>
                              <a:pt x="77" y="16"/>
                            </a:lnTo>
                            <a:lnTo>
                              <a:pt x="75" y="14"/>
                            </a:lnTo>
                            <a:lnTo>
                              <a:pt x="75" y="14"/>
                            </a:lnTo>
                            <a:lnTo>
                              <a:pt x="73" y="11"/>
                            </a:lnTo>
                            <a:lnTo>
                              <a:pt x="67" y="6"/>
                            </a:lnTo>
                            <a:lnTo>
                              <a:pt x="61" y="1"/>
                            </a:lnTo>
                            <a:lnTo>
                              <a:pt x="56" y="0"/>
                            </a:lnTo>
                            <a:lnTo>
                              <a:pt x="53" y="0"/>
                            </a:lnTo>
                            <a:lnTo>
                              <a:pt x="53" y="0"/>
                            </a:lnTo>
                            <a:lnTo>
                              <a:pt x="46" y="3"/>
                            </a:lnTo>
                            <a:lnTo>
                              <a:pt x="40" y="5"/>
                            </a:lnTo>
                            <a:lnTo>
                              <a:pt x="28" y="14"/>
                            </a:lnTo>
                            <a:lnTo>
                              <a:pt x="28" y="14"/>
                            </a:lnTo>
                            <a:lnTo>
                              <a:pt x="22" y="15"/>
                            </a:lnTo>
                            <a:lnTo>
                              <a:pt x="17" y="15"/>
                            </a:lnTo>
                            <a:lnTo>
                              <a:pt x="10" y="14"/>
                            </a:lnTo>
                            <a:lnTo>
                              <a:pt x="10" y="14"/>
                            </a:lnTo>
                            <a:lnTo>
                              <a:pt x="8" y="12"/>
                            </a:lnTo>
                            <a:lnTo>
                              <a:pt x="6" y="12"/>
                            </a:lnTo>
                            <a:lnTo>
                              <a:pt x="5" y="12"/>
                            </a:lnTo>
                            <a:lnTo>
                              <a:pt x="5" y="12"/>
                            </a:lnTo>
                            <a:lnTo>
                              <a:pt x="1" y="16"/>
                            </a:lnTo>
                            <a:lnTo>
                              <a:pt x="0" y="19"/>
                            </a:lnTo>
                            <a:lnTo>
                              <a:pt x="1" y="20"/>
                            </a:lnTo>
                            <a:lnTo>
                              <a:pt x="1" y="20"/>
                            </a:lnTo>
                            <a:lnTo>
                              <a:pt x="7" y="22"/>
                            </a:lnTo>
                            <a:lnTo>
                              <a:pt x="14" y="25"/>
                            </a:lnTo>
                            <a:lnTo>
                              <a:pt x="26" y="26"/>
                            </a:lnTo>
                            <a:lnTo>
                              <a:pt x="30" y="33"/>
                            </a:lnTo>
                            <a:lnTo>
                              <a:pt x="30" y="33"/>
                            </a:lnTo>
                            <a:lnTo>
                              <a:pt x="32" y="38"/>
                            </a:lnTo>
                            <a:lnTo>
                              <a:pt x="35" y="42"/>
                            </a:lnTo>
                            <a:lnTo>
                              <a:pt x="39" y="44"/>
                            </a:lnTo>
                            <a:lnTo>
                              <a:pt x="39" y="44"/>
                            </a:lnTo>
                            <a:lnTo>
                              <a:pt x="45" y="44"/>
                            </a:lnTo>
                            <a:lnTo>
                              <a:pt x="53" y="44"/>
                            </a:lnTo>
                            <a:lnTo>
                              <a:pt x="53" y="44"/>
                            </a:lnTo>
                            <a:lnTo>
                              <a:pt x="61" y="43"/>
                            </a:lnTo>
                            <a:lnTo>
                              <a:pt x="61" y="43"/>
                            </a:lnTo>
                            <a:lnTo>
                              <a:pt x="68" y="46"/>
                            </a:lnTo>
                            <a:lnTo>
                              <a:pt x="72" y="48"/>
                            </a:lnTo>
                            <a:lnTo>
                              <a:pt x="73" y="49"/>
                            </a:lnTo>
                            <a:lnTo>
                              <a:pt x="72" y="52"/>
                            </a:lnTo>
                            <a:lnTo>
                              <a:pt x="72" y="52"/>
                            </a:lnTo>
                            <a:lnTo>
                              <a:pt x="66" y="55"/>
                            </a:lnTo>
                            <a:lnTo>
                              <a:pt x="55" y="60"/>
                            </a:lnTo>
                            <a:lnTo>
                              <a:pt x="41" y="64"/>
                            </a:lnTo>
                            <a:lnTo>
                              <a:pt x="41" y="64"/>
                            </a:lnTo>
                            <a:lnTo>
                              <a:pt x="38" y="64"/>
                            </a:lnTo>
                            <a:lnTo>
                              <a:pt x="35" y="64"/>
                            </a:lnTo>
                            <a:lnTo>
                              <a:pt x="34" y="65"/>
                            </a:lnTo>
                            <a:lnTo>
                              <a:pt x="34" y="65"/>
                            </a:lnTo>
                            <a:lnTo>
                              <a:pt x="34" y="68"/>
                            </a:lnTo>
                            <a:lnTo>
                              <a:pt x="35" y="70"/>
                            </a:lnTo>
                            <a:lnTo>
                              <a:pt x="38" y="74"/>
                            </a:lnTo>
                            <a:lnTo>
                              <a:pt x="38" y="74"/>
                            </a:lnTo>
                            <a:lnTo>
                              <a:pt x="39" y="78"/>
                            </a:lnTo>
                            <a:lnTo>
                              <a:pt x="44" y="87"/>
                            </a:lnTo>
                            <a:lnTo>
                              <a:pt x="44" y="87"/>
                            </a:lnTo>
                            <a:lnTo>
                              <a:pt x="46" y="96"/>
                            </a:lnTo>
                            <a:lnTo>
                              <a:pt x="50" y="103"/>
                            </a:lnTo>
                            <a:lnTo>
                              <a:pt x="50" y="103"/>
                            </a:lnTo>
                            <a:lnTo>
                              <a:pt x="51" y="105"/>
                            </a:lnTo>
                            <a:lnTo>
                              <a:pt x="53" y="105"/>
                            </a:lnTo>
                            <a:lnTo>
                              <a:pt x="55" y="103"/>
                            </a:lnTo>
                            <a:lnTo>
                              <a:pt x="57" y="100"/>
                            </a:lnTo>
                            <a:lnTo>
                              <a:pt x="57" y="100"/>
                            </a:lnTo>
                            <a:lnTo>
                              <a:pt x="57" y="95"/>
                            </a:lnTo>
                            <a:lnTo>
                              <a:pt x="57" y="91"/>
                            </a:lnTo>
                            <a:lnTo>
                              <a:pt x="59" y="89"/>
                            </a:lnTo>
                            <a:lnTo>
                              <a:pt x="59" y="89"/>
                            </a:lnTo>
                            <a:lnTo>
                              <a:pt x="62" y="87"/>
                            </a:lnTo>
                            <a:lnTo>
                              <a:pt x="65" y="87"/>
                            </a:lnTo>
                            <a:lnTo>
                              <a:pt x="68" y="87"/>
                            </a:lnTo>
                            <a:lnTo>
                              <a:pt x="68" y="87"/>
                            </a:lnTo>
                            <a:lnTo>
                              <a:pt x="76" y="95"/>
                            </a:lnTo>
                            <a:lnTo>
                              <a:pt x="83" y="101"/>
                            </a:lnTo>
                            <a:lnTo>
                              <a:pt x="92" y="107"/>
                            </a:lnTo>
                            <a:lnTo>
                              <a:pt x="92" y="107"/>
                            </a:lnTo>
                            <a:lnTo>
                              <a:pt x="105" y="112"/>
                            </a:lnTo>
                            <a:lnTo>
                              <a:pt x="118" y="116"/>
                            </a:lnTo>
                            <a:lnTo>
                              <a:pt x="130" y="119"/>
                            </a:lnTo>
                            <a:lnTo>
                              <a:pt x="130" y="119"/>
                            </a:lnTo>
                            <a:lnTo>
                              <a:pt x="134" y="121"/>
                            </a:lnTo>
                            <a:lnTo>
                              <a:pt x="142" y="125"/>
                            </a:lnTo>
                            <a:lnTo>
                              <a:pt x="148" y="129"/>
                            </a:lnTo>
                            <a:lnTo>
                              <a:pt x="154" y="134"/>
                            </a:lnTo>
                            <a:lnTo>
                              <a:pt x="161" y="140"/>
                            </a:lnTo>
                            <a:lnTo>
                              <a:pt x="165" y="146"/>
                            </a:lnTo>
                            <a:lnTo>
                              <a:pt x="165" y="146"/>
                            </a:lnTo>
                            <a:lnTo>
                              <a:pt x="168" y="151"/>
                            </a:lnTo>
                            <a:lnTo>
                              <a:pt x="169" y="157"/>
                            </a:lnTo>
                            <a:lnTo>
                              <a:pt x="172" y="171"/>
                            </a:lnTo>
                            <a:lnTo>
                              <a:pt x="174" y="187"/>
                            </a:lnTo>
                            <a:lnTo>
                              <a:pt x="174" y="187"/>
                            </a:lnTo>
                            <a:lnTo>
                              <a:pt x="169" y="189"/>
                            </a:lnTo>
                            <a:lnTo>
                              <a:pt x="164" y="192"/>
                            </a:lnTo>
                            <a:lnTo>
                              <a:pt x="159" y="195"/>
                            </a:lnTo>
                            <a:lnTo>
                              <a:pt x="159" y="195"/>
                            </a:lnTo>
                            <a:lnTo>
                              <a:pt x="157" y="200"/>
                            </a:lnTo>
                            <a:lnTo>
                              <a:pt x="156" y="205"/>
                            </a:lnTo>
                            <a:lnTo>
                              <a:pt x="154" y="210"/>
                            </a:lnTo>
                            <a:lnTo>
                              <a:pt x="154" y="210"/>
                            </a:lnTo>
                            <a:lnTo>
                              <a:pt x="153" y="215"/>
                            </a:lnTo>
                            <a:lnTo>
                              <a:pt x="153" y="219"/>
                            </a:lnTo>
                            <a:lnTo>
                              <a:pt x="154" y="221"/>
                            </a:lnTo>
                            <a:lnTo>
                              <a:pt x="157" y="222"/>
                            </a:lnTo>
                            <a:lnTo>
                              <a:pt x="157" y="222"/>
                            </a:lnTo>
                            <a:lnTo>
                              <a:pt x="161" y="222"/>
                            </a:lnTo>
                            <a:lnTo>
                              <a:pt x="167" y="221"/>
                            </a:lnTo>
                            <a:lnTo>
                              <a:pt x="175" y="219"/>
                            </a:lnTo>
                            <a:lnTo>
                              <a:pt x="175" y="219"/>
                            </a:lnTo>
                            <a:lnTo>
                              <a:pt x="178" y="216"/>
                            </a:lnTo>
                            <a:lnTo>
                              <a:pt x="180" y="214"/>
                            </a:lnTo>
                            <a:lnTo>
                              <a:pt x="184" y="211"/>
                            </a:lnTo>
                            <a:lnTo>
                              <a:pt x="184" y="211"/>
                            </a:lnTo>
                            <a:lnTo>
                              <a:pt x="191" y="209"/>
                            </a:lnTo>
                            <a:lnTo>
                              <a:pt x="199" y="209"/>
                            </a:lnTo>
                            <a:lnTo>
                              <a:pt x="199" y="209"/>
                            </a:lnTo>
                            <a:lnTo>
                              <a:pt x="204" y="210"/>
                            </a:lnTo>
                            <a:lnTo>
                              <a:pt x="205" y="211"/>
                            </a:lnTo>
                            <a:lnTo>
                              <a:pt x="205" y="211"/>
                            </a:lnTo>
                            <a:lnTo>
                              <a:pt x="208" y="218"/>
                            </a:lnTo>
                            <a:lnTo>
                              <a:pt x="218" y="229"/>
                            </a:lnTo>
                            <a:lnTo>
                              <a:pt x="231" y="241"/>
                            </a:lnTo>
                            <a:lnTo>
                              <a:pt x="237" y="246"/>
                            </a:lnTo>
                            <a:lnTo>
                              <a:pt x="242" y="248"/>
                            </a:lnTo>
                            <a:lnTo>
                              <a:pt x="242" y="248"/>
                            </a:lnTo>
                            <a:lnTo>
                              <a:pt x="249" y="249"/>
                            </a:lnTo>
                            <a:lnTo>
                              <a:pt x="256" y="248"/>
                            </a:lnTo>
                            <a:lnTo>
                              <a:pt x="261" y="246"/>
                            </a:lnTo>
                            <a:lnTo>
                              <a:pt x="266" y="242"/>
                            </a:lnTo>
                            <a:lnTo>
                              <a:pt x="273" y="235"/>
                            </a:lnTo>
                            <a:lnTo>
                              <a:pt x="276" y="231"/>
                            </a:lnTo>
                            <a:lnTo>
                              <a:pt x="276" y="231"/>
                            </a:lnTo>
                            <a:lnTo>
                              <a:pt x="280" y="221"/>
                            </a:lnTo>
                            <a:lnTo>
                              <a:pt x="283" y="213"/>
                            </a:lnTo>
                            <a:lnTo>
                              <a:pt x="286" y="208"/>
                            </a:lnTo>
                            <a:lnTo>
                              <a:pt x="289" y="204"/>
                            </a:lnTo>
                            <a:lnTo>
                              <a:pt x="289" y="204"/>
                            </a:lnTo>
                            <a:lnTo>
                              <a:pt x="292" y="203"/>
                            </a:lnTo>
                            <a:lnTo>
                              <a:pt x="296" y="200"/>
                            </a:lnTo>
                            <a:lnTo>
                              <a:pt x="302" y="199"/>
                            </a:lnTo>
                            <a:lnTo>
                              <a:pt x="309" y="199"/>
                            </a:lnTo>
                            <a:lnTo>
                              <a:pt x="309" y="199"/>
                            </a:lnTo>
                            <a:lnTo>
                              <a:pt x="312" y="203"/>
                            </a:lnTo>
                            <a:lnTo>
                              <a:pt x="314" y="206"/>
                            </a:lnTo>
                            <a:lnTo>
                              <a:pt x="319" y="209"/>
                            </a:lnTo>
                            <a:lnTo>
                              <a:pt x="319" y="209"/>
                            </a:lnTo>
                            <a:lnTo>
                              <a:pt x="326" y="210"/>
                            </a:lnTo>
                            <a:lnTo>
                              <a:pt x="335" y="211"/>
                            </a:lnTo>
                            <a:lnTo>
                              <a:pt x="335" y="211"/>
                            </a:lnTo>
                            <a:lnTo>
                              <a:pt x="337" y="211"/>
                            </a:lnTo>
                            <a:lnTo>
                              <a:pt x="340" y="213"/>
                            </a:lnTo>
                            <a:lnTo>
                              <a:pt x="340" y="213"/>
                            </a:lnTo>
                            <a:lnTo>
                              <a:pt x="341" y="219"/>
                            </a:lnTo>
                            <a:lnTo>
                              <a:pt x="345" y="231"/>
                            </a:lnTo>
                            <a:lnTo>
                              <a:pt x="347" y="240"/>
                            </a:lnTo>
                            <a:lnTo>
                              <a:pt x="352" y="247"/>
                            </a:lnTo>
                            <a:lnTo>
                              <a:pt x="357" y="254"/>
                            </a:lnTo>
                            <a:lnTo>
                              <a:pt x="362" y="261"/>
                            </a:lnTo>
                            <a:lnTo>
                              <a:pt x="362" y="261"/>
                            </a:lnTo>
                            <a:lnTo>
                              <a:pt x="367" y="264"/>
                            </a:lnTo>
                            <a:lnTo>
                              <a:pt x="372" y="267"/>
                            </a:lnTo>
                            <a:lnTo>
                              <a:pt x="384" y="269"/>
                            </a:lnTo>
                            <a:lnTo>
                              <a:pt x="394" y="269"/>
                            </a:lnTo>
                            <a:lnTo>
                              <a:pt x="402" y="269"/>
                            </a:lnTo>
                            <a:lnTo>
                              <a:pt x="402" y="269"/>
                            </a:lnTo>
                            <a:lnTo>
                              <a:pt x="407" y="269"/>
                            </a:lnTo>
                            <a:lnTo>
                              <a:pt x="411" y="270"/>
                            </a:lnTo>
                            <a:lnTo>
                              <a:pt x="411" y="270"/>
                            </a:lnTo>
                            <a:lnTo>
                              <a:pt x="421" y="276"/>
                            </a:lnTo>
                            <a:lnTo>
                              <a:pt x="428" y="280"/>
                            </a:lnTo>
                            <a:lnTo>
                              <a:pt x="434" y="283"/>
                            </a:lnTo>
                            <a:lnTo>
                              <a:pt x="434" y="283"/>
                            </a:lnTo>
                            <a:lnTo>
                              <a:pt x="437" y="281"/>
                            </a:lnTo>
                            <a:lnTo>
                              <a:pt x="438" y="280"/>
                            </a:lnTo>
                            <a:lnTo>
                              <a:pt x="439" y="276"/>
                            </a:lnTo>
                            <a:lnTo>
                              <a:pt x="438" y="270"/>
                            </a:lnTo>
                            <a:lnTo>
                              <a:pt x="438" y="270"/>
                            </a:lnTo>
                            <a:lnTo>
                              <a:pt x="436" y="265"/>
                            </a:lnTo>
                            <a:lnTo>
                              <a:pt x="433" y="262"/>
                            </a:lnTo>
                            <a:lnTo>
                              <a:pt x="429" y="258"/>
                            </a:lnTo>
                            <a:lnTo>
                              <a:pt x="429" y="258"/>
                            </a:lnTo>
                            <a:lnTo>
                              <a:pt x="421" y="254"/>
                            </a:lnTo>
                            <a:lnTo>
                              <a:pt x="421" y="254"/>
                            </a:lnTo>
                            <a:lnTo>
                              <a:pt x="418" y="252"/>
                            </a:lnTo>
                            <a:lnTo>
                              <a:pt x="417" y="251"/>
                            </a:lnTo>
                            <a:lnTo>
                              <a:pt x="417" y="251"/>
                            </a:lnTo>
                            <a:lnTo>
                              <a:pt x="417" y="243"/>
                            </a:lnTo>
                            <a:lnTo>
                              <a:pt x="416" y="238"/>
                            </a:lnTo>
                            <a:lnTo>
                              <a:pt x="413" y="235"/>
                            </a:lnTo>
                            <a:lnTo>
                              <a:pt x="413" y="235"/>
                            </a:lnTo>
                            <a:lnTo>
                              <a:pt x="412" y="234"/>
                            </a:lnTo>
                            <a:lnTo>
                              <a:pt x="410" y="235"/>
                            </a:lnTo>
                            <a:lnTo>
                              <a:pt x="405" y="236"/>
                            </a:lnTo>
                            <a:lnTo>
                              <a:pt x="405" y="236"/>
                            </a:lnTo>
                            <a:lnTo>
                              <a:pt x="401" y="236"/>
                            </a:lnTo>
                            <a:lnTo>
                              <a:pt x="400" y="236"/>
                            </a:lnTo>
                            <a:lnTo>
                              <a:pt x="400" y="236"/>
                            </a:lnTo>
                            <a:lnTo>
                              <a:pt x="397" y="235"/>
                            </a:lnTo>
                            <a:lnTo>
                              <a:pt x="395" y="234"/>
                            </a:lnTo>
                            <a:lnTo>
                              <a:pt x="393" y="231"/>
                            </a:lnTo>
                            <a:lnTo>
                              <a:pt x="393" y="231"/>
                            </a:lnTo>
                            <a:lnTo>
                              <a:pt x="390" y="220"/>
                            </a:lnTo>
                            <a:lnTo>
                              <a:pt x="386" y="211"/>
                            </a:lnTo>
                            <a:lnTo>
                              <a:pt x="386" y="211"/>
                            </a:lnTo>
                            <a:lnTo>
                              <a:pt x="385" y="208"/>
                            </a:lnTo>
                            <a:lnTo>
                              <a:pt x="383" y="206"/>
                            </a:lnTo>
                            <a:lnTo>
                              <a:pt x="380" y="208"/>
                            </a:lnTo>
                            <a:lnTo>
                              <a:pt x="380" y="208"/>
                            </a:lnTo>
                            <a:lnTo>
                              <a:pt x="374" y="200"/>
                            </a:lnTo>
                            <a:lnTo>
                              <a:pt x="369" y="194"/>
                            </a:lnTo>
                            <a:lnTo>
                              <a:pt x="364" y="187"/>
                            </a:lnTo>
                            <a:lnTo>
                              <a:pt x="364" y="187"/>
                            </a:lnTo>
                            <a:lnTo>
                              <a:pt x="364" y="183"/>
                            </a:lnTo>
                            <a:lnTo>
                              <a:pt x="364" y="179"/>
                            </a:lnTo>
                            <a:lnTo>
                              <a:pt x="366" y="177"/>
                            </a:lnTo>
                            <a:lnTo>
                              <a:pt x="366" y="177"/>
                            </a:lnTo>
                            <a:lnTo>
                              <a:pt x="374" y="173"/>
                            </a:lnTo>
                            <a:lnTo>
                              <a:pt x="380" y="171"/>
                            </a:lnTo>
                            <a:lnTo>
                              <a:pt x="383" y="168"/>
                            </a:lnTo>
                            <a:lnTo>
                              <a:pt x="384" y="166"/>
                            </a:lnTo>
                            <a:lnTo>
                              <a:pt x="384" y="166"/>
                            </a:lnTo>
                            <a:lnTo>
                              <a:pt x="383" y="164"/>
                            </a:lnTo>
                            <a:lnTo>
                              <a:pt x="380" y="161"/>
                            </a:lnTo>
                            <a:lnTo>
                              <a:pt x="375" y="157"/>
                            </a:lnTo>
                            <a:lnTo>
                              <a:pt x="366" y="152"/>
                            </a:lnTo>
                            <a:lnTo>
                              <a:pt x="366" y="152"/>
                            </a:lnTo>
                            <a:lnTo>
                              <a:pt x="363" y="148"/>
                            </a:lnTo>
                            <a:lnTo>
                              <a:pt x="359" y="145"/>
                            </a:lnTo>
                            <a:lnTo>
                              <a:pt x="355" y="141"/>
                            </a:lnTo>
                            <a:lnTo>
                              <a:pt x="355" y="141"/>
                            </a:lnTo>
                            <a:lnTo>
                              <a:pt x="347" y="140"/>
                            </a:lnTo>
                            <a:lnTo>
                              <a:pt x="340" y="140"/>
                            </a:lnTo>
                            <a:lnTo>
                              <a:pt x="340" y="140"/>
                            </a:lnTo>
                            <a:lnTo>
                              <a:pt x="339" y="139"/>
                            </a:lnTo>
                            <a:lnTo>
                              <a:pt x="337" y="138"/>
                            </a:lnTo>
                            <a:lnTo>
                              <a:pt x="337" y="136"/>
                            </a:lnTo>
                            <a:lnTo>
                              <a:pt x="337" y="136"/>
                            </a:lnTo>
                            <a:lnTo>
                              <a:pt x="339" y="135"/>
                            </a:lnTo>
                            <a:lnTo>
                              <a:pt x="340" y="130"/>
                            </a:lnTo>
                            <a:lnTo>
                              <a:pt x="340" y="128"/>
                            </a:lnTo>
                            <a:lnTo>
                              <a:pt x="340" y="124"/>
                            </a:lnTo>
                            <a:lnTo>
                              <a:pt x="339" y="119"/>
                            </a:lnTo>
                            <a:lnTo>
                              <a:pt x="336" y="114"/>
                            </a:lnTo>
                            <a:lnTo>
                              <a:pt x="336" y="114"/>
                            </a:lnTo>
                            <a:lnTo>
                              <a:pt x="328" y="107"/>
                            </a:lnTo>
                            <a:lnTo>
                              <a:pt x="328" y="107"/>
                            </a:lnTo>
                            <a:lnTo>
                              <a:pt x="309" y="89"/>
                            </a:lnTo>
                            <a:lnTo>
                              <a:pt x="309" y="89"/>
                            </a:ln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/>
                        <a:endParaRPr/>
                      </a:p>
                    </p:txBody>
                  </p:sp>
                </p:grpSp>
              </p:grpSp>
              <p:grpSp>
                <p:nvGrpSpPr>
                  <p:cNvPr id="27" name="Group 136"/>
                  <p:cNvGrpSpPr/>
                  <p:nvPr/>
                </p:nvGrpSpPr>
                <p:grpSpPr>
                  <a:xfrm>
                    <a:off x="6072227" y="2204864"/>
                    <a:ext cx="1365930" cy="785952"/>
                    <a:chOff x="6072227" y="2204864"/>
                    <a:chExt cx="1365930" cy="785952"/>
                  </a:xfrm>
                  <a:grpFill/>
                </p:grpSpPr>
                <p:sp>
                  <p:nvSpPr>
                    <p:cNvPr id="28" name="Freeform: Shape 82"/>
                    <p:cNvSpPr>
                      <a:spLocks/>
                    </p:cNvSpPr>
                    <p:nvPr/>
                  </p:nvSpPr>
                  <p:spPr bwMode="auto">
                    <a:xfrm>
                      <a:off x="7313488" y="2707150"/>
                      <a:ext cx="124669" cy="204167"/>
                    </a:xfrm>
                    <a:custGeom>
                      <a:avLst/>
                      <a:gdLst>
                        <a:gd name="T0" fmla="*/ 9 w 139"/>
                        <a:gd name="T1" fmla="*/ 57 h 227"/>
                        <a:gd name="T2" fmla="*/ 15 w 139"/>
                        <a:gd name="T3" fmla="*/ 61 h 227"/>
                        <a:gd name="T4" fmla="*/ 6 w 139"/>
                        <a:gd name="T5" fmla="*/ 71 h 227"/>
                        <a:gd name="T6" fmla="*/ 6 w 139"/>
                        <a:gd name="T7" fmla="*/ 81 h 227"/>
                        <a:gd name="T8" fmla="*/ 16 w 139"/>
                        <a:gd name="T9" fmla="*/ 82 h 227"/>
                        <a:gd name="T10" fmla="*/ 17 w 139"/>
                        <a:gd name="T11" fmla="*/ 92 h 227"/>
                        <a:gd name="T12" fmla="*/ 23 w 139"/>
                        <a:gd name="T13" fmla="*/ 93 h 227"/>
                        <a:gd name="T14" fmla="*/ 34 w 139"/>
                        <a:gd name="T15" fmla="*/ 101 h 227"/>
                        <a:gd name="T16" fmla="*/ 41 w 139"/>
                        <a:gd name="T17" fmla="*/ 97 h 227"/>
                        <a:gd name="T18" fmla="*/ 48 w 139"/>
                        <a:gd name="T19" fmla="*/ 101 h 227"/>
                        <a:gd name="T20" fmla="*/ 50 w 139"/>
                        <a:gd name="T21" fmla="*/ 116 h 227"/>
                        <a:gd name="T22" fmla="*/ 59 w 139"/>
                        <a:gd name="T23" fmla="*/ 128 h 227"/>
                        <a:gd name="T24" fmla="*/ 54 w 139"/>
                        <a:gd name="T25" fmla="*/ 140 h 227"/>
                        <a:gd name="T26" fmla="*/ 32 w 139"/>
                        <a:gd name="T27" fmla="*/ 145 h 227"/>
                        <a:gd name="T28" fmla="*/ 23 w 139"/>
                        <a:gd name="T29" fmla="*/ 151 h 227"/>
                        <a:gd name="T30" fmla="*/ 33 w 139"/>
                        <a:gd name="T31" fmla="*/ 163 h 227"/>
                        <a:gd name="T32" fmla="*/ 25 w 139"/>
                        <a:gd name="T33" fmla="*/ 173 h 227"/>
                        <a:gd name="T34" fmla="*/ 17 w 139"/>
                        <a:gd name="T35" fmla="*/ 186 h 227"/>
                        <a:gd name="T36" fmla="*/ 41 w 139"/>
                        <a:gd name="T37" fmla="*/ 184 h 227"/>
                        <a:gd name="T38" fmla="*/ 49 w 139"/>
                        <a:gd name="T39" fmla="*/ 187 h 227"/>
                        <a:gd name="T40" fmla="*/ 28 w 139"/>
                        <a:gd name="T41" fmla="*/ 199 h 227"/>
                        <a:gd name="T42" fmla="*/ 4 w 139"/>
                        <a:gd name="T43" fmla="*/ 216 h 227"/>
                        <a:gd name="T44" fmla="*/ 9 w 139"/>
                        <a:gd name="T45" fmla="*/ 227 h 227"/>
                        <a:gd name="T46" fmla="*/ 42 w 139"/>
                        <a:gd name="T47" fmla="*/ 215 h 227"/>
                        <a:gd name="T48" fmla="*/ 53 w 139"/>
                        <a:gd name="T49" fmla="*/ 214 h 227"/>
                        <a:gd name="T50" fmla="*/ 113 w 139"/>
                        <a:gd name="T51" fmla="*/ 214 h 227"/>
                        <a:gd name="T52" fmla="*/ 134 w 139"/>
                        <a:gd name="T53" fmla="*/ 206 h 227"/>
                        <a:gd name="T54" fmla="*/ 130 w 139"/>
                        <a:gd name="T55" fmla="*/ 192 h 227"/>
                        <a:gd name="T56" fmla="*/ 120 w 139"/>
                        <a:gd name="T57" fmla="*/ 186 h 227"/>
                        <a:gd name="T58" fmla="*/ 139 w 139"/>
                        <a:gd name="T59" fmla="*/ 163 h 227"/>
                        <a:gd name="T60" fmla="*/ 129 w 139"/>
                        <a:gd name="T61" fmla="*/ 154 h 227"/>
                        <a:gd name="T62" fmla="*/ 119 w 139"/>
                        <a:gd name="T63" fmla="*/ 147 h 227"/>
                        <a:gd name="T64" fmla="*/ 113 w 139"/>
                        <a:gd name="T65" fmla="*/ 134 h 227"/>
                        <a:gd name="T66" fmla="*/ 109 w 139"/>
                        <a:gd name="T67" fmla="*/ 118 h 227"/>
                        <a:gd name="T68" fmla="*/ 93 w 139"/>
                        <a:gd name="T69" fmla="*/ 109 h 227"/>
                        <a:gd name="T70" fmla="*/ 90 w 139"/>
                        <a:gd name="T71" fmla="*/ 98 h 227"/>
                        <a:gd name="T72" fmla="*/ 77 w 139"/>
                        <a:gd name="T73" fmla="*/ 75 h 227"/>
                        <a:gd name="T74" fmla="*/ 70 w 139"/>
                        <a:gd name="T75" fmla="*/ 57 h 227"/>
                        <a:gd name="T76" fmla="*/ 82 w 139"/>
                        <a:gd name="T77" fmla="*/ 46 h 227"/>
                        <a:gd name="T78" fmla="*/ 82 w 139"/>
                        <a:gd name="T79" fmla="*/ 33 h 227"/>
                        <a:gd name="T80" fmla="*/ 70 w 139"/>
                        <a:gd name="T81" fmla="*/ 26 h 227"/>
                        <a:gd name="T82" fmla="*/ 50 w 139"/>
                        <a:gd name="T83" fmla="*/ 30 h 227"/>
                        <a:gd name="T84" fmla="*/ 41 w 139"/>
                        <a:gd name="T85" fmla="*/ 25 h 227"/>
                        <a:gd name="T86" fmla="*/ 58 w 139"/>
                        <a:gd name="T87" fmla="*/ 12 h 227"/>
                        <a:gd name="T88" fmla="*/ 59 w 139"/>
                        <a:gd name="T89" fmla="*/ 6 h 227"/>
                        <a:gd name="T90" fmla="*/ 39 w 139"/>
                        <a:gd name="T91" fmla="*/ 1 h 227"/>
                        <a:gd name="T92" fmla="*/ 22 w 139"/>
                        <a:gd name="T93" fmla="*/ 7 h 227"/>
                        <a:gd name="T94" fmla="*/ 17 w 139"/>
                        <a:gd name="T95" fmla="*/ 21 h 227"/>
                        <a:gd name="T96" fmla="*/ 12 w 139"/>
                        <a:gd name="T97" fmla="*/ 27 h 227"/>
                        <a:gd name="T98" fmla="*/ 4 w 139"/>
                        <a:gd name="T99" fmla="*/ 34 h 227"/>
                        <a:gd name="T100" fmla="*/ 3 w 139"/>
                        <a:gd name="T101" fmla="*/ 39 h 22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</a:cxnLst>
                      <a:rect l="0" t="0" r="r" b="b"/>
                      <a:pathLst>
                        <a:path w="139" h="227">
                          <a:moveTo>
                            <a:pt x="6" y="44"/>
                          </a:moveTo>
                          <a:lnTo>
                            <a:pt x="6" y="44"/>
                          </a:lnTo>
                          <a:lnTo>
                            <a:pt x="7" y="52"/>
                          </a:lnTo>
                          <a:lnTo>
                            <a:pt x="9" y="57"/>
                          </a:lnTo>
                          <a:lnTo>
                            <a:pt x="9" y="57"/>
                          </a:lnTo>
                          <a:lnTo>
                            <a:pt x="9" y="58"/>
                          </a:lnTo>
                          <a:lnTo>
                            <a:pt x="10" y="59"/>
                          </a:lnTo>
                          <a:lnTo>
                            <a:pt x="10" y="59"/>
                          </a:lnTo>
                          <a:lnTo>
                            <a:pt x="14" y="60"/>
                          </a:lnTo>
                          <a:lnTo>
                            <a:pt x="15" y="61"/>
                          </a:lnTo>
                          <a:lnTo>
                            <a:pt x="15" y="63"/>
                          </a:lnTo>
                          <a:lnTo>
                            <a:pt x="15" y="63"/>
                          </a:lnTo>
                          <a:lnTo>
                            <a:pt x="11" y="66"/>
                          </a:lnTo>
                          <a:lnTo>
                            <a:pt x="6" y="71"/>
                          </a:lnTo>
                          <a:lnTo>
                            <a:pt x="6" y="71"/>
                          </a:lnTo>
                          <a:lnTo>
                            <a:pt x="5" y="74"/>
                          </a:lnTo>
                          <a:lnTo>
                            <a:pt x="5" y="76"/>
                          </a:lnTo>
                          <a:lnTo>
                            <a:pt x="6" y="80"/>
                          </a:lnTo>
                          <a:lnTo>
                            <a:pt x="6" y="80"/>
                          </a:lnTo>
                          <a:lnTo>
                            <a:pt x="6" y="81"/>
                          </a:lnTo>
                          <a:lnTo>
                            <a:pt x="9" y="82"/>
                          </a:lnTo>
                          <a:lnTo>
                            <a:pt x="9" y="82"/>
                          </a:lnTo>
                          <a:lnTo>
                            <a:pt x="12" y="81"/>
                          </a:lnTo>
                          <a:lnTo>
                            <a:pt x="15" y="82"/>
                          </a:lnTo>
                          <a:lnTo>
                            <a:pt x="16" y="82"/>
                          </a:lnTo>
                          <a:lnTo>
                            <a:pt x="16" y="82"/>
                          </a:lnTo>
                          <a:lnTo>
                            <a:pt x="17" y="85"/>
                          </a:lnTo>
                          <a:lnTo>
                            <a:pt x="17" y="89"/>
                          </a:lnTo>
                          <a:lnTo>
                            <a:pt x="17" y="92"/>
                          </a:lnTo>
                          <a:lnTo>
                            <a:pt x="17" y="92"/>
                          </a:lnTo>
                          <a:lnTo>
                            <a:pt x="17" y="95"/>
                          </a:lnTo>
                          <a:lnTo>
                            <a:pt x="18" y="95"/>
                          </a:lnTo>
                          <a:lnTo>
                            <a:pt x="20" y="95"/>
                          </a:lnTo>
                          <a:lnTo>
                            <a:pt x="20" y="95"/>
                          </a:lnTo>
                          <a:lnTo>
                            <a:pt x="23" y="93"/>
                          </a:lnTo>
                          <a:lnTo>
                            <a:pt x="28" y="92"/>
                          </a:lnTo>
                          <a:lnTo>
                            <a:pt x="28" y="92"/>
                          </a:lnTo>
                          <a:lnTo>
                            <a:pt x="31" y="93"/>
                          </a:lnTo>
                          <a:lnTo>
                            <a:pt x="32" y="97"/>
                          </a:lnTo>
                          <a:lnTo>
                            <a:pt x="34" y="101"/>
                          </a:lnTo>
                          <a:lnTo>
                            <a:pt x="34" y="101"/>
                          </a:lnTo>
                          <a:lnTo>
                            <a:pt x="34" y="101"/>
                          </a:lnTo>
                          <a:lnTo>
                            <a:pt x="36" y="101"/>
                          </a:lnTo>
                          <a:lnTo>
                            <a:pt x="36" y="101"/>
                          </a:lnTo>
                          <a:lnTo>
                            <a:pt x="41" y="97"/>
                          </a:lnTo>
                          <a:lnTo>
                            <a:pt x="43" y="97"/>
                          </a:lnTo>
                          <a:lnTo>
                            <a:pt x="45" y="97"/>
                          </a:lnTo>
                          <a:lnTo>
                            <a:pt x="45" y="97"/>
                          </a:lnTo>
                          <a:lnTo>
                            <a:pt x="47" y="98"/>
                          </a:lnTo>
                          <a:lnTo>
                            <a:pt x="48" y="101"/>
                          </a:lnTo>
                          <a:lnTo>
                            <a:pt x="48" y="106"/>
                          </a:lnTo>
                          <a:lnTo>
                            <a:pt x="48" y="112"/>
                          </a:lnTo>
                          <a:lnTo>
                            <a:pt x="48" y="112"/>
                          </a:lnTo>
                          <a:lnTo>
                            <a:pt x="50" y="116"/>
                          </a:lnTo>
                          <a:lnTo>
                            <a:pt x="50" y="116"/>
                          </a:lnTo>
                          <a:lnTo>
                            <a:pt x="55" y="119"/>
                          </a:lnTo>
                          <a:lnTo>
                            <a:pt x="58" y="122"/>
                          </a:lnTo>
                          <a:lnTo>
                            <a:pt x="60" y="124"/>
                          </a:lnTo>
                          <a:lnTo>
                            <a:pt x="60" y="124"/>
                          </a:lnTo>
                          <a:lnTo>
                            <a:pt x="59" y="128"/>
                          </a:lnTo>
                          <a:lnTo>
                            <a:pt x="58" y="130"/>
                          </a:lnTo>
                          <a:lnTo>
                            <a:pt x="55" y="134"/>
                          </a:lnTo>
                          <a:lnTo>
                            <a:pt x="55" y="134"/>
                          </a:lnTo>
                          <a:lnTo>
                            <a:pt x="55" y="138"/>
                          </a:lnTo>
                          <a:lnTo>
                            <a:pt x="54" y="140"/>
                          </a:lnTo>
                          <a:lnTo>
                            <a:pt x="53" y="141"/>
                          </a:lnTo>
                          <a:lnTo>
                            <a:pt x="53" y="141"/>
                          </a:lnTo>
                          <a:lnTo>
                            <a:pt x="47" y="144"/>
                          </a:lnTo>
                          <a:lnTo>
                            <a:pt x="39" y="145"/>
                          </a:lnTo>
                          <a:lnTo>
                            <a:pt x="32" y="145"/>
                          </a:lnTo>
                          <a:lnTo>
                            <a:pt x="32" y="145"/>
                          </a:lnTo>
                          <a:lnTo>
                            <a:pt x="27" y="147"/>
                          </a:lnTo>
                          <a:lnTo>
                            <a:pt x="25" y="149"/>
                          </a:lnTo>
                          <a:lnTo>
                            <a:pt x="23" y="151"/>
                          </a:lnTo>
                          <a:lnTo>
                            <a:pt x="23" y="151"/>
                          </a:lnTo>
                          <a:lnTo>
                            <a:pt x="25" y="155"/>
                          </a:lnTo>
                          <a:lnTo>
                            <a:pt x="27" y="159"/>
                          </a:lnTo>
                          <a:lnTo>
                            <a:pt x="32" y="162"/>
                          </a:lnTo>
                          <a:lnTo>
                            <a:pt x="32" y="162"/>
                          </a:lnTo>
                          <a:lnTo>
                            <a:pt x="33" y="163"/>
                          </a:lnTo>
                          <a:lnTo>
                            <a:pt x="34" y="165"/>
                          </a:lnTo>
                          <a:lnTo>
                            <a:pt x="33" y="167"/>
                          </a:lnTo>
                          <a:lnTo>
                            <a:pt x="33" y="167"/>
                          </a:lnTo>
                          <a:lnTo>
                            <a:pt x="30" y="170"/>
                          </a:lnTo>
                          <a:lnTo>
                            <a:pt x="25" y="173"/>
                          </a:lnTo>
                          <a:lnTo>
                            <a:pt x="18" y="176"/>
                          </a:lnTo>
                          <a:lnTo>
                            <a:pt x="18" y="176"/>
                          </a:lnTo>
                          <a:lnTo>
                            <a:pt x="17" y="181"/>
                          </a:lnTo>
                          <a:lnTo>
                            <a:pt x="16" y="184"/>
                          </a:lnTo>
                          <a:lnTo>
                            <a:pt x="17" y="186"/>
                          </a:lnTo>
                          <a:lnTo>
                            <a:pt x="18" y="187"/>
                          </a:lnTo>
                          <a:lnTo>
                            <a:pt x="18" y="187"/>
                          </a:lnTo>
                          <a:lnTo>
                            <a:pt x="25" y="187"/>
                          </a:lnTo>
                          <a:lnTo>
                            <a:pt x="32" y="186"/>
                          </a:lnTo>
                          <a:lnTo>
                            <a:pt x="41" y="184"/>
                          </a:lnTo>
                          <a:lnTo>
                            <a:pt x="41" y="184"/>
                          </a:lnTo>
                          <a:lnTo>
                            <a:pt x="45" y="184"/>
                          </a:lnTo>
                          <a:lnTo>
                            <a:pt x="48" y="186"/>
                          </a:lnTo>
                          <a:lnTo>
                            <a:pt x="49" y="187"/>
                          </a:lnTo>
                          <a:lnTo>
                            <a:pt x="49" y="187"/>
                          </a:lnTo>
                          <a:lnTo>
                            <a:pt x="49" y="187"/>
                          </a:lnTo>
                          <a:lnTo>
                            <a:pt x="48" y="190"/>
                          </a:lnTo>
                          <a:lnTo>
                            <a:pt x="44" y="193"/>
                          </a:lnTo>
                          <a:lnTo>
                            <a:pt x="38" y="197"/>
                          </a:lnTo>
                          <a:lnTo>
                            <a:pt x="28" y="199"/>
                          </a:lnTo>
                          <a:lnTo>
                            <a:pt x="28" y="199"/>
                          </a:lnTo>
                          <a:lnTo>
                            <a:pt x="18" y="205"/>
                          </a:lnTo>
                          <a:lnTo>
                            <a:pt x="11" y="210"/>
                          </a:lnTo>
                          <a:lnTo>
                            <a:pt x="4" y="216"/>
                          </a:lnTo>
                          <a:lnTo>
                            <a:pt x="4" y="216"/>
                          </a:lnTo>
                          <a:lnTo>
                            <a:pt x="3" y="220"/>
                          </a:lnTo>
                          <a:lnTo>
                            <a:pt x="3" y="224"/>
                          </a:lnTo>
                          <a:lnTo>
                            <a:pt x="4" y="226"/>
                          </a:lnTo>
                          <a:lnTo>
                            <a:pt x="4" y="226"/>
                          </a:lnTo>
                          <a:lnTo>
                            <a:pt x="9" y="227"/>
                          </a:lnTo>
                          <a:lnTo>
                            <a:pt x="14" y="227"/>
                          </a:lnTo>
                          <a:lnTo>
                            <a:pt x="20" y="226"/>
                          </a:lnTo>
                          <a:lnTo>
                            <a:pt x="20" y="226"/>
                          </a:lnTo>
                          <a:lnTo>
                            <a:pt x="31" y="221"/>
                          </a:lnTo>
                          <a:lnTo>
                            <a:pt x="42" y="215"/>
                          </a:lnTo>
                          <a:lnTo>
                            <a:pt x="42" y="215"/>
                          </a:lnTo>
                          <a:lnTo>
                            <a:pt x="45" y="214"/>
                          </a:lnTo>
                          <a:lnTo>
                            <a:pt x="49" y="214"/>
                          </a:lnTo>
                          <a:lnTo>
                            <a:pt x="53" y="214"/>
                          </a:lnTo>
                          <a:lnTo>
                            <a:pt x="53" y="214"/>
                          </a:lnTo>
                          <a:lnTo>
                            <a:pt x="63" y="213"/>
                          </a:lnTo>
                          <a:lnTo>
                            <a:pt x="85" y="213"/>
                          </a:lnTo>
                          <a:lnTo>
                            <a:pt x="85" y="213"/>
                          </a:lnTo>
                          <a:lnTo>
                            <a:pt x="113" y="214"/>
                          </a:lnTo>
                          <a:lnTo>
                            <a:pt x="113" y="214"/>
                          </a:lnTo>
                          <a:lnTo>
                            <a:pt x="123" y="213"/>
                          </a:lnTo>
                          <a:lnTo>
                            <a:pt x="129" y="210"/>
                          </a:lnTo>
                          <a:lnTo>
                            <a:pt x="133" y="208"/>
                          </a:lnTo>
                          <a:lnTo>
                            <a:pt x="134" y="206"/>
                          </a:lnTo>
                          <a:lnTo>
                            <a:pt x="134" y="206"/>
                          </a:lnTo>
                          <a:lnTo>
                            <a:pt x="135" y="201"/>
                          </a:lnTo>
                          <a:lnTo>
                            <a:pt x="135" y="198"/>
                          </a:lnTo>
                          <a:lnTo>
                            <a:pt x="134" y="194"/>
                          </a:lnTo>
                          <a:lnTo>
                            <a:pt x="134" y="194"/>
                          </a:lnTo>
                          <a:lnTo>
                            <a:pt x="130" y="192"/>
                          </a:lnTo>
                          <a:lnTo>
                            <a:pt x="125" y="192"/>
                          </a:lnTo>
                          <a:lnTo>
                            <a:pt x="120" y="192"/>
                          </a:lnTo>
                          <a:lnTo>
                            <a:pt x="120" y="192"/>
                          </a:lnTo>
                          <a:lnTo>
                            <a:pt x="119" y="188"/>
                          </a:lnTo>
                          <a:lnTo>
                            <a:pt x="120" y="186"/>
                          </a:lnTo>
                          <a:lnTo>
                            <a:pt x="122" y="183"/>
                          </a:lnTo>
                          <a:lnTo>
                            <a:pt x="122" y="183"/>
                          </a:lnTo>
                          <a:lnTo>
                            <a:pt x="131" y="173"/>
                          </a:lnTo>
                          <a:lnTo>
                            <a:pt x="135" y="168"/>
                          </a:lnTo>
                          <a:lnTo>
                            <a:pt x="139" y="163"/>
                          </a:lnTo>
                          <a:lnTo>
                            <a:pt x="139" y="163"/>
                          </a:lnTo>
                          <a:lnTo>
                            <a:pt x="139" y="161"/>
                          </a:lnTo>
                          <a:lnTo>
                            <a:pt x="139" y="159"/>
                          </a:lnTo>
                          <a:lnTo>
                            <a:pt x="135" y="156"/>
                          </a:lnTo>
                          <a:lnTo>
                            <a:pt x="129" y="154"/>
                          </a:lnTo>
                          <a:lnTo>
                            <a:pt x="129" y="154"/>
                          </a:lnTo>
                          <a:lnTo>
                            <a:pt x="125" y="152"/>
                          </a:lnTo>
                          <a:lnTo>
                            <a:pt x="122" y="151"/>
                          </a:lnTo>
                          <a:lnTo>
                            <a:pt x="119" y="147"/>
                          </a:lnTo>
                          <a:lnTo>
                            <a:pt x="119" y="147"/>
                          </a:lnTo>
                          <a:lnTo>
                            <a:pt x="117" y="145"/>
                          </a:lnTo>
                          <a:lnTo>
                            <a:pt x="115" y="141"/>
                          </a:lnTo>
                          <a:lnTo>
                            <a:pt x="114" y="136"/>
                          </a:lnTo>
                          <a:lnTo>
                            <a:pt x="114" y="136"/>
                          </a:lnTo>
                          <a:lnTo>
                            <a:pt x="113" y="134"/>
                          </a:lnTo>
                          <a:lnTo>
                            <a:pt x="109" y="128"/>
                          </a:lnTo>
                          <a:lnTo>
                            <a:pt x="109" y="128"/>
                          </a:lnTo>
                          <a:lnTo>
                            <a:pt x="109" y="122"/>
                          </a:lnTo>
                          <a:lnTo>
                            <a:pt x="109" y="118"/>
                          </a:lnTo>
                          <a:lnTo>
                            <a:pt x="109" y="118"/>
                          </a:lnTo>
                          <a:lnTo>
                            <a:pt x="107" y="116"/>
                          </a:lnTo>
                          <a:lnTo>
                            <a:pt x="103" y="112"/>
                          </a:lnTo>
                          <a:lnTo>
                            <a:pt x="103" y="112"/>
                          </a:lnTo>
                          <a:lnTo>
                            <a:pt x="98" y="111"/>
                          </a:lnTo>
                          <a:lnTo>
                            <a:pt x="93" y="109"/>
                          </a:lnTo>
                          <a:lnTo>
                            <a:pt x="93" y="109"/>
                          </a:lnTo>
                          <a:lnTo>
                            <a:pt x="91" y="107"/>
                          </a:lnTo>
                          <a:lnTo>
                            <a:pt x="90" y="106"/>
                          </a:lnTo>
                          <a:lnTo>
                            <a:pt x="90" y="106"/>
                          </a:lnTo>
                          <a:lnTo>
                            <a:pt x="90" y="98"/>
                          </a:lnTo>
                          <a:lnTo>
                            <a:pt x="88" y="92"/>
                          </a:lnTo>
                          <a:lnTo>
                            <a:pt x="86" y="85"/>
                          </a:lnTo>
                          <a:lnTo>
                            <a:pt x="86" y="85"/>
                          </a:lnTo>
                          <a:lnTo>
                            <a:pt x="82" y="79"/>
                          </a:lnTo>
                          <a:lnTo>
                            <a:pt x="77" y="75"/>
                          </a:lnTo>
                          <a:lnTo>
                            <a:pt x="73" y="70"/>
                          </a:lnTo>
                          <a:lnTo>
                            <a:pt x="73" y="70"/>
                          </a:lnTo>
                          <a:lnTo>
                            <a:pt x="70" y="66"/>
                          </a:lnTo>
                          <a:lnTo>
                            <a:pt x="69" y="61"/>
                          </a:lnTo>
                          <a:lnTo>
                            <a:pt x="70" y="57"/>
                          </a:lnTo>
                          <a:lnTo>
                            <a:pt x="70" y="57"/>
                          </a:lnTo>
                          <a:lnTo>
                            <a:pt x="74" y="52"/>
                          </a:lnTo>
                          <a:lnTo>
                            <a:pt x="77" y="49"/>
                          </a:lnTo>
                          <a:lnTo>
                            <a:pt x="82" y="46"/>
                          </a:lnTo>
                          <a:lnTo>
                            <a:pt x="82" y="46"/>
                          </a:lnTo>
                          <a:lnTo>
                            <a:pt x="84" y="42"/>
                          </a:lnTo>
                          <a:lnTo>
                            <a:pt x="85" y="39"/>
                          </a:lnTo>
                          <a:lnTo>
                            <a:pt x="84" y="36"/>
                          </a:lnTo>
                          <a:lnTo>
                            <a:pt x="84" y="36"/>
                          </a:lnTo>
                          <a:lnTo>
                            <a:pt x="82" y="33"/>
                          </a:lnTo>
                          <a:lnTo>
                            <a:pt x="80" y="30"/>
                          </a:lnTo>
                          <a:lnTo>
                            <a:pt x="77" y="27"/>
                          </a:lnTo>
                          <a:lnTo>
                            <a:pt x="77" y="27"/>
                          </a:lnTo>
                          <a:lnTo>
                            <a:pt x="74" y="26"/>
                          </a:lnTo>
                          <a:lnTo>
                            <a:pt x="70" y="26"/>
                          </a:lnTo>
                          <a:lnTo>
                            <a:pt x="65" y="26"/>
                          </a:lnTo>
                          <a:lnTo>
                            <a:pt x="65" y="26"/>
                          </a:lnTo>
                          <a:lnTo>
                            <a:pt x="58" y="27"/>
                          </a:lnTo>
                          <a:lnTo>
                            <a:pt x="50" y="30"/>
                          </a:lnTo>
                          <a:lnTo>
                            <a:pt x="50" y="30"/>
                          </a:lnTo>
                          <a:lnTo>
                            <a:pt x="47" y="30"/>
                          </a:lnTo>
                          <a:lnTo>
                            <a:pt x="43" y="30"/>
                          </a:lnTo>
                          <a:lnTo>
                            <a:pt x="39" y="28"/>
                          </a:lnTo>
                          <a:lnTo>
                            <a:pt x="39" y="28"/>
                          </a:lnTo>
                          <a:lnTo>
                            <a:pt x="41" y="25"/>
                          </a:lnTo>
                          <a:lnTo>
                            <a:pt x="43" y="22"/>
                          </a:lnTo>
                          <a:lnTo>
                            <a:pt x="45" y="19"/>
                          </a:lnTo>
                          <a:lnTo>
                            <a:pt x="45" y="19"/>
                          </a:lnTo>
                          <a:lnTo>
                            <a:pt x="52" y="15"/>
                          </a:lnTo>
                          <a:lnTo>
                            <a:pt x="58" y="12"/>
                          </a:lnTo>
                          <a:lnTo>
                            <a:pt x="58" y="12"/>
                          </a:lnTo>
                          <a:lnTo>
                            <a:pt x="60" y="10"/>
                          </a:lnTo>
                          <a:lnTo>
                            <a:pt x="60" y="9"/>
                          </a:lnTo>
                          <a:lnTo>
                            <a:pt x="59" y="6"/>
                          </a:lnTo>
                          <a:lnTo>
                            <a:pt x="59" y="6"/>
                          </a:lnTo>
                          <a:lnTo>
                            <a:pt x="55" y="4"/>
                          </a:lnTo>
                          <a:lnTo>
                            <a:pt x="52" y="1"/>
                          </a:lnTo>
                          <a:lnTo>
                            <a:pt x="45" y="0"/>
                          </a:lnTo>
                          <a:lnTo>
                            <a:pt x="45" y="0"/>
                          </a:lnTo>
                          <a:lnTo>
                            <a:pt x="39" y="1"/>
                          </a:lnTo>
                          <a:lnTo>
                            <a:pt x="33" y="1"/>
                          </a:lnTo>
                          <a:lnTo>
                            <a:pt x="26" y="4"/>
                          </a:lnTo>
                          <a:lnTo>
                            <a:pt x="26" y="4"/>
                          </a:lnTo>
                          <a:lnTo>
                            <a:pt x="23" y="5"/>
                          </a:lnTo>
                          <a:lnTo>
                            <a:pt x="22" y="7"/>
                          </a:lnTo>
                          <a:lnTo>
                            <a:pt x="22" y="7"/>
                          </a:lnTo>
                          <a:lnTo>
                            <a:pt x="21" y="15"/>
                          </a:lnTo>
                          <a:lnTo>
                            <a:pt x="21" y="15"/>
                          </a:lnTo>
                          <a:lnTo>
                            <a:pt x="20" y="19"/>
                          </a:lnTo>
                          <a:lnTo>
                            <a:pt x="17" y="21"/>
                          </a:lnTo>
                          <a:lnTo>
                            <a:pt x="14" y="23"/>
                          </a:lnTo>
                          <a:lnTo>
                            <a:pt x="14" y="23"/>
                          </a:lnTo>
                          <a:lnTo>
                            <a:pt x="14" y="25"/>
                          </a:lnTo>
                          <a:lnTo>
                            <a:pt x="12" y="27"/>
                          </a:lnTo>
                          <a:lnTo>
                            <a:pt x="12" y="27"/>
                          </a:lnTo>
                          <a:lnTo>
                            <a:pt x="11" y="30"/>
                          </a:lnTo>
                          <a:lnTo>
                            <a:pt x="9" y="32"/>
                          </a:lnTo>
                          <a:lnTo>
                            <a:pt x="9" y="32"/>
                          </a:lnTo>
                          <a:lnTo>
                            <a:pt x="6" y="33"/>
                          </a:lnTo>
                          <a:lnTo>
                            <a:pt x="4" y="34"/>
                          </a:lnTo>
                          <a:lnTo>
                            <a:pt x="4" y="34"/>
                          </a:lnTo>
                          <a:lnTo>
                            <a:pt x="1" y="36"/>
                          </a:lnTo>
                          <a:lnTo>
                            <a:pt x="0" y="37"/>
                          </a:lnTo>
                          <a:lnTo>
                            <a:pt x="0" y="37"/>
                          </a:lnTo>
                          <a:lnTo>
                            <a:pt x="3" y="39"/>
                          </a:lnTo>
                          <a:lnTo>
                            <a:pt x="4" y="41"/>
                          </a:lnTo>
                          <a:lnTo>
                            <a:pt x="6" y="44"/>
                          </a:lnTo>
                          <a:lnTo>
                            <a:pt x="6" y="44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/>
                      <a:endParaRPr/>
                    </a:p>
                  </p:txBody>
                </p:sp>
                <p:sp>
                  <p:nvSpPr>
                    <p:cNvPr id="29" name="Freeform: Shape 83"/>
                    <p:cNvSpPr>
                      <a:spLocks/>
                    </p:cNvSpPr>
                    <p:nvPr/>
                  </p:nvSpPr>
                  <p:spPr bwMode="auto">
                    <a:xfrm>
                      <a:off x="7232182" y="2788456"/>
                      <a:ext cx="86726" cy="90340"/>
                    </a:xfrm>
                    <a:custGeom>
                      <a:avLst/>
                      <a:gdLst>
                        <a:gd name="T0" fmla="*/ 91 w 96"/>
                        <a:gd name="T1" fmla="*/ 31 h 99"/>
                        <a:gd name="T2" fmla="*/ 95 w 96"/>
                        <a:gd name="T3" fmla="*/ 23 h 99"/>
                        <a:gd name="T4" fmla="*/ 95 w 96"/>
                        <a:gd name="T5" fmla="*/ 13 h 99"/>
                        <a:gd name="T6" fmla="*/ 94 w 96"/>
                        <a:gd name="T7" fmla="*/ 11 h 99"/>
                        <a:gd name="T8" fmla="*/ 85 w 96"/>
                        <a:gd name="T9" fmla="*/ 6 h 99"/>
                        <a:gd name="T10" fmla="*/ 64 w 96"/>
                        <a:gd name="T11" fmla="*/ 1 h 99"/>
                        <a:gd name="T12" fmla="*/ 59 w 96"/>
                        <a:gd name="T13" fmla="*/ 0 h 99"/>
                        <a:gd name="T14" fmla="*/ 50 w 96"/>
                        <a:gd name="T15" fmla="*/ 4 h 99"/>
                        <a:gd name="T16" fmla="*/ 46 w 96"/>
                        <a:gd name="T17" fmla="*/ 9 h 99"/>
                        <a:gd name="T18" fmla="*/ 42 w 96"/>
                        <a:gd name="T19" fmla="*/ 21 h 99"/>
                        <a:gd name="T20" fmla="*/ 34 w 96"/>
                        <a:gd name="T21" fmla="*/ 25 h 99"/>
                        <a:gd name="T22" fmla="*/ 26 w 96"/>
                        <a:gd name="T23" fmla="*/ 21 h 99"/>
                        <a:gd name="T24" fmla="*/ 21 w 96"/>
                        <a:gd name="T25" fmla="*/ 21 h 99"/>
                        <a:gd name="T26" fmla="*/ 18 w 96"/>
                        <a:gd name="T27" fmla="*/ 22 h 99"/>
                        <a:gd name="T28" fmla="*/ 15 w 96"/>
                        <a:gd name="T29" fmla="*/ 25 h 99"/>
                        <a:gd name="T30" fmla="*/ 12 w 96"/>
                        <a:gd name="T31" fmla="*/ 29 h 99"/>
                        <a:gd name="T32" fmla="*/ 10 w 96"/>
                        <a:gd name="T33" fmla="*/ 33 h 99"/>
                        <a:gd name="T34" fmla="*/ 13 w 96"/>
                        <a:gd name="T35" fmla="*/ 40 h 99"/>
                        <a:gd name="T36" fmla="*/ 15 w 96"/>
                        <a:gd name="T37" fmla="*/ 45 h 99"/>
                        <a:gd name="T38" fmla="*/ 21 w 96"/>
                        <a:gd name="T39" fmla="*/ 54 h 99"/>
                        <a:gd name="T40" fmla="*/ 20 w 96"/>
                        <a:gd name="T41" fmla="*/ 59 h 99"/>
                        <a:gd name="T42" fmla="*/ 18 w 96"/>
                        <a:gd name="T43" fmla="*/ 63 h 99"/>
                        <a:gd name="T44" fmla="*/ 3 w 96"/>
                        <a:gd name="T45" fmla="*/ 71 h 99"/>
                        <a:gd name="T46" fmla="*/ 0 w 96"/>
                        <a:gd name="T47" fmla="*/ 75 h 99"/>
                        <a:gd name="T48" fmla="*/ 0 w 96"/>
                        <a:gd name="T49" fmla="*/ 79 h 99"/>
                        <a:gd name="T50" fmla="*/ 3 w 96"/>
                        <a:gd name="T51" fmla="*/ 80 h 99"/>
                        <a:gd name="T52" fmla="*/ 7 w 96"/>
                        <a:gd name="T53" fmla="*/ 86 h 99"/>
                        <a:gd name="T54" fmla="*/ 13 w 96"/>
                        <a:gd name="T55" fmla="*/ 98 h 99"/>
                        <a:gd name="T56" fmla="*/ 16 w 96"/>
                        <a:gd name="T57" fmla="*/ 99 h 99"/>
                        <a:gd name="T58" fmla="*/ 25 w 96"/>
                        <a:gd name="T59" fmla="*/ 97 h 99"/>
                        <a:gd name="T60" fmla="*/ 29 w 96"/>
                        <a:gd name="T61" fmla="*/ 95 h 99"/>
                        <a:gd name="T62" fmla="*/ 36 w 96"/>
                        <a:gd name="T63" fmla="*/ 87 h 99"/>
                        <a:gd name="T64" fmla="*/ 41 w 96"/>
                        <a:gd name="T65" fmla="*/ 83 h 99"/>
                        <a:gd name="T66" fmla="*/ 53 w 96"/>
                        <a:gd name="T67" fmla="*/ 79 h 99"/>
                        <a:gd name="T68" fmla="*/ 61 w 96"/>
                        <a:gd name="T69" fmla="*/ 80 h 99"/>
                        <a:gd name="T70" fmla="*/ 68 w 96"/>
                        <a:gd name="T71" fmla="*/ 82 h 99"/>
                        <a:gd name="T72" fmla="*/ 72 w 96"/>
                        <a:gd name="T73" fmla="*/ 81 h 99"/>
                        <a:gd name="T74" fmla="*/ 74 w 96"/>
                        <a:gd name="T75" fmla="*/ 79 h 99"/>
                        <a:gd name="T76" fmla="*/ 75 w 96"/>
                        <a:gd name="T77" fmla="*/ 70 h 99"/>
                        <a:gd name="T78" fmla="*/ 78 w 96"/>
                        <a:gd name="T79" fmla="*/ 66 h 99"/>
                        <a:gd name="T80" fmla="*/ 81 w 96"/>
                        <a:gd name="T81" fmla="*/ 59 h 99"/>
                        <a:gd name="T82" fmla="*/ 84 w 96"/>
                        <a:gd name="T83" fmla="*/ 52 h 99"/>
                        <a:gd name="T84" fmla="*/ 83 w 96"/>
                        <a:gd name="T85" fmla="*/ 49 h 99"/>
                        <a:gd name="T86" fmla="*/ 84 w 96"/>
                        <a:gd name="T87" fmla="*/ 45 h 99"/>
                        <a:gd name="T88" fmla="*/ 85 w 96"/>
                        <a:gd name="T89" fmla="*/ 40 h 99"/>
                        <a:gd name="T90" fmla="*/ 83 w 96"/>
                        <a:gd name="T91" fmla="*/ 39 h 99"/>
                        <a:gd name="T92" fmla="*/ 89 w 96"/>
                        <a:gd name="T93" fmla="*/ 33 h 99"/>
                        <a:gd name="T94" fmla="*/ 91 w 96"/>
                        <a:gd name="T95" fmla="*/ 31 h 9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</a:cxnLst>
                      <a:rect l="0" t="0" r="r" b="b"/>
                      <a:pathLst>
                        <a:path w="96" h="99">
                          <a:moveTo>
                            <a:pt x="91" y="31"/>
                          </a:moveTo>
                          <a:lnTo>
                            <a:pt x="91" y="31"/>
                          </a:lnTo>
                          <a:lnTo>
                            <a:pt x="93" y="28"/>
                          </a:lnTo>
                          <a:lnTo>
                            <a:pt x="95" y="23"/>
                          </a:lnTo>
                          <a:lnTo>
                            <a:pt x="96" y="17"/>
                          </a:lnTo>
                          <a:lnTo>
                            <a:pt x="95" y="13"/>
                          </a:lnTo>
                          <a:lnTo>
                            <a:pt x="94" y="11"/>
                          </a:lnTo>
                          <a:lnTo>
                            <a:pt x="94" y="11"/>
                          </a:lnTo>
                          <a:lnTo>
                            <a:pt x="90" y="9"/>
                          </a:lnTo>
                          <a:lnTo>
                            <a:pt x="85" y="6"/>
                          </a:lnTo>
                          <a:lnTo>
                            <a:pt x="77" y="2"/>
                          </a:lnTo>
                          <a:lnTo>
                            <a:pt x="64" y="1"/>
                          </a:lnTo>
                          <a:lnTo>
                            <a:pt x="64" y="1"/>
                          </a:lnTo>
                          <a:lnTo>
                            <a:pt x="59" y="0"/>
                          </a:lnTo>
                          <a:lnTo>
                            <a:pt x="54" y="1"/>
                          </a:lnTo>
                          <a:lnTo>
                            <a:pt x="50" y="4"/>
                          </a:lnTo>
                          <a:lnTo>
                            <a:pt x="50" y="4"/>
                          </a:lnTo>
                          <a:lnTo>
                            <a:pt x="46" y="9"/>
                          </a:lnTo>
                          <a:lnTo>
                            <a:pt x="43" y="15"/>
                          </a:lnTo>
                          <a:lnTo>
                            <a:pt x="42" y="21"/>
                          </a:lnTo>
                          <a:lnTo>
                            <a:pt x="34" y="25"/>
                          </a:lnTo>
                          <a:lnTo>
                            <a:pt x="34" y="25"/>
                          </a:lnTo>
                          <a:lnTo>
                            <a:pt x="30" y="22"/>
                          </a:lnTo>
                          <a:lnTo>
                            <a:pt x="26" y="21"/>
                          </a:lnTo>
                          <a:lnTo>
                            <a:pt x="21" y="21"/>
                          </a:lnTo>
                          <a:lnTo>
                            <a:pt x="21" y="21"/>
                          </a:lnTo>
                          <a:lnTo>
                            <a:pt x="19" y="21"/>
                          </a:lnTo>
                          <a:lnTo>
                            <a:pt x="18" y="22"/>
                          </a:lnTo>
                          <a:lnTo>
                            <a:pt x="15" y="25"/>
                          </a:lnTo>
                          <a:lnTo>
                            <a:pt x="15" y="25"/>
                          </a:lnTo>
                          <a:lnTo>
                            <a:pt x="13" y="27"/>
                          </a:lnTo>
                          <a:lnTo>
                            <a:pt x="12" y="29"/>
                          </a:lnTo>
                          <a:lnTo>
                            <a:pt x="10" y="33"/>
                          </a:lnTo>
                          <a:lnTo>
                            <a:pt x="10" y="33"/>
                          </a:lnTo>
                          <a:lnTo>
                            <a:pt x="12" y="37"/>
                          </a:lnTo>
                          <a:lnTo>
                            <a:pt x="13" y="40"/>
                          </a:lnTo>
                          <a:lnTo>
                            <a:pt x="15" y="45"/>
                          </a:lnTo>
                          <a:lnTo>
                            <a:pt x="15" y="45"/>
                          </a:lnTo>
                          <a:lnTo>
                            <a:pt x="19" y="50"/>
                          </a:lnTo>
                          <a:lnTo>
                            <a:pt x="21" y="54"/>
                          </a:lnTo>
                          <a:lnTo>
                            <a:pt x="21" y="56"/>
                          </a:lnTo>
                          <a:lnTo>
                            <a:pt x="20" y="59"/>
                          </a:lnTo>
                          <a:lnTo>
                            <a:pt x="20" y="59"/>
                          </a:lnTo>
                          <a:lnTo>
                            <a:pt x="18" y="63"/>
                          </a:lnTo>
                          <a:lnTo>
                            <a:pt x="13" y="65"/>
                          </a:lnTo>
                          <a:lnTo>
                            <a:pt x="3" y="71"/>
                          </a:lnTo>
                          <a:lnTo>
                            <a:pt x="3" y="71"/>
                          </a:lnTo>
                          <a:lnTo>
                            <a:pt x="0" y="75"/>
                          </a:lnTo>
                          <a:lnTo>
                            <a:pt x="0" y="76"/>
                          </a:lnTo>
                          <a:lnTo>
                            <a:pt x="0" y="79"/>
                          </a:lnTo>
                          <a:lnTo>
                            <a:pt x="0" y="79"/>
                          </a:lnTo>
                          <a:lnTo>
                            <a:pt x="3" y="80"/>
                          </a:lnTo>
                          <a:lnTo>
                            <a:pt x="7" y="86"/>
                          </a:lnTo>
                          <a:lnTo>
                            <a:pt x="7" y="86"/>
                          </a:lnTo>
                          <a:lnTo>
                            <a:pt x="12" y="95"/>
                          </a:lnTo>
                          <a:lnTo>
                            <a:pt x="13" y="98"/>
                          </a:lnTo>
                          <a:lnTo>
                            <a:pt x="13" y="98"/>
                          </a:lnTo>
                          <a:lnTo>
                            <a:pt x="16" y="99"/>
                          </a:lnTo>
                          <a:lnTo>
                            <a:pt x="21" y="98"/>
                          </a:lnTo>
                          <a:lnTo>
                            <a:pt x="25" y="97"/>
                          </a:lnTo>
                          <a:lnTo>
                            <a:pt x="25" y="97"/>
                          </a:lnTo>
                          <a:lnTo>
                            <a:pt x="29" y="95"/>
                          </a:lnTo>
                          <a:lnTo>
                            <a:pt x="32" y="91"/>
                          </a:lnTo>
                          <a:lnTo>
                            <a:pt x="36" y="87"/>
                          </a:lnTo>
                          <a:lnTo>
                            <a:pt x="36" y="87"/>
                          </a:lnTo>
                          <a:lnTo>
                            <a:pt x="41" y="83"/>
                          </a:lnTo>
                          <a:lnTo>
                            <a:pt x="46" y="80"/>
                          </a:lnTo>
                          <a:lnTo>
                            <a:pt x="53" y="79"/>
                          </a:lnTo>
                          <a:lnTo>
                            <a:pt x="53" y="79"/>
                          </a:lnTo>
                          <a:lnTo>
                            <a:pt x="61" y="80"/>
                          </a:lnTo>
                          <a:lnTo>
                            <a:pt x="68" y="82"/>
                          </a:lnTo>
                          <a:lnTo>
                            <a:pt x="68" y="82"/>
                          </a:lnTo>
                          <a:lnTo>
                            <a:pt x="70" y="82"/>
                          </a:lnTo>
                          <a:lnTo>
                            <a:pt x="72" y="81"/>
                          </a:lnTo>
                          <a:lnTo>
                            <a:pt x="74" y="79"/>
                          </a:lnTo>
                          <a:lnTo>
                            <a:pt x="74" y="79"/>
                          </a:lnTo>
                          <a:lnTo>
                            <a:pt x="74" y="75"/>
                          </a:lnTo>
                          <a:lnTo>
                            <a:pt x="75" y="70"/>
                          </a:lnTo>
                          <a:lnTo>
                            <a:pt x="78" y="66"/>
                          </a:lnTo>
                          <a:lnTo>
                            <a:pt x="78" y="66"/>
                          </a:lnTo>
                          <a:lnTo>
                            <a:pt x="81" y="59"/>
                          </a:lnTo>
                          <a:lnTo>
                            <a:pt x="81" y="59"/>
                          </a:lnTo>
                          <a:lnTo>
                            <a:pt x="84" y="54"/>
                          </a:lnTo>
                          <a:lnTo>
                            <a:pt x="84" y="52"/>
                          </a:lnTo>
                          <a:lnTo>
                            <a:pt x="84" y="52"/>
                          </a:lnTo>
                          <a:lnTo>
                            <a:pt x="83" y="49"/>
                          </a:lnTo>
                          <a:lnTo>
                            <a:pt x="83" y="49"/>
                          </a:lnTo>
                          <a:lnTo>
                            <a:pt x="84" y="45"/>
                          </a:lnTo>
                          <a:lnTo>
                            <a:pt x="85" y="40"/>
                          </a:lnTo>
                          <a:lnTo>
                            <a:pt x="85" y="40"/>
                          </a:lnTo>
                          <a:lnTo>
                            <a:pt x="83" y="39"/>
                          </a:lnTo>
                          <a:lnTo>
                            <a:pt x="83" y="39"/>
                          </a:lnTo>
                          <a:lnTo>
                            <a:pt x="85" y="36"/>
                          </a:lnTo>
                          <a:lnTo>
                            <a:pt x="89" y="33"/>
                          </a:lnTo>
                          <a:lnTo>
                            <a:pt x="91" y="31"/>
                          </a:lnTo>
                          <a:lnTo>
                            <a:pt x="91" y="31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/>
                      <a:endParaRPr/>
                    </a:p>
                  </p:txBody>
                </p:sp>
                <p:sp>
                  <p:nvSpPr>
                    <p:cNvPr id="30" name="Freeform: Shape 84"/>
                    <p:cNvSpPr>
                      <a:spLocks/>
                    </p:cNvSpPr>
                    <p:nvPr/>
                  </p:nvSpPr>
                  <p:spPr bwMode="auto">
                    <a:xfrm>
                      <a:off x="7060538" y="2531892"/>
                      <a:ext cx="157191" cy="65044"/>
                    </a:xfrm>
                    <a:custGeom>
                      <a:avLst/>
                      <a:gdLst>
                        <a:gd name="T0" fmla="*/ 30 w 174"/>
                        <a:gd name="T1" fmla="*/ 61 h 74"/>
                        <a:gd name="T2" fmla="*/ 27 w 174"/>
                        <a:gd name="T3" fmla="*/ 64 h 74"/>
                        <a:gd name="T4" fmla="*/ 35 w 174"/>
                        <a:gd name="T5" fmla="*/ 68 h 74"/>
                        <a:gd name="T6" fmla="*/ 47 w 174"/>
                        <a:gd name="T7" fmla="*/ 66 h 74"/>
                        <a:gd name="T8" fmla="*/ 64 w 174"/>
                        <a:gd name="T9" fmla="*/ 69 h 74"/>
                        <a:gd name="T10" fmla="*/ 81 w 174"/>
                        <a:gd name="T11" fmla="*/ 74 h 74"/>
                        <a:gd name="T12" fmla="*/ 90 w 174"/>
                        <a:gd name="T13" fmla="*/ 73 h 74"/>
                        <a:gd name="T14" fmla="*/ 101 w 174"/>
                        <a:gd name="T15" fmla="*/ 64 h 74"/>
                        <a:gd name="T16" fmla="*/ 111 w 174"/>
                        <a:gd name="T17" fmla="*/ 59 h 74"/>
                        <a:gd name="T18" fmla="*/ 120 w 174"/>
                        <a:gd name="T19" fmla="*/ 59 h 74"/>
                        <a:gd name="T20" fmla="*/ 133 w 174"/>
                        <a:gd name="T21" fmla="*/ 52 h 74"/>
                        <a:gd name="T22" fmla="*/ 139 w 174"/>
                        <a:gd name="T23" fmla="*/ 49 h 74"/>
                        <a:gd name="T24" fmla="*/ 170 w 174"/>
                        <a:gd name="T25" fmla="*/ 42 h 74"/>
                        <a:gd name="T26" fmla="*/ 174 w 174"/>
                        <a:gd name="T27" fmla="*/ 36 h 74"/>
                        <a:gd name="T28" fmla="*/ 173 w 174"/>
                        <a:gd name="T29" fmla="*/ 26 h 74"/>
                        <a:gd name="T30" fmla="*/ 170 w 174"/>
                        <a:gd name="T31" fmla="*/ 21 h 74"/>
                        <a:gd name="T32" fmla="*/ 162 w 174"/>
                        <a:gd name="T33" fmla="*/ 7 h 74"/>
                        <a:gd name="T34" fmla="*/ 156 w 174"/>
                        <a:gd name="T35" fmla="*/ 4 h 74"/>
                        <a:gd name="T36" fmla="*/ 143 w 174"/>
                        <a:gd name="T37" fmla="*/ 1 h 74"/>
                        <a:gd name="T38" fmla="*/ 133 w 174"/>
                        <a:gd name="T39" fmla="*/ 4 h 74"/>
                        <a:gd name="T40" fmla="*/ 128 w 174"/>
                        <a:gd name="T41" fmla="*/ 9 h 74"/>
                        <a:gd name="T42" fmla="*/ 127 w 174"/>
                        <a:gd name="T43" fmla="*/ 12 h 74"/>
                        <a:gd name="T44" fmla="*/ 109 w 174"/>
                        <a:gd name="T45" fmla="*/ 6 h 74"/>
                        <a:gd name="T46" fmla="*/ 98 w 174"/>
                        <a:gd name="T47" fmla="*/ 6 h 74"/>
                        <a:gd name="T48" fmla="*/ 87 w 174"/>
                        <a:gd name="T49" fmla="*/ 12 h 74"/>
                        <a:gd name="T50" fmla="*/ 80 w 174"/>
                        <a:gd name="T51" fmla="*/ 10 h 74"/>
                        <a:gd name="T52" fmla="*/ 68 w 174"/>
                        <a:gd name="T53" fmla="*/ 7 h 74"/>
                        <a:gd name="T54" fmla="*/ 64 w 174"/>
                        <a:gd name="T55" fmla="*/ 11 h 74"/>
                        <a:gd name="T56" fmla="*/ 57 w 174"/>
                        <a:gd name="T57" fmla="*/ 25 h 74"/>
                        <a:gd name="T58" fmla="*/ 52 w 174"/>
                        <a:gd name="T59" fmla="*/ 17 h 74"/>
                        <a:gd name="T60" fmla="*/ 44 w 174"/>
                        <a:gd name="T61" fmla="*/ 1 h 74"/>
                        <a:gd name="T62" fmla="*/ 36 w 174"/>
                        <a:gd name="T63" fmla="*/ 0 h 74"/>
                        <a:gd name="T64" fmla="*/ 22 w 174"/>
                        <a:gd name="T65" fmla="*/ 7 h 74"/>
                        <a:gd name="T66" fmla="*/ 14 w 174"/>
                        <a:gd name="T67" fmla="*/ 11 h 74"/>
                        <a:gd name="T68" fmla="*/ 4 w 174"/>
                        <a:gd name="T69" fmla="*/ 15 h 74"/>
                        <a:gd name="T70" fmla="*/ 0 w 174"/>
                        <a:gd name="T71" fmla="*/ 23 h 74"/>
                        <a:gd name="T72" fmla="*/ 3 w 174"/>
                        <a:gd name="T73" fmla="*/ 26 h 74"/>
                        <a:gd name="T74" fmla="*/ 9 w 174"/>
                        <a:gd name="T75" fmla="*/ 27 h 74"/>
                        <a:gd name="T76" fmla="*/ 26 w 174"/>
                        <a:gd name="T77" fmla="*/ 21 h 74"/>
                        <a:gd name="T78" fmla="*/ 33 w 174"/>
                        <a:gd name="T79" fmla="*/ 25 h 74"/>
                        <a:gd name="T80" fmla="*/ 31 w 174"/>
                        <a:gd name="T81" fmla="*/ 32 h 74"/>
                        <a:gd name="T82" fmla="*/ 26 w 174"/>
                        <a:gd name="T83" fmla="*/ 39 h 74"/>
                        <a:gd name="T84" fmla="*/ 32 w 174"/>
                        <a:gd name="T85" fmla="*/ 47 h 74"/>
                        <a:gd name="T86" fmla="*/ 37 w 174"/>
                        <a:gd name="T87" fmla="*/ 55 h 74"/>
                        <a:gd name="T88" fmla="*/ 35 w 174"/>
                        <a:gd name="T89" fmla="*/ 59 h 7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</a:cxnLst>
                      <a:rect l="0" t="0" r="r" b="b"/>
                      <a:pathLst>
                        <a:path w="174" h="74">
                          <a:moveTo>
                            <a:pt x="35" y="59"/>
                          </a:moveTo>
                          <a:lnTo>
                            <a:pt x="35" y="59"/>
                          </a:lnTo>
                          <a:lnTo>
                            <a:pt x="30" y="61"/>
                          </a:lnTo>
                          <a:lnTo>
                            <a:pt x="28" y="63"/>
                          </a:lnTo>
                          <a:lnTo>
                            <a:pt x="27" y="64"/>
                          </a:lnTo>
                          <a:lnTo>
                            <a:pt x="27" y="64"/>
                          </a:lnTo>
                          <a:lnTo>
                            <a:pt x="27" y="65"/>
                          </a:lnTo>
                          <a:lnTo>
                            <a:pt x="31" y="66"/>
                          </a:lnTo>
                          <a:lnTo>
                            <a:pt x="35" y="68"/>
                          </a:lnTo>
                          <a:lnTo>
                            <a:pt x="35" y="68"/>
                          </a:lnTo>
                          <a:lnTo>
                            <a:pt x="39" y="66"/>
                          </a:lnTo>
                          <a:lnTo>
                            <a:pt x="47" y="66"/>
                          </a:lnTo>
                          <a:lnTo>
                            <a:pt x="47" y="66"/>
                          </a:lnTo>
                          <a:lnTo>
                            <a:pt x="59" y="68"/>
                          </a:lnTo>
                          <a:lnTo>
                            <a:pt x="64" y="69"/>
                          </a:lnTo>
                          <a:lnTo>
                            <a:pt x="78" y="71"/>
                          </a:lnTo>
                          <a:lnTo>
                            <a:pt x="78" y="71"/>
                          </a:lnTo>
                          <a:lnTo>
                            <a:pt x="81" y="74"/>
                          </a:lnTo>
                          <a:lnTo>
                            <a:pt x="85" y="74"/>
                          </a:lnTo>
                          <a:lnTo>
                            <a:pt x="90" y="73"/>
                          </a:lnTo>
                          <a:lnTo>
                            <a:pt x="90" y="73"/>
                          </a:lnTo>
                          <a:lnTo>
                            <a:pt x="96" y="69"/>
                          </a:lnTo>
                          <a:lnTo>
                            <a:pt x="101" y="64"/>
                          </a:lnTo>
                          <a:lnTo>
                            <a:pt x="101" y="64"/>
                          </a:lnTo>
                          <a:lnTo>
                            <a:pt x="108" y="60"/>
                          </a:lnTo>
                          <a:lnTo>
                            <a:pt x="111" y="59"/>
                          </a:lnTo>
                          <a:lnTo>
                            <a:pt x="111" y="59"/>
                          </a:lnTo>
                          <a:lnTo>
                            <a:pt x="114" y="59"/>
                          </a:lnTo>
                          <a:lnTo>
                            <a:pt x="120" y="59"/>
                          </a:lnTo>
                          <a:lnTo>
                            <a:pt x="120" y="59"/>
                          </a:lnTo>
                          <a:lnTo>
                            <a:pt x="129" y="54"/>
                          </a:lnTo>
                          <a:lnTo>
                            <a:pt x="133" y="52"/>
                          </a:lnTo>
                          <a:lnTo>
                            <a:pt x="133" y="52"/>
                          </a:lnTo>
                          <a:lnTo>
                            <a:pt x="134" y="50"/>
                          </a:lnTo>
                          <a:lnTo>
                            <a:pt x="139" y="49"/>
                          </a:lnTo>
                          <a:lnTo>
                            <a:pt x="139" y="49"/>
                          </a:lnTo>
                          <a:lnTo>
                            <a:pt x="155" y="47"/>
                          </a:lnTo>
                          <a:lnTo>
                            <a:pt x="162" y="44"/>
                          </a:lnTo>
                          <a:lnTo>
                            <a:pt x="170" y="42"/>
                          </a:lnTo>
                          <a:lnTo>
                            <a:pt x="170" y="42"/>
                          </a:lnTo>
                          <a:lnTo>
                            <a:pt x="172" y="38"/>
                          </a:lnTo>
                          <a:lnTo>
                            <a:pt x="174" y="36"/>
                          </a:lnTo>
                          <a:lnTo>
                            <a:pt x="174" y="33"/>
                          </a:lnTo>
                          <a:lnTo>
                            <a:pt x="174" y="30"/>
                          </a:lnTo>
                          <a:lnTo>
                            <a:pt x="173" y="26"/>
                          </a:lnTo>
                          <a:lnTo>
                            <a:pt x="173" y="23"/>
                          </a:lnTo>
                          <a:lnTo>
                            <a:pt x="173" y="23"/>
                          </a:lnTo>
                          <a:lnTo>
                            <a:pt x="170" y="21"/>
                          </a:lnTo>
                          <a:lnTo>
                            <a:pt x="166" y="15"/>
                          </a:lnTo>
                          <a:lnTo>
                            <a:pt x="166" y="15"/>
                          </a:lnTo>
                          <a:lnTo>
                            <a:pt x="162" y="7"/>
                          </a:lnTo>
                          <a:lnTo>
                            <a:pt x="162" y="7"/>
                          </a:lnTo>
                          <a:lnTo>
                            <a:pt x="159" y="4"/>
                          </a:lnTo>
                          <a:lnTo>
                            <a:pt x="156" y="4"/>
                          </a:lnTo>
                          <a:lnTo>
                            <a:pt x="156" y="4"/>
                          </a:lnTo>
                          <a:lnTo>
                            <a:pt x="149" y="3"/>
                          </a:lnTo>
                          <a:lnTo>
                            <a:pt x="143" y="1"/>
                          </a:lnTo>
                          <a:lnTo>
                            <a:pt x="136" y="1"/>
                          </a:lnTo>
                          <a:lnTo>
                            <a:pt x="136" y="1"/>
                          </a:lnTo>
                          <a:lnTo>
                            <a:pt x="133" y="4"/>
                          </a:lnTo>
                          <a:lnTo>
                            <a:pt x="129" y="6"/>
                          </a:lnTo>
                          <a:lnTo>
                            <a:pt x="128" y="9"/>
                          </a:lnTo>
                          <a:lnTo>
                            <a:pt x="128" y="9"/>
                          </a:lnTo>
                          <a:lnTo>
                            <a:pt x="129" y="11"/>
                          </a:lnTo>
                          <a:lnTo>
                            <a:pt x="129" y="12"/>
                          </a:lnTo>
                          <a:lnTo>
                            <a:pt x="127" y="12"/>
                          </a:lnTo>
                          <a:lnTo>
                            <a:pt x="127" y="12"/>
                          </a:lnTo>
                          <a:lnTo>
                            <a:pt x="116" y="9"/>
                          </a:lnTo>
                          <a:lnTo>
                            <a:pt x="109" y="6"/>
                          </a:lnTo>
                          <a:lnTo>
                            <a:pt x="103" y="5"/>
                          </a:lnTo>
                          <a:lnTo>
                            <a:pt x="103" y="5"/>
                          </a:lnTo>
                          <a:lnTo>
                            <a:pt x="98" y="6"/>
                          </a:lnTo>
                          <a:lnTo>
                            <a:pt x="92" y="9"/>
                          </a:lnTo>
                          <a:lnTo>
                            <a:pt x="87" y="12"/>
                          </a:lnTo>
                          <a:lnTo>
                            <a:pt x="87" y="12"/>
                          </a:lnTo>
                          <a:lnTo>
                            <a:pt x="85" y="12"/>
                          </a:lnTo>
                          <a:lnTo>
                            <a:pt x="80" y="10"/>
                          </a:lnTo>
                          <a:lnTo>
                            <a:pt x="80" y="10"/>
                          </a:lnTo>
                          <a:lnTo>
                            <a:pt x="74" y="7"/>
                          </a:lnTo>
                          <a:lnTo>
                            <a:pt x="71" y="7"/>
                          </a:lnTo>
                          <a:lnTo>
                            <a:pt x="68" y="7"/>
                          </a:lnTo>
                          <a:lnTo>
                            <a:pt x="68" y="7"/>
                          </a:lnTo>
                          <a:lnTo>
                            <a:pt x="65" y="9"/>
                          </a:lnTo>
                          <a:lnTo>
                            <a:pt x="64" y="11"/>
                          </a:lnTo>
                          <a:lnTo>
                            <a:pt x="60" y="17"/>
                          </a:lnTo>
                          <a:lnTo>
                            <a:pt x="57" y="25"/>
                          </a:lnTo>
                          <a:lnTo>
                            <a:pt x="57" y="25"/>
                          </a:lnTo>
                          <a:lnTo>
                            <a:pt x="54" y="22"/>
                          </a:lnTo>
                          <a:lnTo>
                            <a:pt x="52" y="17"/>
                          </a:lnTo>
                          <a:lnTo>
                            <a:pt x="52" y="17"/>
                          </a:lnTo>
                          <a:lnTo>
                            <a:pt x="48" y="7"/>
                          </a:lnTo>
                          <a:lnTo>
                            <a:pt x="47" y="4"/>
                          </a:lnTo>
                          <a:lnTo>
                            <a:pt x="44" y="1"/>
                          </a:lnTo>
                          <a:lnTo>
                            <a:pt x="44" y="1"/>
                          </a:lnTo>
                          <a:lnTo>
                            <a:pt x="41" y="0"/>
                          </a:lnTo>
                          <a:lnTo>
                            <a:pt x="36" y="0"/>
                          </a:lnTo>
                          <a:lnTo>
                            <a:pt x="32" y="1"/>
                          </a:lnTo>
                          <a:lnTo>
                            <a:pt x="28" y="3"/>
                          </a:lnTo>
                          <a:lnTo>
                            <a:pt x="22" y="7"/>
                          </a:lnTo>
                          <a:lnTo>
                            <a:pt x="20" y="9"/>
                          </a:lnTo>
                          <a:lnTo>
                            <a:pt x="20" y="9"/>
                          </a:lnTo>
                          <a:lnTo>
                            <a:pt x="14" y="11"/>
                          </a:lnTo>
                          <a:lnTo>
                            <a:pt x="9" y="12"/>
                          </a:lnTo>
                          <a:lnTo>
                            <a:pt x="4" y="15"/>
                          </a:lnTo>
                          <a:lnTo>
                            <a:pt x="4" y="15"/>
                          </a:lnTo>
                          <a:lnTo>
                            <a:pt x="1" y="18"/>
                          </a:lnTo>
                          <a:lnTo>
                            <a:pt x="0" y="21"/>
                          </a:lnTo>
                          <a:lnTo>
                            <a:pt x="0" y="23"/>
                          </a:lnTo>
                          <a:lnTo>
                            <a:pt x="1" y="25"/>
                          </a:lnTo>
                          <a:lnTo>
                            <a:pt x="1" y="25"/>
                          </a:lnTo>
                          <a:lnTo>
                            <a:pt x="3" y="26"/>
                          </a:lnTo>
                          <a:lnTo>
                            <a:pt x="5" y="27"/>
                          </a:lnTo>
                          <a:lnTo>
                            <a:pt x="9" y="27"/>
                          </a:lnTo>
                          <a:lnTo>
                            <a:pt x="9" y="27"/>
                          </a:lnTo>
                          <a:lnTo>
                            <a:pt x="16" y="23"/>
                          </a:lnTo>
                          <a:lnTo>
                            <a:pt x="21" y="22"/>
                          </a:lnTo>
                          <a:lnTo>
                            <a:pt x="26" y="21"/>
                          </a:lnTo>
                          <a:lnTo>
                            <a:pt x="26" y="21"/>
                          </a:lnTo>
                          <a:lnTo>
                            <a:pt x="30" y="22"/>
                          </a:lnTo>
                          <a:lnTo>
                            <a:pt x="33" y="25"/>
                          </a:lnTo>
                          <a:lnTo>
                            <a:pt x="36" y="28"/>
                          </a:lnTo>
                          <a:lnTo>
                            <a:pt x="36" y="28"/>
                          </a:lnTo>
                          <a:lnTo>
                            <a:pt x="31" y="32"/>
                          </a:lnTo>
                          <a:lnTo>
                            <a:pt x="27" y="34"/>
                          </a:lnTo>
                          <a:lnTo>
                            <a:pt x="27" y="37"/>
                          </a:lnTo>
                          <a:lnTo>
                            <a:pt x="26" y="39"/>
                          </a:lnTo>
                          <a:lnTo>
                            <a:pt x="26" y="39"/>
                          </a:lnTo>
                          <a:lnTo>
                            <a:pt x="28" y="43"/>
                          </a:lnTo>
                          <a:lnTo>
                            <a:pt x="32" y="47"/>
                          </a:lnTo>
                          <a:lnTo>
                            <a:pt x="32" y="47"/>
                          </a:lnTo>
                          <a:lnTo>
                            <a:pt x="36" y="52"/>
                          </a:lnTo>
                          <a:lnTo>
                            <a:pt x="37" y="55"/>
                          </a:lnTo>
                          <a:lnTo>
                            <a:pt x="37" y="55"/>
                          </a:lnTo>
                          <a:lnTo>
                            <a:pt x="36" y="57"/>
                          </a:lnTo>
                          <a:lnTo>
                            <a:pt x="35" y="59"/>
                          </a:lnTo>
                          <a:lnTo>
                            <a:pt x="35" y="59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/>
                      <a:endParaRPr/>
                    </a:p>
                  </p:txBody>
                </p:sp>
                <p:sp>
                  <p:nvSpPr>
                    <p:cNvPr id="31" name="Freeform: Shape 110"/>
                    <p:cNvSpPr>
                      <a:spLocks/>
                    </p:cNvSpPr>
                    <p:nvPr/>
                  </p:nvSpPr>
                  <p:spPr bwMode="auto">
                    <a:xfrm>
                      <a:off x="6337825" y="2884215"/>
                      <a:ext cx="119248" cy="106601"/>
                    </a:xfrm>
                    <a:custGeom>
                      <a:avLst/>
                      <a:gdLst>
                        <a:gd name="T0" fmla="*/ 131 w 131"/>
                        <a:gd name="T1" fmla="*/ 50 h 116"/>
                        <a:gd name="T2" fmla="*/ 131 w 131"/>
                        <a:gd name="T3" fmla="*/ 45 h 116"/>
                        <a:gd name="T4" fmla="*/ 124 w 131"/>
                        <a:gd name="T5" fmla="*/ 38 h 116"/>
                        <a:gd name="T6" fmla="*/ 118 w 131"/>
                        <a:gd name="T7" fmla="*/ 39 h 116"/>
                        <a:gd name="T8" fmla="*/ 107 w 131"/>
                        <a:gd name="T9" fmla="*/ 42 h 116"/>
                        <a:gd name="T10" fmla="*/ 96 w 131"/>
                        <a:gd name="T11" fmla="*/ 48 h 116"/>
                        <a:gd name="T12" fmla="*/ 94 w 131"/>
                        <a:gd name="T13" fmla="*/ 45 h 116"/>
                        <a:gd name="T14" fmla="*/ 91 w 131"/>
                        <a:gd name="T15" fmla="*/ 39 h 116"/>
                        <a:gd name="T16" fmla="*/ 82 w 131"/>
                        <a:gd name="T17" fmla="*/ 33 h 116"/>
                        <a:gd name="T18" fmla="*/ 81 w 131"/>
                        <a:gd name="T19" fmla="*/ 31 h 116"/>
                        <a:gd name="T20" fmla="*/ 80 w 131"/>
                        <a:gd name="T21" fmla="*/ 27 h 116"/>
                        <a:gd name="T22" fmla="*/ 82 w 131"/>
                        <a:gd name="T23" fmla="*/ 23 h 116"/>
                        <a:gd name="T24" fmla="*/ 89 w 131"/>
                        <a:gd name="T25" fmla="*/ 17 h 116"/>
                        <a:gd name="T26" fmla="*/ 96 w 131"/>
                        <a:gd name="T27" fmla="*/ 7 h 116"/>
                        <a:gd name="T28" fmla="*/ 92 w 131"/>
                        <a:gd name="T29" fmla="*/ 1 h 116"/>
                        <a:gd name="T30" fmla="*/ 88 w 131"/>
                        <a:gd name="T31" fmla="*/ 0 h 116"/>
                        <a:gd name="T32" fmla="*/ 81 w 131"/>
                        <a:gd name="T33" fmla="*/ 3 h 116"/>
                        <a:gd name="T34" fmla="*/ 76 w 131"/>
                        <a:gd name="T35" fmla="*/ 7 h 116"/>
                        <a:gd name="T36" fmla="*/ 66 w 131"/>
                        <a:gd name="T37" fmla="*/ 15 h 116"/>
                        <a:gd name="T38" fmla="*/ 62 w 131"/>
                        <a:gd name="T39" fmla="*/ 21 h 116"/>
                        <a:gd name="T40" fmla="*/ 46 w 131"/>
                        <a:gd name="T41" fmla="*/ 49 h 116"/>
                        <a:gd name="T42" fmla="*/ 35 w 131"/>
                        <a:gd name="T43" fmla="*/ 61 h 116"/>
                        <a:gd name="T44" fmla="*/ 18 w 131"/>
                        <a:gd name="T45" fmla="*/ 77 h 116"/>
                        <a:gd name="T46" fmla="*/ 11 w 131"/>
                        <a:gd name="T47" fmla="*/ 82 h 116"/>
                        <a:gd name="T48" fmla="*/ 1 w 131"/>
                        <a:gd name="T49" fmla="*/ 92 h 116"/>
                        <a:gd name="T50" fmla="*/ 0 w 131"/>
                        <a:gd name="T51" fmla="*/ 94 h 116"/>
                        <a:gd name="T52" fmla="*/ 2 w 131"/>
                        <a:gd name="T53" fmla="*/ 98 h 116"/>
                        <a:gd name="T54" fmla="*/ 5 w 131"/>
                        <a:gd name="T55" fmla="*/ 101 h 116"/>
                        <a:gd name="T56" fmla="*/ 24 w 131"/>
                        <a:gd name="T57" fmla="*/ 104 h 116"/>
                        <a:gd name="T58" fmla="*/ 33 w 131"/>
                        <a:gd name="T59" fmla="*/ 104 h 116"/>
                        <a:gd name="T60" fmla="*/ 38 w 131"/>
                        <a:gd name="T61" fmla="*/ 101 h 116"/>
                        <a:gd name="T62" fmla="*/ 40 w 131"/>
                        <a:gd name="T63" fmla="*/ 97 h 116"/>
                        <a:gd name="T64" fmla="*/ 51 w 131"/>
                        <a:gd name="T65" fmla="*/ 98 h 116"/>
                        <a:gd name="T66" fmla="*/ 56 w 131"/>
                        <a:gd name="T67" fmla="*/ 98 h 116"/>
                        <a:gd name="T68" fmla="*/ 66 w 131"/>
                        <a:gd name="T69" fmla="*/ 94 h 116"/>
                        <a:gd name="T70" fmla="*/ 71 w 131"/>
                        <a:gd name="T71" fmla="*/ 92 h 116"/>
                        <a:gd name="T72" fmla="*/ 75 w 131"/>
                        <a:gd name="T73" fmla="*/ 97 h 116"/>
                        <a:gd name="T74" fmla="*/ 76 w 131"/>
                        <a:gd name="T75" fmla="*/ 98 h 116"/>
                        <a:gd name="T76" fmla="*/ 84 w 131"/>
                        <a:gd name="T77" fmla="*/ 98 h 116"/>
                        <a:gd name="T78" fmla="*/ 88 w 131"/>
                        <a:gd name="T79" fmla="*/ 98 h 116"/>
                        <a:gd name="T80" fmla="*/ 84 w 131"/>
                        <a:gd name="T81" fmla="*/ 104 h 116"/>
                        <a:gd name="T82" fmla="*/ 86 w 131"/>
                        <a:gd name="T83" fmla="*/ 107 h 116"/>
                        <a:gd name="T84" fmla="*/ 91 w 131"/>
                        <a:gd name="T85" fmla="*/ 109 h 116"/>
                        <a:gd name="T86" fmla="*/ 94 w 131"/>
                        <a:gd name="T87" fmla="*/ 109 h 116"/>
                        <a:gd name="T88" fmla="*/ 105 w 131"/>
                        <a:gd name="T89" fmla="*/ 115 h 116"/>
                        <a:gd name="T90" fmla="*/ 110 w 131"/>
                        <a:gd name="T91" fmla="*/ 116 h 116"/>
                        <a:gd name="T92" fmla="*/ 121 w 131"/>
                        <a:gd name="T93" fmla="*/ 112 h 116"/>
                        <a:gd name="T94" fmla="*/ 125 w 131"/>
                        <a:gd name="T95" fmla="*/ 107 h 116"/>
                        <a:gd name="T96" fmla="*/ 127 w 131"/>
                        <a:gd name="T97" fmla="*/ 101 h 116"/>
                        <a:gd name="T98" fmla="*/ 126 w 131"/>
                        <a:gd name="T99" fmla="*/ 98 h 116"/>
                        <a:gd name="T100" fmla="*/ 123 w 131"/>
                        <a:gd name="T101" fmla="*/ 96 h 116"/>
                        <a:gd name="T102" fmla="*/ 119 w 131"/>
                        <a:gd name="T103" fmla="*/ 94 h 116"/>
                        <a:gd name="T104" fmla="*/ 115 w 131"/>
                        <a:gd name="T105" fmla="*/ 92 h 116"/>
                        <a:gd name="T106" fmla="*/ 115 w 131"/>
                        <a:gd name="T107" fmla="*/ 88 h 116"/>
                        <a:gd name="T108" fmla="*/ 120 w 131"/>
                        <a:gd name="T109" fmla="*/ 75 h 116"/>
                        <a:gd name="T110" fmla="*/ 120 w 131"/>
                        <a:gd name="T111" fmla="*/ 67 h 116"/>
                        <a:gd name="T112" fmla="*/ 119 w 131"/>
                        <a:gd name="T113" fmla="*/ 65 h 116"/>
                        <a:gd name="T114" fmla="*/ 129 w 131"/>
                        <a:gd name="T115" fmla="*/ 55 h 116"/>
                        <a:gd name="T116" fmla="*/ 131 w 131"/>
                        <a:gd name="T117" fmla="*/ 50 h 11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</a:cxnLst>
                      <a:rect l="0" t="0" r="r" b="b"/>
                      <a:pathLst>
                        <a:path w="131" h="116">
                          <a:moveTo>
                            <a:pt x="131" y="50"/>
                          </a:moveTo>
                          <a:lnTo>
                            <a:pt x="131" y="50"/>
                          </a:lnTo>
                          <a:lnTo>
                            <a:pt x="131" y="48"/>
                          </a:lnTo>
                          <a:lnTo>
                            <a:pt x="131" y="45"/>
                          </a:lnTo>
                          <a:lnTo>
                            <a:pt x="127" y="42"/>
                          </a:lnTo>
                          <a:lnTo>
                            <a:pt x="124" y="38"/>
                          </a:lnTo>
                          <a:lnTo>
                            <a:pt x="124" y="38"/>
                          </a:lnTo>
                          <a:lnTo>
                            <a:pt x="118" y="39"/>
                          </a:lnTo>
                          <a:lnTo>
                            <a:pt x="107" y="42"/>
                          </a:lnTo>
                          <a:lnTo>
                            <a:pt x="107" y="42"/>
                          </a:lnTo>
                          <a:lnTo>
                            <a:pt x="99" y="45"/>
                          </a:lnTo>
                          <a:lnTo>
                            <a:pt x="96" y="48"/>
                          </a:lnTo>
                          <a:lnTo>
                            <a:pt x="96" y="48"/>
                          </a:lnTo>
                          <a:lnTo>
                            <a:pt x="94" y="45"/>
                          </a:lnTo>
                          <a:lnTo>
                            <a:pt x="91" y="39"/>
                          </a:lnTo>
                          <a:lnTo>
                            <a:pt x="91" y="39"/>
                          </a:lnTo>
                          <a:lnTo>
                            <a:pt x="84" y="34"/>
                          </a:lnTo>
                          <a:lnTo>
                            <a:pt x="82" y="33"/>
                          </a:lnTo>
                          <a:lnTo>
                            <a:pt x="82" y="33"/>
                          </a:lnTo>
                          <a:lnTo>
                            <a:pt x="81" y="31"/>
                          </a:lnTo>
                          <a:lnTo>
                            <a:pt x="80" y="29"/>
                          </a:lnTo>
                          <a:lnTo>
                            <a:pt x="80" y="27"/>
                          </a:lnTo>
                          <a:lnTo>
                            <a:pt x="80" y="27"/>
                          </a:lnTo>
                          <a:lnTo>
                            <a:pt x="82" y="23"/>
                          </a:lnTo>
                          <a:lnTo>
                            <a:pt x="86" y="19"/>
                          </a:lnTo>
                          <a:lnTo>
                            <a:pt x="89" y="17"/>
                          </a:lnTo>
                          <a:lnTo>
                            <a:pt x="96" y="7"/>
                          </a:lnTo>
                          <a:lnTo>
                            <a:pt x="96" y="7"/>
                          </a:lnTo>
                          <a:lnTo>
                            <a:pt x="94" y="3"/>
                          </a:lnTo>
                          <a:lnTo>
                            <a:pt x="92" y="1"/>
                          </a:lnTo>
                          <a:lnTo>
                            <a:pt x="88" y="0"/>
                          </a:lnTo>
                          <a:lnTo>
                            <a:pt x="88" y="0"/>
                          </a:lnTo>
                          <a:lnTo>
                            <a:pt x="84" y="1"/>
                          </a:lnTo>
                          <a:lnTo>
                            <a:pt x="81" y="3"/>
                          </a:lnTo>
                          <a:lnTo>
                            <a:pt x="76" y="7"/>
                          </a:lnTo>
                          <a:lnTo>
                            <a:pt x="76" y="7"/>
                          </a:lnTo>
                          <a:lnTo>
                            <a:pt x="71" y="10"/>
                          </a:lnTo>
                          <a:lnTo>
                            <a:pt x="66" y="15"/>
                          </a:lnTo>
                          <a:lnTo>
                            <a:pt x="62" y="21"/>
                          </a:lnTo>
                          <a:lnTo>
                            <a:pt x="62" y="21"/>
                          </a:lnTo>
                          <a:lnTo>
                            <a:pt x="55" y="35"/>
                          </a:lnTo>
                          <a:lnTo>
                            <a:pt x="46" y="49"/>
                          </a:lnTo>
                          <a:lnTo>
                            <a:pt x="46" y="49"/>
                          </a:lnTo>
                          <a:lnTo>
                            <a:pt x="35" y="61"/>
                          </a:lnTo>
                          <a:lnTo>
                            <a:pt x="27" y="70"/>
                          </a:lnTo>
                          <a:lnTo>
                            <a:pt x="18" y="77"/>
                          </a:lnTo>
                          <a:lnTo>
                            <a:pt x="18" y="77"/>
                          </a:lnTo>
                          <a:lnTo>
                            <a:pt x="11" y="82"/>
                          </a:lnTo>
                          <a:lnTo>
                            <a:pt x="5" y="87"/>
                          </a:lnTo>
                          <a:lnTo>
                            <a:pt x="1" y="92"/>
                          </a:lnTo>
                          <a:lnTo>
                            <a:pt x="1" y="92"/>
                          </a:lnTo>
                          <a:lnTo>
                            <a:pt x="0" y="94"/>
                          </a:lnTo>
                          <a:lnTo>
                            <a:pt x="0" y="96"/>
                          </a:lnTo>
                          <a:lnTo>
                            <a:pt x="2" y="98"/>
                          </a:lnTo>
                          <a:lnTo>
                            <a:pt x="5" y="101"/>
                          </a:lnTo>
                          <a:lnTo>
                            <a:pt x="5" y="101"/>
                          </a:lnTo>
                          <a:lnTo>
                            <a:pt x="16" y="103"/>
                          </a:lnTo>
                          <a:lnTo>
                            <a:pt x="24" y="104"/>
                          </a:lnTo>
                          <a:lnTo>
                            <a:pt x="33" y="104"/>
                          </a:lnTo>
                          <a:lnTo>
                            <a:pt x="33" y="104"/>
                          </a:lnTo>
                          <a:lnTo>
                            <a:pt x="35" y="103"/>
                          </a:lnTo>
                          <a:lnTo>
                            <a:pt x="38" y="101"/>
                          </a:lnTo>
                          <a:lnTo>
                            <a:pt x="40" y="97"/>
                          </a:lnTo>
                          <a:lnTo>
                            <a:pt x="40" y="97"/>
                          </a:lnTo>
                          <a:lnTo>
                            <a:pt x="46" y="98"/>
                          </a:lnTo>
                          <a:lnTo>
                            <a:pt x="51" y="98"/>
                          </a:lnTo>
                          <a:lnTo>
                            <a:pt x="56" y="98"/>
                          </a:lnTo>
                          <a:lnTo>
                            <a:pt x="56" y="98"/>
                          </a:lnTo>
                          <a:lnTo>
                            <a:pt x="62" y="97"/>
                          </a:lnTo>
                          <a:lnTo>
                            <a:pt x="66" y="94"/>
                          </a:lnTo>
                          <a:lnTo>
                            <a:pt x="71" y="92"/>
                          </a:lnTo>
                          <a:lnTo>
                            <a:pt x="71" y="92"/>
                          </a:lnTo>
                          <a:lnTo>
                            <a:pt x="72" y="94"/>
                          </a:lnTo>
                          <a:lnTo>
                            <a:pt x="75" y="97"/>
                          </a:lnTo>
                          <a:lnTo>
                            <a:pt x="76" y="98"/>
                          </a:lnTo>
                          <a:lnTo>
                            <a:pt x="76" y="98"/>
                          </a:lnTo>
                          <a:lnTo>
                            <a:pt x="81" y="98"/>
                          </a:lnTo>
                          <a:lnTo>
                            <a:pt x="84" y="98"/>
                          </a:lnTo>
                          <a:lnTo>
                            <a:pt x="88" y="98"/>
                          </a:lnTo>
                          <a:lnTo>
                            <a:pt x="88" y="98"/>
                          </a:lnTo>
                          <a:lnTo>
                            <a:pt x="86" y="101"/>
                          </a:lnTo>
                          <a:lnTo>
                            <a:pt x="84" y="104"/>
                          </a:lnTo>
                          <a:lnTo>
                            <a:pt x="86" y="107"/>
                          </a:lnTo>
                          <a:lnTo>
                            <a:pt x="86" y="107"/>
                          </a:lnTo>
                          <a:lnTo>
                            <a:pt x="87" y="108"/>
                          </a:lnTo>
                          <a:lnTo>
                            <a:pt x="91" y="109"/>
                          </a:lnTo>
                          <a:lnTo>
                            <a:pt x="94" y="109"/>
                          </a:lnTo>
                          <a:lnTo>
                            <a:pt x="94" y="109"/>
                          </a:lnTo>
                          <a:lnTo>
                            <a:pt x="99" y="113"/>
                          </a:lnTo>
                          <a:lnTo>
                            <a:pt x="105" y="115"/>
                          </a:lnTo>
                          <a:lnTo>
                            <a:pt x="110" y="116"/>
                          </a:lnTo>
                          <a:lnTo>
                            <a:pt x="110" y="116"/>
                          </a:lnTo>
                          <a:lnTo>
                            <a:pt x="116" y="115"/>
                          </a:lnTo>
                          <a:lnTo>
                            <a:pt x="121" y="112"/>
                          </a:lnTo>
                          <a:lnTo>
                            <a:pt x="125" y="107"/>
                          </a:lnTo>
                          <a:lnTo>
                            <a:pt x="125" y="107"/>
                          </a:lnTo>
                          <a:lnTo>
                            <a:pt x="126" y="103"/>
                          </a:lnTo>
                          <a:lnTo>
                            <a:pt x="127" y="101"/>
                          </a:lnTo>
                          <a:lnTo>
                            <a:pt x="126" y="98"/>
                          </a:lnTo>
                          <a:lnTo>
                            <a:pt x="126" y="98"/>
                          </a:lnTo>
                          <a:lnTo>
                            <a:pt x="125" y="96"/>
                          </a:lnTo>
                          <a:lnTo>
                            <a:pt x="123" y="96"/>
                          </a:lnTo>
                          <a:lnTo>
                            <a:pt x="119" y="94"/>
                          </a:lnTo>
                          <a:lnTo>
                            <a:pt x="119" y="94"/>
                          </a:lnTo>
                          <a:lnTo>
                            <a:pt x="116" y="93"/>
                          </a:lnTo>
                          <a:lnTo>
                            <a:pt x="115" y="92"/>
                          </a:lnTo>
                          <a:lnTo>
                            <a:pt x="115" y="88"/>
                          </a:lnTo>
                          <a:lnTo>
                            <a:pt x="115" y="88"/>
                          </a:lnTo>
                          <a:lnTo>
                            <a:pt x="120" y="75"/>
                          </a:lnTo>
                          <a:lnTo>
                            <a:pt x="120" y="75"/>
                          </a:lnTo>
                          <a:lnTo>
                            <a:pt x="121" y="71"/>
                          </a:lnTo>
                          <a:lnTo>
                            <a:pt x="120" y="67"/>
                          </a:lnTo>
                          <a:lnTo>
                            <a:pt x="119" y="65"/>
                          </a:lnTo>
                          <a:lnTo>
                            <a:pt x="119" y="65"/>
                          </a:lnTo>
                          <a:lnTo>
                            <a:pt x="125" y="59"/>
                          </a:lnTo>
                          <a:lnTo>
                            <a:pt x="129" y="55"/>
                          </a:lnTo>
                          <a:lnTo>
                            <a:pt x="131" y="50"/>
                          </a:lnTo>
                          <a:lnTo>
                            <a:pt x="131" y="50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/>
                      <a:endParaRPr/>
                    </a:p>
                  </p:txBody>
                </p:sp>
                <p:sp>
                  <p:nvSpPr>
                    <p:cNvPr id="32" name="Freeform: Shape 111"/>
                    <p:cNvSpPr>
                      <a:spLocks/>
                    </p:cNvSpPr>
                    <p:nvPr/>
                  </p:nvSpPr>
                  <p:spPr bwMode="auto">
                    <a:xfrm>
                      <a:off x="6072227" y="2546347"/>
                      <a:ext cx="83112" cy="56010"/>
                    </a:xfrm>
                    <a:custGeom>
                      <a:avLst/>
                      <a:gdLst>
                        <a:gd name="T0" fmla="*/ 20 w 92"/>
                        <a:gd name="T1" fmla="*/ 62 h 63"/>
                        <a:gd name="T2" fmla="*/ 37 w 92"/>
                        <a:gd name="T3" fmla="*/ 52 h 63"/>
                        <a:gd name="T4" fmla="*/ 49 w 92"/>
                        <a:gd name="T5" fmla="*/ 46 h 63"/>
                        <a:gd name="T6" fmla="*/ 55 w 92"/>
                        <a:gd name="T7" fmla="*/ 44 h 63"/>
                        <a:gd name="T8" fmla="*/ 62 w 92"/>
                        <a:gd name="T9" fmla="*/ 43 h 63"/>
                        <a:gd name="T10" fmla="*/ 66 w 92"/>
                        <a:gd name="T11" fmla="*/ 44 h 63"/>
                        <a:gd name="T12" fmla="*/ 76 w 92"/>
                        <a:gd name="T13" fmla="*/ 52 h 63"/>
                        <a:gd name="T14" fmla="*/ 79 w 92"/>
                        <a:gd name="T15" fmla="*/ 53 h 63"/>
                        <a:gd name="T16" fmla="*/ 84 w 92"/>
                        <a:gd name="T17" fmla="*/ 52 h 63"/>
                        <a:gd name="T18" fmla="*/ 89 w 92"/>
                        <a:gd name="T19" fmla="*/ 49 h 63"/>
                        <a:gd name="T20" fmla="*/ 92 w 92"/>
                        <a:gd name="T21" fmla="*/ 46 h 63"/>
                        <a:gd name="T22" fmla="*/ 92 w 92"/>
                        <a:gd name="T23" fmla="*/ 43 h 63"/>
                        <a:gd name="T24" fmla="*/ 86 w 92"/>
                        <a:gd name="T25" fmla="*/ 35 h 63"/>
                        <a:gd name="T26" fmla="*/ 80 w 92"/>
                        <a:gd name="T27" fmla="*/ 31 h 63"/>
                        <a:gd name="T28" fmla="*/ 80 w 92"/>
                        <a:gd name="T29" fmla="*/ 16 h 63"/>
                        <a:gd name="T30" fmla="*/ 77 w 92"/>
                        <a:gd name="T31" fmla="*/ 10 h 63"/>
                        <a:gd name="T32" fmla="*/ 68 w 92"/>
                        <a:gd name="T33" fmla="*/ 3 h 63"/>
                        <a:gd name="T34" fmla="*/ 60 w 92"/>
                        <a:gd name="T35" fmla="*/ 0 h 63"/>
                        <a:gd name="T36" fmla="*/ 52 w 92"/>
                        <a:gd name="T37" fmla="*/ 0 h 63"/>
                        <a:gd name="T38" fmla="*/ 42 w 92"/>
                        <a:gd name="T39" fmla="*/ 4 h 63"/>
                        <a:gd name="T40" fmla="*/ 32 w 92"/>
                        <a:gd name="T41" fmla="*/ 11 h 63"/>
                        <a:gd name="T42" fmla="*/ 26 w 92"/>
                        <a:gd name="T43" fmla="*/ 19 h 63"/>
                        <a:gd name="T44" fmla="*/ 21 w 92"/>
                        <a:gd name="T45" fmla="*/ 27 h 63"/>
                        <a:gd name="T46" fmla="*/ 11 w 92"/>
                        <a:gd name="T47" fmla="*/ 40 h 63"/>
                        <a:gd name="T48" fmla="*/ 4 w 92"/>
                        <a:gd name="T49" fmla="*/ 44 h 63"/>
                        <a:gd name="T50" fmla="*/ 0 w 92"/>
                        <a:gd name="T51" fmla="*/ 47 h 63"/>
                        <a:gd name="T52" fmla="*/ 1 w 92"/>
                        <a:gd name="T53" fmla="*/ 49 h 63"/>
                        <a:gd name="T54" fmla="*/ 10 w 92"/>
                        <a:gd name="T55" fmla="*/ 52 h 63"/>
                        <a:gd name="T56" fmla="*/ 10 w 92"/>
                        <a:gd name="T57" fmla="*/ 53 h 63"/>
                        <a:gd name="T58" fmla="*/ 12 w 92"/>
                        <a:gd name="T59" fmla="*/ 60 h 63"/>
                        <a:gd name="T60" fmla="*/ 16 w 92"/>
                        <a:gd name="T61" fmla="*/ 63 h 63"/>
                        <a:gd name="T62" fmla="*/ 20 w 92"/>
                        <a:gd name="T63" fmla="*/ 62 h 6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</a:cxnLst>
                      <a:rect l="0" t="0" r="r" b="b"/>
                      <a:pathLst>
                        <a:path w="92" h="63">
                          <a:moveTo>
                            <a:pt x="20" y="62"/>
                          </a:moveTo>
                          <a:lnTo>
                            <a:pt x="20" y="62"/>
                          </a:lnTo>
                          <a:lnTo>
                            <a:pt x="27" y="58"/>
                          </a:lnTo>
                          <a:lnTo>
                            <a:pt x="37" y="52"/>
                          </a:lnTo>
                          <a:lnTo>
                            <a:pt x="37" y="52"/>
                          </a:lnTo>
                          <a:lnTo>
                            <a:pt x="49" y="46"/>
                          </a:lnTo>
                          <a:lnTo>
                            <a:pt x="55" y="44"/>
                          </a:lnTo>
                          <a:lnTo>
                            <a:pt x="55" y="44"/>
                          </a:lnTo>
                          <a:lnTo>
                            <a:pt x="58" y="43"/>
                          </a:lnTo>
                          <a:lnTo>
                            <a:pt x="62" y="43"/>
                          </a:lnTo>
                          <a:lnTo>
                            <a:pt x="66" y="44"/>
                          </a:lnTo>
                          <a:lnTo>
                            <a:pt x="66" y="44"/>
                          </a:lnTo>
                          <a:lnTo>
                            <a:pt x="71" y="48"/>
                          </a:lnTo>
                          <a:lnTo>
                            <a:pt x="76" y="52"/>
                          </a:lnTo>
                          <a:lnTo>
                            <a:pt x="76" y="52"/>
                          </a:lnTo>
                          <a:lnTo>
                            <a:pt x="79" y="53"/>
                          </a:lnTo>
                          <a:lnTo>
                            <a:pt x="81" y="53"/>
                          </a:lnTo>
                          <a:lnTo>
                            <a:pt x="84" y="52"/>
                          </a:lnTo>
                          <a:lnTo>
                            <a:pt x="84" y="52"/>
                          </a:lnTo>
                          <a:lnTo>
                            <a:pt x="89" y="49"/>
                          </a:lnTo>
                          <a:lnTo>
                            <a:pt x="91" y="47"/>
                          </a:lnTo>
                          <a:lnTo>
                            <a:pt x="92" y="46"/>
                          </a:lnTo>
                          <a:lnTo>
                            <a:pt x="92" y="43"/>
                          </a:lnTo>
                          <a:lnTo>
                            <a:pt x="92" y="43"/>
                          </a:lnTo>
                          <a:lnTo>
                            <a:pt x="90" y="40"/>
                          </a:lnTo>
                          <a:lnTo>
                            <a:pt x="86" y="35"/>
                          </a:lnTo>
                          <a:lnTo>
                            <a:pt x="80" y="31"/>
                          </a:lnTo>
                          <a:lnTo>
                            <a:pt x="80" y="31"/>
                          </a:lnTo>
                          <a:lnTo>
                            <a:pt x="80" y="24"/>
                          </a:lnTo>
                          <a:lnTo>
                            <a:pt x="80" y="16"/>
                          </a:lnTo>
                          <a:lnTo>
                            <a:pt x="77" y="10"/>
                          </a:lnTo>
                          <a:lnTo>
                            <a:pt x="77" y="10"/>
                          </a:lnTo>
                          <a:lnTo>
                            <a:pt x="73" y="5"/>
                          </a:lnTo>
                          <a:lnTo>
                            <a:pt x="68" y="3"/>
                          </a:lnTo>
                          <a:lnTo>
                            <a:pt x="60" y="0"/>
                          </a:lnTo>
                          <a:lnTo>
                            <a:pt x="60" y="0"/>
                          </a:lnTo>
                          <a:lnTo>
                            <a:pt x="58" y="0"/>
                          </a:lnTo>
                          <a:lnTo>
                            <a:pt x="52" y="0"/>
                          </a:lnTo>
                          <a:lnTo>
                            <a:pt x="47" y="1"/>
                          </a:lnTo>
                          <a:lnTo>
                            <a:pt x="42" y="4"/>
                          </a:lnTo>
                          <a:lnTo>
                            <a:pt x="37" y="8"/>
                          </a:lnTo>
                          <a:lnTo>
                            <a:pt x="32" y="11"/>
                          </a:lnTo>
                          <a:lnTo>
                            <a:pt x="32" y="11"/>
                          </a:lnTo>
                          <a:lnTo>
                            <a:pt x="26" y="19"/>
                          </a:lnTo>
                          <a:lnTo>
                            <a:pt x="21" y="27"/>
                          </a:lnTo>
                          <a:lnTo>
                            <a:pt x="21" y="27"/>
                          </a:lnTo>
                          <a:lnTo>
                            <a:pt x="14" y="37"/>
                          </a:lnTo>
                          <a:lnTo>
                            <a:pt x="11" y="40"/>
                          </a:lnTo>
                          <a:lnTo>
                            <a:pt x="4" y="44"/>
                          </a:lnTo>
                          <a:lnTo>
                            <a:pt x="4" y="44"/>
                          </a:lnTo>
                          <a:lnTo>
                            <a:pt x="1" y="46"/>
                          </a:lnTo>
                          <a:lnTo>
                            <a:pt x="0" y="47"/>
                          </a:lnTo>
                          <a:lnTo>
                            <a:pt x="1" y="49"/>
                          </a:lnTo>
                          <a:lnTo>
                            <a:pt x="1" y="49"/>
                          </a:lnTo>
                          <a:lnTo>
                            <a:pt x="6" y="51"/>
                          </a:lnTo>
                          <a:lnTo>
                            <a:pt x="10" y="52"/>
                          </a:lnTo>
                          <a:lnTo>
                            <a:pt x="10" y="52"/>
                          </a:lnTo>
                          <a:lnTo>
                            <a:pt x="10" y="53"/>
                          </a:lnTo>
                          <a:lnTo>
                            <a:pt x="11" y="58"/>
                          </a:lnTo>
                          <a:lnTo>
                            <a:pt x="12" y="60"/>
                          </a:lnTo>
                          <a:lnTo>
                            <a:pt x="14" y="62"/>
                          </a:lnTo>
                          <a:lnTo>
                            <a:pt x="16" y="63"/>
                          </a:lnTo>
                          <a:lnTo>
                            <a:pt x="20" y="62"/>
                          </a:lnTo>
                          <a:lnTo>
                            <a:pt x="20" y="62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/>
                      <a:endParaRPr/>
                    </a:p>
                  </p:txBody>
                </p:sp>
                <p:sp>
                  <p:nvSpPr>
                    <p:cNvPr id="33" name="Freeform: Shape 112"/>
                    <p:cNvSpPr>
                      <a:spLocks/>
                    </p:cNvSpPr>
                    <p:nvPr/>
                  </p:nvSpPr>
                  <p:spPr bwMode="auto">
                    <a:xfrm>
                      <a:off x="6151726" y="2378315"/>
                      <a:ext cx="332448" cy="256563"/>
                    </a:xfrm>
                    <a:custGeom>
                      <a:avLst/>
                      <a:gdLst>
                        <a:gd name="T0" fmla="*/ 30 w 367"/>
                        <a:gd name="T1" fmla="*/ 80 h 283"/>
                        <a:gd name="T2" fmla="*/ 59 w 367"/>
                        <a:gd name="T3" fmla="*/ 77 h 283"/>
                        <a:gd name="T4" fmla="*/ 129 w 367"/>
                        <a:gd name="T5" fmla="*/ 87 h 283"/>
                        <a:gd name="T6" fmla="*/ 145 w 367"/>
                        <a:gd name="T7" fmla="*/ 77 h 283"/>
                        <a:gd name="T8" fmla="*/ 156 w 367"/>
                        <a:gd name="T9" fmla="*/ 75 h 283"/>
                        <a:gd name="T10" fmla="*/ 172 w 367"/>
                        <a:gd name="T11" fmla="*/ 89 h 283"/>
                        <a:gd name="T12" fmla="*/ 201 w 367"/>
                        <a:gd name="T13" fmla="*/ 123 h 283"/>
                        <a:gd name="T14" fmla="*/ 204 w 367"/>
                        <a:gd name="T15" fmla="*/ 140 h 283"/>
                        <a:gd name="T16" fmla="*/ 185 w 367"/>
                        <a:gd name="T17" fmla="*/ 158 h 283"/>
                        <a:gd name="T18" fmla="*/ 163 w 367"/>
                        <a:gd name="T19" fmla="*/ 178 h 283"/>
                        <a:gd name="T20" fmla="*/ 157 w 367"/>
                        <a:gd name="T21" fmla="*/ 193 h 283"/>
                        <a:gd name="T22" fmla="*/ 121 w 367"/>
                        <a:gd name="T23" fmla="*/ 196 h 283"/>
                        <a:gd name="T24" fmla="*/ 93 w 367"/>
                        <a:gd name="T25" fmla="*/ 191 h 283"/>
                        <a:gd name="T26" fmla="*/ 76 w 367"/>
                        <a:gd name="T27" fmla="*/ 207 h 283"/>
                        <a:gd name="T28" fmla="*/ 75 w 367"/>
                        <a:gd name="T29" fmla="*/ 218 h 283"/>
                        <a:gd name="T30" fmla="*/ 98 w 367"/>
                        <a:gd name="T31" fmla="*/ 217 h 283"/>
                        <a:gd name="T32" fmla="*/ 111 w 367"/>
                        <a:gd name="T33" fmla="*/ 220 h 283"/>
                        <a:gd name="T34" fmla="*/ 140 w 367"/>
                        <a:gd name="T35" fmla="*/ 217 h 283"/>
                        <a:gd name="T36" fmla="*/ 153 w 367"/>
                        <a:gd name="T37" fmla="*/ 222 h 283"/>
                        <a:gd name="T38" fmla="*/ 162 w 367"/>
                        <a:gd name="T39" fmla="*/ 247 h 283"/>
                        <a:gd name="T40" fmla="*/ 172 w 367"/>
                        <a:gd name="T41" fmla="*/ 263 h 283"/>
                        <a:gd name="T42" fmla="*/ 215 w 367"/>
                        <a:gd name="T43" fmla="*/ 277 h 283"/>
                        <a:gd name="T44" fmla="*/ 238 w 367"/>
                        <a:gd name="T45" fmla="*/ 281 h 283"/>
                        <a:gd name="T46" fmla="*/ 234 w 367"/>
                        <a:gd name="T47" fmla="*/ 270 h 283"/>
                        <a:gd name="T48" fmla="*/ 221 w 367"/>
                        <a:gd name="T49" fmla="*/ 247 h 283"/>
                        <a:gd name="T50" fmla="*/ 218 w 367"/>
                        <a:gd name="T51" fmla="*/ 238 h 283"/>
                        <a:gd name="T52" fmla="*/ 229 w 367"/>
                        <a:gd name="T53" fmla="*/ 239 h 283"/>
                        <a:gd name="T54" fmla="*/ 250 w 367"/>
                        <a:gd name="T55" fmla="*/ 254 h 283"/>
                        <a:gd name="T56" fmla="*/ 270 w 367"/>
                        <a:gd name="T57" fmla="*/ 250 h 283"/>
                        <a:gd name="T58" fmla="*/ 286 w 367"/>
                        <a:gd name="T59" fmla="*/ 222 h 283"/>
                        <a:gd name="T60" fmla="*/ 264 w 367"/>
                        <a:gd name="T61" fmla="*/ 185 h 283"/>
                        <a:gd name="T62" fmla="*/ 260 w 367"/>
                        <a:gd name="T63" fmla="*/ 177 h 283"/>
                        <a:gd name="T64" fmla="*/ 281 w 367"/>
                        <a:gd name="T65" fmla="*/ 167 h 283"/>
                        <a:gd name="T66" fmla="*/ 298 w 367"/>
                        <a:gd name="T67" fmla="*/ 177 h 283"/>
                        <a:gd name="T68" fmla="*/ 315 w 367"/>
                        <a:gd name="T69" fmla="*/ 206 h 283"/>
                        <a:gd name="T70" fmla="*/ 329 w 367"/>
                        <a:gd name="T71" fmla="*/ 205 h 283"/>
                        <a:gd name="T72" fmla="*/ 345 w 367"/>
                        <a:gd name="T73" fmla="*/ 188 h 283"/>
                        <a:gd name="T74" fmla="*/ 366 w 367"/>
                        <a:gd name="T75" fmla="*/ 166 h 283"/>
                        <a:gd name="T76" fmla="*/ 364 w 367"/>
                        <a:gd name="T77" fmla="*/ 150 h 283"/>
                        <a:gd name="T78" fmla="*/ 319 w 367"/>
                        <a:gd name="T79" fmla="*/ 126 h 283"/>
                        <a:gd name="T80" fmla="*/ 303 w 367"/>
                        <a:gd name="T81" fmla="*/ 116 h 283"/>
                        <a:gd name="T82" fmla="*/ 312 w 367"/>
                        <a:gd name="T83" fmla="*/ 104 h 283"/>
                        <a:gd name="T84" fmla="*/ 323 w 367"/>
                        <a:gd name="T85" fmla="*/ 88 h 283"/>
                        <a:gd name="T86" fmla="*/ 305 w 367"/>
                        <a:gd name="T87" fmla="*/ 60 h 283"/>
                        <a:gd name="T88" fmla="*/ 264 w 367"/>
                        <a:gd name="T89" fmla="*/ 48 h 283"/>
                        <a:gd name="T90" fmla="*/ 228 w 367"/>
                        <a:gd name="T91" fmla="*/ 32 h 283"/>
                        <a:gd name="T92" fmla="*/ 197 w 367"/>
                        <a:gd name="T93" fmla="*/ 29 h 283"/>
                        <a:gd name="T94" fmla="*/ 162 w 367"/>
                        <a:gd name="T95" fmla="*/ 29 h 283"/>
                        <a:gd name="T96" fmla="*/ 159 w 367"/>
                        <a:gd name="T97" fmla="*/ 21 h 283"/>
                        <a:gd name="T98" fmla="*/ 169 w 367"/>
                        <a:gd name="T99" fmla="*/ 6 h 283"/>
                        <a:gd name="T100" fmla="*/ 148 w 367"/>
                        <a:gd name="T101" fmla="*/ 1 h 283"/>
                        <a:gd name="T102" fmla="*/ 109 w 367"/>
                        <a:gd name="T103" fmla="*/ 12 h 283"/>
                        <a:gd name="T104" fmla="*/ 77 w 367"/>
                        <a:gd name="T105" fmla="*/ 38 h 283"/>
                        <a:gd name="T106" fmla="*/ 70 w 367"/>
                        <a:gd name="T107" fmla="*/ 54 h 283"/>
                        <a:gd name="T108" fmla="*/ 69 w 367"/>
                        <a:gd name="T109" fmla="*/ 34 h 283"/>
                        <a:gd name="T110" fmla="*/ 87 w 367"/>
                        <a:gd name="T111" fmla="*/ 12 h 283"/>
                        <a:gd name="T112" fmla="*/ 103 w 367"/>
                        <a:gd name="T113" fmla="*/ 0 h 283"/>
                        <a:gd name="T114" fmla="*/ 57 w 367"/>
                        <a:gd name="T115" fmla="*/ 3 h 283"/>
                        <a:gd name="T116" fmla="*/ 40 w 367"/>
                        <a:gd name="T117" fmla="*/ 7 h 283"/>
                        <a:gd name="T118" fmla="*/ 6 w 367"/>
                        <a:gd name="T119" fmla="*/ 44 h 283"/>
                        <a:gd name="T120" fmla="*/ 2 w 367"/>
                        <a:gd name="T121" fmla="*/ 65 h 28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  <a:cxn ang="0">
                          <a:pos x="T118" y="T119"/>
                        </a:cxn>
                        <a:cxn ang="0">
                          <a:pos x="T120" y="T121"/>
                        </a:cxn>
                      </a:cxnLst>
                      <a:rect l="0" t="0" r="r" b="b"/>
                      <a:pathLst>
                        <a:path w="367" h="283">
                          <a:moveTo>
                            <a:pt x="5" y="67"/>
                          </a:moveTo>
                          <a:lnTo>
                            <a:pt x="5" y="67"/>
                          </a:lnTo>
                          <a:lnTo>
                            <a:pt x="13" y="72"/>
                          </a:lnTo>
                          <a:lnTo>
                            <a:pt x="21" y="77"/>
                          </a:lnTo>
                          <a:lnTo>
                            <a:pt x="30" y="80"/>
                          </a:lnTo>
                          <a:lnTo>
                            <a:pt x="30" y="80"/>
                          </a:lnTo>
                          <a:lnTo>
                            <a:pt x="40" y="80"/>
                          </a:lnTo>
                          <a:lnTo>
                            <a:pt x="49" y="78"/>
                          </a:lnTo>
                          <a:lnTo>
                            <a:pt x="59" y="77"/>
                          </a:lnTo>
                          <a:lnTo>
                            <a:pt x="59" y="77"/>
                          </a:lnTo>
                          <a:lnTo>
                            <a:pt x="80" y="82"/>
                          </a:lnTo>
                          <a:lnTo>
                            <a:pt x="98" y="86"/>
                          </a:lnTo>
                          <a:lnTo>
                            <a:pt x="115" y="87"/>
                          </a:lnTo>
                          <a:lnTo>
                            <a:pt x="115" y="87"/>
                          </a:lnTo>
                          <a:lnTo>
                            <a:pt x="129" y="87"/>
                          </a:lnTo>
                          <a:lnTo>
                            <a:pt x="137" y="85"/>
                          </a:lnTo>
                          <a:lnTo>
                            <a:pt x="141" y="82"/>
                          </a:lnTo>
                          <a:lnTo>
                            <a:pt x="142" y="82"/>
                          </a:lnTo>
                          <a:lnTo>
                            <a:pt x="142" y="82"/>
                          </a:lnTo>
                          <a:lnTo>
                            <a:pt x="145" y="77"/>
                          </a:lnTo>
                          <a:lnTo>
                            <a:pt x="147" y="75"/>
                          </a:lnTo>
                          <a:lnTo>
                            <a:pt x="151" y="72"/>
                          </a:lnTo>
                          <a:lnTo>
                            <a:pt x="151" y="72"/>
                          </a:lnTo>
                          <a:lnTo>
                            <a:pt x="153" y="73"/>
                          </a:lnTo>
                          <a:lnTo>
                            <a:pt x="156" y="75"/>
                          </a:lnTo>
                          <a:lnTo>
                            <a:pt x="159" y="78"/>
                          </a:lnTo>
                          <a:lnTo>
                            <a:pt x="159" y="78"/>
                          </a:lnTo>
                          <a:lnTo>
                            <a:pt x="164" y="82"/>
                          </a:lnTo>
                          <a:lnTo>
                            <a:pt x="172" y="89"/>
                          </a:lnTo>
                          <a:lnTo>
                            <a:pt x="172" y="89"/>
                          </a:lnTo>
                          <a:lnTo>
                            <a:pt x="181" y="102"/>
                          </a:lnTo>
                          <a:lnTo>
                            <a:pt x="186" y="108"/>
                          </a:lnTo>
                          <a:lnTo>
                            <a:pt x="186" y="108"/>
                          </a:lnTo>
                          <a:lnTo>
                            <a:pt x="195" y="115"/>
                          </a:lnTo>
                          <a:lnTo>
                            <a:pt x="201" y="123"/>
                          </a:lnTo>
                          <a:lnTo>
                            <a:pt x="204" y="128"/>
                          </a:lnTo>
                          <a:lnTo>
                            <a:pt x="205" y="131"/>
                          </a:lnTo>
                          <a:lnTo>
                            <a:pt x="205" y="131"/>
                          </a:lnTo>
                          <a:lnTo>
                            <a:pt x="205" y="135"/>
                          </a:lnTo>
                          <a:lnTo>
                            <a:pt x="204" y="140"/>
                          </a:lnTo>
                          <a:lnTo>
                            <a:pt x="200" y="146"/>
                          </a:lnTo>
                          <a:lnTo>
                            <a:pt x="195" y="151"/>
                          </a:lnTo>
                          <a:lnTo>
                            <a:pt x="194" y="153"/>
                          </a:lnTo>
                          <a:lnTo>
                            <a:pt x="194" y="153"/>
                          </a:lnTo>
                          <a:lnTo>
                            <a:pt x="185" y="158"/>
                          </a:lnTo>
                          <a:lnTo>
                            <a:pt x="178" y="163"/>
                          </a:lnTo>
                          <a:lnTo>
                            <a:pt x="172" y="168"/>
                          </a:lnTo>
                          <a:lnTo>
                            <a:pt x="172" y="168"/>
                          </a:lnTo>
                          <a:lnTo>
                            <a:pt x="167" y="173"/>
                          </a:lnTo>
                          <a:lnTo>
                            <a:pt x="163" y="178"/>
                          </a:lnTo>
                          <a:lnTo>
                            <a:pt x="161" y="182"/>
                          </a:lnTo>
                          <a:lnTo>
                            <a:pt x="161" y="182"/>
                          </a:lnTo>
                          <a:lnTo>
                            <a:pt x="161" y="186"/>
                          </a:lnTo>
                          <a:lnTo>
                            <a:pt x="159" y="189"/>
                          </a:lnTo>
                          <a:lnTo>
                            <a:pt x="157" y="193"/>
                          </a:lnTo>
                          <a:lnTo>
                            <a:pt x="157" y="193"/>
                          </a:lnTo>
                          <a:lnTo>
                            <a:pt x="150" y="195"/>
                          </a:lnTo>
                          <a:lnTo>
                            <a:pt x="142" y="196"/>
                          </a:lnTo>
                          <a:lnTo>
                            <a:pt x="134" y="198"/>
                          </a:lnTo>
                          <a:lnTo>
                            <a:pt x="121" y="196"/>
                          </a:lnTo>
                          <a:lnTo>
                            <a:pt x="121" y="196"/>
                          </a:lnTo>
                          <a:lnTo>
                            <a:pt x="111" y="193"/>
                          </a:lnTo>
                          <a:lnTo>
                            <a:pt x="102" y="190"/>
                          </a:lnTo>
                          <a:lnTo>
                            <a:pt x="97" y="190"/>
                          </a:lnTo>
                          <a:lnTo>
                            <a:pt x="93" y="191"/>
                          </a:lnTo>
                          <a:lnTo>
                            <a:pt x="93" y="191"/>
                          </a:lnTo>
                          <a:lnTo>
                            <a:pt x="88" y="193"/>
                          </a:lnTo>
                          <a:lnTo>
                            <a:pt x="84" y="195"/>
                          </a:lnTo>
                          <a:lnTo>
                            <a:pt x="80" y="202"/>
                          </a:lnTo>
                          <a:lnTo>
                            <a:pt x="76" y="207"/>
                          </a:lnTo>
                          <a:lnTo>
                            <a:pt x="75" y="210"/>
                          </a:lnTo>
                          <a:lnTo>
                            <a:pt x="75" y="210"/>
                          </a:lnTo>
                          <a:lnTo>
                            <a:pt x="73" y="215"/>
                          </a:lnTo>
                          <a:lnTo>
                            <a:pt x="73" y="217"/>
                          </a:lnTo>
                          <a:lnTo>
                            <a:pt x="75" y="218"/>
                          </a:lnTo>
                          <a:lnTo>
                            <a:pt x="75" y="218"/>
                          </a:lnTo>
                          <a:lnTo>
                            <a:pt x="75" y="218"/>
                          </a:lnTo>
                          <a:lnTo>
                            <a:pt x="81" y="220"/>
                          </a:lnTo>
                          <a:lnTo>
                            <a:pt x="89" y="218"/>
                          </a:lnTo>
                          <a:lnTo>
                            <a:pt x="98" y="217"/>
                          </a:lnTo>
                          <a:lnTo>
                            <a:pt x="98" y="217"/>
                          </a:lnTo>
                          <a:lnTo>
                            <a:pt x="100" y="217"/>
                          </a:lnTo>
                          <a:lnTo>
                            <a:pt x="105" y="218"/>
                          </a:lnTo>
                          <a:lnTo>
                            <a:pt x="105" y="218"/>
                          </a:lnTo>
                          <a:lnTo>
                            <a:pt x="111" y="220"/>
                          </a:lnTo>
                          <a:lnTo>
                            <a:pt x="116" y="221"/>
                          </a:lnTo>
                          <a:lnTo>
                            <a:pt x="116" y="221"/>
                          </a:lnTo>
                          <a:lnTo>
                            <a:pt x="125" y="221"/>
                          </a:lnTo>
                          <a:lnTo>
                            <a:pt x="132" y="220"/>
                          </a:lnTo>
                          <a:lnTo>
                            <a:pt x="140" y="217"/>
                          </a:lnTo>
                          <a:lnTo>
                            <a:pt x="140" y="217"/>
                          </a:lnTo>
                          <a:lnTo>
                            <a:pt x="141" y="217"/>
                          </a:lnTo>
                          <a:lnTo>
                            <a:pt x="145" y="217"/>
                          </a:lnTo>
                          <a:lnTo>
                            <a:pt x="151" y="220"/>
                          </a:lnTo>
                          <a:lnTo>
                            <a:pt x="153" y="222"/>
                          </a:lnTo>
                          <a:lnTo>
                            <a:pt x="156" y="225"/>
                          </a:lnTo>
                          <a:lnTo>
                            <a:pt x="156" y="225"/>
                          </a:lnTo>
                          <a:lnTo>
                            <a:pt x="158" y="229"/>
                          </a:lnTo>
                          <a:lnTo>
                            <a:pt x="161" y="237"/>
                          </a:lnTo>
                          <a:lnTo>
                            <a:pt x="162" y="247"/>
                          </a:lnTo>
                          <a:lnTo>
                            <a:pt x="162" y="247"/>
                          </a:lnTo>
                          <a:lnTo>
                            <a:pt x="164" y="253"/>
                          </a:lnTo>
                          <a:lnTo>
                            <a:pt x="168" y="258"/>
                          </a:lnTo>
                          <a:lnTo>
                            <a:pt x="172" y="263"/>
                          </a:lnTo>
                          <a:lnTo>
                            <a:pt x="172" y="263"/>
                          </a:lnTo>
                          <a:lnTo>
                            <a:pt x="181" y="266"/>
                          </a:lnTo>
                          <a:lnTo>
                            <a:pt x="190" y="269"/>
                          </a:lnTo>
                          <a:lnTo>
                            <a:pt x="199" y="270"/>
                          </a:lnTo>
                          <a:lnTo>
                            <a:pt x="199" y="270"/>
                          </a:lnTo>
                          <a:lnTo>
                            <a:pt x="215" y="277"/>
                          </a:lnTo>
                          <a:lnTo>
                            <a:pt x="227" y="281"/>
                          </a:lnTo>
                          <a:lnTo>
                            <a:pt x="233" y="283"/>
                          </a:lnTo>
                          <a:lnTo>
                            <a:pt x="233" y="283"/>
                          </a:lnTo>
                          <a:lnTo>
                            <a:pt x="235" y="283"/>
                          </a:lnTo>
                          <a:lnTo>
                            <a:pt x="238" y="281"/>
                          </a:lnTo>
                          <a:lnTo>
                            <a:pt x="238" y="279"/>
                          </a:lnTo>
                          <a:lnTo>
                            <a:pt x="238" y="276"/>
                          </a:lnTo>
                          <a:lnTo>
                            <a:pt x="235" y="271"/>
                          </a:lnTo>
                          <a:lnTo>
                            <a:pt x="234" y="270"/>
                          </a:lnTo>
                          <a:lnTo>
                            <a:pt x="234" y="270"/>
                          </a:lnTo>
                          <a:lnTo>
                            <a:pt x="232" y="264"/>
                          </a:lnTo>
                          <a:lnTo>
                            <a:pt x="227" y="254"/>
                          </a:lnTo>
                          <a:lnTo>
                            <a:pt x="227" y="254"/>
                          </a:lnTo>
                          <a:lnTo>
                            <a:pt x="222" y="248"/>
                          </a:lnTo>
                          <a:lnTo>
                            <a:pt x="221" y="247"/>
                          </a:lnTo>
                          <a:lnTo>
                            <a:pt x="221" y="247"/>
                          </a:lnTo>
                          <a:lnTo>
                            <a:pt x="218" y="244"/>
                          </a:lnTo>
                          <a:lnTo>
                            <a:pt x="217" y="239"/>
                          </a:lnTo>
                          <a:lnTo>
                            <a:pt x="217" y="239"/>
                          </a:lnTo>
                          <a:lnTo>
                            <a:pt x="218" y="238"/>
                          </a:lnTo>
                          <a:lnTo>
                            <a:pt x="218" y="237"/>
                          </a:lnTo>
                          <a:lnTo>
                            <a:pt x="221" y="237"/>
                          </a:lnTo>
                          <a:lnTo>
                            <a:pt x="221" y="237"/>
                          </a:lnTo>
                          <a:lnTo>
                            <a:pt x="223" y="237"/>
                          </a:lnTo>
                          <a:lnTo>
                            <a:pt x="229" y="239"/>
                          </a:lnTo>
                          <a:lnTo>
                            <a:pt x="229" y="239"/>
                          </a:lnTo>
                          <a:lnTo>
                            <a:pt x="239" y="247"/>
                          </a:lnTo>
                          <a:lnTo>
                            <a:pt x="244" y="252"/>
                          </a:lnTo>
                          <a:lnTo>
                            <a:pt x="244" y="252"/>
                          </a:lnTo>
                          <a:lnTo>
                            <a:pt x="250" y="254"/>
                          </a:lnTo>
                          <a:lnTo>
                            <a:pt x="256" y="255"/>
                          </a:lnTo>
                          <a:lnTo>
                            <a:pt x="261" y="255"/>
                          </a:lnTo>
                          <a:lnTo>
                            <a:pt x="261" y="255"/>
                          </a:lnTo>
                          <a:lnTo>
                            <a:pt x="265" y="253"/>
                          </a:lnTo>
                          <a:lnTo>
                            <a:pt x="270" y="250"/>
                          </a:lnTo>
                          <a:lnTo>
                            <a:pt x="276" y="244"/>
                          </a:lnTo>
                          <a:lnTo>
                            <a:pt x="283" y="236"/>
                          </a:lnTo>
                          <a:lnTo>
                            <a:pt x="283" y="236"/>
                          </a:lnTo>
                          <a:lnTo>
                            <a:pt x="286" y="229"/>
                          </a:lnTo>
                          <a:lnTo>
                            <a:pt x="286" y="222"/>
                          </a:lnTo>
                          <a:lnTo>
                            <a:pt x="285" y="216"/>
                          </a:lnTo>
                          <a:lnTo>
                            <a:pt x="285" y="216"/>
                          </a:lnTo>
                          <a:lnTo>
                            <a:pt x="280" y="205"/>
                          </a:lnTo>
                          <a:lnTo>
                            <a:pt x="272" y="195"/>
                          </a:lnTo>
                          <a:lnTo>
                            <a:pt x="264" y="185"/>
                          </a:lnTo>
                          <a:lnTo>
                            <a:pt x="264" y="185"/>
                          </a:lnTo>
                          <a:lnTo>
                            <a:pt x="261" y="183"/>
                          </a:lnTo>
                          <a:lnTo>
                            <a:pt x="259" y="179"/>
                          </a:lnTo>
                          <a:lnTo>
                            <a:pt x="260" y="177"/>
                          </a:lnTo>
                          <a:lnTo>
                            <a:pt x="260" y="177"/>
                          </a:lnTo>
                          <a:lnTo>
                            <a:pt x="264" y="173"/>
                          </a:lnTo>
                          <a:lnTo>
                            <a:pt x="269" y="171"/>
                          </a:lnTo>
                          <a:lnTo>
                            <a:pt x="275" y="168"/>
                          </a:lnTo>
                          <a:lnTo>
                            <a:pt x="275" y="168"/>
                          </a:lnTo>
                          <a:lnTo>
                            <a:pt x="281" y="167"/>
                          </a:lnTo>
                          <a:lnTo>
                            <a:pt x="287" y="167"/>
                          </a:lnTo>
                          <a:lnTo>
                            <a:pt x="292" y="169"/>
                          </a:lnTo>
                          <a:lnTo>
                            <a:pt x="292" y="169"/>
                          </a:lnTo>
                          <a:lnTo>
                            <a:pt x="296" y="173"/>
                          </a:lnTo>
                          <a:lnTo>
                            <a:pt x="298" y="177"/>
                          </a:lnTo>
                          <a:lnTo>
                            <a:pt x="299" y="182"/>
                          </a:lnTo>
                          <a:lnTo>
                            <a:pt x="299" y="182"/>
                          </a:lnTo>
                          <a:lnTo>
                            <a:pt x="305" y="193"/>
                          </a:lnTo>
                          <a:lnTo>
                            <a:pt x="310" y="201"/>
                          </a:lnTo>
                          <a:lnTo>
                            <a:pt x="315" y="206"/>
                          </a:lnTo>
                          <a:lnTo>
                            <a:pt x="315" y="206"/>
                          </a:lnTo>
                          <a:lnTo>
                            <a:pt x="319" y="207"/>
                          </a:lnTo>
                          <a:lnTo>
                            <a:pt x="323" y="207"/>
                          </a:lnTo>
                          <a:lnTo>
                            <a:pt x="326" y="206"/>
                          </a:lnTo>
                          <a:lnTo>
                            <a:pt x="329" y="205"/>
                          </a:lnTo>
                          <a:lnTo>
                            <a:pt x="334" y="202"/>
                          </a:lnTo>
                          <a:lnTo>
                            <a:pt x="335" y="200"/>
                          </a:lnTo>
                          <a:lnTo>
                            <a:pt x="335" y="200"/>
                          </a:lnTo>
                          <a:lnTo>
                            <a:pt x="337" y="196"/>
                          </a:lnTo>
                          <a:lnTo>
                            <a:pt x="345" y="188"/>
                          </a:lnTo>
                          <a:lnTo>
                            <a:pt x="345" y="188"/>
                          </a:lnTo>
                          <a:lnTo>
                            <a:pt x="359" y="174"/>
                          </a:lnTo>
                          <a:lnTo>
                            <a:pt x="359" y="174"/>
                          </a:lnTo>
                          <a:lnTo>
                            <a:pt x="362" y="172"/>
                          </a:lnTo>
                          <a:lnTo>
                            <a:pt x="366" y="166"/>
                          </a:lnTo>
                          <a:lnTo>
                            <a:pt x="367" y="162"/>
                          </a:lnTo>
                          <a:lnTo>
                            <a:pt x="367" y="158"/>
                          </a:lnTo>
                          <a:lnTo>
                            <a:pt x="367" y="153"/>
                          </a:lnTo>
                          <a:lnTo>
                            <a:pt x="364" y="150"/>
                          </a:lnTo>
                          <a:lnTo>
                            <a:pt x="364" y="150"/>
                          </a:lnTo>
                          <a:lnTo>
                            <a:pt x="359" y="145"/>
                          </a:lnTo>
                          <a:lnTo>
                            <a:pt x="352" y="141"/>
                          </a:lnTo>
                          <a:lnTo>
                            <a:pt x="337" y="134"/>
                          </a:lnTo>
                          <a:lnTo>
                            <a:pt x="319" y="126"/>
                          </a:lnTo>
                          <a:lnTo>
                            <a:pt x="319" y="126"/>
                          </a:lnTo>
                          <a:lnTo>
                            <a:pt x="312" y="124"/>
                          </a:lnTo>
                          <a:lnTo>
                            <a:pt x="307" y="120"/>
                          </a:lnTo>
                          <a:lnTo>
                            <a:pt x="304" y="118"/>
                          </a:lnTo>
                          <a:lnTo>
                            <a:pt x="303" y="116"/>
                          </a:lnTo>
                          <a:lnTo>
                            <a:pt x="303" y="116"/>
                          </a:lnTo>
                          <a:lnTo>
                            <a:pt x="303" y="114"/>
                          </a:lnTo>
                          <a:lnTo>
                            <a:pt x="303" y="112"/>
                          </a:lnTo>
                          <a:lnTo>
                            <a:pt x="307" y="108"/>
                          </a:lnTo>
                          <a:lnTo>
                            <a:pt x="312" y="104"/>
                          </a:lnTo>
                          <a:lnTo>
                            <a:pt x="312" y="104"/>
                          </a:lnTo>
                          <a:lnTo>
                            <a:pt x="316" y="102"/>
                          </a:lnTo>
                          <a:lnTo>
                            <a:pt x="320" y="99"/>
                          </a:lnTo>
                          <a:lnTo>
                            <a:pt x="323" y="94"/>
                          </a:lnTo>
                          <a:lnTo>
                            <a:pt x="323" y="94"/>
                          </a:lnTo>
                          <a:lnTo>
                            <a:pt x="323" y="88"/>
                          </a:lnTo>
                          <a:lnTo>
                            <a:pt x="321" y="81"/>
                          </a:lnTo>
                          <a:lnTo>
                            <a:pt x="319" y="72"/>
                          </a:lnTo>
                          <a:lnTo>
                            <a:pt x="319" y="72"/>
                          </a:lnTo>
                          <a:lnTo>
                            <a:pt x="313" y="66"/>
                          </a:lnTo>
                          <a:lnTo>
                            <a:pt x="305" y="60"/>
                          </a:lnTo>
                          <a:lnTo>
                            <a:pt x="297" y="56"/>
                          </a:lnTo>
                          <a:lnTo>
                            <a:pt x="297" y="56"/>
                          </a:lnTo>
                          <a:lnTo>
                            <a:pt x="286" y="51"/>
                          </a:lnTo>
                          <a:lnTo>
                            <a:pt x="275" y="49"/>
                          </a:lnTo>
                          <a:lnTo>
                            <a:pt x="264" y="48"/>
                          </a:lnTo>
                          <a:lnTo>
                            <a:pt x="264" y="48"/>
                          </a:lnTo>
                          <a:lnTo>
                            <a:pt x="260" y="45"/>
                          </a:lnTo>
                          <a:lnTo>
                            <a:pt x="250" y="40"/>
                          </a:lnTo>
                          <a:lnTo>
                            <a:pt x="235" y="34"/>
                          </a:lnTo>
                          <a:lnTo>
                            <a:pt x="228" y="32"/>
                          </a:lnTo>
                          <a:lnTo>
                            <a:pt x="220" y="29"/>
                          </a:lnTo>
                          <a:lnTo>
                            <a:pt x="220" y="29"/>
                          </a:lnTo>
                          <a:lnTo>
                            <a:pt x="208" y="29"/>
                          </a:lnTo>
                          <a:lnTo>
                            <a:pt x="197" y="29"/>
                          </a:lnTo>
                          <a:lnTo>
                            <a:pt x="197" y="29"/>
                          </a:lnTo>
                          <a:lnTo>
                            <a:pt x="178" y="31"/>
                          </a:lnTo>
                          <a:lnTo>
                            <a:pt x="168" y="31"/>
                          </a:lnTo>
                          <a:lnTo>
                            <a:pt x="168" y="31"/>
                          </a:lnTo>
                          <a:lnTo>
                            <a:pt x="164" y="29"/>
                          </a:lnTo>
                          <a:lnTo>
                            <a:pt x="162" y="29"/>
                          </a:lnTo>
                          <a:lnTo>
                            <a:pt x="159" y="27"/>
                          </a:lnTo>
                          <a:lnTo>
                            <a:pt x="159" y="27"/>
                          </a:lnTo>
                          <a:lnTo>
                            <a:pt x="158" y="26"/>
                          </a:lnTo>
                          <a:lnTo>
                            <a:pt x="158" y="23"/>
                          </a:lnTo>
                          <a:lnTo>
                            <a:pt x="159" y="21"/>
                          </a:lnTo>
                          <a:lnTo>
                            <a:pt x="159" y="21"/>
                          </a:lnTo>
                          <a:lnTo>
                            <a:pt x="165" y="16"/>
                          </a:lnTo>
                          <a:lnTo>
                            <a:pt x="169" y="11"/>
                          </a:lnTo>
                          <a:lnTo>
                            <a:pt x="169" y="8"/>
                          </a:lnTo>
                          <a:lnTo>
                            <a:pt x="169" y="6"/>
                          </a:lnTo>
                          <a:lnTo>
                            <a:pt x="169" y="6"/>
                          </a:lnTo>
                          <a:lnTo>
                            <a:pt x="167" y="5"/>
                          </a:lnTo>
                          <a:lnTo>
                            <a:pt x="164" y="3"/>
                          </a:lnTo>
                          <a:lnTo>
                            <a:pt x="158" y="2"/>
                          </a:lnTo>
                          <a:lnTo>
                            <a:pt x="148" y="1"/>
                          </a:lnTo>
                          <a:lnTo>
                            <a:pt x="148" y="1"/>
                          </a:lnTo>
                          <a:lnTo>
                            <a:pt x="134" y="5"/>
                          </a:lnTo>
                          <a:lnTo>
                            <a:pt x="120" y="8"/>
                          </a:lnTo>
                          <a:lnTo>
                            <a:pt x="109" y="12"/>
                          </a:lnTo>
                          <a:lnTo>
                            <a:pt x="109" y="12"/>
                          </a:lnTo>
                          <a:lnTo>
                            <a:pt x="96" y="21"/>
                          </a:lnTo>
                          <a:lnTo>
                            <a:pt x="84" y="29"/>
                          </a:lnTo>
                          <a:lnTo>
                            <a:pt x="80" y="35"/>
                          </a:lnTo>
                          <a:lnTo>
                            <a:pt x="77" y="38"/>
                          </a:lnTo>
                          <a:lnTo>
                            <a:pt x="77" y="38"/>
                          </a:lnTo>
                          <a:lnTo>
                            <a:pt x="76" y="44"/>
                          </a:lnTo>
                          <a:lnTo>
                            <a:pt x="73" y="51"/>
                          </a:lnTo>
                          <a:lnTo>
                            <a:pt x="73" y="51"/>
                          </a:lnTo>
                          <a:lnTo>
                            <a:pt x="72" y="54"/>
                          </a:lnTo>
                          <a:lnTo>
                            <a:pt x="70" y="54"/>
                          </a:lnTo>
                          <a:lnTo>
                            <a:pt x="69" y="54"/>
                          </a:lnTo>
                          <a:lnTo>
                            <a:pt x="69" y="54"/>
                          </a:lnTo>
                          <a:lnTo>
                            <a:pt x="69" y="51"/>
                          </a:lnTo>
                          <a:lnTo>
                            <a:pt x="67" y="44"/>
                          </a:lnTo>
                          <a:lnTo>
                            <a:pt x="69" y="34"/>
                          </a:lnTo>
                          <a:lnTo>
                            <a:pt x="70" y="29"/>
                          </a:lnTo>
                          <a:lnTo>
                            <a:pt x="72" y="24"/>
                          </a:lnTo>
                          <a:lnTo>
                            <a:pt x="72" y="24"/>
                          </a:lnTo>
                          <a:lnTo>
                            <a:pt x="78" y="18"/>
                          </a:lnTo>
                          <a:lnTo>
                            <a:pt x="87" y="12"/>
                          </a:lnTo>
                          <a:lnTo>
                            <a:pt x="99" y="3"/>
                          </a:lnTo>
                          <a:lnTo>
                            <a:pt x="99" y="3"/>
                          </a:lnTo>
                          <a:lnTo>
                            <a:pt x="103" y="1"/>
                          </a:lnTo>
                          <a:lnTo>
                            <a:pt x="103" y="0"/>
                          </a:lnTo>
                          <a:lnTo>
                            <a:pt x="103" y="0"/>
                          </a:lnTo>
                          <a:lnTo>
                            <a:pt x="99" y="0"/>
                          </a:lnTo>
                          <a:lnTo>
                            <a:pt x="99" y="0"/>
                          </a:lnTo>
                          <a:lnTo>
                            <a:pt x="77" y="3"/>
                          </a:lnTo>
                          <a:lnTo>
                            <a:pt x="77" y="3"/>
                          </a:lnTo>
                          <a:lnTo>
                            <a:pt x="57" y="3"/>
                          </a:lnTo>
                          <a:lnTo>
                            <a:pt x="49" y="3"/>
                          </a:lnTo>
                          <a:lnTo>
                            <a:pt x="49" y="3"/>
                          </a:lnTo>
                          <a:lnTo>
                            <a:pt x="46" y="5"/>
                          </a:lnTo>
                          <a:lnTo>
                            <a:pt x="43" y="6"/>
                          </a:lnTo>
                          <a:lnTo>
                            <a:pt x="40" y="7"/>
                          </a:lnTo>
                          <a:lnTo>
                            <a:pt x="40" y="7"/>
                          </a:lnTo>
                          <a:lnTo>
                            <a:pt x="19" y="31"/>
                          </a:lnTo>
                          <a:lnTo>
                            <a:pt x="19" y="31"/>
                          </a:lnTo>
                          <a:lnTo>
                            <a:pt x="6" y="44"/>
                          </a:lnTo>
                          <a:lnTo>
                            <a:pt x="6" y="44"/>
                          </a:lnTo>
                          <a:lnTo>
                            <a:pt x="2" y="50"/>
                          </a:lnTo>
                          <a:lnTo>
                            <a:pt x="0" y="55"/>
                          </a:lnTo>
                          <a:lnTo>
                            <a:pt x="0" y="59"/>
                          </a:lnTo>
                          <a:lnTo>
                            <a:pt x="0" y="62"/>
                          </a:lnTo>
                          <a:lnTo>
                            <a:pt x="2" y="65"/>
                          </a:lnTo>
                          <a:lnTo>
                            <a:pt x="3" y="66"/>
                          </a:lnTo>
                          <a:lnTo>
                            <a:pt x="5" y="67"/>
                          </a:lnTo>
                          <a:lnTo>
                            <a:pt x="5" y="67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/>
                      <a:endParaRPr/>
                    </a:p>
                  </p:txBody>
                </p:sp>
                <p:sp>
                  <p:nvSpPr>
                    <p:cNvPr id="34" name="Freeform: Shape 113"/>
                    <p:cNvSpPr>
                      <a:spLocks/>
                    </p:cNvSpPr>
                    <p:nvPr/>
                  </p:nvSpPr>
                  <p:spPr bwMode="auto">
                    <a:xfrm>
                      <a:off x="6509469" y="2204864"/>
                      <a:ext cx="802212" cy="467958"/>
                    </a:xfrm>
                    <a:custGeom>
                      <a:avLst/>
                      <a:gdLst>
                        <a:gd name="T0" fmla="*/ 641 w 888"/>
                        <a:gd name="T1" fmla="*/ 265 h 518"/>
                        <a:gd name="T2" fmla="*/ 614 w 888"/>
                        <a:gd name="T3" fmla="*/ 262 h 518"/>
                        <a:gd name="T4" fmla="*/ 619 w 888"/>
                        <a:gd name="T5" fmla="*/ 244 h 518"/>
                        <a:gd name="T6" fmla="*/ 648 w 888"/>
                        <a:gd name="T7" fmla="*/ 259 h 518"/>
                        <a:gd name="T8" fmla="*/ 673 w 888"/>
                        <a:gd name="T9" fmla="*/ 258 h 518"/>
                        <a:gd name="T10" fmla="*/ 669 w 888"/>
                        <a:gd name="T11" fmla="*/ 239 h 518"/>
                        <a:gd name="T12" fmla="*/ 643 w 888"/>
                        <a:gd name="T13" fmla="*/ 222 h 518"/>
                        <a:gd name="T14" fmla="*/ 634 w 888"/>
                        <a:gd name="T15" fmla="*/ 209 h 518"/>
                        <a:gd name="T16" fmla="*/ 689 w 888"/>
                        <a:gd name="T17" fmla="*/ 205 h 518"/>
                        <a:gd name="T18" fmla="*/ 716 w 888"/>
                        <a:gd name="T19" fmla="*/ 193 h 518"/>
                        <a:gd name="T20" fmla="*/ 737 w 888"/>
                        <a:gd name="T21" fmla="*/ 154 h 518"/>
                        <a:gd name="T22" fmla="*/ 737 w 888"/>
                        <a:gd name="T23" fmla="*/ 125 h 518"/>
                        <a:gd name="T24" fmla="*/ 756 w 888"/>
                        <a:gd name="T25" fmla="*/ 117 h 518"/>
                        <a:gd name="T26" fmla="*/ 738 w 888"/>
                        <a:gd name="T27" fmla="*/ 99 h 518"/>
                        <a:gd name="T28" fmla="*/ 754 w 888"/>
                        <a:gd name="T29" fmla="*/ 87 h 518"/>
                        <a:gd name="T30" fmla="*/ 780 w 888"/>
                        <a:gd name="T31" fmla="*/ 64 h 518"/>
                        <a:gd name="T32" fmla="*/ 837 w 888"/>
                        <a:gd name="T33" fmla="*/ 48 h 518"/>
                        <a:gd name="T34" fmla="*/ 885 w 888"/>
                        <a:gd name="T35" fmla="*/ 34 h 518"/>
                        <a:gd name="T36" fmla="*/ 864 w 888"/>
                        <a:gd name="T37" fmla="*/ 23 h 518"/>
                        <a:gd name="T38" fmla="*/ 825 w 888"/>
                        <a:gd name="T39" fmla="*/ 27 h 518"/>
                        <a:gd name="T40" fmla="*/ 756 w 888"/>
                        <a:gd name="T41" fmla="*/ 26 h 518"/>
                        <a:gd name="T42" fmla="*/ 729 w 888"/>
                        <a:gd name="T43" fmla="*/ 6 h 518"/>
                        <a:gd name="T44" fmla="*/ 626 w 888"/>
                        <a:gd name="T45" fmla="*/ 5 h 518"/>
                        <a:gd name="T46" fmla="*/ 554 w 888"/>
                        <a:gd name="T47" fmla="*/ 4 h 518"/>
                        <a:gd name="T48" fmla="*/ 452 w 888"/>
                        <a:gd name="T49" fmla="*/ 16 h 518"/>
                        <a:gd name="T50" fmla="*/ 345 w 888"/>
                        <a:gd name="T51" fmla="*/ 22 h 518"/>
                        <a:gd name="T52" fmla="*/ 238 w 888"/>
                        <a:gd name="T53" fmla="*/ 29 h 518"/>
                        <a:gd name="T54" fmla="*/ 167 w 888"/>
                        <a:gd name="T55" fmla="*/ 52 h 518"/>
                        <a:gd name="T56" fmla="*/ 128 w 888"/>
                        <a:gd name="T57" fmla="*/ 63 h 518"/>
                        <a:gd name="T58" fmla="*/ 87 w 888"/>
                        <a:gd name="T59" fmla="*/ 81 h 518"/>
                        <a:gd name="T60" fmla="*/ 6 w 888"/>
                        <a:gd name="T61" fmla="*/ 95 h 518"/>
                        <a:gd name="T62" fmla="*/ 5 w 888"/>
                        <a:gd name="T63" fmla="*/ 112 h 518"/>
                        <a:gd name="T64" fmla="*/ 11 w 888"/>
                        <a:gd name="T65" fmla="*/ 130 h 518"/>
                        <a:gd name="T66" fmla="*/ 61 w 888"/>
                        <a:gd name="T67" fmla="*/ 128 h 518"/>
                        <a:gd name="T68" fmla="*/ 128 w 888"/>
                        <a:gd name="T69" fmla="*/ 136 h 518"/>
                        <a:gd name="T70" fmla="*/ 156 w 888"/>
                        <a:gd name="T71" fmla="*/ 156 h 518"/>
                        <a:gd name="T72" fmla="*/ 166 w 888"/>
                        <a:gd name="T73" fmla="*/ 217 h 518"/>
                        <a:gd name="T74" fmla="*/ 200 w 888"/>
                        <a:gd name="T75" fmla="*/ 254 h 518"/>
                        <a:gd name="T76" fmla="*/ 184 w 888"/>
                        <a:gd name="T77" fmla="*/ 265 h 518"/>
                        <a:gd name="T78" fmla="*/ 174 w 888"/>
                        <a:gd name="T79" fmla="*/ 279 h 518"/>
                        <a:gd name="T80" fmla="*/ 181 w 888"/>
                        <a:gd name="T81" fmla="*/ 298 h 518"/>
                        <a:gd name="T82" fmla="*/ 142 w 888"/>
                        <a:gd name="T83" fmla="*/ 325 h 518"/>
                        <a:gd name="T84" fmla="*/ 120 w 888"/>
                        <a:gd name="T85" fmla="*/ 356 h 518"/>
                        <a:gd name="T86" fmla="*/ 128 w 888"/>
                        <a:gd name="T87" fmla="*/ 415 h 518"/>
                        <a:gd name="T88" fmla="*/ 139 w 888"/>
                        <a:gd name="T89" fmla="*/ 480 h 518"/>
                        <a:gd name="T90" fmla="*/ 155 w 888"/>
                        <a:gd name="T91" fmla="*/ 500 h 518"/>
                        <a:gd name="T92" fmla="*/ 171 w 888"/>
                        <a:gd name="T93" fmla="*/ 488 h 518"/>
                        <a:gd name="T94" fmla="*/ 196 w 888"/>
                        <a:gd name="T95" fmla="*/ 496 h 518"/>
                        <a:gd name="T96" fmla="*/ 219 w 888"/>
                        <a:gd name="T97" fmla="*/ 518 h 518"/>
                        <a:gd name="T98" fmla="*/ 254 w 888"/>
                        <a:gd name="T99" fmla="*/ 484 h 518"/>
                        <a:gd name="T100" fmla="*/ 296 w 888"/>
                        <a:gd name="T101" fmla="*/ 436 h 518"/>
                        <a:gd name="T102" fmla="*/ 335 w 888"/>
                        <a:gd name="T103" fmla="*/ 386 h 518"/>
                        <a:gd name="T104" fmla="*/ 359 w 888"/>
                        <a:gd name="T105" fmla="*/ 378 h 518"/>
                        <a:gd name="T106" fmla="*/ 387 w 888"/>
                        <a:gd name="T107" fmla="*/ 366 h 518"/>
                        <a:gd name="T108" fmla="*/ 401 w 888"/>
                        <a:gd name="T109" fmla="*/ 377 h 518"/>
                        <a:gd name="T110" fmla="*/ 495 w 888"/>
                        <a:gd name="T111" fmla="*/ 319 h 518"/>
                        <a:gd name="T112" fmla="*/ 616 w 888"/>
                        <a:gd name="T113" fmla="*/ 294 h 51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</a:cxnLst>
                      <a:rect l="0" t="0" r="r" b="b"/>
                      <a:pathLst>
                        <a:path w="888" h="518">
                          <a:moveTo>
                            <a:pt x="647" y="276"/>
                          </a:moveTo>
                          <a:lnTo>
                            <a:pt x="647" y="276"/>
                          </a:lnTo>
                          <a:lnTo>
                            <a:pt x="647" y="275"/>
                          </a:lnTo>
                          <a:lnTo>
                            <a:pt x="646" y="271"/>
                          </a:lnTo>
                          <a:lnTo>
                            <a:pt x="643" y="266"/>
                          </a:lnTo>
                          <a:lnTo>
                            <a:pt x="641" y="265"/>
                          </a:lnTo>
                          <a:lnTo>
                            <a:pt x="637" y="263"/>
                          </a:lnTo>
                          <a:lnTo>
                            <a:pt x="637" y="263"/>
                          </a:lnTo>
                          <a:lnTo>
                            <a:pt x="632" y="262"/>
                          </a:lnTo>
                          <a:lnTo>
                            <a:pt x="624" y="262"/>
                          </a:lnTo>
                          <a:lnTo>
                            <a:pt x="614" y="262"/>
                          </a:lnTo>
                          <a:lnTo>
                            <a:pt x="614" y="262"/>
                          </a:lnTo>
                          <a:lnTo>
                            <a:pt x="613" y="255"/>
                          </a:lnTo>
                          <a:lnTo>
                            <a:pt x="614" y="249"/>
                          </a:lnTo>
                          <a:lnTo>
                            <a:pt x="614" y="247"/>
                          </a:lnTo>
                          <a:lnTo>
                            <a:pt x="615" y="246"/>
                          </a:lnTo>
                          <a:lnTo>
                            <a:pt x="615" y="246"/>
                          </a:lnTo>
                          <a:lnTo>
                            <a:pt x="619" y="244"/>
                          </a:lnTo>
                          <a:lnTo>
                            <a:pt x="624" y="244"/>
                          </a:lnTo>
                          <a:lnTo>
                            <a:pt x="629" y="246"/>
                          </a:lnTo>
                          <a:lnTo>
                            <a:pt x="629" y="246"/>
                          </a:lnTo>
                          <a:lnTo>
                            <a:pt x="635" y="251"/>
                          </a:lnTo>
                          <a:lnTo>
                            <a:pt x="641" y="255"/>
                          </a:lnTo>
                          <a:lnTo>
                            <a:pt x="648" y="259"/>
                          </a:lnTo>
                          <a:lnTo>
                            <a:pt x="648" y="259"/>
                          </a:lnTo>
                          <a:lnTo>
                            <a:pt x="657" y="260"/>
                          </a:lnTo>
                          <a:lnTo>
                            <a:pt x="663" y="262"/>
                          </a:lnTo>
                          <a:lnTo>
                            <a:pt x="670" y="262"/>
                          </a:lnTo>
                          <a:lnTo>
                            <a:pt x="670" y="262"/>
                          </a:lnTo>
                          <a:lnTo>
                            <a:pt x="673" y="258"/>
                          </a:lnTo>
                          <a:lnTo>
                            <a:pt x="674" y="254"/>
                          </a:lnTo>
                          <a:lnTo>
                            <a:pt x="674" y="251"/>
                          </a:lnTo>
                          <a:lnTo>
                            <a:pt x="674" y="251"/>
                          </a:lnTo>
                          <a:lnTo>
                            <a:pt x="674" y="247"/>
                          </a:lnTo>
                          <a:lnTo>
                            <a:pt x="672" y="243"/>
                          </a:lnTo>
                          <a:lnTo>
                            <a:pt x="669" y="239"/>
                          </a:lnTo>
                          <a:lnTo>
                            <a:pt x="669" y="239"/>
                          </a:lnTo>
                          <a:lnTo>
                            <a:pt x="665" y="235"/>
                          </a:lnTo>
                          <a:lnTo>
                            <a:pt x="661" y="230"/>
                          </a:lnTo>
                          <a:lnTo>
                            <a:pt x="654" y="227"/>
                          </a:lnTo>
                          <a:lnTo>
                            <a:pt x="654" y="227"/>
                          </a:lnTo>
                          <a:lnTo>
                            <a:pt x="643" y="222"/>
                          </a:lnTo>
                          <a:lnTo>
                            <a:pt x="643" y="222"/>
                          </a:lnTo>
                          <a:lnTo>
                            <a:pt x="637" y="219"/>
                          </a:lnTo>
                          <a:lnTo>
                            <a:pt x="634" y="215"/>
                          </a:lnTo>
                          <a:lnTo>
                            <a:pt x="629" y="211"/>
                          </a:lnTo>
                          <a:lnTo>
                            <a:pt x="629" y="211"/>
                          </a:lnTo>
                          <a:lnTo>
                            <a:pt x="634" y="209"/>
                          </a:lnTo>
                          <a:lnTo>
                            <a:pt x="640" y="206"/>
                          </a:lnTo>
                          <a:lnTo>
                            <a:pt x="646" y="206"/>
                          </a:lnTo>
                          <a:lnTo>
                            <a:pt x="646" y="206"/>
                          </a:lnTo>
                          <a:lnTo>
                            <a:pt x="669" y="205"/>
                          </a:lnTo>
                          <a:lnTo>
                            <a:pt x="689" y="205"/>
                          </a:lnTo>
                          <a:lnTo>
                            <a:pt x="689" y="205"/>
                          </a:lnTo>
                          <a:lnTo>
                            <a:pt x="692" y="204"/>
                          </a:lnTo>
                          <a:lnTo>
                            <a:pt x="696" y="203"/>
                          </a:lnTo>
                          <a:lnTo>
                            <a:pt x="701" y="200"/>
                          </a:lnTo>
                          <a:lnTo>
                            <a:pt x="701" y="200"/>
                          </a:lnTo>
                          <a:lnTo>
                            <a:pt x="705" y="198"/>
                          </a:lnTo>
                          <a:lnTo>
                            <a:pt x="716" y="193"/>
                          </a:lnTo>
                          <a:lnTo>
                            <a:pt x="727" y="183"/>
                          </a:lnTo>
                          <a:lnTo>
                            <a:pt x="732" y="178"/>
                          </a:lnTo>
                          <a:lnTo>
                            <a:pt x="734" y="173"/>
                          </a:lnTo>
                          <a:lnTo>
                            <a:pt x="734" y="173"/>
                          </a:lnTo>
                          <a:lnTo>
                            <a:pt x="737" y="163"/>
                          </a:lnTo>
                          <a:lnTo>
                            <a:pt x="737" y="154"/>
                          </a:lnTo>
                          <a:lnTo>
                            <a:pt x="735" y="145"/>
                          </a:lnTo>
                          <a:lnTo>
                            <a:pt x="734" y="138"/>
                          </a:lnTo>
                          <a:lnTo>
                            <a:pt x="734" y="138"/>
                          </a:lnTo>
                          <a:lnTo>
                            <a:pt x="734" y="134"/>
                          </a:lnTo>
                          <a:lnTo>
                            <a:pt x="734" y="130"/>
                          </a:lnTo>
                          <a:lnTo>
                            <a:pt x="737" y="125"/>
                          </a:lnTo>
                          <a:lnTo>
                            <a:pt x="737" y="125"/>
                          </a:lnTo>
                          <a:lnTo>
                            <a:pt x="746" y="124"/>
                          </a:lnTo>
                          <a:lnTo>
                            <a:pt x="754" y="120"/>
                          </a:lnTo>
                          <a:lnTo>
                            <a:pt x="755" y="119"/>
                          </a:lnTo>
                          <a:lnTo>
                            <a:pt x="756" y="117"/>
                          </a:lnTo>
                          <a:lnTo>
                            <a:pt x="756" y="117"/>
                          </a:lnTo>
                          <a:lnTo>
                            <a:pt x="755" y="114"/>
                          </a:lnTo>
                          <a:lnTo>
                            <a:pt x="751" y="111"/>
                          </a:lnTo>
                          <a:lnTo>
                            <a:pt x="743" y="106"/>
                          </a:lnTo>
                          <a:lnTo>
                            <a:pt x="743" y="106"/>
                          </a:lnTo>
                          <a:lnTo>
                            <a:pt x="740" y="103"/>
                          </a:lnTo>
                          <a:lnTo>
                            <a:pt x="738" y="99"/>
                          </a:lnTo>
                          <a:lnTo>
                            <a:pt x="737" y="95"/>
                          </a:lnTo>
                          <a:lnTo>
                            <a:pt x="737" y="95"/>
                          </a:lnTo>
                          <a:lnTo>
                            <a:pt x="743" y="92"/>
                          </a:lnTo>
                          <a:lnTo>
                            <a:pt x="749" y="91"/>
                          </a:lnTo>
                          <a:lnTo>
                            <a:pt x="754" y="87"/>
                          </a:lnTo>
                          <a:lnTo>
                            <a:pt x="754" y="87"/>
                          </a:lnTo>
                          <a:lnTo>
                            <a:pt x="759" y="84"/>
                          </a:lnTo>
                          <a:lnTo>
                            <a:pt x="761" y="80"/>
                          </a:lnTo>
                          <a:lnTo>
                            <a:pt x="764" y="76"/>
                          </a:lnTo>
                          <a:lnTo>
                            <a:pt x="764" y="76"/>
                          </a:lnTo>
                          <a:lnTo>
                            <a:pt x="771" y="70"/>
                          </a:lnTo>
                          <a:lnTo>
                            <a:pt x="780" y="64"/>
                          </a:lnTo>
                          <a:lnTo>
                            <a:pt x="792" y="59"/>
                          </a:lnTo>
                          <a:lnTo>
                            <a:pt x="792" y="59"/>
                          </a:lnTo>
                          <a:lnTo>
                            <a:pt x="807" y="54"/>
                          </a:lnTo>
                          <a:lnTo>
                            <a:pt x="823" y="50"/>
                          </a:lnTo>
                          <a:lnTo>
                            <a:pt x="837" y="48"/>
                          </a:lnTo>
                          <a:lnTo>
                            <a:pt x="837" y="48"/>
                          </a:lnTo>
                          <a:lnTo>
                            <a:pt x="851" y="47"/>
                          </a:lnTo>
                          <a:lnTo>
                            <a:pt x="862" y="44"/>
                          </a:lnTo>
                          <a:lnTo>
                            <a:pt x="872" y="42"/>
                          </a:lnTo>
                          <a:lnTo>
                            <a:pt x="872" y="42"/>
                          </a:lnTo>
                          <a:lnTo>
                            <a:pt x="880" y="38"/>
                          </a:lnTo>
                          <a:lnTo>
                            <a:pt x="885" y="34"/>
                          </a:lnTo>
                          <a:lnTo>
                            <a:pt x="886" y="32"/>
                          </a:lnTo>
                          <a:lnTo>
                            <a:pt x="888" y="31"/>
                          </a:lnTo>
                          <a:lnTo>
                            <a:pt x="888" y="31"/>
                          </a:lnTo>
                          <a:lnTo>
                            <a:pt x="881" y="27"/>
                          </a:lnTo>
                          <a:lnTo>
                            <a:pt x="874" y="25"/>
                          </a:lnTo>
                          <a:lnTo>
                            <a:pt x="864" y="23"/>
                          </a:lnTo>
                          <a:lnTo>
                            <a:pt x="864" y="23"/>
                          </a:lnTo>
                          <a:lnTo>
                            <a:pt x="854" y="25"/>
                          </a:lnTo>
                          <a:lnTo>
                            <a:pt x="845" y="27"/>
                          </a:lnTo>
                          <a:lnTo>
                            <a:pt x="835" y="31"/>
                          </a:lnTo>
                          <a:lnTo>
                            <a:pt x="835" y="31"/>
                          </a:lnTo>
                          <a:lnTo>
                            <a:pt x="825" y="27"/>
                          </a:lnTo>
                          <a:lnTo>
                            <a:pt x="814" y="26"/>
                          </a:lnTo>
                          <a:lnTo>
                            <a:pt x="802" y="23"/>
                          </a:lnTo>
                          <a:lnTo>
                            <a:pt x="802" y="23"/>
                          </a:lnTo>
                          <a:lnTo>
                            <a:pt x="786" y="23"/>
                          </a:lnTo>
                          <a:lnTo>
                            <a:pt x="771" y="25"/>
                          </a:lnTo>
                          <a:lnTo>
                            <a:pt x="756" y="26"/>
                          </a:lnTo>
                          <a:lnTo>
                            <a:pt x="756" y="26"/>
                          </a:lnTo>
                          <a:lnTo>
                            <a:pt x="755" y="22"/>
                          </a:lnTo>
                          <a:lnTo>
                            <a:pt x="751" y="18"/>
                          </a:lnTo>
                          <a:lnTo>
                            <a:pt x="746" y="15"/>
                          </a:lnTo>
                          <a:lnTo>
                            <a:pt x="739" y="11"/>
                          </a:lnTo>
                          <a:lnTo>
                            <a:pt x="729" y="6"/>
                          </a:lnTo>
                          <a:lnTo>
                            <a:pt x="717" y="4"/>
                          </a:lnTo>
                          <a:lnTo>
                            <a:pt x="701" y="1"/>
                          </a:lnTo>
                          <a:lnTo>
                            <a:pt x="701" y="1"/>
                          </a:lnTo>
                          <a:lnTo>
                            <a:pt x="684" y="0"/>
                          </a:lnTo>
                          <a:lnTo>
                            <a:pt x="665" y="1"/>
                          </a:lnTo>
                          <a:lnTo>
                            <a:pt x="626" y="5"/>
                          </a:lnTo>
                          <a:lnTo>
                            <a:pt x="595" y="9"/>
                          </a:lnTo>
                          <a:lnTo>
                            <a:pt x="582" y="11"/>
                          </a:lnTo>
                          <a:lnTo>
                            <a:pt x="582" y="11"/>
                          </a:lnTo>
                          <a:lnTo>
                            <a:pt x="577" y="9"/>
                          </a:lnTo>
                          <a:lnTo>
                            <a:pt x="564" y="5"/>
                          </a:lnTo>
                          <a:lnTo>
                            <a:pt x="554" y="4"/>
                          </a:lnTo>
                          <a:lnTo>
                            <a:pt x="543" y="2"/>
                          </a:lnTo>
                          <a:lnTo>
                            <a:pt x="530" y="2"/>
                          </a:lnTo>
                          <a:lnTo>
                            <a:pt x="516" y="4"/>
                          </a:lnTo>
                          <a:lnTo>
                            <a:pt x="516" y="4"/>
                          </a:lnTo>
                          <a:lnTo>
                            <a:pt x="474" y="11"/>
                          </a:lnTo>
                          <a:lnTo>
                            <a:pt x="452" y="16"/>
                          </a:lnTo>
                          <a:lnTo>
                            <a:pt x="430" y="18"/>
                          </a:lnTo>
                          <a:lnTo>
                            <a:pt x="430" y="18"/>
                          </a:lnTo>
                          <a:lnTo>
                            <a:pt x="411" y="21"/>
                          </a:lnTo>
                          <a:lnTo>
                            <a:pt x="394" y="22"/>
                          </a:lnTo>
                          <a:lnTo>
                            <a:pt x="366" y="22"/>
                          </a:lnTo>
                          <a:lnTo>
                            <a:pt x="345" y="22"/>
                          </a:lnTo>
                          <a:lnTo>
                            <a:pt x="338" y="21"/>
                          </a:lnTo>
                          <a:lnTo>
                            <a:pt x="338" y="21"/>
                          </a:lnTo>
                          <a:lnTo>
                            <a:pt x="305" y="22"/>
                          </a:lnTo>
                          <a:lnTo>
                            <a:pt x="273" y="25"/>
                          </a:lnTo>
                          <a:lnTo>
                            <a:pt x="238" y="29"/>
                          </a:lnTo>
                          <a:lnTo>
                            <a:pt x="238" y="29"/>
                          </a:lnTo>
                          <a:lnTo>
                            <a:pt x="223" y="33"/>
                          </a:lnTo>
                          <a:lnTo>
                            <a:pt x="210" y="36"/>
                          </a:lnTo>
                          <a:lnTo>
                            <a:pt x="187" y="43"/>
                          </a:lnTo>
                          <a:lnTo>
                            <a:pt x="172" y="49"/>
                          </a:lnTo>
                          <a:lnTo>
                            <a:pt x="167" y="52"/>
                          </a:lnTo>
                          <a:lnTo>
                            <a:pt x="167" y="52"/>
                          </a:lnTo>
                          <a:lnTo>
                            <a:pt x="154" y="53"/>
                          </a:lnTo>
                          <a:lnTo>
                            <a:pt x="142" y="55"/>
                          </a:lnTo>
                          <a:lnTo>
                            <a:pt x="133" y="59"/>
                          </a:lnTo>
                          <a:lnTo>
                            <a:pt x="133" y="59"/>
                          </a:lnTo>
                          <a:lnTo>
                            <a:pt x="130" y="60"/>
                          </a:lnTo>
                          <a:lnTo>
                            <a:pt x="128" y="63"/>
                          </a:lnTo>
                          <a:lnTo>
                            <a:pt x="125" y="68"/>
                          </a:lnTo>
                          <a:lnTo>
                            <a:pt x="124" y="72"/>
                          </a:lnTo>
                          <a:lnTo>
                            <a:pt x="124" y="74"/>
                          </a:lnTo>
                          <a:lnTo>
                            <a:pt x="108" y="81"/>
                          </a:lnTo>
                          <a:lnTo>
                            <a:pt x="108" y="81"/>
                          </a:lnTo>
                          <a:lnTo>
                            <a:pt x="87" y="81"/>
                          </a:lnTo>
                          <a:lnTo>
                            <a:pt x="68" y="81"/>
                          </a:lnTo>
                          <a:lnTo>
                            <a:pt x="45" y="84"/>
                          </a:lnTo>
                          <a:lnTo>
                            <a:pt x="45" y="84"/>
                          </a:lnTo>
                          <a:lnTo>
                            <a:pt x="31" y="86"/>
                          </a:lnTo>
                          <a:lnTo>
                            <a:pt x="17" y="90"/>
                          </a:lnTo>
                          <a:lnTo>
                            <a:pt x="6" y="95"/>
                          </a:lnTo>
                          <a:lnTo>
                            <a:pt x="6" y="95"/>
                          </a:lnTo>
                          <a:lnTo>
                            <a:pt x="3" y="96"/>
                          </a:lnTo>
                          <a:lnTo>
                            <a:pt x="0" y="97"/>
                          </a:lnTo>
                          <a:lnTo>
                            <a:pt x="0" y="99"/>
                          </a:lnTo>
                          <a:lnTo>
                            <a:pt x="0" y="99"/>
                          </a:lnTo>
                          <a:lnTo>
                            <a:pt x="5" y="112"/>
                          </a:lnTo>
                          <a:lnTo>
                            <a:pt x="5" y="112"/>
                          </a:lnTo>
                          <a:lnTo>
                            <a:pt x="6" y="118"/>
                          </a:lnTo>
                          <a:lnTo>
                            <a:pt x="6" y="122"/>
                          </a:lnTo>
                          <a:lnTo>
                            <a:pt x="6" y="125"/>
                          </a:lnTo>
                          <a:lnTo>
                            <a:pt x="6" y="125"/>
                          </a:lnTo>
                          <a:lnTo>
                            <a:pt x="11" y="130"/>
                          </a:lnTo>
                          <a:lnTo>
                            <a:pt x="17" y="134"/>
                          </a:lnTo>
                          <a:lnTo>
                            <a:pt x="23" y="135"/>
                          </a:lnTo>
                          <a:lnTo>
                            <a:pt x="23" y="135"/>
                          </a:lnTo>
                          <a:lnTo>
                            <a:pt x="37" y="134"/>
                          </a:lnTo>
                          <a:lnTo>
                            <a:pt x="49" y="131"/>
                          </a:lnTo>
                          <a:lnTo>
                            <a:pt x="61" y="128"/>
                          </a:lnTo>
                          <a:lnTo>
                            <a:pt x="61" y="128"/>
                          </a:lnTo>
                          <a:lnTo>
                            <a:pt x="72" y="128"/>
                          </a:lnTo>
                          <a:lnTo>
                            <a:pt x="84" y="128"/>
                          </a:lnTo>
                          <a:lnTo>
                            <a:pt x="98" y="129"/>
                          </a:lnTo>
                          <a:lnTo>
                            <a:pt x="113" y="131"/>
                          </a:lnTo>
                          <a:lnTo>
                            <a:pt x="128" y="136"/>
                          </a:lnTo>
                          <a:lnTo>
                            <a:pt x="135" y="139"/>
                          </a:lnTo>
                          <a:lnTo>
                            <a:pt x="141" y="141"/>
                          </a:lnTo>
                          <a:lnTo>
                            <a:pt x="147" y="146"/>
                          </a:lnTo>
                          <a:lnTo>
                            <a:pt x="152" y="150"/>
                          </a:lnTo>
                          <a:lnTo>
                            <a:pt x="152" y="150"/>
                          </a:lnTo>
                          <a:lnTo>
                            <a:pt x="156" y="156"/>
                          </a:lnTo>
                          <a:lnTo>
                            <a:pt x="160" y="162"/>
                          </a:lnTo>
                          <a:lnTo>
                            <a:pt x="163" y="169"/>
                          </a:lnTo>
                          <a:lnTo>
                            <a:pt x="165" y="176"/>
                          </a:lnTo>
                          <a:lnTo>
                            <a:pt x="167" y="190"/>
                          </a:lnTo>
                          <a:lnTo>
                            <a:pt x="167" y="205"/>
                          </a:lnTo>
                          <a:lnTo>
                            <a:pt x="166" y="217"/>
                          </a:lnTo>
                          <a:lnTo>
                            <a:pt x="165" y="228"/>
                          </a:lnTo>
                          <a:lnTo>
                            <a:pt x="162" y="238"/>
                          </a:lnTo>
                          <a:lnTo>
                            <a:pt x="195" y="244"/>
                          </a:lnTo>
                          <a:lnTo>
                            <a:pt x="195" y="244"/>
                          </a:lnTo>
                          <a:lnTo>
                            <a:pt x="199" y="249"/>
                          </a:lnTo>
                          <a:lnTo>
                            <a:pt x="200" y="254"/>
                          </a:lnTo>
                          <a:lnTo>
                            <a:pt x="200" y="257"/>
                          </a:lnTo>
                          <a:lnTo>
                            <a:pt x="199" y="259"/>
                          </a:lnTo>
                          <a:lnTo>
                            <a:pt x="199" y="259"/>
                          </a:lnTo>
                          <a:lnTo>
                            <a:pt x="195" y="260"/>
                          </a:lnTo>
                          <a:lnTo>
                            <a:pt x="192" y="263"/>
                          </a:lnTo>
                          <a:lnTo>
                            <a:pt x="184" y="265"/>
                          </a:lnTo>
                          <a:lnTo>
                            <a:pt x="173" y="268"/>
                          </a:lnTo>
                          <a:lnTo>
                            <a:pt x="173" y="268"/>
                          </a:lnTo>
                          <a:lnTo>
                            <a:pt x="172" y="270"/>
                          </a:lnTo>
                          <a:lnTo>
                            <a:pt x="172" y="274"/>
                          </a:lnTo>
                          <a:lnTo>
                            <a:pt x="174" y="279"/>
                          </a:lnTo>
                          <a:lnTo>
                            <a:pt x="174" y="279"/>
                          </a:lnTo>
                          <a:lnTo>
                            <a:pt x="178" y="284"/>
                          </a:lnTo>
                          <a:lnTo>
                            <a:pt x="181" y="289"/>
                          </a:lnTo>
                          <a:lnTo>
                            <a:pt x="181" y="289"/>
                          </a:lnTo>
                          <a:lnTo>
                            <a:pt x="182" y="292"/>
                          </a:lnTo>
                          <a:lnTo>
                            <a:pt x="182" y="296"/>
                          </a:lnTo>
                          <a:lnTo>
                            <a:pt x="181" y="298"/>
                          </a:lnTo>
                          <a:lnTo>
                            <a:pt x="181" y="298"/>
                          </a:lnTo>
                          <a:lnTo>
                            <a:pt x="176" y="305"/>
                          </a:lnTo>
                          <a:lnTo>
                            <a:pt x="171" y="311"/>
                          </a:lnTo>
                          <a:lnTo>
                            <a:pt x="165" y="314"/>
                          </a:lnTo>
                          <a:lnTo>
                            <a:pt x="165" y="314"/>
                          </a:lnTo>
                          <a:lnTo>
                            <a:pt x="142" y="325"/>
                          </a:lnTo>
                          <a:lnTo>
                            <a:pt x="133" y="332"/>
                          </a:lnTo>
                          <a:lnTo>
                            <a:pt x="129" y="334"/>
                          </a:lnTo>
                          <a:lnTo>
                            <a:pt x="126" y="338"/>
                          </a:lnTo>
                          <a:lnTo>
                            <a:pt x="126" y="338"/>
                          </a:lnTo>
                          <a:lnTo>
                            <a:pt x="123" y="348"/>
                          </a:lnTo>
                          <a:lnTo>
                            <a:pt x="120" y="356"/>
                          </a:lnTo>
                          <a:lnTo>
                            <a:pt x="120" y="366"/>
                          </a:lnTo>
                          <a:lnTo>
                            <a:pt x="123" y="375"/>
                          </a:lnTo>
                          <a:lnTo>
                            <a:pt x="126" y="388"/>
                          </a:lnTo>
                          <a:lnTo>
                            <a:pt x="129" y="393"/>
                          </a:lnTo>
                          <a:lnTo>
                            <a:pt x="129" y="393"/>
                          </a:lnTo>
                          <a:lnTo>
                            <a:pt x="128" y="415"/>
                          </a:lnTo>
                          <a:lnTo>
                            <a:pt x="128" y="436"/>
                          </a:lnTo>
                          <a:lnTo>
                            <a:pt x="129" y="447"/>
                          </a:lnTo>
                          <a:lnTo>
                            <a:pt x="131" y="457"/>
                          </a:lnTo>
                          <a:lnTo>
                            <a:pt x="131" y="457"/>
                          </a:lnTo>
                          <a:lnTo>
                            <a:pt x="135" y="469"/>
                          </a:lnTo>
                          <a:lnTo>
                            <a:pt x="139" y="480"/>
                          </a:lnTo>
                          <a:lnTo>
                            <a:pt x="144" y="490"/>
                          </a:lnTo>
                          <a:lnTo>
                            <a:pt x="149" y="497"/>
                          </a:lnTo>
                          <a:lnTo>
                            <a:pt x="149" y="497"/>
                          </a:lnTo>
                          <a:lnTo>
                            <a:pt x="151" y="500"/>
                          </a:lnTo>
                          <a:lnTo>
                            <a:pt x="154" y="501"/>
                          </a:lnTo>
                          <a:lnTo>
                            <a:pt x="155" y="500"/>
                          </a:lnTo>
                          <a:lnTo>
                            <a:pt x="157" y="500"/>
                          </a:lnTo>
                          <a:lnTo>
                            <a:pt x="160" y="497"/>
                          </a:lnTo>
                          <a:lnTo>
                            <a:pt x="161" y="496"/>
                          </a:lnTo>
                          <a:lnTo>
                            <a:pt x="161" y="496"/>
                          </a:lnTo>
                          <a:lnTo>
                            <a:pt x="166" y="491"/>
                          </a:lnTo>
                          <a:lnTo>
                            <a:pt x="171" y="488"/>
                          </a:lnTo>
                          <a:lnTo>
                            <a:pt x="176" y="485"/>
                          </a:lnTo>
                          <a:lnTo>
                            <a:pt x="176" y="485"/>
                          </a:lnTo>
                          <a:lnTo>
                            <a:pt x="181" y="486"/>
                          </a:lnTo>
                          <a:lnTo>
                            <a:pt x="184" y="488"/>
                          </a:lnTo>
                          <a:lnTo>
                            <a:pt x="190" y="491"/>
                          </a:lnTo>
                          <a:lnTo>
                            <a:pt x="196" y="496"/>
                          </a:lnTo>
                          <a:lnTo>
                            <a:pt x="196" y="496"/>
                          </a:lnTo>
                          <a:lnTo>
                            <a:pt x="199" y="500"/>
                          </a:lnTo>
                          <a:lnTo>
                            <a:pt x="206" y="508"/>
                          </a:lnTo>
                          <a:lnTo>
                            <a:pt x="210" y="513"/>
                          </a:lnTo>
                          <a:lnTo>
                            <a:pt x="214" y="517"/>
                          </a:lnTo>
                          <a:lnTo>
                            <a:pt x="219" y="518"/>
                          </a:lnTo>
                          <a:lnTo>
                            <a:pt x="221" y="518"/>
                          </a:lnTo>
                          <a:lnTo>
                            <a:pt x="221" y="518"/>
                          </a:lnTo>
                          <a:lnTo>
                            <a:pt x="230" y="512"/>
                          </a:lnTo>
                          <a:lnTo>
                            <a:pt x="238" y="504"/>
                          </a:lnTo>
                          <a:lnTo>
                            <a:pt x="247" y="494"/>
                          </a:lnTo>
                          <a:lnTo>
                            <a:pt x="254" y="484"/>
                          </a:lnTo>
                          <a:lnTo>
                            <a:pt x="266" y="465"/>
                          </a:lnTo>
                          <a:lnTo>
                            <a:pt x="271" y="457"/>
                          </a:lnTo>
                          <a:lnTo>
                            <a:pt x="271" y="457"/>
                          </a:lnTo>
                          <a:lnTo>
                            <a:pt x="280" y="451"/>
                          </a:lnTo>
                          <a:lnTo>
                            <a:pt x="287" y="445"/>
                          </a:lnTo>
                          <a:lnTo>
                            <a:pt x="296" y="436"/>
                          </a:lnTo>
                          <a:lnTo>
                            <a:pt x="296" y="436"/>
                          </a:lnTo>
                          <a:lnTo>
                            <a:pt x="307" y="419"/>
                          </a:lnTo>
                          <a:lnTo>
                            <a:pt x="318" y="402"/>
                          </a:lnTo>
                          <a:lnTo>
                            <a:pt x="327" y="384"/>
                          </a:lnTo>
                          <a:lnTo>
                            <a:pt x="327" y="384"/>
                          </a:lnTo>
                          <a:lnTo>
                            <a:pt x="335" y="386"/>
                          </a:lnTo>
                          <a:lnTo>
                            <a:pt x="343" y="387"/>
                          </a:lnTo>
                          <a:lnTo>
                            <a:pt x="346" y="387"/>
                          </a:lnTo>
                          <a:lnTo>
                            <a:pt x="350" y="386"/>
                          </a:lnTo>
                          <a:lnTo>
                            <a:pt x="350" y="386"/>
                          </a:lnTo>
                          <a:lnTo>
                            <a:pt x="355" y="382"/>
                          </a:lnTo>
                          <a:lnTo>
                            <a:pt x="359" y="378"/>
                          </a:lnTo>
                          <a:lnTo>
                            <a:pt x="367" y="371"/>
                          </a:lnTo>
                          <a:lnTo>
                            <a:pt x="367" y="371"/>
                          </a:lnTo>
                          <a:lnTo>
                            <a:pt x="371" y="368"/>
                          </a:lnTo>
                          <a:lnTo>
                            <a:pt x="378" y="367"/>
                          </a:lnTo>
                          <a:lnTo>
                            <a:pt x="387" y="366"/>
                          </a:lnTo>
                          <a:lnTo>
                            <a:pt x="387" y="366"/>
                          </a:lnTo>
                          <a:lnTo>
                            <a:pt x="387" y="368"/>
                          </a:lnTo>
                          <a:lnTo>
                            <a:pt x="390" y="373"/>
                          </a:lnTo>
                          <a:lnTo>
                            <a:pt x="393" y="375"/>
                          </a:lnTo>
                          <a:lnTo>
                            <a:pt x="395" y="377"/>
                          </a:lnTo>
                          <a:lnTo>
                            <a:pt x="398" y="377"/>
                          </a:lnTo>
                          <a:lnTo>
                            <a:pt x="401" y="377"/>
                          </a:lnTo>
                          <a:lnTo>
                            <a:pt x="401" y="377"/>
                          </a:lnTo>
                          <a:lnTo>
                            <a:pt x="414" y="371"/>
                          </a:lnTo>
                          <a:lnTo>
                            <a:pt x="428" y="362"/>
                          </a:lnTo>
                          <a:lnTo>
                            <a:pt x="459" y="344"/>
                          </a:lnTo>
                          <a:lnTo>
                            <a:pt x="495" y="319"/>
                          </a:lnTo>
                          <a:lnTo>
                            <a:pt x="495" y="319"/>
                          </a:lnTo>
                          <a:lnTo>
                            <a:pt x="537" y="313"/>
                          </a:lnTo>
                          <a:lnTo>
                            <a:pt x="568" y="308"/>
                          </a:lnTo>
                          <a:lnTo>
                            <a:pt x="589" y="303"/>
                          </a:lnTo>
                          <a:lnTo>
                            <a:pt x="589" y="303"/>
                          </a:lnTo>
                          <a:lnTo>
                            <a:pt x="604" y="298"/>
                          </a:lnTo>
                          <a:lnTo>
                            <a:pt x="616" y="294"/>
                          </a:lnTo>
                          <a:lnTo>
                            <a:pt x="635" y="285"/>
                          </a:lnTo>
                          <a:lnTo>
                            <a:pt x="645" y="279"/>
                          </a:lnTo>
                          <a:lnTo>
                            <a:pt x="647" y="276"/>
                          </a:lnTo>
                          <a:lnTo>
                            <a:pt x="647" y="276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/>
                      <a:endParaRPr/>
                    </a:p>
                  </p:txBody>
                </p:sp>
                <p:sp>
                  <p:nvSpPr>
                    <p:cNvPr id="35" name="Freeform: Shape 114"/>
                    <p:cNvSpPr>
                      <a:spLocks/>
                    </p:cNvSpPr>
                    <p:nvPr/>
                  </p:nvSpPr>
                  <p:spPr bwMode="auto">
                    <a:xfrm>
                      <a:off x="6256519" y="2213899"/>
                      <a:ext cx="426401" cy="119248"/>
                    </a:xfrm>
                    <a:custGeom>
                      <a:avLst/>
                      <a:gdLst>
                        <a:gd name="T0" fmla="*/ 28 w 473"/>
                        <a:gd name="T1" fmla="*/ 131 h 131"/>
                        <a:gd name="T2" fmla="*/ 58 w 473"/>
                        <a:gd name="T3" fmla="*/ 126 h 131"/>
                        <a:gd name="T4" fmla="*/ 77 w 473"/>
                        <a:gd name="T5" fmla="*/ 121 h 131"/>
                        <a:gd name="T6" fmla="*/ 124 w 473"/>
                        <a:gd name="T7" fmla="*/ 121 h 131"/>
                        <a:gd name="T8" fmla="*/ 143 w 473"/>
                        <a:gd name="T9" fmla="*/ 119 h 131"/>
                        <a:gd name="T10" fmla="*/ 149 w 473"/>
                        <a:gd name="T11" fmla="*/ 116 h 131"/>
                        <a:gd name="T12" fmla="*/ 156 w 473"/>
                        <a:gd name="T13" fmla="*/ 112 h 131"/>
                        <a:gd name="T14" fmla="*/ 156 w 473"/>
                        <a:gd name="T15" fmla="*/ 105 h 131"/>
                        <a:gd name="T16" fmla="*/ 156 w 473"/>
                        <a:gd name="T17" fmla="*/ 104 h 131"/>
                        <a:gd name="T18" fmla="*/ 194 w 473"/>
                        <a:gd name="T19" fmla="*/ 94 h 131"/>
                        <a:gd name="T20" fmla="*/ 215 w 473"/>
                        <a:gd name="T21" fmla="*/ 86 h 131"/>
                        <a:gd name="T22" fmla="*/ 235 w 473"/>
                        <a:gd name="T23" fmla="*/ 76 h 131"/>
                        <a:gd name="T24" fmla="*/ 257 w 473"/>
                        <a:gd name="T25" fmla="*/ 69 h 131"/>
                        <a:gd name="T26" fmla="*/ 268 w 473"/>
                        <a:gd name="T27" fmla="*/ 69 h 131"/>
                        <a:gd name="T28" fmla="*/ 400 w 473"/>
                        <a:gd name="T29" fmla="*/ 39 h 131"/>
                        <a:gd name="T30" fmla="*/ 454 w 473"/>
                        <a:gd name="T31" fmla="*/ 24 h 131"/>
                        <a:gd name="T32" fmla="*/ 463 w 473"/>
                        <a:gd name="T33" fmla="*/ 22 h 131"/>
                        <a:gd name="T34" fmla="*/ 472 w 473"/>
                        <a:gd name="T35" fmla="*/ 16 h 131"/>
                        <a:gd name="T36" fmla="*/ 473 w 473"/>
                        <a:gd name="T37" fmla="*/ 11 h 131"/>
                        <a:gd name="T38" fmla="*/ 473 w 473"/>
                        <a:gd name="T39" fmla="*/ 7 h 131"/>
                        <a:gd name="T40" fmla="*/ 468 w 473"/>
                        <a:gd name="T41" fmla="*/ 6 h 131"/>
                        <a:gd name="T42" fmla="*/ 436 w 473"/>
                        <a:gd name="T43" fmla="*/ 1 h 131"/>
                        <a:gd name="T44" fmla="*/ 413 w 473"/>
                        <a:gd name="T45" fmla="*/ 1 h 131"/>
                        <a:gd name="T46" fmla="*/ 394 w 473"/>
                        <a:gd name="T47" fmla="*/ 4 h 131"/>
                        <a:gd name="T48" fmla="*/ 361 w 473"/>
                        <a:gd name="T49" fmla="*/ 12 h 131"/>
                        <a:gd name="T50" fmla="*/ 346 w 473"/>
                        <a:gd name="T51" fmla="*/ 16 h 131"/>
                        <a:gd name="T52" fmla="*/ 333 w 473"/>
                        <a:gd name="T53" fmla="*/ 15 h 131"/>
                        <a:gd name="T54" fmla="*/ 327 w 473"/>
                        <a:gd name="T55" fmla="*/ 11 h 131"/>
                        <a:gd name="T56" fmla="*/ 303 w 473"/>
                        <a:gd name="T57" fmla="*/ 5 h 131"/>
                        <a:gd name="T58" fmla="*/ 278 w 473"/>
                        <a:gd name="T59" fmla="*/ 2 h 131"/>
                        <a:gd name="T60" fmla="*/ 244 w 473"/>
                        <a:gd name="T61" fmla="*/ 4 h 131"/>
                        <a:gd name="T62" fmla="*/ 225 w 473"/>
                        <a:gd name="T63" fmla="*/ 7 h 131"/>
                        <a:gd name="T64" fmla="*/ 165 w 473"/>
                        <a:gd name="T65" fmla="*/ 18 h 131"/>
                        <a:gd name="T66" fmla="*/ 145 w 473"/>
                        <a:gd name="T67" fmla="*/ 22 h 131"/>
                        <a:gd name="T68" fmla="*/ 112 w 473"/>
                        <a:gd name="T69" fmla="*/ 22 h 131"/>
                        <a:gd name="T70" fmla="*/ 113 w 473"/>
                        <a:gd name="T71" fmla="*/ 38 h 131"/>
                        <a:gd name="T72" fmla="*/ 146 w 473"/>
                        <a:gd name="T73" fmla="*/ 35 h 131"/>
                        <a:gd name="T74" fmla="*/ 156 w 473"/>
                        <a:gd name="T75" fmla="*/ 35 h 131"/>
                        <a:gd name="T76" fmla="*/ 170 w 473"/>
                        <a:gd name="T77" fmla="*/ 38 h 131"/>
                        <a:gd name="T78" fmla="*/ 157 w 473"/>
                        <a:gd name="T79" fmla="*/ 44 h 131"/>
                        <a:gd name="T80" fmla="*/ 139 w 473"/>
                        <a:gd name="T81" fmla="*/ 55 h 131"/>
                        <a:gd name="T82" fmla="*/ 138 w 473"/>
                        <a:gd name="T83" fmla="*/ 56 h 131"/>
                        <a:gd name="T84" fmla="*/ 140 w 473"/>
                        <a:gd name="T85" fmla="*/ 62 h 131"/>
                        <a:gd name="T86" fmla="*/ 145 w 473"/>
                        <a:gd name="T87" fmla="*/ 65 h 131"/>
                        <a:gd name="T88" fmla="*/ 135 w 473"/>
                        <a:gd name="T89" fmla="*/ 74 h 131"/>
                        <a:gd name="T90" fmla="*/ 118 w 473"/>
                        <a:gd name="T91" fmla="*/ 83 h 131"/>
                        <a:gd name="T92" fmla="*/ 112 w 473"/>
                        <a:gd name="T93" fmla="*/ 86 h 131"/>
                        <a:gd name="T94" fmla="*/ 86 w 473"/>
                        <a:gd name="T95" fmla="*/ 88 h 131"/>
                        <a:gd name="T96" fmla="*/ 64 w 473"/>
                        <a:gd name="T97" fmla="*/ 88 h 131"/>
                        <a:gd name="T98" fmla="*/ 60 w 473"/>
                        <a:gd name="T99" fmla="*/ 89 h 131"/>
                        <a:gd name="T100" fmla="*/ 57 w 473"/>
                        <a:gd name="T101" fmla="*/ 97 h 131"/>
                        <a:gd name="T102" fmla="*/ 57 w 473"/>
                        <a:gd name="T103" fmla="*/ 98 h 131"/>
                        <a:gd name="T104" fmla="*/ 52 w 473"/>
                        <a:gd name="T105" fmla="*/ 104 h 131"/>
                        <a:gd name="T106" fmla="*/ 46 w 473"/>
                        <a:gd name="T107" fmla="*/ 107 h 131"/>
                        <a:gd name="T108" fmla="*/ 20 w 473"/>
                        <a:gd name="T109" fmla="*/ 112 h 131"/>
                        <a:gd name="T110" fmla="*/ 9 w 473"/>
                        <a:gd name="T111" fmla="*/ 114 h 131"/>
                        <a:gd name="T112" fmla="*/ 1 w 473"/>
                        <a:gd name="T113" fmla="*/ 120 h 131"/>
                        <a:gd name="T114" fmla="*/ 0 w 473"/>
                        <a:gd name="T115" fmla="*/ 121 h 131"/>
                        <a:gd name="T116" fmla="*/ 6 w 473"/>
                        <a:gd name="T117" fmla="*/ 126 h 131"/>
                        <a:gd name="T118" fmla="*/ 20 w 473"/>
                        <a:gd name="T119" fmla="*/ 130 h 131"/>
                        <a:gd name="T120" fmla="*/ 28 w 473"/>
                        <a:gd name="T121" fmla="*/ 131 h 13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  <a:cxn ang="0">
                          <a:pos x="T118" y="T119"/>
                        </a:cxn>
                        <a:cxn ang="0">
                          <a:pos x="T120" y="T121"/>
                        </a:cxn>
                      </a:cxnLst>
                      <a:rect l="0" t="0" r="r" b="b"/>
                      <a:pathLst>
                        <a:path w="473" h="131">
                          <a:moveTo>
                            <a:pt x="28" y="131"/>
                          </a:moveTo>
                          <a:lnTo>
                            <a:pt x="28" y="131"/>
                          </a:lnTo>
                          <a:lnTo>
                            <a:pt x="42" y="129"/>
                          </a:lnTo>
                          <a:lnTo>
                            <a:pt x="58" y="126"/>
                          </a:lnTo>
                          <a:lnTo>
                            <a:pt x="77" y="121"/>
                          </a:lnTo>
                          <a:lnTo>
                            <a:pt x="77" y="121"/>
                          </a:lnTo>
                          <a:lnTo>
                            <a:pt x="103" y="121"/>
                          </a:lnTo>
                          <a:lnTo>
                            <a:pt x="124" y="121"/>
                          </a:lnTo>
                          <a:lnTo>
                            <a:pt x="135" y="120"/>
                          </a:lnTo>
                          <a:lnTo>
                            <a:pt x="143" y="119"/>
                          </a:lnTo>
                          <a:lnTo>
                            <a:pt x="143" y="119"/>
                          </a:lnTo>
                          <a:lnTo>
                            <a:pt x="149" y="116"/>
                          </a:lnTo>
                          <a:lnTo>
                            <a:pt x="154" y="114"/>
                          </a:lnTo>
                          <a:lnTo>
                            <a:pt x="156" y="112"/>
                          </a:lnTo>
                          <a:lnTo>
                            <a:pt x="156" y="109"/>
                          </a:lnTo>
                          <a:lnTo>
                            <a:pt x="156" y="105"/>
                          </a:lnTo>
                          <a:lnTo>
                            <a:pt x="156" y="104"/>
                          </a:lnTo>
                          <a:lnTo>
                            <a:pt x="156" y="104"/>
                          </a:lnTo>
                          <a:lnTo>
                            <a:pt x="176" y="99"/>
                          </a:lnTo>
                          <a:lnTo>
                            <a:pt x="194" y="94"/>
                          </a:lnTo>
                          <a:lnTo>
                            <a:pt x="215" y="86"/>
                          </a:lnTo>
                          <a:lnTo>
                            <a:pt x="215" y="86"/>
                          </a:lnTo>
                          <a:lnTo>
                            <a:pt x="235" y="76"/>
                          </a:lnTo>
                          <a:lnTo>
                            <a:pt x="235" y="76"/>
                          </a:lnTo>
                          <a:lnTo>
                            <a:pt x="246" y="71"/>
                          </a:lnTo>
                          <a:lnTo>
                            <a:pt x="257" y="69"/>
                          </a:lnTo>
                          <a:lnTo>
                            <a:pt x="268" y="69"/>
                          </a:lnTo>
                          <a:lnTo>
                            <a:pt x="268" y="69"/>
                          </a:lnTo>
                          <a:lnTo>
                            <a:pt x="339" y="53"/>
                          </a:lnTo>
                          <a:lnTo>
                            <a:pt x="400" y="39"/>
                          </a:lnTo>
                          <a:lnTo>
                            <a:pt x="430" y="32"/>
                          </a:lnTo>
                          <a:lnTo>
                            <a:pt x="454" y="24"/>
                          </a:lnTo>
                          <a:lnTo>
                            <a:pt x="454" y="24"/>
                          </a:lnTo>
                          <a:lnTo>
                            <a:pt x="463" y="22"/>
                          </a:lnTo>
                          <a:lnTo>
                            <a:pt x="468" y="19"/>
                          </a:lnTo>
                          <a:lnTo>
                            <a:pt x="472" y="16"/>
                          </a:lnTo>
                          <a:lnTo>
                            <a:pt x="473" y="13"/>
                          </a:lnTo>
                          <a:lnTo>
                            <a:pt x="473" y="11"/>
                          </a:lnTo>
                          <a:lnTo>
                            <a:pt x="473" y="8"/>
                          </a:lnTo>
                          <a:lnTo>
                            <a:pt x="473" y="7"/>
                          </a:lnTo>
                          <a:lnTo>
                            <a:pt x="473" y="7"/>
                          </a:lnTo>
                          <a:lnTo>
                            <a:pt x="468" y="6"/>
                          </a:lnTo>
                          <a:lnTo>
                            <a:pt x="454" y="2"/>
                          </a:lnTo>
                          <a:lnTo>
                            <a:pt x="436" y="1"/>
                          </a:lnTo>
                          <a:lnTo>
                            <a:pt x="424" y="0"/>
                          </a:lnTo>
                          <a:lnTo>
                            <a:pt x="413" y="1"/>
                          </a:lnTo>
                          <a:lnTo>
                            <a:pt x="413" y="1"/>
                          </a:lnTo>
                          <a:lnTo>
                            <a:pt x="394" y="4"/>
                          </a:lnTo>
                          <a:lnTo>
                            <a:pt x="377" y="7"/>
                          </a:lnTo>
                          <a:lnTo>
                            <a:pt x="361" y="12"/>
                          </a:lnTo>
                          <a:lnTo>
                            <a:pt x="346" y="16"/>
                          </a:lnTo>
                          <a:lnTo>
                            <a:pt x="346" y="16"/>
                          </a:lnTo>
                          <a:lnTo>
                            <a:pt x="339" y="16"/>
                          </a:lnTo>
                          <a:lnTo>
                            <a:pt x="333" y="15"/>
                          </a:lnTo>
                          <a:lnTo>
                            <a:pt x="327" y="11"/>
                          </a:lnTo>
                          <a:lnTo>
                            <a:pt x="327" y="11"/>
                          </a:lnTo>
                          <a:lnTo>
                            <a:pt x="321" y="10"/>
                          </a:lnTo>
                          <a:lnTo>
                            <a:pt x="303" y="5"/>
                          </a:lnTo>
                          <a:lnTo>
                            <a:pt x="292" y="4"/>
                          </a:lnTo>
                          <a:lnTo>
                            <a:pt x="278" y="2"/>
                          </a:lnTo>
                          <a:lnTo>
                            <a:pt x="262" y="2"/>
                          </a:lnTo>
                          <a:lnTo>
                            <a:pt x="244" y="4"/>
                          </a:lnTo>
                          <a:lnTo>
                            <a:pt x="244" y="4"/>
                          </a:lnTo>
                          <a:lnTo>
                            <a:pt x="225" y="7"/>
                          </a:lnTo>
                          <a:lnTo>
                            <a:pt x="204" y="11"/>
                          </a:lnTo>
                          <a:lnTo>
                            <a:pt x="165" y="18"/>
                          </a:lnTo>
                          <a:lnTo>
                            <a:pt x="165" y="18"/>
                          </a:lnTo>
                          <a:lnTo>
                            <a:pt x="145" y="22"/>
                          </a:lnTo>
                          <a:lnTo>
                            <a:pt x="128" y="22"/>
                          </a:lnTo>
                          <a:lnTo>
                            <a:pt x="112" y="22"/>
                          </a:lnTo>
                          <a:lnTo>
                            <a:pt x="113" y="38"/>
                          </a:lnTo>
                          <a:lnTo>
                            <a:pt x="113" y="38"/>
                          </a:lnTo>
                          <a:lnTo>
                            <a:pt x="124" y="37"/>
                          </a:lnTo>
                          <a:lnTo>
                            <a:pt x="146" y="35"/>
                          </a:lnTo>
                          <a:lnTo>
                            <a:pt x="146" y="35"/>
                          </a:lnTo>
                          <a:lnTo>
                            <a:pt x="156" y="35"/>
                          </a:lnTo>
                          <a:lnTo>
                            <a:pt x="163" y="37"/>
                          </a:lnTo>
                          <a:lnTo>
                            <a:pt x="170" y="38"/>
                          </a:lnTo>
                          <a:lnTo>
                            <a:pt x="170" y="38"/>
                          </a:lnTo>
                          <a:lnTo>
                            <a:pt x="157" y="44"/>
                          </a:lnTo>
                          <a:lnTo>
                            <a:pt x="146" y="49"/>
                          </a:lnTo>
                          <a:lnTo>
                            <a:pt x="139" y="55"/>
                          </a:lnTo>
                          <a:lnTo>
                            <a:pt x="139" y="55"/>
                          </a:lnTo>
                          <a:lnTo>
                            <a:pt x="138" y="56"/>
                          </a:lnTo>
                          <a:lnTo>
                            <a:pt x="138" y="59"/>
                          </a:lnTo>
                          <a:lnTo>
                            <a:pt x="140" y="62"/>
                          </a:lnTo>
                          <a:lnTo>
                            <a:pt x="145" y="65"/>
                          </a:lnTo>
                          <a:lnTo>
                            <a:pt x="145" y="65"/>
                          </a:lnTo>
                          <a:lnTo>
                            <a:pt x="141" y="67"/>
                          </a:lnTo>
                          <a:lnTo>
                            <a:pt x="135" y="74"/>
                          </a:lnTo>
                          <a:lnTo>
                            <a:pt x="124" y="81"/>
                          </a:lnTo>
                          <a:lnTo>
                            <a:pt x="118" y="83"/>
                          </a:lnTo>
                          <a:lnTo>
                            <a:pt x="112" y="86"/>
                          </a:lnTo>
                          <a:lnTo>
                            <a:pt x="112" y="86"/>
                          </a:lnTo>
                          <a:lnTo>
                            <a:pt x="98" y="88"/>
                          </a:lnTo>
                          <a:lnTo>
                            <a:pt x="86" y="88"/>
                          </a:lnTo>
                          <a:lnTo>
                            <a:pt x="74" y="87"/>
                          </a:lnTo>
                          <a:lnTo>
                            <a:pt x="64" y="88"/>
                          </a:lnTo>
                          <a:lnTo>
                            <a:pt x="64" y="88"/>
                          </a:lnTo>
                          <a:lnTo>
                            <a:pt x="60" y="89"/>
                          </a:lnTo>
                          <a:lnTo>
                            <a:pt x="58" y="92"/>
                          </a:lnTo>
                          <a:lnTo>
                            <a:pt x="57" y="97"/>
                          </a:lnTo>
                          <a:lnTo>
                            <a:pt x="57" y="97"/>
                          </a:lnTo>
                          <a:lnTo>
                            <a:pt x="57" y="98"/>
                          </a:lnTo>
                          <a:lnTo>
                            <a:pt x="55" y="101"/>
                          </a:lnTo>
                          <a:lnTo>
                            <a:pt x="52" y="104"/>
                          </a:lnTo>
                          <a:lnTo>
                            <a:pt x="46" y="107"/>
                          </a:lnTo>
                          <a:lnTo>
                            <a:pt x="46" y="107"/>
                          </a:lnTo>
                          <a:lnTo>
                            <a:pt x="33" y="109"/>
                          </a:lnTo>
                          <a:lnTo>
                            <a:pt x="20" y="112"/>
                          </a:lnTo>
                          <a:lnTo>
                            <a:pt x="20" y="112"/>
                          </a:lnTo>
                          <a:lnTo>
                            <a:pt x="9" y="114"/>
                          </a:lnTo>
                          <a:lnTo>
                            <a:pt x="4" y="118"/>
                          </a:lnTo>
                          <a:lnTo>
                            <a:pt x="1" y="120"/>
                          </a:lnTo>
                          <a:lnTo>
                            <a:pt x="0" y="121"/>
                          </a:lnTo>
                          <a:lnTo>
                            <a:pt x="0" y="121"/>
                          </a:lnTo>
                          <a:lnTo>
                            <a:pt x="1" y="123"/>
                          </a:lnTo>
                          <a:lnTo>
                            <a:pt x="6" y="126"/>
                          </a:lnTo>
                          <a:lnTo>
                            <a:pt x="14" y="129"/>
                          </a:lnTo>
                          <a:lnTo>
                            <a:pt x="20" y="130"/>
                          </a:lnTo>
                          <a:lnTo>
                            <a:pt x="28" y="131"/>
                          </a:lnTo>
                          <a:lnTo>
                            <a:pt x="28" y="131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/>
                      <a:endParaRPr/>
                    </a:p>
                  </p:txBody>
                </p:sp>
              </p:grpSp>
            </p:grpSp>
          </p:grpSp>
        </p:grpSp>
        <p:sp>
          <p:nvSpPr>
            <p:cNvPr id="7" name="TextBox 130"/>
            <p:cNvSpPr txBox="1">
              <a:spLocks/>
            </p:cNvSpPr>
            <p:nvPr/>
          </p:nvSpPr>
          <p:spPr bwMode="auto">
            <a:xfrm>
              <a:off x="8639168" y="1650595"/>
              <a:ext cx="1384995" cy="2492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none" lIns="0" tIns="0" rIns="0" bIns="0" anchor="t" anchorCtr="0">
              <a:normAutofit lnSpcReduction="10000"/>
              <a:sp3d/>
            </a:bodyPr>
            <a:lstStyle/>
            <a:p>
              <a:pPr algn="ctr">
                <a:buClr>
                  <a:prstClr val="white"/>
                </a:buClr>
                <a:defRPr/>
              </a:pPr>
              <a:r>
                <a:rPr lang="zh-CN" altLang="en-US" b="1" dirty="0"/>
                <a:t>标题文本预设</a:t>
              </a:r>
            </a:p>
          </p:txBody>
        </p:sp>
        <p:cxnSp>
          <p:nvCxnSpPr>
            <p:cNvPr id="8" name="Straight Connector 131"/>
            <p:cNvCxnSpPr/>
            <p:nvPr/>
          </p:nvCxnSpPr>
          <p:spPr>
            <a:xfrm>
              <a:off x="9318689" y="1935054"/>
              <a:ext cx="0" cy="522528"/>
            </a:xfrm>
            <a:prstGeom prst="line">
              <a:avLst/>
            </a:prstGeom>
            <a:ln w="25400">
              <a:solidFill>
                <a:schemeClr val="accent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132"/>
            <p:cNvCxnSpPr/>
            <p:nvPr/>
          </p:nvCxnSpPr>
          <p:spPr>
            <a:xfrm>
              <a:off x="4348070" y="1622418"/>
              <a:ext cx="0" cy="4051815"/>
            </a:xfrm>
            <a:prstGeom prst="line">
              <a:avLst/>
            </a:prstGeom>
            <a:ln w="3175"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: Shape 133"/>
            <p:cNvSpPr>
              <a:spLocks/>
            </p:cNvSpPr>
            <p:nvPr/>
          </p:nvSpPr>
          <p:spPr bwMode="auto">
            <a:xfrm>
              <a:off x="3571967" y="4501234"/>
              <a:ext cx="432330" cy="432330"/>
            </a:xfrm>
            <a:custGeom>
              <a:avLst/>
              <a:gdLst>
                <a:gd name="T0" fmla="*/ 184 w 260"/>
                <a:gd name="T1" fmla="*/ 106 h 260"/>
                <a:gd name="T2" fmla="*/ 193 w 260"/>
                <a:gd name="T3" fmla="*/ 143 h 260"/>
                <a:gd name="T4" fmla="*/ 117 w 260"/>
                <a:gd name="T5" fmla="*/ 219 h 260"/>
                <a:gd name="T6" fmla="*/ 42 w 260"/>
                <a:gd name="T7" fmla="*/ 143 h 260"/>
                <a:gd name="T8" fmla="*/ 117 w 260"/>
                <a:gd name="T9" fmla="*/ 66 h 260"/>
                <a:gd name="T10" fmla="*/ 154 w 260"/>
                <a:gd name="T11" fmla="*/ 76 h 260"/>
                <a:gd name="T12" fmla="*/ 183 w 260"/>
                <a:gd name="T13" fmla="*/ 46 h 260"/>
                <a:gd name="T14" fmla="*/ 117 w 260"/>
                <a:gd name="T15" fmla="*/ 25 h 260"/>
                <a:gd name="T16" fmla="*/ 0 w 260"/>
                <a:gd name="T17" fmla="*/ 143 h 260"/>
                <a:gd name="T18" fmla="*/ 117 w 260"/>
                <a:gd name="T19" fmla="*/ 260 h 260"/>
                <a:gd name="T20" fmla="*/ 233 w 260"/>
                <a:gd name="T21" fmla="*/ 143 h 260"/>
                <a:gd name="T22" fmla="*/ 213 w 260"/>
                <a:gd name="T23" fmla="*/ 77 h 260"/>
                <a:gd name="T24" fmla="*/ 184 w 260"/>
                <a:gd name="T25" fmla="*/ 106 h 260"/>
                <a:gd name="T26" fmla="*/ 225 w 260"/>
                <a:gd name="T27" fmla="*/ 35 h 260"/>
                <a:gd name="T28" fmla="*/ 225 w 260"/>
                <a:gd name="T29" fmla="*/ 35 h 260"/>
                <a:gd name="T30" fmla="*/ 225 w 260"/>
                <a:gd name="T31" fmla="*/ 0 h 260"/>
                <a:gd name="T32" fmla="*/ 203 w 260"/>
                <a:gd name="T33" fmla="*/ 23 h 260"/>
                <a:gd name="T34" fmla="*/ 203 w 260"/>
                <a:gd name="T35" fmla="*/ 46 h 260"/>
                <a:gd name="T36" fmla="*/ 139 w 260"/>
                <a:gd name="T37" fmla="*/ 111 h 260"/>
                <a:gd name="T38" fmla="*/ 117 w 260"/>
                <a:gd name="T39" fmla="*/ 104 h 260"/>
                <a:gd name="T40" fmla="*/ 79 w 260"/>
                <a:gd name="T41" fmla="*/ 143 h 260"/>
                <a:gd name="T42" fmla="*/ 117 w 260"/>
                <a:gd name="T43" fmla="*/ 181 h 260"/>
                <a:gd name="T44" fmla="*/ 155 w 260"/>
                <a:gd name="T45" fmla="*/ 143 h 260"/>
                <a:gd name="T46" fmla="*/ 150 w 260"/>
                <a:gd name="T47" fmla="*/ 123 h 260"/>
                <a:gd name="T48" fmla="*/ 215 w 260"/>
                <a:gd name="T49" fmla="*/ 58 h 260"/>
                <a:gd name="T50" fmla="*/ 237 w 260"/>
                <a:gd name="T51" fmla="*/ 58 h 260"/>
                <a:gd name="T52" fmla="*/ 260 w 260"/>
                <a:gd name="T53" fmla="*/ 35 h 260"/>
                <a:gd name="T54" fmla="*/ 225 w 260"/>
                <a:gd name="T55" fmla="*/ 35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0" h="260">
                  <a:moveTo>
                    <a:pt x="184" y="106"/>
                  </a:moveTo>
                  <a:cubicBezTo>
                    <a:pt x="190" y="117"/>
                    <a:pt x="193" y="129"/>
                    <a:pt x="193" y="143"/>
                  </a:cubicBezTo>
                  <a:cubicBezTo>
                    <a:pt x="193" y="185"/>
                    <a:pt x="159" y="219"/>
                    <a:pt x="117" y="219"/>
                  </a:cubicBezTo>
                  <a:cubicBezTo>
                    <a:pt x="76" y="219"/>
                    <a:pt x="42" y="185"/>
                    <a:pt x="42" y="143"/>
                  </a:cubicBezTo>
                  <a:cubicBezTo>
                    <a:pt x="42" y="100"/>
                    <a:pt x="76" y="66"/>
                    <a:pt x="117" y="66"/>
                  </a:cubicBezTo>
                  <a:cubicBezTo>
                    <a:pt x="131" y="66"/>
                    <a:pt x="143" y="70"/>
                    <a:pt x="154" y="76"/>
                  </a:cubicBezTo>
                  <a:cubicBezTo>
                    <a:pt x="183" y="46"/>
                    <a:pt x="183" y="46"/>
                    <a:pt x="183" y="46"/>
                  </a:cubicBezTo>
                  <a:cubicBezTo>
                    <a:pt x="165" y="33"/>
                    <a:pt x="141" y="25"/>
                    <a:pt x="117" y="25"/>
                  </a:cubicBezTo>
                  <a:cubicBezTo>
                    <a:pt x="52" y="25"/>
                    <a:pt x="0" y="78"/>
                    <a:pt x="0" y="143"/>
                  </a:cubicBezTo>
                  <a:cubicBezTo>
                    <a:pt x="0" y="207"/>
                    <a:pt x="52" y="260"/>
                    <a:pt x="117" y="260"/>
                  </a:cubicBezTo>
                  <a:cubicBezTo>
                    <a:pt x="181" y="260"/>
                    <a:pt x="233" y="207"/>
                    <a:pt x="233" y="143"/>
                  </a:cubicBezTo>
                  <a:cubicBezTo>
                    <a:pt x="233" y="118"/>
                    <a:pt x="226" y="96"/>
                    <a:pt x="213" y="77"/>
                  </a:cubicBezTo>
                  <a:cubicBezTo>
                    <a:pt x="184" y="106"/>
                    <a:pt x="184" y="106"/>
                    <a:pt x="184" y="106"/>
                  </a:cubicBezTo>
                  <a:close/>
                  <a:moveTo>
                    <a:pt x="225" y="35"/>
                  </a:moveTo>
                  <a:cubicBezTo>
                    <a:pt x="225" y="35"/>
                    <a:pt x="225" y="35"/>
                    <a:pt x="225" y="35"/>
                  </a:cubicBezTo>
                  <a:cubicBezTo>
                    <a:pt x="225" y="0"/>
                    <a:pt x="225" y="0"/>
                    <a:pt x="225" y="0"/>
                  </a:cubicBezTo>
                  <a:cubicBezTo>
                    <a:pt x="203" y="23"/>
                    <a:pt x="203" y="23"/>
                    <a:pt x="203" y="23"/>
                  </a:cubicBezTo>
                  <a:cubicBezTo>
                    <a:pt x="203" y="46"/>
                    <a:pt x="203" y="46"/>
                    <a:pt x="203" y="46"/>
                  </a:cubicBezTo>
                  <a:cubicBezTo>
                    <a:pt x="139" y="111"/>
                    <a:pt x="139" y="111"/>
                    <a:pt x="139" y="111"/>
                  </a:cubicBezTo>
                  <a:cubicBezTo>
                    <a:pt x="133" y="106"/>
                    <a:pt x="125" y="104"/>
                    <a:pt x="117" y="104"/>
                  </a:cubicBezTo>
                  <a:cubicBezTo>
                    <a:pt x="96" y="104"/>
                    <a:pt x="79" y="121"/>
                    <a:pt x="79" y="143"/>
                  </a:cubicBezTo>
                  <a:cubicBezTo>
                    <a:pt x="79" y="164"/>
                    <a:pt x="96" y="181"/>
                    <a:pt x="117" y="181"/>
                  </a:cubicBezTo>
                  <a:cubicBezTo>
                    <a:pt x="138" y="181"/>
                    <a:pt x="155" y="164"/>
                    <a:pt x="155" y="143"/>
                  </a:cubicBezTo>
                  <a:cubicBezTo>
                    <a:pt x="155" y="136"/>
                    <a:pt x="154" y="129"/>
                    <a:pt x="150" y="123"/>
                  </a:cubicBezTo>
                  <a:cubicBezTo>
                    <a:pt x="215" y="58"/>
                    <a:pt x="215" y="58"/>
                    <a:pt x="215" y="58"/>
                  </a:cubicBezTo>
                  <a:cubicBezTo>
                    <a:pt x="237" y="58"/>
                    <a:pt x="237" y="58"/>
                    <a:pt x="237" y="58"/>
                  </a:cubicBezTo>
                  <a:cubicBezTo>
                    <a:pt x="260" y="35"/>
                    <a:pt x="260" y="35"/>
                    <a:pt x="260" y="35"/>
                  </a:cubicBezTo>
                  <a:cubicBezTo>
                    <a:pt x="225" y="35"/>
                    <a:pt x="225" y="35"/>
                    <a:pt x="225" y="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" name="Freeform: Shape 134"/>
            <p:cNvSpPr>
              <a:spLocks/>
            </p:cNvSpPr>
            <p:nvPr/>
          </p:nvSpPr>
          <p:spPr bwMode="auto">
            <a:xfrm>
              <a:off x="3571967" y="1622418"/>
              <a:ext cx="432330" cy="432330"/>
            </a:xfrm>
            <a:custGeom>
              <a:avLst/>
              <a:gdLst>
                <a:gd name="T0" fmla="*/ 116 w 232"/>
                <a:gd name="T1" fmla="*/ 0 h 232"/>
                <a:gd name="T2" fmla="*/ 0 w 232"/>
                <a:gd name="T3" fmla="*/ 116 h 232"/>
                <a:gd name="T4" fmla="*/ 116 w 232"/>
                <a:gd name="T5" fmla="*/ 232 h 232"/>
                <a:gd name="T6" fmla="*/ 232 w 232"/>
                <a:gd name="T7" fmla="*/ 116 h 232"/>
                <a:gd name="T8" fmla="*/ 116 w 232"/>
                <a:gd name="T9" fmla="*/ 0 h 232"/>
                <a:gd name="T10" fmla="*/ 129 w 232"/>
                <a:gd name="T11" fmla="*/ 208 h 232"/>
                <a:gd name="T12" fmla="*/ 129 w 232"/>
                <a:gd name="T13" fmla="*/ 190 h 232"/>
                <a:gd name="T14" fmla="*/ 117 w 232"/>
                <a:gd name="T15" fmla="*/ 178 h 232"/>
                <a:gd name="T16" fmla="*/ 105 w 232"/>
                <a:gd name="T17" fmla="*/ 190 h 232"/>
                <a:gd name="T18" fmla="*/ 105 w 232"/>
                <a:gd name="T19" fmla="*/ 208 h 232"/>
                <a:gd name="T20" fmla="*/ 25 w 232"/>
                <a:gd name="T21" fmla="*/ 129 h 232"/>
                <a:gd name="T22" fmla="*/ 42 w 232"/>
                <a:gd name="T23" fmla="*/ 129 h 232"/>
                <a:gd name="T24" fmla="*/ 53 w 232"/>
                <a:gd name="T25" fmla="*/ 117 h 232"/>
                <a:gd name="T26" fmla="*/ 42 w 232"/>
                <a:gd name="T27" fmla="*/ 105 h 232"/>
                <a:gd name="T28" fmla="*/ 24 w 232"/>
                <a:gd name="T29" fmla="*/ 105 h 232"/>
                <a:gd name="T30" fmla="*/ 104 w 232"/>
                <a:gd name="T31" fmla="*/ 25 h 232"/>
                <a:gd name="T32" fmla="*/ 104 w 232"/>
                <a:gd name="T33" fmla="*/ 41 h 232"/>
                <a:gd name="T34" fmla="*/ 116 w 232"/>
                <a:gd name="T35" fmla="*/ 53 h 232"/>
                <a:gd name="T36" fmla="*/ 128 w 232"/>
                <a:gd name="T37" fmla="*/ 41 h 232"/>
                <a:gd name="T38" fmla="*/ 128 w 232"/>
                <a:gd name="T39" fmla="*/ 25 h 232"/>
                <a:gd name="T40" fmla="*/ 208 w 232"/>
                <a:gd name="T41" fmla="*/ 104 h 232"/>
                <a:gd name="T42" fmla="*/ 190 w 232"/>
                <a:gd name="T43" fmla="*/ 104 h 232"/>
                <a:gd name="T44" fmla="*/ 179 w 232"/>
                <a:gd name="T45" fmla="*/ 116 h 232"/>
                <a:gd name="T46" fmla="*/ 190 w 232"/>
                <a:gd name="T47" fmla="*/ 128 h 232"/>
                <a:gd name="T48" fmla="*/ 208 w 232"/>
                <a:gd name="T49" fmla="*/ 128 h 232"/>
                <a:gd name="T50" fmla="*/ 129 w 232"/>
                <a:gd name="T51" fmla="*/ 208 h 232"/>
                <a:gd name="T52" fmla="*/ 124 w 232"/>
                <a:gd name="T53" fmla="*/ 94 h 232"/>
                <a:gd name="T54" fmla="*/ 70 w 232"/>
                <a:gd name="T55" fmla="*/ 69 h 232"/>
                <a:gd name="T56" fmla="*/ 94 w 232"/>
                <a:gd name="T57" fmla="*/ 124 h 232"/>
                <a:gd name="T58" fmla="*/ 109 w 232"/>
                <a:gd name="T59" fmla="*/ 138 h 232"/>
                <a:gd name="T60" fmla="*/ 163 w 232"/>
                <a:gd name="T61" fmla="*/ 163 h 232"/>
                <a:gd name="T62" fmla="*/ 138 w 232"/>
                <a:gd name="T63" fmla="*/ 108 h 232"/>
                <a:gd name="T64" fmla="*/ 124 w 232"/>
                <a:gd name="T65" fmla="*/ 94 h 232"/>
                <a:gd name="T66" fmla="*/ 123 w 232"/>
                <a:gd name="T67" fmla="*/ 123 h 232"/>
                <a:gd name="T68" fmla="*/ 110 w 232"/>
                <a:gd name="T69" fmla="*/ 123 h 232"/>
                <a:gd name="T70" fmla="*/ 110 w 232"/>
                <a:gd name="T71" fmla="*/ 109 h 232"/>
                <a:gd name="T72" fmla="*/ 123 w 232"/>
                <a:gd name="T73" fmla="*/ 109 h 232"/>
                <a:gd name="T74" fmla="*/ 123 w 232"/>
                <a:gd name="T75" fmla="*/ 123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32" h="232">
                  <a:moveTo>
                    <a:pt x="116" y="0"/>
                  </a:moveTo>
                  <a:cubicBezTo>
                    <a:pt x="52" y="0"/>
                    <a:pt x="0" y="52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lose/>
                  <a:moveTo>
                    <a:pt x="129" y="208"/>
                  </a:moveTo>
                  <a:cubicBezTo>
                    <a:pt x="129" y="190"/>
                    <a:pt x="129" y="190"/>
                    <a:pt x="129" y="190"/>
                  </a:cubicBezTo>
                  <a:cubicBezTo>
                    <a:pt x="129" y="183"/>
                    <a:pt x="123" y="178"/>
                    <a:pt x="117" y="178"/>
                  </a:cubicBezTo>
                  <a:cubicBezTo>
                    <a:pt x="110" y="178"/>
                    <a:pt x="105" y="183"/>
                    <a:pt x="105" y="190"/>
                  </a:cubicBezTo>
                  <a:cubicBezTo>
                    <a:pt x="105" y="208"/>
                    <a:pt x="105" y="208"/>
                    <a:pt x="105" y="208"/>
                  </a:cubicBezTo>
                  <a:cubicBezTo>
                    <a:pt x="63" y="203"/>
                    <a:pt x="30" y="170"/>
                    <a:pt x="25" y="129"/>
                  </a:cubicBezTo>
                  <a:cubicBezTo>
                    <a:pt x="42" y="129"/>
                    <a:pt x="42" y="129"/>
                    <a:pt x="42" y="129"/>
                  </a:cubicBezTo>
                  <a:cubicBezTo>
                    <a:pt x="48" y="129"/>
                    <a:pt x="53" y="123"/>
                    <a:pt x="53" y="117"/>
                  </a:cubicBezTo>
                  <a:cubicBezTo>
                    <a:pt x="53" y="110"/>
                    <a:pt x="48" y="105"/>
                    <a:pt x="42" y="105"/>
                  </a:cubicBezTo>
                  <a:cubicBezTo>
                    <a:pt x="24" y="105"/>
                    <a:pt x="24" y="105"/>
                    <a:pt x="24" y="105"/>
                  </a:cubicBezTo>
                  <a:cubicBezTo>
                    <a:pt x="29" y="63"/>
                    <a:pt x="63" y="30"/>
                    <a:pt x="104" y="25"/>
                  </a:cubicBezTo>
                  <a:cubicBezTo>
                    <a:pt x="104" y="41"/>
                    <a:pt x="104" y="41"/>
                    <a:pt x="104" y="41"/>
                  </a:cubicBezTo>
                  <a:cubicBezTo>
                    <a:pt x="104" y="47"/>
                    <a:pt x="109" y="53"/>
                    <a:pt x="116" y="53"/>
                  </a:cubicBezTo>
                  <a:cubicBezTo>
                    <a:pt x="122" y="53"/>
                    <a:pt x="128" y="47"/>
                    <a:pt x="128" y="41"/>
                  </a:cubicBezTo>
                  <a:cubicBezTo>
                    <a:pt x="128" y="25"/>
                    <a:pt x="128" y="25"/>
                    <a:pt x="128" y="25"/>
                  </a:cubicBezTo>
                  <a:cubicBezTo>
                    <a:pt x="169" y="30"/>
                    <a:pt x="202" y="63"/>
                    <a:pt x="208" y="104"/>
                  </a:cubicBezTo>
                  <a:cubicBezTo>
                    <a:pt x="190" y="104"/>
                    <a:pt x="190" y="104"/>
                    <a:pt x="190" y="104"/>
                  </a:cubicBezTo>
                  <a:cubicBezTo>
                    <a:pt x="184" y="104"/>
                    <a:pt x="179" y="109"/>
                    <a:pt x="179" y="116"/>
                  </a:cubicBezTo>
                  <a:cubicBezTo>
                    <a:pt x="179" y="122"/>
                    <a:pt x="184" y="128"/>
                    <a:pt x="190" y="128"/>
                  </a:cubicBezTo>
                  <a:cubicBezTo>
                    <a:pt x="208" y="128"/>
                    <a:pt x="208" y="128"/>
                    <a:pt x="208" y="128"/>
                  </a:cubicBezTo>
                  <a:cubicBezTo>
                    <a:pt x="203" y="169"/>
                    <a:pt x="170" y="202"/>
                    <a:pt x="129" y="208"/>
                  </a:cubicBezTo>
                  <a:close/>
                  <a:moveTo>
                    <a:pt x="124" y="94"/>
                  </a:moveTo>
                  <a:cubicBezTo>
                    <a:pt x="70" y="69"/>
                    <a:pt x="70" y="69"/>
                    <a:pt x="70" y="69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97" y="129"/>
                    <a:pt x="103" y="136"/>
                    <a:pt x="109" y="138"/>
                  </a:cubicBezTo>
                  <a:cubicBezTo>
                    <a:pt x="163" y="163"/>
                    <a:pt x="163" y="163"/>
                    <a:pt x="163" y="163"/>
                  </a:cubicBezTo>
                  <a:cubicBezTo>
                    <a:pt x="138" y="108"/>
                    <a:pt x="138" y="108"/>
                    <a:pt x="138" y="108"/>
                  </a:cubicBezTo>
                  <a:cubicBezTo>
                    <a:pt x="136" y="103"/>
                    <a:pt x="130" y="96"/>
                    <a:pt x="124" y="94"/>
                  </a:cubicBezTo>
                  <a:close/>
                  <a:moveTo>
                    <a:pt x="123" y="123"/>
                  </a:moveTo>
                  <a:cubicBezTo>
                    <a:pt x="119" y="126"/>
                    <a:pt x="113" y="126"/>
                    <a:pt x="110" y="123"/>
                  </a:cubicBezTo>
                  <a:cubicBezTo>
                    <a:pt x="106" y="119"/>
                    <a:pt x="106" y="113"/>
                    <a:pt x="110" y="109"/>
                  </a:cubicBezTo>
                  <a:cubicBezTo>
                    <a:pt x="113" y="106"/>
                    <a:pt x="119" y="106"/>
                    <a:pt x="123" y="109"/>
                  </a:cubicBezTo>
                  <a:cubicBezTo>
                    <a:pt x="127" y="113"/>
                    <a:pt x="127" y="119"/>
                    <a:pt x="123" y="1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" name="Freeform: Shape 135"/>
            <p:cNvSpPr>
              <a:spLocks/>
            </p:cNvSpPr>
            <p:nvPr/>
          </p:nvSpPr>
          <p:spPr bwMode="auto">
            <a:xfrm>
              <a:off x="3571967" y="3048403"/>
              <a:ext cx="432330" cy="432330"/>
            </a:xfrm>
            <a:custGeom>
              <a:avLst/>
              <a:gdLst>
                <a:gd name="T0" fmla="*/ 182 w 236"/>
                <a:gd name="T1" fmla="*/ 109 h 236"/>
                <a:gd name="T2" fmla="*/ 157 w 236"/>
                <a:gd name="T3" fmla="*/ 103 h 236"/>
                <a:gd name="T4" fmla="*/ 134 w 236"/>
                <a:gd name="T5" fmla="*/ 102 h 236"/>
                <a:gd name="T6" fmla="*/ 120 w 236"/>
                <a:gd name="T7" fmla="*/ 114 h 236"/>
                <a:gd name="T8" fmla="*/ 118 w 236"/>
                <a:gd name="T9" fmla="*/ 129 h 236"/>
                <a:gd name="T10" fmla="*/ 122 w 236"/>
                <a:gd name="T11" fmla="*/ 141 h 236"/>
                <a:gd name="T12" fmla="*/ 135 w 236"/>
                <a:gd name="T13" fmla="*/ 156 h 236"/>
                <a:gd name="T14" fmla="*/ 139 w 236"/>
                <a:gd name="T15" fmla="*/ 185 h 236"/>
                <a:gd name="T16" fmla="*/ 152 w 236"/>
                <a:gd name="T17" fmla="*/ 198 h 236"/>
                <a:gd name="T18" fmla="*/ 169 w 236"/>
                <a:gd name="T19" fmla="*/ 180 h 236"/>
                <a:gd name="T20" fmla="*/ 187 w 236"/>
                <a:gd name="T21" fmla="*/ 150 h 236"/>
                <a:gd name="T22" fmla="*/ 200 w 236"/>
                <a:gd name="T23" fmla="*/ 122 h 236"/>
                <a:gd name="T24" fmla="*/ 182 w 236"/>
                <a:gd name="T25" fmla="*/ 109 h 236"/>
                <a:gd name="T26" fmla="*/ 118 w 236"/>
                <a:gd name="T27" fmla="*/ 0 h 236"/>
                <a:gd name="T28" fmla="*/ 0 w 236"/>
                <a:gd name="T29" fmla="*/ 118 h 236"/>
                <a:gd name="T30" fmla="*/ 118 w 236"/>
                <a:gd name="T31" fmla="*/ 236 h 236"/>
                <a:gd name="T32" fmla="*/ 236 w 236"/>
                <a:gd name="T33" fmla="*/ 118 h 236"/>
                <a:gd name="T34" fmla="*/ 118 w 236"/>
                <a:gd name="T35" fmla="*/ 0 h 236"/>
                <a:gd name="T36" fmla="*/ 126 w 236"/>
                <a:gd name="T37" fmla="*/ 212 h 236"/>
                <a:gd name="T38" fmla="*/ 128 w 236"/>
                <a:gd name="T39" fmla="*/ 208 h 236"/>
                <a:gd name="T40" fmla="*/ 125 w 236"/>
                <a:gd name="T41" fmla="*/ 186 h 236"/>
                <a:gd name="T42" fmla="*/ 105 w 236"/>
                <a:gd name="T43" fmla="*/ 186 h 236"/>
                <a:gd name="T44" fmla="*/ 98 w 236"/>
                <a:gd name="T45" fmla="*/ 207 h 236"/>
                <a:gd name="T46" fmla="*/ 102 w 236"/>
                <a:gd name="T47" fmla="*/ 211 h 236"/>
                <a:gd name="T48" fmla="*/ 34 w 236"/>
                <a:gd name="T49" fmla="*/ 161 h 236"/>
                <a:gd name="T50" fmla="*/ 44 w 236"/>
                <a:gd name="T51" fmla="*/ 157 h 236"/>
                <a:gd name="T52" fmla="*/ 44 w 236"/>
                <a:gd name="T53" fmla="*/ 157 h 236"/>
                <a:gd name="T54" fmla="*/ 81 w 236"/>
                <a:gd name="T55" fmla="*/ 142 h 236"/>
                <a:gd name="T56" fmla="*/ 81 w 236"/>
                <a:gd name="T57" fmla="*/ 118 h 236"/>
                <a:gd name="T58" fmla="*/ 55 w 236"/>
                <a:gd name="T59" fmla="*/ 94 h 236"/>
                <a:gd name="T60" fmla="*/ 28 w 236"/>
                <a:gd name="T61" fmla="*/ 90 h 236"/>
                <a:gd name="T62" fmla="*/ 84 w 236"/>
                <a:gd name="T63" fmla="*/ 30 h 236"/>
                <a:gd name="T64" fmla="*/ 84 w 236"/>
                <a:gd name="T65" fmla="*/ 31 h 236"/>
                <a:gd name="T66" fmla="*/ 102 w 236"/>
                <a:gd name="T67" fmla="*/ 56 h 236"/>
                <a:gd name="T68" fmla="*/ 120 w 236"/>
                <a:gd name="T69" fmla="*/ 79 h 236"/>
                <a:gd name="T70" fmla="*/ 131 w 236"/>
                <a:gd name="T71" fmla="*/ 97 h 236"/>
                <a:gd name="T72" fmla="*/ 146 w 236"/>
                <a:gd name="T73" fmla="*/ 88 h 236"/>
                <a:gd name="T74" fmla="*/ 177 w 236"/>
                <a:gd name="T75" fmla="*/ 66 h 236"/>
                <a:gd name="T76" fmla="*/ 190 w 236"/>
                <a:gd name="T77" fmla="*/ 57 h 236"/>
                <a:gd name="T78" fmla="*/ 212 w 236"/>
                <a:gd name="T79" fmla="*/ 118 h 236"/>
                <a:gd name="T80" fmla="*/ 126 w 236"/>
                <a:gd name="T81" fmla="*/ 21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6" h="236">
                  <a:moveTo>
                    <a:pt x="182" y="109"/>
                  </a:moveTo>
                  <a:cubicBezTo>
                    <a:pt x="172" y="107"/>
                    <a:pt x="161" y="105"/>
                    <a:pt x="157" y="103"/>
                  </a:cubicBezTo>
                  <a:cubicBezTo>
                    <a:pt x="153" y="102"/>
                    <a:pt x="143" y="101"/>
                    <a:pt x="134" y="102"/>
                  </a:cubicBezTo>
                  <a:cubicBezTo>
                    <a:pt x="125" y="103"/>
                    <a:pt x="119" y="109"/>
                    <a:pt x="120" y="114"/>
                  </a:cubicBezTo>
                  <a:cubicBezTo>
                    <a:pt x="121" y="119"/>
                    <a:pt x="120" y="126"/>
                    <a:pt x="118" y="129"/>
                  </a:cubicBezTo>
                  <a:cubicBezTo>
                    <a:pt x="117" y="132"/>
                    <a:pt x="118" y="138"/>
                    <a:pt x="122" y="141"/>
                  </a:cubicBezTo>
                  <a:cubicBezTo>
                    <a:pt x="127" y="144"/>
                    <a:pt x="132" y="151"/>
                    <a:pt x="135" y="156"/>
                  </a:cubicBezTo>
                  <a:cubicBezTo>
                    <a:pt x="138" y="162"/>
                    <a:pt x="140" y="175"/>
                    <a:pt x="139" y="185"/>
                  </a:cubicBezTo>
                  <a:cubicBezTo>
                    <a:pt x="139" y="195"/>
                    <a:pt x="145" y="201"/>
                    <a:pt x="152" y="198"/>
                  </a:cubicBezTo>
                  <a:cubicBezTo>
                    <a:pt x="160" y="195"/>
                    <a:pt x="167" y="187"/>
                    <a:pt x="169" y="180"/>
                  </a:cubicBezTo>
                  <a:cubicBezTo>
                    <a:pt x="171" y="174"/>
                    <a:pt x="179" y="160"/>
                    <a:pt x="187" y="150"/>
                  </a:cubicBezTo>
                  <a:cubicBezTo>
                    <a:pt x="195" y="140"/>
                    <a:pt x="201" y="127"/>
                    <a:pt x="200" y="122"/>
                  </a:cubicBezTo>
                  <a:cubicBezTo>
                    <a:pt x="200" y="116"/>
                    <a:pt x="191" y="111"/>
                    <a:pt x="182" y="109"/>
                  </a:cubicBez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26" y="212"/>
                  </a:moveTo>
                  <a:cubicBezTo>
                    <a:pt x="127" y="211"/>
                    <a:pt x="128" y="209"/>
                    <a:pt x="128" y="208"/>
                  </a:cubicBezTo>
                  <a:cubicBezTo>
                    <a:pt x="130" y="201"/>
                    <a:pt x="128" y="191"/>
                    <a:pt x="125" y="186"/>
                  </a:cubicBezTo>
                  <a:cubicBezTo>
                    <a:pt x="121" y="181"/>
                    <a:pt x="112" y="181"/>
                    <a:pt x="105" y="186"/>
                  </a:cubicBezTo>
                  <a:cubicBezTo>
                    <a:pt x="97" y="191"/>
                    <a:pt x="94" y="200"/>
                    <a:pt x="98" y="207"/>
                  </a:cubicBezTo>
                  <a:cubicBezTo>
                    <a:pt x="99" y="208"/>
                    <a:pt x="100" y="210"/>
                    <a:pt x="102" y="211"/>
                  </a:cubicBezTo>
                  <a:cubicBezTo>
                    <a:pt x="72" y="206"/>
                    <a:pt x="47" y="187"/>
                    <a:pt x="34" y="161"/>
                  </a:cubicBezTo>
                  <a:cubicBezTo>
                    <a:pt x="37" y="161"/>
                    <a:pt x="40" y="159"/>
                    <a:pt x="44" y="157"/>
                  </a:cubicBezTo>
                  <a:cubicBezTo>
                    <a:pt x="44" y="157"/>
                    <a:pt x="44" y="157"/>
                    <a:pt x="44" y="157"/>
                  </a:cubicBezTo>
                  <a:cubicBezTo>
                    <a:pt x="57" y="148"/>
                    <a:pt x="74" y="141"/>
                    <a:pt x="81" y="142"/>
                  </a:cubicBezTo>
                  <a:cubicBezTo>
                    <a:pt x="89" y="142"/>
                    <a:pt x="89" y="131"/>
                    <a:pt x="81" y="118"/>
                  </a:cubicBezTo>
                  <a:cubicBezTo>
                    <a:pt x="74" y="105"/>
                    <a:pt x="62" y="94"/>
                    <a:pt x="55" y="94"/>
                  </a:cubicBezTo>
                  <a:cubicBezTo>
                    <a:pt x="48" y="94"/>
                    <a:pt x="36" y="92"/>
                    <a:pt x="28" y="90"/>
                  </a:cubicBezTo>
                  <a:cubicBezTo>
                    <a:pt x="37" y="62"/>
                    <a:pt x="58" y="41"/>
                    <a:pt x="84" y="30"/>
                  </a:cubicBezTo>
                  <a:cubicBezTo>
                    <a:pt x="84" y="31"/>
                    <a:pt x="84" y="31"/>
                    <a:pt x="84" y="31"/>
                  </a:cubicBezTo>
                  <a:cubicBezTo>
                    <a:pt x="86" y="39"/>
                    <a:pt x="95" y="50"/>
                    <a:pt x="102" y="56"/>
                  </a:cubicBezTo>
                  <a:cubicBezTo>
                    <a:pt x="110" y="62"/>
                    <a:pt x="118" y="72"/>
                    <a:pt x="120" y="79"/>
                  </a:cubicBezTo>
                  <a:cubicBezTo>
                    <a:pt x="122" y="85"/>
                    <a:pt x="127" y="93"/>
                    <a:pt x="131" y="97"/>
                  </a:cubicBezTo>
                  <a:cubicBezTo>
                    <a:pt x="136" y="100"/>
                    <a:pt x="142" y="96"/>
                    <a:pt x="146" y="88"/>
                  </a:cubicBezTo>
                  <a:cubicBezTo>
                    <a:pt x="150" y="80"/>
                    <a:pt x="164" y="70"/>
                    <a:pt x="177" y="66"/>
                  </a:cubicBezTo>
                  <a:cubicBezTo>
                    <a:pt x="183" y="64"/>
                    <a:pt x="187" y="61"/>
                    <a:pt x="190" y="57"/>
                  </a:cubicBezTo>
                  <a:cubicBezTo>
                    <a:pt x="204" y="74"/>
                    <a:pt x="212" y="95"/>
                    <a:pt x="212" y="118"/>
                  </a:cubicBezTo>
                  <a:cubicBezTo>
                    <a:pt x="212" y="168"/>
                    <a:pt x="174" y="208"/>
                    <a:pt x="126" y="21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13" name="Group 1"/>
            <p:cNvGrpSpPr/>
            <p:nvPr/>
          </p:nvGrpSpPr>
          <p:grpSpPr>
            <a:xfrm>
              <a:off x="974916" y="1636867"/>
              <a:ext cx="2597051" cy="677109"/>
              <a:chOff x="983431" y="1593376"/>
              <a:chExt cx="2597051" cy="677109"/>
            </a:xfrm>
          </p:grpSpPr>
          <p:sp>
            <p:nvSpPr>
              <p:cNvPr id="20" name="TextBox 66"/>
              <p:cNvSpPr txBox="1">
                <a:spLocks/>
              </p:cNvSpPr>
              <p:nvPr/>
            </p:nvSpPr>
            <p:spPr bwMode="auto">
              <a:xfrm>
                <a:off x="2357858" y="1593376"/>
                <a:ext cx="1222624" cy="2154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270" h="127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144000" bIns="0" anchor="ctr" anchorCtr="0">
                <a:normAutofit/>
                <a:sp3d>
                  <a:bevelT w="1270" h="1270"/>
                </a:sp3d>
              </a:bodyPr>
              <a:lstStyle/>
              <a:p>
                <a:pPr marL="0" lvl="1" algn="r"/>
                <a:r>
                  <a:rPr lang="zh-CN" altLang="en-US" sz="1400" b="1" dirty="0"/>
                  <a:t>标题文本预设</a:t>
                </a:r>
              </a:p>
            </p:txBody>
          </p:sp>
          <p:sp>
            <p:nvSpPr>
              <p:cNvPr id="21" name="TextBox 67"/>
              <p:cNvSpPr txBox="1">
                <a:spLocks/>
              </p:cNvSpPr>
              <p:nvPr/>
            </p:nvSpPr>
            <p:spPr bwMode="auto">
              <a:xfrm>
                <a:off x="983431" y="1808820"/>
                <a:ext cx="2597051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144000" bIns="0" anchor="ctr" anchorCtr="0">
                <a:normAutofit/>
                <a:scene3d>
                  <a:camera prst="orthographicFront"/>
                  <a:lightRig rig="threePt" dir="t"/>
                </a:scene3d>
                <a:sp3d>
                  <a:bevelT w="1270" h="1270"/>
                </a:sp3d>
              </a:bodyPr>
              <a:lstStyle/>
              <a:p>
                <a:pPr algn="r">
                  <a:lnSpc>
                    <a:spcPct val="120000"/>
                  </a:lnSpc>
                  <a:defRPr/>
                </a:pPr>
                <a:r>
                  <a:rPr lang="zh-CN" altLang="en-US" sz="1000"/>
                  <a:t>此部分内容作为文字排版占位显示 </a:t>
                </a:r>
                <a:br>
                  <a:rPr lang="zh-CN" altLang="en-US" sz="1000"/>
                </a:br>
                <a:r>
                  <a:rPr lang="zh-CN" altLang="en-US" sz="1000"/>
                  <a:t>（建议使用主题字体）</a:t>
                </a:r>
              </a:p>
            </p:txBody>
          </p:sp>
        </p:grpSp>
        <p:grpSp>
          <p:nvGrpSpPr>
            <p:cNvPr id="14" name="Group 69"/>
            <p:cNvGrpSpPr/>
            <p:nvPr/>
          </p:nvGrpSpPr>
          <p:grpSpPr>
            <a:xfrm>
              <a:off x="974916" y="3015832"/>
              <a:ext cx="2597051" cy="677109"/>
              <a:chOff x="983431" y="1592276"/>
              <a:chExt cx="2597051" cy="677109"/>
            </a:xfrm>
          </p:grpSpPr>
          <p:sp>
            <p:nvSpPr>
              <p:cNvPr id="18" name="TextBox 70"/>
              <p:cNvSpPr txBox="1">
                <a:spLocks/>
              </p:cNvSpPr>
              <p:nvPr/>
            </p:nvSpPr>
            <p:spPr bwMode="auto">
              <a:xfrm>
                <a:off x="2357858" y="1592276"/>
                <a:ext cx="1222624" cy="2154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270" h="127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144000" bIns="0" anchor="ctr" anchorCtr="0">
                <a:normAutofit/>
                <a:sp3d>
                  <a:bevelT w="1270" h="1270"/>
                </a:sp3d>
              </a:bodyPr>
              <a:lstStyle/>
              <a:p>
                <a:pPr marL="0" lvl="1" algn="r"/>
                <a:r>
                  <a:rPr lang="zh-CN" altLang="en-US" sz="1400" b="1"/>
                  <a:t>标题文本预设</a:t>
                </a:r>
              </a:p>
            </p:txBody>
          </p:sp>
          <p:sp>
            <p:nvSpPr>
              <p:cNvPr id="19" name="TextBox 71"/>
              <p:cNvSpPr txBox="1">
                <a:spLocks/>
              </p:cNvSpPr>
              <p:nvPr/>
            </p:nvSpPr>
            <p:spPr bwMode="auto">
              <a:xfrm>
                <a:off x="983431" y="1807720"/>
                <a:ext cx="2597051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144000" bIns="0" anchor="ctr" anchorCtr="0">
                <a:normAutofit/>
                <a:scene3d>
                  <a:camera prst="orthographicFront"/>
                  <a:lightRig rig="threePt" dir="t"/>
                </a:scene3d>
                <a:sp3d>
                  <a:bevelT w="1270" h="1270"/>
                </a:sp3d>
              </a:bodyPr>
              <a:lstStyle/>
              <a:p>
                <a:pPr algn="r">
                  <a:lnSpc>
                    <a:spcPct val="120000"/>
                  </a:lnSpc>
                  <a:defRPr/>
                </a:pPr>
                <a:r>
                  <a:rPr lang="zh-CN" altLang="en-US" sz="1000"/>
                  <a:t>此部分内容作为文字排版占位显示 </a:t>
                </a:r>
                <a:br>
                  <a:rPr lang="zh-CN" altLang="en-US" sz="1000"/>
                </a:br>
                <a:r>
                  <a:rPr lang="zh-CN" altLang="en-US" sz="1000"/>
                  <a:t>（建议使用主题字体）</a:t>
                </a:r>
              </a:p>
            </p:txBody>
          </p:sp>
        </p:grpSp>
        <p:grpSp>
          <p:nvGrpSpPr>
            <p:cNvPr id="15" name="Group 72"/>
            <p:cNvGrpSpPr/>
            <p:nvPr/>
          </p:nvGrpSpPr>
          <p:grpSpPr>
            <a:xfrm>
              <a:off x="974916" y="4501234"/>
              <a:ext cx="2597051" cy="677109"/>
              <a:chOff x="983431" y="1593376"/>
              <a:chExt cx="2597051" cy="677109"/>
            </a:xfrm>
          </p:grpSpPr>
          <p:sp>
            <p:nvSpPr>
              <p:cNvPr id="16" name="TextBox 73"/>
              <p:cNvSpPr txBox="1">
                <a:spLocks/>
              </p:cNvSpPr>
              <p:nvPr/>
            </p:nvSpPr>
            <p:spPr bwMode="auto">
              <a:xfrm>
                <a:off x="2357858" y="1593376"/>
                <a:ext cx="1222624" cy="2154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270" h="127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144000" bIns="0" anchor="ctr" anchorCtr="0">
                <a:normAutofit/>
                <a:sp3d>
                  <a:bevelT w="1270" h="1270"/>
                </a:sp3d>
              </a:bodyPr>
              <a:lstStyle/>
              <a:p>
                <a:pPr marL="0" lvl="1" algn="r"/>
                <a:r>
                  <a:rPr lang="zh-CN" altLang="en-US" sz="1400" b="1"/>
                  <a:t>标题文本预设</a:t>
                </a:r>
              </a:p>
            </p:txBody>
          </p:sp>
          <p:sp>
            <p:nvSpPr>
              <p:cNvPr id="17" name="TextBox 74"/>
              <p:cNvSpPr txBox="1">
                <a:spLocks/>
              </p:cNvSpPr>
              <p:nvPr/>
            </p:nvSpPr>
            <p:spPr bwMode="auto">
              <a:xfrm>
                <a:off x="983431" y="1808820"/>
                <a:ext cx="2597051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144000" bIns="0" anchor="ctr" anchorCtr="0">
                <a:normAutofit/>
                <a:scene3d>
                  <a:camera prst="orthographicFront"/>
                  <a:lightRig rig="threePt" dir="t"/>
                </a:scene3d>
                <a:sp3d>
                  <a:bevelT w="1270" h="1270"/>
                </a:sp3d>
              </a:bodyPr>
              <a:lstStyle/>
              <a:p>
                <a:pPr algn="r">
                  <a:lnSpc>
                    <a:spcPct val="120000"/>
                  </a:lnSpc>
                  <a:defRPr/>
                </a:pPr>
                <a:r>
                  <a:rPr lang="zh-CN" altLang="en-US" sz="1000"/>
                  <a:t>此部分内容作为文字排版占位显示 </a:t>
                </a:r>
                <a:br>
                  <a:rPr lang="zh-CN" altLang="en-US" sz="1000"/>
                </a:br>
                <a:r>
                  <a:rPr lang="zh-CN" altLang="en-US" sz="1000"/>
                  <a:t>（建议使用主题字体）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3804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switch dir="r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298" y="1248443"/>
            <a:ext cx="5514778" cy="4326733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6830709" y="2067593"/>
            <a:ext cx="4357297" cy="2016995"/>
            <a:chOff x="6830709" y="2067593"/>
            <a:chExt cx="4357297" cy="2016995"/>
          </a:xfrm>
        </p:grpSpPr>
        <p:grpSp>
          <p:nvGrpSpPr>
            <p:cNvPr id="16" name="组合 15"/>
            <p:cNvGrpSpPr/>
            <p:nvPr/>
          </p:nvGrpSpPr>
          <p:grpSpPr>
            <a:xfrm>
              <a:off x="6916434" y="2124743"/>
              <a:ext cx="4271572" cy="1959845"/>
              <a:chOff x="6830709" y="2067593"/>
              <a:chExt cx="4271572" cy="1959845"/>
            </a:xfrm>
          </p:grpSpPr>
          <p:sp>
            <p:nvSpPr>
              <p:cNvPr id="18" name="文本框 17"/>
              <p:cNvSpPr txBox="1"/>
              <p:nvPr/>
            </p:nvSpPr>
            <p:spPr>
              <a:xfrm>
                <a:off x="6830709" y="2067593"/>
                <a:ext cx="4271572" cy="12618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7600" b="1" dirty="0" smtClean="0">
                    <a:solidFill>
                      <a:srgbClr val="FFD55C"/>
                    </a:solidFill>
                  </a:rPr>
                  <a:t>感谢观看</a:t>
                </a:r>
                <a:endParaRPr lang="zh-CN" altLang="en-US" sz="7600" b="1" dirty="0">
                  <a:solidFill>
                    <a:srgbClr val="FFD55C"/>
                  </a:solidFill>
                </a:endParaRPr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6830709" y="3196441"/>
                <a:ext cx="414587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4800" b="1" dirty="0" smtClean="0">
                    <a:solidFill>
                      <a:srgbClr val="FFD55C"/>
                    </a:solidFill>
                  </a:rPr>
                  <a:t>THANK YOU!</a:t>
                </a:r>
                <a:endParaRPr lang="zh-CN" altLang="en-US" sz="4800" b="1" dirty="0">
                  <a:solidFill>
                    <a:srgbClr val="FFD55C"/>
                  </a:solidFill>
                </a:endParaRPr>
              </a:p>
            </p:txBody>
          </p:sp>
        </p:grpSp>
        <p:grpSp>
          <p:nvGrpSpPr>
            <p:cNvPr id="2" name="组合 1"/>
            <p:cNvGrpSpPr/>
            <p:nvPr/>
          </p:nvGrpSpPr>
          <p:grpSpPr>
            <a:xfrm>
              <a:off x="6830709" y="2067593"/>
              <a:ext cx="4271572" cy="1959845"/>
              <a:chOff x="6830709" y="2067593"/>
              <a:chExt cx="4271572" cy="1959845"/>
            </a:xfrm>
          </p:grpSpPr>
          <p:sp>
            <p:nvSpPr>
              <p:cNvPr id="14" name="文本框 13"/>
              <p:cNvSpPr txBox="1"/>
              <p:nvPr/>
            </p:nvSpPr>
            <p:spPr>
              <a:xfrm>
                <a:off x="6830709" y="3196441"/>
                <a:ext cx="414587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4800" b="1" dirty="0" smtClean="0"/>
                  <a:t>THANK YOU!</a:t>
                </a:r>
                <a:endParaRPr lang="zh-CN" altLang="en-US" sz="4800" b="1" dirty="0"/>
              </a:p>
            </p:txBody>
          </p:sp>
          <p:sp>
            <p:nvSpPr>
              <p:cNvPr id="7" name="文本框 6"/>
              <p:cNvSpPr txBox="1"/>
              <p:nvPr/>
            </p:nvSpPr>
            <p:spPr>
              <a:xfrm>
                <a:off x="6830709" y="2067593"/>
                <a:ext cx="4271572" cy="12618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7600" b="1" dirty="0" smtClean="0"/>
                  <a:t>感谢观看</a:t>
                </a:r>
                <a:endParaRPr lang="zh-CN" altLang="en-US" sz="7600" b="1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0880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flip dir="r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wifi_159076"/>
          <p:cNvSpPr>
            <a:spLocks noChangeAspect="1"/>
          </p:cNvSpPr>
          <p:nvPr/>
        </p:nvSpPr>
        <p:spPr bwMode="auto">
          <a:xfrm>
            <a:off x="3975489" y="2011971"/>
            <a:ext cx="609685" cy="460618"/>
          </a:xfrm>
          <a:custGeom>
            <a:avLst/>
            <a:gdLst>
              <a:gd name="connsiteX0" fmla="*/ 303696 w 607675"/>
              <a:gd name="connsiteY0" fmla="*/ 372374 h 459100"/>
              <a:gd name="connsiteX1" fmla="*/ 347129 w 607675"/>
              <a:gd name="connsiteY1" fmla="*/ 415737 h 459100"/>
              <a:gd name="connsiteX2" fmla="*/ 303696 w 607675"/>
              <a:gd name="connsiteY2" fmla="*/ 459100 h 459100"/>
              <a:gd name="connsiteX3" fmla="*/ 260263 w 607675"/>
              <a:gd name="connsiteY3" fmla="*/ 415737 h 459100"/>
              <a:gd name="connsiteX4" fmla="*/ 303696 w 607675"/>
              <a:gd name="connsiteY4" fmla="*/ 372374 h 459100"/>
              <a:gd name="connsiteX5" fmla="*/ 303661 w 607675"/>
              <a:gd name="connsiteY5" fmla="*/ 250366 h 459100"/>
              <a:gd name="connsiteX6" fmla="*/ 420639 w 607675"/>
              <a:gd name="connsiteY6" fmla="*/ 298893 h 459100"/>
              <a:gd name="connsiteX7" fmla="*/ 420639 w 607675"/>
              <a:gd name="connsiteY7" fmla="*/ 344750 h 459100"/>
              <a:gd name="connsiteX8" fmla="*/ 397686 w 607675"/>
              <a:gd name="connsiteY8" fmla="*/ 354234 h 459100"/>
              <a:gd name="connsiteX9" fmla="*/ 374733 w 607675"/>
              <a:gd name="connsiteY9" fmla="*/ 344658 h 459100"/>
              <a:gd name="connsiteX10" fmla="*/ 303661 w 607675"/>
              <a:gd name="connsiteY10" fmla="*/ 315284 h 459100"/>
              <a:gd name="connsiteX11" fmla="*/ 232589 w 607675"/>
              <a:gd name="connsiteY11" fmla="*/ 344658 h 459100"/>
              <a:gd name="connsiteX12" fmla="*/ 186683 w 607675"/>
              <a:gd name="connsiteY12" fmla="*/ 344658 h 459100"/>
              <a:gd name="connsiteX13" fmla="*/ 186683 w 607675"/>
              <a:gd name="connsiteY13" fmla="*/ 298709 h 459100"/>
              <a:gd name="connsiteX14" fmla="*/ 303661 w 607675"/>
              <a:gd name="connsiteY14" fmla="*/ 250366 h 459100"/>
              <a:gd name="connsiteX15" fmla="*/ 303697 w 607675"/>
              <a:gd name="connsiteY15" fmla="*/ 126320 h 459100"/>
              <a:gd name="connsiteX16" fmla="*/ 508726 w 607675"/>
              <a:gd name="connsiteY16" fmla="*/ 211021 h 459100"/>
              <a:gd name="connsiteX17" fmla="*/ 508726 w 607675"/>
              <a:gd name="connsiteY17" fmla="*/ 256950 h 459100"/>
              <a:gd name="connsiteX18" fmla="*/ 485771 w 607675"/>
              <a:gd name="connsiteY18" fmla="*/ 266523 h 459100"/>
              <a:gd name="connsiteX19" fmla="*/ 462724 w 607675"/>
              <a:gd name="connsiteY19" fmla="*/ 256950 h 459100"/>
              <a:gd name="connsiteX20" fmla="*/ 144670 w 607675"/>
              <a:gd name="connsiteY20" fmla="*/ 256950 h 459100"/>
              <a:gd name="connsiteX21" fmla="*/ 98668 w 607675"/>
              <a:gd name="connsiteY21" fmla="*/ 256950 h 459100"/>
              <a:gd name="connsiteX22" fmla="*/ 98668 w 607675"/>
              <a:gd name="connsiteY22" fmla="*/ 211021 h 459100"/>
              <a:gd name="connsiteX23" fmla="*/ 303697 w 607675"/>
              <a:gd name="connsiteY23" fmla="*/ 126320 h 459100"/>
              <a:gd name="connsiteX24" fmla="*/ 303791 w 607675"/>
              <a:gd name="connsiteY24" fmla="*/ 0 h 459100"/>
              <a:gd name="connsiteX25" fmla="*/ 598204 w 607675"/>
              <a:gd name="connsiteY25" fmla="*/ 121809 h 459100"/>
              <a:gd name="connsiteX26" fmla="*/ 598204 w 607675"/>
              <a:gd name="connsiteY26" fmla="*/ 167659 h 459100"/>
              <a:gd name="connsiteX27" fmla="*/ 575067 w 607675"/>
              <a:gd name="connsiteY27" fmla="*/ 177235 h 459100"/>
              <a:gd name="connsiteX28" fmla="*/ 552115 w 607675"/>
              <a:gd name="connsiteY28" fmla="*/ 167659 h 459100"/>
              <a:gd name="connsiteX29" fmla="*/ 55467 w 607675"/>
              <a:gd name="connsiteY29" fmla="*/ 167659 h 459100"/>
              <a:gd name="connsiteX30" fmla="*/ 9471 w 607675"/>
              <a:gd name="connsiteY30" fmla="*/ 167659 h 459100"/>
              <a:gd name="connsiteX31" fmla="*/ 9471 w 607675"/>
              <a:gd name="connsiteY31" fmla="*/ 121809 h 459100"/>
              <a:gd name="connsiteX32" fmla="*/ 303791 w 607675"/>
              <a:gd name="connsiteY32" fmla="*/ 0 h 45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07675" h="459100">
                <a:moveTo>
                  <a:pt x="303696" y="372374"/>
                </a:moveTo>
                <a:cubicBezTo>
                  <a:pt x="327683" y="372374"/>
                  <a:pt x="347129" y="391788"/>
                  <a:pt x="347129" y="415737"/>
                </a:cubicBezTo>
                <a:cubicBezTo>
                  <a:pt x="347129" y="439686"/>
                  <a:pt x="327683" y="459100"/>
                  <a:pt x="303696" y="459100"/>
                </a:cubicBezTo>
                <a:cubicBezTo>
                  <a:pt x="279709" y="459100"/>
                  <a:pt x="260263" y="439686"/>
                  <a:pt x="260263" y="415737"/>
                </a:cubicBezTo>
                <a:cubicBezTo>
                  <a:pt x="260263" y="391788"/>
                  <a:pt x="279709" y="372374"/>
                  <a:pt x="303696" y="372374"/>
                </a:cubicBezTo>
                <a:close/>
                <a:moveTo>
                  <a:pt x="303661" y="250366"/>
                </a:moveTo>
                <a:cubicBezTo>
                  <a:pt x="347908" y="250366"/>
                  <a:pt x="389482" y="267585"/>
                  <a:pt x="420639" y="298893"/>
                </a:cubicBezTo>
                <a:cubicBezTo>
                  <a:pt x="433360" y="311508"/>
                  <a:pt x="433360" y="332135"/>
                  <a:pt x="420639" y="344750"/>
                </a:cubicBezTo>
                <a:cubicBezTo>
                  <a:pt x="414371" y="351011"/>
                  <a:pt x="406074" y="354234"/>
                  <a:pt x="397686" y="354234"/>
                </a:cubicBezTo>
                <a:cubicBezTo>
                  <a:pt x="389297" y="354234"/>
                  <a:pt x="381093" y="351011"/>
                  <a:pt x="374733" y="344658"/>
                </a:cubicBezTo>
                <a:cubicBezTo>
                  <a:pt x="355743" y="325781"/>
                  <a:pt x="330486" y="315284"/>
                  <a:pt x="303661" y="315284"/>
                </a:cubicBezTo>
                <a:cubicBezTo>
                  <a:pt x="276836" y="315284"/>
                  <a:pt x="251579" y="325781"/>
                  <a:pt x="232589" y="344658"/>
                </a:cubicBezTo>
                <a:cubicBezTo>
                  <a:pt x="219960" y="357273"/>
                  <a:pt x="199312" y="357273"/>
                  <a:pt x="186683" y="344658"/>
                </a:cubicBezTo>
                <a:cubicBezTo>
                  <a:pt x="173962" y="332043"/>
                  <a:pt x="173962" y="311416"/>
                  <a:pt x="186683" y="298709"/>
                </a:cubicBezTo>
                <a:cubicBezTo>
                  <a:pt x="217840" y="267585"/>
                  <a:pt x="259414" y="250366"/>
                  <a:pt x="303661" y="250366"/>
                </a:cubicBezTo>
                <a:close/>
                <a:moveTo>
                  <a:pt x="303697" y="126320"/>
                </a:moveTo>
                <a:cubicBezTo>
                  <a:pt x="377933" y="126320"/>
                  <a:pt x="452168" y="154554"/>
                  <a:pt x="508726" y="211021"/>
                </a:cubicBezTo>
                <a:cubicBezTo>
                  <a:pt x="521356" y="223631"/>
                  <a:pt x="521356" y="244248"/>
                  <a:pt x="508726" y="256950"/>
                </a:cubicBezTo>
                <a:cubicBezTo>
                  <a:pt x="502365" y="263301"/>
                  <a:pt x="493976" y="266523"/>
                  <a:pt x="485771" y="266523"/>
                </a:cubicBezTo>
                <a:cubicBezTo>
                  <a:pt x="477382" y="266523"/>
                  <a:pt x="469177" y="263301"/>
                  <a:pt x="462724" y="256950"/>
                </a:cubicBezTo>
                <a:cubicBezTo>
                  <a:pt x="374959" y="169418"/>
                  <a:pt x="232435" y="169418"/>
                  <a:pt x="144670" y="256950"/>
                </a:cubicBezTo>
                <a:cubicBezTo>
                  <a:pt x="131948" y="269560"/>
                  <a:pt x="111298" y="269560"/>
                  <a:pt x="98668" y="256950"/>
                </a:cubicBezTo>
                <a:cubicBezTo>
                  <a:pt x="86038" y="244248"/>
                  <a:pt x="86038" y="223631"/>
                  <a:pt x="98668" y="211021"/>
                </a:cubicBezTo>
                <a:cubicBezTo>
                  <a:pt x="155226" y="154554"/>
                  <a:pt x="229462" y="126320"/>
                  <a:pt x="303697" y="126320"/>
                </a:cubicBezTo>
                <a:close/>
                <a:moveTo>
                  <a:pt x="303791" y="0"/>
                </a:moveTo>
                <a:cubicBezTo>
                  <a:pt x="415049" y="0"/>
                  <a:pt x="519485" y="43181"/>
                  <a:pt x="598204" y="121809"/>
                </a:cubicBezTo>
                <a:cubicBezTo>
                  <a:pt x="610832" y="134422"/>
                  <a:pt x="610832" y="155046"/>
                  <a:pt x="598204" y="167659"/>
                </a:cubicBezTo>
                <a:cubicBezTo>
                  <a:pt x="591659" y="174104"/>
                  <a:pt x="583271" y="177235"/>
                  <a:pt x="575067" y="177235"/>
                </a:cubicBezTo>
                <a:cubicBezTo>
                  <a:pt x="566679" y="177235"/>
                  <a:pt x="558476" y="174104"/>
                  <a:pt x="552115" y="167659"/>
                </a:cubicBezTo>
                <a:cubicBezTo>
                  <a:pt x="415049" y="30935"/>
                  <a:pt x="192350" y="30935"/>
                  <a:pt x="55467" y="167659"/>
                </a:cubicBezTo>
                <a:cubicBezTo>
                  <a:pt x="42747" y="180365"/>
                  <a:pt x="22099" y="180365"/>
                  <a:pt x="9471" y="167659"/>
                </a:cubicBezTo>
                <a:cubicBezTo>
                  <a:pt x="-3157" y="155046"/>
                  <a:pt x="-3157" y="134422"/>
                  <a:pt x="9471" y="121809"/>
                </a:cubicBezTo>
                <a:cubicBezTo>
                  <a:pt x="88098" y="43181"/>
                  <a:pt x="192626" y="0"/>
                  <a:pt x="303791" y="0"/>
                </a:cubicBezTo>
                <a:close/>
              </a:path>
            </a:pathLst>
          </a:custGeom>
          <a:solidFill>
            <a:srgbClr val="48C0D8"/>
          </a:solidFill>
          <a:ln>
            <a:noFill/>
          </a:ln>
        </p:spPr>
      </p:sp>
      <p:sp>
        <p:nvSpPr>
          <p:cNvPr id="14" name="browser_222048"/>
          <p:cNvSpPr>
            <a:spLocks noChangeAspect="1"/>
          </p:cNvSpPr>
          <p:nvPr/>
        </p:nvSpPr>
        <p:spPr bwMode="auto">
          <a:xfrm>
            <a:off x="5245489" y="2011971"/>
            <a:ext cx="609685" cy="608764"/>
          </a:xfrm>
          <a:custGeom>
            <a:avLst/>
            <a:gdLst>
              <a:gd name="connsiteX0" fmla="*/ 114175 w 607639"/>
              <a:gd name="connsiteY0" fmla="*/ 513928 h 606722"/>
              <a:gd name="connsiteX1" fmla="*/ 418312 w 607639"/>
              <a:gd name="connsiteY1" fmla="*/ 513928 h 606722"/>
              <a:gd name="connsiteX2" fmla="*/ 418312 w 607639"/>
              <a:gd name="connsiteY2" fmla="*/ 532416 h 606722"/>
              <a:gd name="connsiteX3" fmla="*/ 114175 w 607639"/>
              <a:gd name="connsiteY3" fmla="*/ 532416 h 606722"/>
              <a:gd name="connsiteX4" fmla="*/ 47420 w 607639"/>
              <a:gd name="connsiteY4" fmla="*/ 513928 h 606722"/>
              <a:gd name="connsiteX5" fmla="*/ 85737 w 607639"/>
              <a:gd name="connsiteY5" fmla="*/ 513928 h 606722"/>
              <a:gd name="connsiteX6" fmla="*/ 85737 w 607639"/>
              <a:gd name="connsiteY6" fmla="*/ 532416 h 606722"/>
              <a:gd name="connsiteX7" fmla="*/ 47420 w 607639"/>
              <a:gd name="connsiteY7" fmla="*/ 532416 h 606722"/>
              <a:gd name="connsiteX8" fmla="*/ 114175 w 607639"/>
              <a:gd name="connsiteY8" fmla="*/ 427556 h 606722"/>
              <a:gd name="connsiteX9" fmla="*/ 418312 w 607639"/>
              <a:gd name="connsiteY9" fmla="*/ 427556 h 606722"/>
              <a:gd name="connsiteX10" fmla="*/ 418312 w 607639"/>
              <a:gd name="connsiteY10" fmla="*/ 446044 h 606722"/>
              <a:gd name="connsiteX11" fmla="*/ 114175 w 607639"/>
              <a:gd name="connsiteY11" fmla="*/ 446044 h 606722"/>
              <a:gd name="connsiteX12" fmla="*/ 47420 w 607639"/>
              <a:gd name="connsiteY12" fmla="*/ 427556 h 606722"/>
              <a:gd name="connsiteX13" fmla="*/ 85737 w 607639"/>
              <a:gd name="connsiteY13" fmla="*/ 427556 h 606722"/>
              <a:gd name="connsiteX14" fmla="*/ 85737 w 607639"/>
              <a:gd name="connsiteY14" fmla="*/ 446044 h 606722"/>
              <a:gd name="connsiteX15" fmla="*/ 47420 w 607639"/>
              <a:gd name="connsiteY15" fmla="*/ 446044 h 606722"/>
              <a:gd name="connsiteX16" fmla="*/ 520511 w 607639"/>
              <a:gd name="connsiteY16" fmla="*/ 386981 h 606722"/>
              <a:gd name="connsiteX17" fmla="*/ 533687 w 607639"/>
              <a:gd name="connsiteY17" fmla="*/ 400037 h 606722"/>
              <a:gd name="connsiteX18" fmla="*/ 474841 w 607639"/>
              <a:gd name="connsiteY18" fmla="*/ 458746 h 606722"/>
              <a:gd name="connsiteX19" fmla="*/ 439764 w 607639"/>
              <a:gd name="connsiteY19" fmla="*/ 423752 h 606722"/>
              <a:gd name="connsiteX20" fmla="*/ 452851 w 607639"/>
              <a:gd name="connsiteY20" fmla="*/ 410695 h 606722"/>
              <a:gd name="connsiteX21" fmla="*/ 474841 w 607639"/>
              <a:gd name="connsiteY21" fmla="*/ 432545 h 606722"/>
              <a:gd name="connsiteX22" fmla="*/ 114175 w 607639"/>
              <a:gd name="connsiteY22" fmla="*/ 342313 h 606722"/>
              <a:gd name="connsiteX23" fmla="*/ 418312 w 607639"/>
              <a:gd name="connsiteY23" fmla="*/ 342313 h 606722"/>
              <a:gd name="connsiteX24" fmla="*/ 418312 w 607639"/>
              <a:gd name="connsiteY24" fmla="*/ 360942 h 606722"/>
              <a:gd name="connsiteX25" fmla="*/ 114175 w 607639"/>
              <a:gd name="connsiteY25" fmla="*/ 360942 h 606722"/>
              <a:gd name="connsiteX26" fmla="*/ 47420 w 607639"/>
              <a:gd name="connsiteY26" fmla="*/ 342313 h 606722"/>
              <a:gd name="connsiteX27" fmla="*/ 85737 w 607639"/>
              <a:gd name="connsiteY27" fmla="*/ 342313 h 606722"/>
              <a:gd name="connsiteX28" fmla="*/ 85737 w 607639"/>
              <a:gd name="connsiteY28" fmla="*/ 360942 h 606722"/>
              <a:gd name="connsiteX29" fmla="*/ 47420 w 607639"/>
              <a:gd name="connsiteY29" fmla="*/ 360942 h 606722"/>
              <a:gd name="connsiteX30" fmla="*/ 520511 w 607639"/>
              <a:gd name="connsiteY30" fmla="*/ 301526 h 606722"/>
              <a:gd name="connsiteX31" fmla="*/ 533687 w 607639"/>
              <a:gd name="connsiteY31" fmla="*/ 314595 h 606722"/>
              <a:gd name="connsiteX32" fmla="*/ 474841 w 607639"/>
              <a:gd name="connsiteY32" fmla="*/ 373362 h 606722"/>
              <a:gd name="connsiteX33" fmla="*/ 439764 w 607639"/>
              <a:gd name="connsiteY33" fmla="*/ 338333 h 606722"/>
              <a:gd name="connsiteX34" fmla="*/ 452851 w 607639"/>
              <a:gd name="connsiteY34" fmla="*/ 325264 h 606722"/>
              <a:gd name="connsiteX35" fmla="*/ 474841 w 607639"/>
              <a:gd name="connsiteY35" fmla="*/ 347135 h 606722"/>
              <a:gd name="connsiteX36" fmla="*/ 332998 w 607639"/>
              <a:gd name="connsiteY36" fmla="*/ 257211 h 606722"/>
              <a:gd name="connsiteX37" fmla="*/ 351557 w 607639"/>
              <a:gd name="connsiteY37" fmla="*/ 257211 h 606722"/>
              <a:gd name="connsiteX38" fmla="*/ 351557 w 607639"/>
              <a:gd name="connsiteY38" fmla="*/ 275699 h 606722"/>
              <a:gd name="connsiteX39" fmla="*/ 332998 w 607639"/>
              <a:gd name="connsiteY39" fmla="*/ 275699 h 606722"/>
              <a:gd name="connsiteX40" fmla="*/ 293411 w 607639"/>
              <a:gd name="connsiteY40" fmla="*/ 257211 h 606722"/>
              <a:gd name="connsiteX41" fmla="*/ 314440 w 607639"/>
              <a:gd name="connsiteY41" fmla="*/ 257211 h 606722"/>
              <a:gd name="connsiteX42" fmla="*/ 314440 w 607639"/>
              <a:gd name="connsiteY42" fmla="*/ 275699 h 606722"/>
              <a:gd name="connsiteX43" fmla="*/ 293411 w 607639"/>
              <a:gd name="connsiteY43" fmla="*/ 275699 h 606722"/>
              <a:gd name="connsiteX44" fmla="*/ 256364 w 607639"/>
              <a:gd name="connsiteY44" fmla="*/ 257211 h 606722"/>
              <a:gd name="connsiteX45" fmla="*/ 274852 w 607639"/>
              <a:gd name="connsiteY45" fmla="*/ 257211 h 606722"/>
              <a:gd name="connsiteX46" fmla="*/ 274852 w 607639"/>
              <a:gd name="connsiteY46" fmla="*/ 275699 h 606722"/>
              <a:gd name="connsiteX47" fmla="*/ 256364 w 607639"/>
              <a:gd name="connsiteY47" fmla="*/ 275699 h 606722"/>
              <a:gd name="connsiteX48" fmla="*/ 180930 w 607639"/>
              <a:gd name="connsiteY48" fmla="*/ 218894 h 606722"/>
              <a:gd name="connsiteX49" fmla="*/ 418312 w 607639"/>
              <a:gd name="connsiteY49" fmla="*/ 218894 h 606722"/>
              <a:gd name="connsiteX50" fmla="*/ 418312 w 607639"/>
              <a:gd name="connsiteY50" fmla="*/ 237453 h 606722"/>
              <a:gd name="connsiteX51" fmla="*/ 180930 w 607639"/>
              <a:gd name="connsiteY51" fmla="*/ 237453 h 606722"/>
              <a:gd name="connsiteX52" fmla="*/ 532063 w 607639"/>
              <a:gd name="connsiteY52" fmla="*/ 123913 h 606722"/>
              <a:gd name="connsiteX53" fmla="*/ 560430 w 607639"/>
              <a:gd name="connsiteY53" fmla="*/ 123913 h 606722"/>
              <a:gd name="connsiteX54" fmla="*/ 560430 w 607639"/>
              <a:gd name="connsiteY54" fmla="*/ 142401 h 606722"/>
              <a:gd name="connsiteX55" fmla="*/ 532063 w 607639"/>
              <a:gd name="connsiteY55" fmla="*/ 142401 h 606722"/>
              <a:gd name="connsiteX56" fmla="*/ 485067 w 607639"/>
              <a:gd name="connsiteY56" fmla="*/ 123913 h 606722"/>
              <a:gd name="connsiteX57" fmla="*/ 513434 w 607639"/>
              <a:gd name="connsiteY57" fmla="*/ 123913 h 606722"/>
              <a:gd name="connsiteX58" fmla="*/ 513434 w 607639"/>
              <a:gd name="connsiteY58" fmla="*/ 142401 h 606722"/>
              <a:gd name="connsiteX59" fmla="*/ 485067 w 607639"/>
              <a:gd name="connsiteY59" fmla="*/ 142401 h 606722"/>
              <a:gd name="connsiteX60" fmla="*/ 436800 w 607639"/>
              <a:gd name="connsiteY60" fmla="*/ 123913 h 606722"/>
              <a:gd name="connsiteX61" fmla="*/ 465308 w 607639"/>
              <a:gd name="connsiteY61" fmla="*/ 123913 h 606722"/>
              <a:gd name="connsiteX62" fmla="*/ 465308 w 607639"/>
              <a:gd name="connsiteY62" fmla="*/ 142401 h 606722"/>
              <a:gd name="connsiteX63" fmla="*/ 436800 w 607639"/>
              <a:gd name="connsiteY63" fmla="*/ 142401 h 606722"/>
              <a:gd name="connsiteX64" fmla="*/ 388604 w 607639"/>
              <a:gd name="connsiteY64" fmla="*/ 123913 h 606722"/>
              <a:gd name="connsiteX65" fmla="*/ 418312 w 607639"/>
              <a:gd name="connsiteY65" fmla="*/ 123913 h 606722"/>
              <a:gd name="connsiteX66" fmla="*/ 418312 w 607639"/>
              <a:gd name="connsiteY66" fmla="*/ 142401 h 606722"/>
              <a:gd name="connsiteX67" fmla="*/ 388604 w 607639"/>
              <a:gd name="connsiteY67" fmla="*/ 142401 h 606722"/>
              <a:gd name="connsiteX68" fmla="*/ 47420 w 607639"/>
              <a:gd name="connsiteY68" fmla="*/ 123913 h 606722"/>
              <a:gd name="connsiteX69" fmla="*/ 180930 w 607639"/>
              <a:gd name="connsiteY69" fmla="*/ 123913 h 606722"/>
              <a:gd name="connsiteX70" fmla="*/ 180930 w 607639"/>
              <a:gd name="connsiteY70" fmla="*/ 142401 h 606722"/>
              <a:gd name="connsiteX71" fmla="*/ 47420 w 607639"/>
              <a:gd name="connsiteY71" fmla="*/ 142401 h 606722"/>
              <a:gd name="connsiteX72" fmla="*/ 18513 w 607639"/>
              <a:gd name="connsiteY72" fmla="*/ 95447 h 606722"/>
              <a:gd name="connsiteX73" fmla="*/ 18513 w 607639"/>
              <a:gd name="connsiteY73" fmla="*/ 588148 h 606722"/>
              <a:gd name="connsiteX74" fmla="*/ 589037 w 607639"/>
              <a:gd name="connsiteY74" fmla="*/ 588148 h 606722"/>
              <a:gd name="connsiteX75" fmla="*/ 589037 w 607639"/>
              <a:gd name="connsiteY75" fmla="*/ 95447 h 606722"/>
              <a:gd name="connsiteX76" fmla="*/ 122854 w 607639"/>
              <a:gd name="connsiteY76" fmla="*/ 38670 h 606722"/>
              <a:gd name="connsiteX77" fmla="*/ 141342 w 607639"/>
              <a:gd name="connsiteY77" fmla="*/ 38670 h 606722"/>
              <a:gd name="connsiteX78" fmla="*/ 141342 w 607639"/>
              <a:gd name="connsiteY78" fmla="*/ 57229 h 606722"/>
              <a:gd name="connsiteX79" fmla="*/ 122854 w 607639"/>
              <a:gd name="connsiteY79" fmla="*/ 57229 h 606722"/>
              <a:gd name="connsiteX80" fmla="*/ 85737 w 607639"/>
              <a:gd name="connsiteY80" fmla="*/ 38670 h 606722"/>
              <a:gd name="connsiteX81" fmla="*/ 104296 w 607639"/>
              <a:gd name="connsiteY81" fmla="*/ 38670 h 606722"/>
              <a:gd name="connsiteX82" fmla="*/ 104296 w 607639"/>
              <a:gd name="connsiteY82" fmla="*/ 57229 h 606722"/>
              <a:gd name="connsiteX83" fmla="*/ 85737 w 607639"/>
              <a:gd name="connsiteY83" fmla="*/ 57229 h 606722"/>
              <a:gd name="connsiteX84" fmla="*/ 47420 w 607639"/>
              <a:gd name="connsiteY84" fmla="*/ 38670 h 606722"/>
              <a:gd name="connsiteX85" fmla="*/ 65979 w 607639"/>
              <a:gd name="connsiteY85" fmla="*/ 38670 h 606722"/>
              <a:gd name="connsiteX86" fmla="*/ 65979 w 607639"/>
              <a:gd name="connsiteY86" fmla="*/ 57229 h 606722"/>
              <a:gd name="connsiteX87" fmla="*/ 47420 w 607639"/>
              <a:gd name="connsiteY87" fmla="*/ 57229 h 606722"/>
              <a:gd name="connsiteX88" fmla="*/ 18513 w 607639"/>
              <a:gd name="connsiteY88" fmla="*/ 18485 h 606722"/>
              <a:gd name="connsiteX89" fmla="*/ 18513 w 607639"/>
              <a:gd name="connsiteY89" fmla="*/ 75896 h 606722"/>
              <a:gd name="connsiteX90" fmla="*/ 589037 w 607639"/>
              <a:gd name="connsiteY90" fmla="*/ 75896 h 606722"/>
              <a:gd name="connsiteX91" fmla="*/ 589037 w 607639"/>
              <a:gd name="connsiteY91" fmla="*/ 18485 h 606722"/>
              <a:gd name="connsiteX92" fmla="*/ 0 w 607639"/>
              <a:gd name="connsiteY92" fmla="*/ 0 h 606722"/>
              <a:gd name="connsiteX93" fmla="*/ 607639 w 607639"/>
              <a:gd name="connsiteY93" fmla="*/ 0 h 606722"/>
              <a:gd name="connsiteX94" fmla="*/ 607639 w 607639"/>
              <a:gd name="connsiteY94" fmla="*/ 606722 h 606722"/>
              <a:gd name="connsiteX95" fmla="*/ 0 w 607639"/>
              <a:gd name="connsiteY95" fmla="*/ 606722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607639" h="606722">
                <a:moveTo>
                  <a:pt x="114175" y="513928"/>
                </a:moveTo>
                <a:lnTo>
                  <a:pt x="418312" y="513928"/>
                </a:lnTo>
                <a:lnTo>
                  <a:pt x="418312" y="532416"/>
                </a:lnTo>
                <a:lnTo>
                  <a:pt x="114175" y="532416"/>
                </a:lnTo>
                <a:close/>
                <a:moveTo>
                  <a:pt x="47420" y="513928"/>
                </a:moveTo>
                <a:lnTo>
                  <a:pt x="85737" y="513928"/>
                </a:lnTo>
                <a:lnTo>
                  <a:pt x="85737" y="532416"/>
                </a:lnTo>
                <a:lnTo>
                  <a:pt x="47420" y="532416"/>
                </a:lnTo>
                <a:close/>
                <a:moveTo>
                  <a:pt x="114175" y="427556"/>
                </a:moveTo>
                <a:lnTo>
                  <a:pt x="418312" y="427556"/>
                </a:lnTo>
                <a:lnTo>
                  <a:pt x="418312" y="446044"/>
                </a:lnTo>
                <a:lnTo>
                  <a:pt x="114175" y="446044"/>
                </a:lnTo>
                <a:close/>
                <a:moveTo>
                  <a:pt x="47420" y="427556"/>
                </a:moveTo>
                <a:lnTo>
                  <a:pt x="85737" y="427556"/>
                </a:lnTo>
                <a:lnTo>
                  <a:pt x="85737" y="446044"/>
                </a:lnTo>
                <a:lnTo>
                  <a:pt x="47420" y="446044"/>
                </a:lnTo>
                <a:close/>
                <a:moveTo>
                  <a:pt x="520511" y="386981"/>
                </a:moveTo>
                <a:lnTo>
                  <a:pt x="533687" y="400037"/>
                </a:lnTo>
                <a:lnTo>
                  <a:pt x="474841" y="458746"/>
                </a:lnTo>
                <a:lnTo>
                  <a:pt x="439764" y="423752"/>
                </a:lnTo>
                <a:lnTo>
                  <a:pt x="452851" y="410695"/>
                </a:lnTo>
                <a:lnTo>
                  <a:pt x="474841" y="432545"/>
                </a:lnTo>
                <a:close/>
                <a:moveTo>
                  <a:pt x="114175" y="342313"/>
                </a:moveTo>
                <a:lnTo>
                  <a:pt x="418312" y="342313"/>
                </a:lnTo>
                <a:lnTo>
                  <a:pt x="418312" y="360942"/>
                </a:lnTo>
                <a:lnTo>
                  <a:pt x="114175" y="360942"/>
                </a:lnTo>
                <a:close/>
                <a:moveTo>
                  <a:pt x="47420" y="342313"/>
                </a:moveTo>
                <a:lnTo>
                  <a:pt x="85737" y="342313"/>
                </a:lnTo>
                <a:lnTo>
                  <a:pt x="85737" y="360942"/>
                </a:lnTo>
                <a:lnTo>
                  <a:pt x="47420" y="360942"/>
                </a:lnTo>
                <a:close/>
                <a:moveTo>
                  <a:pt x="520511" y="301526"/>
                </a:moveTo>
                <a:lnTo>
                  <a:pt x="533687" y="314595"/>
                </a:lnTo>
                <a:lnTo>
                  <a:pt x="474841" y="373362"/>
                </a:lnTo>
                <a:lnTo>
                  <a:pt x="439764" y="338333"/>
                </a:lnTo>
                <a:lnTo>
                  <a:pt x="452851" y="325264"/>
                </a:lnTo>
                <a:lnTo>
                  <a:pt x="474841" y="347135"/>
                </a:lnTo>
                <a:close/>
                <a:moveTo>
                  <a:pt x="332998" y="257211"/>
                </a:moveTo>
                <a:lnTo>
                  <a:pt x="351557" y="257211"/>
                </a:lnTo>
                <a:lnTo>
                  <a:pt x="351557" y="275699"/>
                </a:lnTo>
                <a:lnTo>
                  <a:pt x="332998" y="275699"/>
                </a:lnTo>
                <a:close/>
                <a:moveTo>
                  <a:pt x="293411" y="257211"/>
                </a:moveTo>
                <a:lnTo>
                  <a:pt x="314440" y="257211"/>
                </a:lnTo>
                <a:lnTo>
                  <a:pt x="314440" y="275699"/>
                </a:lnTo>
                <a:lnTo>
                  <a:pt x="293411" y="275699"/>
                </a:lnTo>
                <a:close/>
                <a:moveTo>
                  <a:pt x="256364" y="257211"/>
                </a:moveTo>
                <a:lnTo>
                  <a:pt x="274852" y="257211"/>
                </a:lnTo>
                <a:lnTo>
                  <a:pt x="274852" y="275699"/>
                </a:lnTo>
                <a:lnTo>
                  <a:pt x="256364" y="275699"/>
                </a:lnTo>
                <a:close/>
                <a:moveTo>
                  <a:pt x="180930" y="218894"/>
                </a:moveTo>
                <a:lnTo>
                  <a:pt x="418312" y="218894"/>
                </a:lnTo>
                <a:lnTo>
                  <a:pt x="418312" y="237453"/>
                </a:lnTo>
                <a:lnTo>
                  <a:pt x="180930" y="237453"/>
                </a:lnTo>
                <a:close/>
                <a:moveTo>
                  <a:pt x="532063" y="123913"/>
                </a:moveTo>
                <a:lnTo>
                  <a:pt x="560430" y="123913"/>
                </a:lnTo>
                <a:lnTo>
                  <a:pt x="560430" y="142401"/>
                </a:lnTo>
                <a:lnTo>
                  <a:pt x="532063" y="142401"/>
                </a:lnTo>
                <a:close/>
                <a:moveTo>
                  <a:pt x="485067" y="123913"/>
                </a:moveTo>
                <a:lnTo>
                  <a:pt x="513434" y="123913"/>
                </a:lnTo>
                <a:lnTo>
                  <a:pt x="513434" y="142401"/>
                </a:lnTo>
                <a:lnTo>
                  <a:pt x="485067" y="142401"/>
                </a:lnTo>
                <a:close/>
                <a:moveTo>
                  <a:pt x="436800" y="123913"/>
                </a:moveTo>
                <a:lnTo>
                  <a:pt x="465308" y="123913"/>
                </a:lnTo>
                <a:lnTo>
                  <a:pt x="465308" y="142401"/>
                </a:lnTo>
                <a:lnTo>
                  <a:pt x="436800" y="142401"/>
                </a:lnTo>
                <a:close/>
                <a:moveTo>
                  <a:pt x="388604" y="123913"/>
                </a:moveTo>
                <a:lnTo>
                  <a:pt x="418312" y="123913"/>
                </a:lnTo>
                <a:lnTo>
                  <a:pt x="418312" y="142401"/>
                </a:lnTo>
                <a:lnTo>
                  <a:pt x="388604" y="142401"/>
                </a:lnTo>
                <a:close/>
                <a:moveTo>
                  <a:pt x="47420" y="123913"/>
                </a:moveTo>
                <a:lnTo>
                  <a:pt x="180930" y="123913"/>
                </a:lnTo>
                <a:lnTo>
                  <a:pt x="180930" y="142401"/>
                </a:lnTo>
                <a:lnTo>
                  <a:pt x="47420" y="142401"/>
                </a:lnTo>
                <a:close/>
                <a:moveTo>
                  <a:pt x="18513" y="95447"/>
                </a:moveTo>
                <a:lnTo>
                  <a:pt x="18513" y="588148"/>
                </a:lnTo>
                <a:lnTo>
                  <a:pt x="589037" y="588148"/>
                </a:lnTo>
                <a:lnTo>
                  <a:pt x="589037" y="95447"/>
                </a:lnTo>
                <a:close/>
                <a:moveTo>
                  <a:pt x="122854" y="38670"/>
                </a:moveTo>
                <a:lnTo>
                  <a:pt x="141342" y="38670"/>
                </a:lnTo>
                <a:lnTo>
                  <a:pt x="141342" y="57229"/>
                </a:lnTo>
                <a:lnTo>
                  <a:pt x="122854" y="57229"/>
                </a:lnTo>
                <a:close/>
                <a:moveTo>
                  <a:pt x="85737" y="38670"/>
                </a:moveTo>
                <a:lnTo>
                  <a:pt x="104296" y="38670"/>
                </a:lnTo>
                <a:lnTo>
                  <a:pt x="104296" y="57229"/>
                </a:lnTo>
                <a:lnTo>
                  <a:pt x="85737" y="57229"/>
                </a:lnTo>
                <a:close/>
                <a:moveTo>
                  <a:pt x="47420" y="38670"/>
                </a:moveTo>
                <a:lnTo>
                  <a:pt x="65979" y="38670"/>
                </a:lnTo>
                <a:lnTo>
                  <a:pt x="65979" y="57229"/>
                </a:lnTo>
                <a:lnTo>
                  <a:pt x="47420" y="57229"/>
                </a:lnTo>
                <a:close/>
                <a:moveTo>
                  <a:pt x="18513" y="18485"/>
                </a:moveTo>
                <a:lnTo>
                  <a:pt x="18513" y="75896"/>
                </a:lnTo>
                <a:lnTo>
                  <a:pt x="589037" y="75896"/>
                </a:lnTo>
                <a:lnTo>
                  <a:pt x="589037" y="18485"/>
                </a:lnTo>
                <a:close/>
                <a:moveTo>
                  <a:pt x="0" y="0"/>
                </a:moveTo>
                <a:lnTo>
                  <a:pt x="607639" y="0"/>
                </a:lnTo>
                <a:lnTo>
                  <a:pt x="607639" y="606722"/>
                </a:lnTo>
                <a:lnTo>
                  <a:pt x="0" y="606722"/>
                </a:lnTo>
                <a:close/>
              </a:path>
            </a:pathLst>
          </a:custGeom>
          <a:solidFill>
            <a:srgbClr val="48C0D8"/>
          </a:solidFill>
          <a:ln>
            <a:noFill/>
          </a:ln>
        </p:spPr>
      </p:sp>
      <p:sp>
        <p:nvSpPr>
          <p:cNvPr id="15" name="browser_342538"/>
          <p:cNvSpPr>
            <a:spLocks noChangeAspect="1"/>
          </p:cNvSpPr>
          <p:nvPr/>
        </p:nvSpPr>
        <p:spPr bwMode="auto">
          <a:xfrm>
            <a:off x="6515489" y="2011971"/>
            <a:ext cx="609685" cy="608767"/>
          </a:xfrm>
          <a:custGeom>
            <a:avLst/>
            <a:gdLst>
              <a:gd name="connsiteX0" fmla="*/ 196595 w 609614"/>
              <a:gd name="connsiteY0" fmla="*/ 549775 h 608697"/>
              <a:gd name="connsiteX1" fmla="*/ 265467 w 609614"/>
              <a:gd name="connsiteY1" fmla="*/ 549775 h 608697"/>
              <a:gd name="connsiteX2" fmla="*/ 265467 w 609614"/>
              <a:gd name="connsiteY2" fmla="*/ 569533 h 608697"/>
              <a:gd name="connsiteX3" fmla="*/ 196595 w 609614"/>
              <a:gd name="connsiteY3" fmla="*/ 569533 h 608697"/>
              <a:gd name="connsiteX4" fmla="*/ 186858 w 609614"/>
              <a:gd name="connsiteY4" fmla="*/ 402515 h 608697"/>
              <a:gd name="connsiteX5" fmla="*/ 176994 w 609614"/>
              <a:gd name="connsiteY5" fmla="*/ 412364 h 608697"/>
              <a:gd name="connsiteX6" fmla="*/ 176994 w 609614"/>
              <a:gd name="connsiteY6" fmla="*/ 579243 h 608697"/>
              <a:gd name="connsiteX7" fmla="*/ 186858 w 609614"/>
              <a:gd name="connsiteY7" fmla="*/ 589092 h 608697"/>
              <a:gd name="connsiteX8" fmla="*/ 275354 w 609614"/>
              <a:gd name="connsiteY8" fmla="*/ 589092 h 608697"/>
              <a:gd name="connsiteX9" fmla="*/ 285126 w 609614"/>
              <a:gd name="connsiteY9" fmla="*/ 579243 h 608697"/>
              <a:gd name="connsiteX10" fmla="*/ 285126 w 609614"/>
              <a:gd name="connsiteY10" fmla="*/ 412364 h 608697"/>
              <a:gd name="connsiteX11" fmla="*/ 275354 w 609614"/>
              <a:gd name="connsiteY11" fmla="*/ 402515 h 608697"/>
              <a:gd name="connsiteX12" fmla="*/ 297110 w 609614"/>
              <a:gd name="connsiteY12" fmla="*/ 392758 h 608697"/>
              <a:gd name="connsiteX13" fmla="*/ 304761 w 609614"/>
              <a:gd name="connsiteY13" fmla="*/ 411996 h 608697"/>
              <a:gd name="connsiteX14" fmla="*/ 337302 w 609614"/>
              <a:gd name="connsiteY14" fmla="*/ 392758 h 608697"/>
              <a:gd name="connsiteX15" fmla="*/ 452324 w 609614"/>
              <a:gd name="connsiteY15" fmla="*/ 353462 h 608697"/>
              <a:gd name="connsiteX16" fmla="*/ 570309 w 609614"/>
              <a:gd name="connsiteY16" fmla="*/ 353462 h 608697"/>
              <a:gd name="connsiteX17" fmla="*/ 570309 w 609614"/>
              <a:gd name="connsiteY17" fmla="*/ 373079 h 608697"/>
              <a:gd name="connsiteX18" fmla="*/ 452324 w 609614"/>
              <a:gd name="connsiteY18" fmla="*/ 373079 h 608697"/>
              <a:gd name="connsiteX19" fmla="*/ 108114 w 609614"/>
              <a:gd name="connsiteY19" fmla="*/ 314163 h 608697"/>
              <a:gd name="connsiteX20" fmla="*/ 98341 w 609614"/>
              <a:gd name="connsiteY20" fmla="*/ 324011 h 608697"/>
              <a:gd name="connsiteX21" fmla="*/ 108114 w 609614"/>
              <a:gd name="connsiteY21" fmla="*/ 333859 h 608697"/>
              <a:gd name="connsiteX22" fmla="*/ 117979 w 609614"/>
              <a:gd name="connsiteY22" fmla="*/ 324011 h 608697"/>
              <a:gd name="connsiteX23" fmla="*/ 108114 w 609614"/>
              <a:gd name="connsiteY23" fmla="*/ 314163 h 608697"/>
              <a:gd name="connsiteX24" fmla="*/ 452324 w 609614"/>
              <a:gd name="connsiteY24" fmla="*/ 314157 h 608697"/>
              <a:gd name="connsiteX25" fmla="*/ 570309 w 609614"/>
              <a:gd name="connsiteY25" fmla="*/ 314157 h 608697"/>
              <a:gd name="connsiteX26" fmla="*/ 570309 w 609614"/>
              <a:gd name="connsiteY26" fmla="*/ 333845 h 608697"/>
              <a:gd name="connsiteX27" fmla="*/ 452324 w 609614"/>
              <a:gd name="connsiteY27" fmla="*/ 333845 h 608697"/>
              <a:gd name="connsiteX28" fmla="*/ 388372 w 609614"/>
              <a:gd name="connsiteY28" fmla="*/ 294546 h 608697"/>
              <a:gd name="connsiteX29" fmla="*/ 363851 w 609614"/>
              <a:gd name="connsiteY29" fmla="*/ 319122 h 608697"/>
              <a:gd name="connsiteX30" fmla="*/ 363851 w 609614"/>
              <a:gd name="connsiteY30" fmla="*/ 369655 h 608697"/>
              <a:gd name="connsiteX31" fmla="*/ 304853 w 609614"/>
              <a:gd name="connsiteY31" fmla="*/ 431878 h 608697"/>
              <a:gd name="connsiteX32" fmla="*/ 304853 w 609614"/>
              <a:gd name="connsiteY32" fmla="*/ 559637 h 608697"/>
              <a:gd name="connsiteX33" fmla="*/ 316561 w 609614"/>
              <a:gd name="connsiteY33" fmla="*/ 559637 h 608697"/>
              <a:gd name="connsiteX34" fmla="*/ 352328 w 609614"/>
              <a:gd name="connsiteY34" fmla="*/ 578690 h 608697"/>
              <a:gd name="connsiteX35" fmla="*/ 371687 w 609614"/>
              <a:gd name="connsiteY35" fmla="*/ 589092 h 608697"/>
              <a:gd name="connsiteX36" fmla="*/ 516600 w 609614"/>
              <a:gd name="connsiteY36" fmla="*/ 589092 h 608697"/>
              <a:gd name="connsiteX37" fmla="*/ 550616 w 609614"/>
              <a:gd name="connsiteY37" fmla="*/ 555127 h 608697"/>
              <a:gd name="connsiteX38" fmla="*/ 550616 w 609614"/>
              <a:gd name="connsiteY38" fmla="*/ 446329 h 608697"/>
              <a:gd name="connsiteX39" fmla="*/ 516600 w 609614"/>
              <a:gd name="connsiteY39" fmla="*/ 412364 h 608697"/>
              <a:gd name="connsiteX40" fmla="*/ 444512 w 609614"/>
              <a:gd name="connsiteY40" fmla="*/ 412364 h 608697"/>
              <a:gd name="connsiteX41" fmla="*/ 412985 w 609614"/>
              <a:gd name="connsiteY41" fmla="*/ 380885 h 608697"/>
              <a:gd name="connsiteX42" fmla="*/ 412985 w 609614"/>
              <a:gd name="connsiteY42" fmla="*/ 319122 h 608697"/>
              <a:gd name="connsiteX43" fmla="*/ 388372 w 609614"/>
              <a:gd name="connsiteY43" fmla="*/ 294546 h 608697"/>
              <a:gd name="connsiteX44" fmla="*/ 452324 w 609614"/>
              <a:gd name="connsiteY44" fmla="*/ 274923 h 608697"/>
              <a:gd name="connsiteX45" fmla="*/ 570309 w 609614"/>
              <a:gd name="connsiteY45" fmla="*/ 274923 h 608697"/>
              <a:gd name="connsiteX46" fmla="*/ 570309 w 609614"/>
              <a:gd name="connsiteY46" fmla="*/ 294540 h 608697"/>
              <a:gd name="connsiteX47" fmla="*/ 452324 w 609614"/>
              <a:gd name="connsiteY47" fmla="*/ 294540 h 608697"/>
              <a:gd name="connsiteX48" fmla="*/ 275361 w 609614"/>
              <a:gd name="connsiteY48" fmla="*/ 265108 h 608697"/>
              <a:gd name="connsiteX49" fmla="*/ 265496 w 609614"/>
              <a:gd name="connsiteY49" fmla="*/ 274955 h 608697"/>
              <a:gd name="connsiteX50" fmla="*/ 275361 w 609614"/>
              <a:gd name="connsiteY50" fmla="*/ 284711 h 608697"/>
              <a:gd name="connsiteX51" fmla="*/ 285134 w 609614"/>
              <a:gd name="connsiteY51" fmla="*/ 274955 h 608697"/>
              <a:gd name="connsiteX52" fmla="*/ 275361 w 609614"/>
              <a:gd name="connsiteY52" fmla="*/ 265108 h 608697"/>
              <a:gd name="connsiteX53" fmla="*/ 432636 w 609614"/>
              <a:gd name="connsiteY53" fmla="*/ 235618 h 608697"/>
              <a:gd name="connsiteX54" fmla="*/ 570309 w 609614"/>
              <a:gd name="connsiteY54" fmla="*/ 235618 h 608697"/>
              <a:gd name="connsiteX55" fmla="*/ 570309 w 609614"/>
              <a:gd name="connsiteY55" fmla="*/ 255235 h 608697"/>
              <a:gd name="connsiteX56" fmla="*/ 432636 w 609614"/>
              <a:gd name="connsiteY56" fmla="*/ 255235 h 608697"/>
              <a:gd name="connsiteX57" fmla="*/ 432636 w 609614"/>
              <a:gd name="connsiteY57" fmla="*/ 196313 h 608697"/>
              <a:gd name="connsiteX58" fmla="*/ 570309 w 609614"/>
              <a:gd name="connsiteY58" fmla="*/ 196313 h 608697"/>
              <a:gd name="connsiteX59" fmla="*/ 570309 w 609614"/>
              <a:gd name="connsiteY59" fmla="*/ 216001 h 608697"/>
              <a:gd name="connsiteX60" fmla="*/ 432636 w 609614"/>
              <a:gd name="connsiteY60" fmla="*/ 216001 h 608697"/>
              <a:gd name="connsiteX61" fmla="*/ 344141 w 609614"/>
              <a:gd name="connsiteY61" fmla="*/ 176753 h 608697"/>
              <a:gd name="connsiteX62" fmla="*/ 334368 w 609614"/>
              <a:gd name="connsiteY62" fmla="*/ 186601 h 608697"/>
              <a:gd name="connsiteX63" fmla="*/ 344141 w 609614"/>
              <a:gd name="connsiteY63" fmla="*/ 196357 h 608697"/>
              <a:gd name="connsiteX64" fmla="*/ 354006 w 609614"/>
              <a:gd name="connsiteY64" fmla="*/ 186601 h 608697"/>
              <a:gd name="connsiteX65" fmla="*/ 344141 w 609614"/>
              <a:gd name="connsiteY65" fmla="*/ 176753 h 608697"/>
              <a:gd name="connsiteX66" fmla="*/ 196624 w 609614"/>
              <a:gd name="connsiteY66" fmla="*/ 176753 h 608697"/>
              <a:gd name="connsiteX67" fmla="*/ 186851 w 609614"/>
              <a:gd name="connsiteY67" fmla="*/ 186601 h 608697"/>
              <a:gd name="connsiteX68" fmla="*/ 196624 w 609614"/>
              <a:gd name="connsiteY68" fmla="*/ 196357 h 608697"/>
              <a:gd name="connsiteX69" fmla="*/ 206489 w 609614"/>
              <a:gd name="connsiteY69" fmla="*/ 186601 h 608697"/>
              <a:gd name="connsiteX70" fmla="*/ 196624 w 609614"/>
              <a:gd name="connsiteY70" fmla="*/ 176753 h 608697"/>
              <a:gd name="connsiteX71" fmla="*/ 432636 w 609614"/>
              <a:gd name="connsiteY71" fmla="*/ 157149 h 608697"/>
              <a:gd name="connsiteX72" fmla="*/ 570309 w 609614"/>
              <a:gd name="connsiteY72" fmla="*/ 157149 h 608697"/>
              <a:gd name="connsiteX73" fmla="*/ 570309 w 609614"/>
              <a:gd name="connsiteY73" fmla="*/ 176696 h 608697"/>
              <a:gd name="connsiteX74" fmla="*/ 432636 w 609614"/>
              <a:gd name="connsiteY74" fmla="*/ 176696 h 608697"/>
              <a:gd name="connsiteX75" fmla="*/ 196624 w 609614"/>
              <a:gd name="connsiteY75" fmla="*/ 157149 h 608697"/>
              <a:gd name="connsiteX76" fmla="*/ 226127 w 609614"/>
              <a:gd name="connsiteY76" fmla="*/ 186601 h 608697"/>
              <a:gd name="connsiteX77" fmla="*/ 222716 w 609614"/>
              <a:gd name="connsiteY77" fmla="*/ 200130 h 608697"/>
              <a:gd name="connsiteX78" fmla="*/ 263652 w 609614"/>
              <a:gd name="connsiteY78" fmla="*/ 247897 h 608697"/>
              <a:gd name="connsiteX79" fmla="*/ 275361 w 609614"/>
              <a:gd name="connsiteY79" fmla="*/ 245504 h 608697"/>
              <a:gd name="connsiteX80" fmla="*/ 286794 w 609614"/>
              <a:gd name="connsiteY80" fmla="*/ 247805 h 608697"/>
              <a:gd name="connsiteX81" fmla="*/ 321921 w 609614"/>
              <a:gd name="connsiteY81" fmla="*/ 205744 h 608697"/>
              <a:gd name="connsiteX82" fmla="*/ 314637 w 609614"/>
              <a:gd name="connsiteY82" fmla="*/ 186601 h 608697"/>
              <a:gd name="connsiteX83" fmla="*/ 344141 w 609614"/>
              <a:gd name="connsiteY83" fmla="*/ 157149 h 608697"/>
              <a:gd name="connsiteX84" fmla="*/ 373644 w 609614"/>
              <a:gd name="connsiteY84" fmla="*/ 186601 h 608697"/>
              <a:gd name="connsiteX85" fmla="*/ 344141 w 609614"/>
              <a:gd name="connsiteY85" fmla="*/ 216052 h 608697"/>
              <a:gd name="connsiteX86" fmla="*/ 339347 w 609614"/>
              <a:gd name="connsiteY86" fmla="*/ 215500 h 608697"/>
              <a:gd name="connsiteX87" fmla="*/ 301269 w 609614"/>
              <a:gd name="connsiteY87" fmla="*/ 261150 h 608697"/>
              <a:gd name="connsiteX88" fmla="*/ 304864 w 609614"/>
              <a:gd name="connsiteY88" fmla="*/ 274955 h 608697"/>
              <a:gd name="connsiteX89" fmla="*/ 275361 w 609614"/>
              <a:gd name="connsiteY89" fmla="*/ 304407 h 608697"/>
              <a:gd name="connsiteX90" fmla="*/ 245858 w 609614"/>
              <a:gd name="connsiteY90" fmla="*/ 274955 h 608697"/>
              <a:gd name="connsiteX91" fmla="*/ 249269 w 609614"/>
              <a:gd name="connsiteY91" fmla="*/ 261334 h 608697"/>
              <a:gd name="connsiteX92" fmla="*/ 208333 w 609614"/>
              <a:gd name="connsiteY92" fmla="*/ 213567 h 608697"/>
              <a:gd name="connsiteX93" fmla="*/ 196624 w 609614"/>
              <a:gd name="connsiteY93" fmla="*/ 216052 h 608697"/>
              <a:gd name="connsiteX94" fmla="*/ 187035 w 609614"/>
              <a:gd name="connsiteY94" fmla="*/ 214304 h 608697"/>
              <a:gd name="connsiteX95" fmla="*/ 129780 w 609614"/>
              <a:gd name="connsiteY95" fmla="*/ 304131 h 608697"/>
              <a:gd name="connsiteX96" fmla="*/ 137617 w 609614"/>
              <a:gd name="connsiteY96" fmla="*/ 324011 h 608697"/>
              <a:gd name="connsiteX97" fmla="*/ 108114 w 609614"/>
              <a:gd name="connsiteY97" fmla="*/ 353462 h 608697"/>
              <a:gd name="connsiteX98" fmla="*/ 78610 w 609614"/>
              <a:gd name="connsiteY98" fmla="*/ 324011 h 608697"/>
              <a:gd name="connsiteX99" fmla="*/ 108114 w 609614"/>
              <a:gd name="connsiteY99" fmla="*/ 294559 h 608697"/>
              <a:gd name="connsiteX100" fmla="*/ 112355 w 609614"/>
              <a:gd name="connsiteY100" fmla="*/ 295019 h 608697"/>
              <a:gd name="connsiteX101" fmla="*/ 171638 w 609614"/>
              <a:gd name="connsiteY101" fmla="*/ 201971 h 608697"/>
              <a:gd name="connsiteX102" fmla="*/ 167120 w 609614"/>
              <a:gd name="connsiteY102" fmla="*/ 186601 h 608697"/>
              <a:gd name="connsiteX103" fmla="*/ 196624 w 609614"/>
              <a:gd name="connsiteY103" fmla="*/ 157149 h 608697"/>
              <a:gd name="connsiteX104" fmla="*/ 58998 w 609614"/>
              <a:gd name="connsiteY104" fmla="*/ 137424 h 608697"/>
              <a:gd name="connsiteX105" fmla="*/ 58998 w 609614"/>
              <a:gd name="connsiteY105" fmla="*/ 373061 h 608697"/>
              <a:gd name="connsiteX106" fmla="*/ 343847 w 609614"/>
              <a:gd name="connsiteY106" fmla="*/ 373061 h 608697"/>
              <a:gd name="connsiteX107" fmla="*/ 344124 w 609614"/>
              <a:gd name="connsiteY107" fmla="*/ 369655 h 608697"/>
              <a:gd name="connsiteX108" fmla="*/ 344124 w 609614"/>
              <a:gd name="connsiteY108" fmla="*/ 319122 h 608697"/>
              <a:gd name="connsiteX109" fmla="*/ 388372 w 609614"/>
              <a:gd name="connsiteY109" fmla="*/ 274940 h 608697"/>
              <a:gd name="connsiteX110" fmla="*/ 393350 w 609614"/>
              <a:gd name="connsiteY110" fmla="*/ 275400 h 608697"/>
              <a:gd name="connsiteX111" fmla="*/ 393350 w 609614"/>
              <a:gd name="connsiteY111" fmla="*/ 137424 h 608697"/>
              <a:gd name="connsiteX112" fmla="*/ 432636 w 609614"/>
              <a:gd name="connsiteY112" fmla="*/ 117844 h 608697"/>
              <a:gd name="connsiteX113" fmla="*/ 570309 w 609614"/>
              <a:gd name="connsiteY113" fmla="*/ 117844 h 608697"/>
              <a:gd name="connsiteX114" fmla="*/ 570309 w 609614"/>
              <a:gd name="connsiteY114" fmla="*/ 137461 h 608697"/>
              <a:gd name="connsiteX115" fmla="*/ 432636 w 609614"/>
              <a:gd name="connsiteY115" fmla="*/ 137461 h 608697"/>
              <a:gd name="connsiteX116" fmla="*/ 19635 w 609614"/>
              <a:gd name="connsiteY116" fmla="*/ 98213 h 608697"/>
              <a:gd name="connsiteX117" fmla="*/ 19635 w 609614"/>
              <a:gd name="connsiteY117" fmla="*/ 412364 h 608697"/>
              <a:gd name="connsiteX118" fmla="*/ 157359 w 609614"/>
              <a:gd name="connsiteY118" fmla="*/ 412364 h 608697"/>
              <a:gd name="connsiteX119" fmla="*/ 165010 w 609614"/>
              <a:gd name="connsiteY119" fmla="*/ 392758 h 608697"/>
              <a:gd name="connsiteX120" fmla="*/ 39363 w 609614"/>
              <a:gd name="connsiteY120" fmla="*/ 392758 h 608697"/>
              <a:gd name="connsiteX121" fmla="*/ 39363 w 609614"/>
              <a:gd name="connsiteY121" fmla="*/ 117819 h 608697"/>
              <a:gd name="connsiteX122" fmla="*/ 412985 w 609614"/>
              <a:gd name="connsiteY122" fmla="*/ 117819 h 608697"/>
              <a:gd name="connsiteX123" fmla="*/ 412985 w 609614"/>
              <a:gd name="connsiteY123" fmla="*/ 282396 h 608697"/>
              <a:gd name="connsiteX124" fmla="*/ 432621 w 609614"/>
              <a:gd name="connsiteY124" fmla="*/ 319122 h 608697"/>
              <a:gd name="connsiteX125" fmla="*/ 432621 w 609614"/>
              <a:gd name="connsiteY125" fmla="*/ 380885 h 608697"/>
              <a:gd name="connsiteX126" fmla="*/ 444512 w 609614"/>
              <a:gd name="connsiteY126" fmla="*/ 392758 h 608697"/>
              <a:gd name="connsiteX127" fmla="*/ 516600 w 609614"/>
              <a:gd name="connsiteY127" fmla="*/ 392758 h 608697"/>
              <a:gd name="connsiteX128" fmla="*/ 558083 w 609614"/>
              <a:gd name="connsiteY128" fmla="*/ 412364 h 608697"/>
              <a:gd name="connsiteX129" fmla="*/ 589979 w 609614"/>
              <a:gd name="connsiteY129" fmla="*/ 412364 h 608697"/>
              <a:gd name="connsiteX130" fmla="*/ 589979 w 609614"/>
              <a:gd name="connsiteY130" fmla="*/ 98213 h 608697"/>
              <a:gd name="connsiteX131" fmla="*/ 117985 w 609614"/>
              <a:gd name="connsiteY131" fmla="*/ 39305 h 608697"/>
              <a:gd name="connsiteX132" fmla="*/ 137602 w 609614"/>
              <a:gd name="connsiteY132" fmla="*/ 39305 h 608697"/>
              <a:gd name="connsiteX133" fmla="*/ 137602 w 609614"/>
              <a:gd name="connsiteY133" fmla="*/ 58922 h 608697"/>
              <a:gd name="connsiteX134" fmla="*/ 117985 w 609614"/>
              <a:gd name="connsiteY134" fmla="*/ 58922 h 608697"/>
              <a:gd name="connsiteX135" fmla="*/ 78610 w 609614"/>
              <a:gd name="connsiteY135" fmla="*/ 39305 h 608697"/>
              <a:gd name="connsiteX136" fmla="*/ 98368 w 609614"/>
              <a:gd name="connsiteY136" fmla="*/ 39305 h 608697"/>
              <a:gd name="connsiteX137" fmla="*/ 98368 w 609614"/>
              <a:gd name="connsiteY137" fmla="*/ 58922 h 608697"/>
              <a:gd name="connsiteX138" fmla="*/ 78610 w 609614"/>
              <a:gd name="connsiteY138" fmla="*/ 58922 h 608697"/>
              <a:gd name="connsiteX139" fmla="*/ 39375 w 609614"/>
              <a:gd name="connsiteY139" fmla="*/ 39305 h 608697"/>
              <a:gd name="connsiteX140" fmla="*/ 58992 w 609614"/>
              <a:gd name="connsiteY140" fmla="*/ 39305 h 608697"/>
              <a:gd name="connsiteX141" fmla="*/ 58992 w 609614"/>
              <a:gd name="connsiteY141" fmla="*/ 58922 h 608697"/>
              <a:gd name="connsiteX142" fmla="*/ 39375 w 609614"/>
              <a:gd name="connsiteY142" fmla="*/ 58922 h 608697"/>
              <a:gd name="connsiteX143" fmla="*/ 19635 w 609614"/>
              <a:gd name="connsiteY143" fmla="*/ 19606 h 608697"/>
              <a:gd name="connsiteX144" fmla="*/ 19635 w 609614"/>
              <a:gd name="connsiteY144" fmla="*/ 78515 h 608697"/>
              <a:gd name="connsiteX145" fmla="*/ 589979 w 609614"/>
              <a:gd name="connsiteY145" fmla="*/ 78515 h 608697"/>
              <a:gd name="connsiteX146" fmla="*/ 589979 w 609614"/>
              <a:gd name="connsiteY146" fmla="*/ 19606 h 608697"/>
              <a:gd name="connsiteX147" fmla="*/ 0 w 609614"/>
              <a:gd name="connsiteY147" fmla="*/ 0 h 608697"/>
              <a:gd name="connsiteX148" fmla="*/ 609614 w 609614"/>
              <a:gd name="connsiteY148" fmla="*/ 0 h 608697"/>
              <a:gd name="connsiteX149" fmla="*/ 609614 w 609614"/>
              <a:gd name="connsiteY149" fmla="*/ 431970 h 608697"/>
              <a:gd name="connsiteX150" fmla="*/ 568316 w 609614"/>
              <a:gd name="connsiteY150" fmla="*/ 431970 h 608697"/>
              <a:gd name="connsiteX151" fmla="*/ 570344 w 609614"/>
              <a:gd name="connsiteY151" fmla="*/ 446329 h 608697"/>
              <a:gd name="connsiteX152" fmla="*/ 570344 w 609614"/>
              <a:gd name="connsiteY152" fmla="*/ 555127 h 608697"/>
              <a:gd name="connsiteX153" fmla="*/ 516600 w 609614"/>
              <a:gd name="connsiteY153" fmla="*/ 608697 h 608697"/>
              <a:gd name="connsiteX154" fmla="*/ 371687 w 609614"/>
              <a:gd name="connsiteY154" fmla="*/ 608697 h 608697"/>
              <a:gd name="connsiteX155" fmla="*/ 336012 w 609614"/>
              <a:gd name="connsiteY155" fmla="*/ 589644 h 608697"/>
              <a:gd name="connsiteX156" fmla="*/ 316561 w 609614"/>
              <a:gd name="connsiteY156" fmla="*/ 579243 h 608697"/>
              <a:gd name="connsiteX157" fmla="*/ 304853 w 609614"/>
              <a:gd name="connsiteY157" fmla="*/ 579243 h 608697"/>
              <a:gd name="connsiteX158" fmla="*/ 275354 w 609614"/>
              <a:gd name="connsiteY158" fmla="*/ 608697 h 608697"/>
              <a:gd name="connsiteX159" fmla="*/ 186858 w 609614"/>
              <a:gd name="connsiteY159" fmla="*/ 608697 h 608697"/>
              <a:gd name="connsiteX160" fmla="*/ 157359 w 609614"/>
              <a:gd name="connsiteY160" fmla="*/ 579243 h 608697"/>
              <a:gd name="connsiteX161" fmla="*/ 157359 w 609614"/>
              <a:gd name="connsiteY161" fmla="*/ 431970 h 608697"/>
              <a:gd name="connsiteX162" fmla="*/ 0 w 609614"/>
              <a:gd name="connsiteY162" fmla="*/ 431970 h 608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</a:cxnLst>
            <a:rect l="l" t="t" r="r" b="b"/>
            <a:pathLst>
              <a:path w="609614" h="608697">
                <a:moveTo>
                  <a:pt x="196595" y="549775"/>
                </a:moveTo>
                <a:lnTo>
                  <a:pt x="265467" y="549775"/>
                </a:lnTo>
                <a:lnTo>
                  <a:pt x="265467" y="569533"/>
                </a:lnTo>
                <a:lnTo>
                  <a:pt x="196595" y="569533"/>
                </a:lnTo>
                <a:close/>
                <a:moveTo>
                  <a:pt x="186858" y="402515"/>
                </a:moveTo>
                <a:cubicBezTo>
                  <a:pt x="181419" y="402515"/>
                  <a:pt x="176994" y="406933"/>
                  <a:pt x="176994" y="412364"/>
                </a:cubicBezTo>
                <a:lnTo>
                  <a:pt x="176994" y="579243"/>
                </a:lnTo>
                <a:cubicBezTo>
                  <a:pt x="176994" y="584673"/>
                  <a:pt x="181419" y="589092"/>
                  <a:pt x="186858" y="589092"/>
                </a:cubicBezTo>
                <a:lnTo>
                  <a:pt x="275354" y="589092"/>
                </a:lnTo>
                <a:cubicBezTo>
                  <a:pt x="280701" y="589092"/>
                  <a:pt x="285126" y="584673"/>
                  <a:pt x="285126" y="579243"/>
                </a:cubicBezTo>
                <a:lnTo>
                  <a:pt x="285126" y="412364"/>
                </a:lnTo>
                <a:cubicBezTo>
                  <a:pt x="285126" y="406933"/>
                  <a:pt x="280701" y="402515"/>
                  <a:pt x="275354" y="402515"/>
                </a:cubicBezTo>
                <a:close/>
                <a:moveTo>
                  <a:pt x="297110" y="392758"/>
                </a:moveTo>
                <a:cubicBezTo>
                  <a:pt x="301811" y="397913"/>
                  <a:pt x="304669" y="404632"/>
                  <a:pt x="304761" y="411996"/>
                </a:cubicBezTo>
                <a:cubicBezTo>
                  <a:pt x="318404" y="410891"/>
                  <a:pt x="330296" y="403620"/>
                  <a:pt x="337302" y="392758"/>
                </a:cubicBezTo>
                <a:close/>
                <a:moveTo>
                  <a:pt x="452324" y="353462"/>
                </a:moveTo>
                <a:lnTo>
                  <a:pt x="570309" y="353462"/>
                </a:lnTo>
                <a:lnTo>
                  <a:pt x="570309" y="373079"/>
                </a:lnTo>
                <a:lnTo>
                  <a:pt x="452324" y="373079"/>
                </a:lnTo>
                <a:close/>
                <a:moveTo>
                  <a:pt x="108114" y="314163"/>
                </a:moveTo>
                <a:cubicBezTo>
                  <a:pt x="102766" y="314163"/>
                  <a:pt x="98341" y="318581"/>
                  <a:pt x="98341" y="324011"/>
                </a:cubicBezTo>
                <a:cubicBezTo>
                  <a:pt x="98341" y="329441"/>
                  <a:pt x="102766" y="333859"/>
                  <a:pt x="108114" y="333859"/>
                </a:cubicBezTo>
                <a:cubicBezTo>
                  <a:pt x="113553" y="333859"/>
                  <a:pt x="117979" y="329441"/>
                  <a:pt x="117979" y="324011"/>
                </a:cubicBezTo>
                <a:cubicBezTo>
                  <a:pt x="117979" y="318581"/>
                  <a:pt x="113553" y="314163"/>
                  <a:pt x="108114" y="314163"/>
                </a:cubicBezTo>
                <a:close/>
                <a:moveTo>
                  <a:pt x="452324" y="314157"/>
                </a:moveTo>
                <a:lnTo>
                  <a:pt x="570309" y="314157"/>
                </a:lnTo>
                <a:lnTo>
                  <a:pt x="570309" y="333845"/>
                </a:lnTo>
                <a:lnTo>
                  <a:pt x="452324" y="333845"/>
                </a:lnTo>
                <a:close/>
                <a:moveTo>
                  <a:pt x="388372" y="294546"/>
                </a:moveTo>
                <a:cubicBezTo>
                  <a:pt x="374821" y="294546"/>
                  <a:pt x="363851" y="305591"/>
                  <a:pt x="363851" y="319122"/>
                </a:cubicBezTo>
                <a:lnTo>
                  <a:pt x="363851" y="369655"/>
                </a:lnTo>
                <a:cubicBezTo>
                  <a:pt x="363851" y="402883"/>
                  <a:pt x="337671" y="430129"/>
                  <a:pt x="304853" y="431878"/>
                </a:cubicBezTo>
                <a:lnTo>
                  <a:pt x="304853" y="559637"/>
                </a:lnTo>
                <a:lnTo>
                  <a:pt x="316561" y="559637"/>
                </a:lnTo>
                <a:cubicBezTo>
                  <a:pt x="331034" y="559637"/>
                  <a:pt x="344400" y="566817"/>
                  <a:pt x="352328" y="578690"/>
                </a:cubicBezTo>
                <a:cubicBezTo>
                  <a:pt x="356661" y="585226"/>
                  <a:pt x="363943" y="589092"/>
                  <a:pt x="371687" y="589092"/>
                </a:cubicBezTo>
                <a:lnTo>
                  <a:pt x="516600" y="589092"/>
                </a:lnTo>
                <a:cubicBezTo>
                  <a:pt x="535406" y="589092"/>
                  <a:pt x="550616" y="573812"/>
                  <a:pt x="550616" y="555127"/>
                </a:cubicBezTo>
                <a:lnTo>
                  <a:pt x="550616" y="446329"/>
                </a:lnTo>
                <a:cubicBezTo>
                  <a:pt x="550616" y="427644"/>
                  <a:pt x="535406" y="412364"/>
                  <a:pt x="516600" y="412364"/>
                </a:cubicBezTo>
                <a:lnTo>
                  <a:pt x="444512" y="412364"/>
                </a:lnTo>
                <a:cubicBezTo>
                  <a:pt x="427090" y="412364"/>
                  <a:pt x="412985" y="398281"/>
                  <a:pt x="412985" y="380885"/>
                </a:cubicBezTo>
                <a:lnTo>
                  <a:pt x="412985" y="319122"/>
                </a:lnTo>
                <a:cubicBezTo>
                  <a:pt x="412985" y="305591"/>
                  <a:pt x="401923" y="294546"/>
                  <a:pt x="388372" y="294546"/>
                </a:cubicBezTo>
                <a:close/>
                <a:moveTo>
                  <a:pt x="452324" y="274923"/>
                </a:moveTo>
                <a:lnTo>
                  <a:pt x="570309" y="274923"/>
                </a:lnTo>
                <a:lnTo>
                  <a:pt x="570309" y="294540"/>
                </a:lnTo>
                <a:lnTo>
                  <a:pt x="452324" y="294540"/>
                </a:lnTo>
                <a:close/>
                <a:moveTo>
                  <a:pt x="275361" y="265108"/>
                </a:moveTo>
                <a:cubicBezTo>
                  <a:pt x="269921" y="265108"/>
                  <a:pt x="265496" y="269525"/>
                  <a:pt x="265496" y="274955"/>
                </a:cubicBezTo>
                <a:cubicBezTo>
                  <a:pt x="265496" y="280386"/>
                  <a:pt x="269921" y="284711"/>
                  <a:pt x="275361" y="284711"/>
                </a:cubicBezTo>
                <a:cubicBezTo>
                  <a:pt x="280709" y="284711"/>
                  <a:pt x="285134" y="280386"/>
                  <a:pt x="285134" y="274955"/>
                </a:cubicBezTo>
                <a:cubicBezTo>
                  <a:pt x="285134" y="269525"/>
                  <a:pt x="280709" y="265108"/>
                  <a:pt x="275361" y="265108"/>
                </a:cubicBezTo>
                <a:close/>
                <a:moveTo>
                  <a:pt x="432636" y="235618"/>
                </a:moveTo>
                <a:lnTo>
                  <a:pt x="570309" y="235618"/>
                </a:lnTo>
                <a:lnTo>
                  <a:pt x="570309" y="255235"/>
                </a:lnTo>
                <a:lnTo>
                  <a:pt x="432636" y="255235"/>
                </a:lnTo>
                <a:close/>
                <a:moveTo>
                  <a:pt x="432636" y="196313"/>
                </a:moveTo>
                <a:lnTo>
                  <a:pt x="570309" y="196313"/>
                </a:lnTo>
                <a:lnTo>
                  <a:pt x="570309" y="216001"/>
                </a:lnTo>
                <a:lnTo>
                  <a:pt x="432636" y="216001"/>
                </a:lnTo>
                <a:close/>
                <a:moveTo>
                  <a:pt x="344141" y="176753"/>
                </a:moveTo>
                <a:cubicBezTo>
                  <a:pt x="338793" y="176753"/>
                  <a:pt x="334368" y="181171"/>
                  <a:pt x="334368" y="186601"/>
                </a:cubicBezTo>
                <a:cubicBezTo>
                  <a:pt x="334368" y="192031"/>
                  <a:pt x="338793" y="196357"/>
                  <a:pt x="344141" y="196357"/>
                </a:cubicBezTo>
                <a:cubicBezTo>
                  <a:pt x="349581" y="196357"/>
                  <a:pt x="354006" y="192031"/>
                  <a:pt x="354006" y="186601"/>
                </a:cubicBezTo>
                <a:cubicBezTo>
                  <a:pt x="354006" y="181171"/>
                  <a:pt x="349581" y="176753"/>
                  <a:pt x="344141" y="176753"/>
                </a:cubicBezTo>
                <a:close/>
                <a:moveTo>
                  <a:pt x="196624" y="176753"/>
                </a:moveTo>
                <a:cubicBezTo>
                  <a:pt x="191276" y="176753"/>
                  <a:pt x="186851" y="181171"/>
                  <a:pt x="186851" y="186601"/>
                </a:cubicBezTo>
                <a:cubicBezTo>
                  <a:pt x="186851" y="192031"/>
                  <a:pt x="191276" y="196357"/>
                  <a:pt x="196624" y="196357"/>
                </a:cubicBezTo>
                <a:cubicBezTo>
                  <a:pt x="202064" y="196357"/>
                  <a:pt x="206489" y="192031"/>
                  <a:pt x="206489" y="186601"/>
                </a:cubicBezTo>
                <a:cubicBezTo>
                  <a:pt x="206489" y="181171"/>
                  <a:pt x="202064" y="176753"/>
                  <a:pt x="196624" y="176753"/>
                </a:cubicBezTo>
                <a:close/>
                <a:moveTo>
                  <a:pt x="432636" y="157149"/>
                </a:moveTo>
                <a:lnTo>
                  <a:pt x="570309" y="157149"/>
                </a:lnTo>
                <a:lnTo>
                  <a:pt x="570309" y="176696"/>
                </a:lnTo>
                <a:lnTo>
                  <a:pt x="432636" y="176696"/>
                </a:lnTo>
                <a:close/>
                <a:moveTo>
                  <a:pt x="196624" y="157149"/>
                </a:moveTo>
                <a:cubicBezTo>
                  <a:pt x="212943" y="157149"/>
                  <a:pt x="226127" y="170310"/>
                  <a:pt x="226127" y="186601"/>
                </a:cubicBezTo>
                <a:cubicBezTo>
                  <a:pt x="226127" y="191479"/>
                  <a:pt x="224836" y="196081"/>
                  <a:pt x="222716" y="200130"/>
                </a:cubicBezTo>
                <a:lnTo>
                  <a:pt x="263652" y="247897"/>
                </a:lnTo>
                <a:cubicBezTo>
                  <a:pt x="267248" y="246332"/>
                  <a:pt x="271212" y="245504"/>
                  <a:pt x="275361" y="245504"/>
                </a:cubicBezTo>
                <a:cubicBezTo>
                  <a:pt x="279418" y="245504"/>
                  <a:pt x="283290" y="246332"/>
                  <a:pt x="286794" y="247805"/>
                </a:cubicBezTo>
                <a:lnTo>
                  <a:pt x="321921" y="205744"/>
                </a:lnTo>
                <a:cubicBezTo>
                  <a:pt x="317496" y="200590"/>
                  <a:pt x="314637" y="193872"/>
                  <a:pt x="314637" y="186601"/>
                </a:cubicBezTo>
                <a:cubicBezTo>
                  <a:pt x="314637" y="170310"/>
                  <a:pt x="327914" y="157149"/>
                  <a:pt x="344141" y="157149"/>
                </a:cubicBezTo>
                <a:cubicBezTo>
                  <a:pt x="360460" y="157149"/>
                  <a:pt x="373644" y="170310"/>
                  <a:pt x="373644" y="186601"/>
                </a:cubicBezTo>
                <a:cubicBezTo>
                  <a:pt x="373644" y="202799"/>
                  <a:pt x="360460" y="216052"/>
                  <a:pt x="344141" y="216052"/>
                </a:cubicBezTo>
                <a:cubicBezTo>
                  <a:pt x="342481" y="216052"/>
                  <a:pt x="340914" y="215776"/>
                  <a:pt x="339347" y="215500"/>
                </a:cubicBezTo>
                <a:lnTo>
                  <a:pt x="301269" y="261150"/>
                </a:lnTo>
                <a:cubicBezTo>
                  <a:pt x="303481" y="265292"/>
                  <a:pt x="304864" y="269893"/>
                  <a:pt x="304864" y="274955"/>
                </a:cubicBezTo>
                <a:cubicBezTo>
                  <a:pt x="304864" y="291154"/>
                  <a:pt x="291588" y="304407"/>
                  <a:pt x="275361" y="304407"/>
                </a:cubicBezTo>
                <a:cubicBezTo>
                  <a:pt x="259042" y="304407"/>
                  <a:pt x="245858" y="291154"/>
                  <a:pt x="245858" y="274955"/>
                </a:cubicBezTo>
                <a:cubicBezTo>
                  <a:pt x="245858" y="269986"/>
                  <a:pt x="247148" y="265384"/>
                  <a:pt x="249269" y="261334"/>
                </a:cubicBezTo>
                <a:lnTo>
                  <a:pt x="208333" y="213567"/>
                </a:lnTo>
                <a:cubicBezTo>
                  <a:pt x="204737" y="215132"/>
                  <a:pt x="200773" y="216052"/>
                  <a:pt x="196624" y="216052"/>
                </a:cubicBezTo>
                <a:cubicBezTo>
                  <a:pt x="193305" y="216052"/>
                  <a:pt x="190078" y="215316"/>
                  <a:pt x="187035" y="214304"/>
                </a:cubicBezTo>
                <a:lnTo>
                  <a:pt x="129780" y="304131"/>
                </a:lnTo>
                <a:cubicBezTo>
                  <a:pt x="134575" y="309377"/>
                  <a:pt x="137617" y="316372"/>
                  <a:pt x="137617" y="324011"/>
                </a:cubicBezTo>
                <a:cubicBezTo>
                  <a:pt x="137617" y="340209"/>
                  <a:pt x="124433" y="353462"/>
                  <a:pt x="108114" y="353462"/>
                </a:cubicBezTo>
                <a:cubicBezTo>
                  <a:pt x="91887" y="353462"/>
                  <a:pt x="78610" y="340209"/>
                  <a:pt x="78610" y="324011"/>
                </a:cubicBezTo>
                <a:cubicBezTo>
                  <a:pt x="78610" y="307812"/>
                  <a:pt x="91887" y="294559"/>
                  <a:pt x="108114" y="294559"/>
                </a:cubicBezTo>
                <a:cubicBezTo>
                  <a:pt x="109589" y="294559"/>
                  <a:pt x="110972" y="294743"/>
                  <a:pt x="112355" y="295019"/>
                </a:cubicBezTo>
                <a:lnTo>
                  <a:pt x="171638" y="201971"/>
                </a:lnTo>
                <a:cubicBezTo>
                  <a:pt x="168872" y="197461"/>
                  <a:pt x="167120" y="192215"/>
                  <a:pt x="167120" y="186601"/>
                </a:cubicBezTo>
                <a:cubicBezTo>
                  <a:pt x="167120" y="170310"/>
                  <a:pt x="180397" y="157149"/>
                  <a:pt x="196624" y="157149"/>
                </a:cubicBezTo>
                <a:close/>
                <a:moveTo>
                  <a:pt x="58998" y="137424"/>
                </a:moveTo>
                <a:lnTo>
                  <a:pt x="58998" y="373061"/>
                </a:lnTo>
                <a:lnTo>
                  <a:pt x="343847" y="373061"/>
                </a:lnTo>
                <a:cubicBezTo>
                  <a:pt x="343939" y="371956"/>
                  <a:pt x="344124" y="370852"/>
                  <a:pt x="344124" y="369655"/>
                </a:cubicBezTo>
                <a:lnTo>
                  <a:pt x="344124" y="319122"/>
                </a:lnTo>
                <a:cubicBezTo>
                  <a:pt x="344124" y="294730"/>
                  <a:pt x="364036" y="274940"/>
                  <a:pt x="388372" y="274940"/>
                </a:cubicBezTo>
                <a:cubicBezTo>
                  <a:pt x="390124" y="274940"/>
                  <a:pt x="391691" y="275216"/>
                  <a:pt x="393350" y="275400"/>
                </a:cubicBezTo>
                <a:lnTo>
                  <a:pt x="393350" y="137424"/>
                </a:lnTo>
                <a:close/>
                <a:moveTo>
                  <a:pt x="432636" y="117844"/>
                </a:moveTo>
                <a:lnTo>
                  <a:pt x="570309" y="117844"/>
                </a:lnTo>
                <a:lnTo>
                  <a:pt x="570309" y="137461"/>
                </a:lnTo>
                <a:lnTo>
                  <a:pt x="432636" y="137461"/>
                </a:lnTo>
                <a:close/>
                <a:moveTo>
                  <a:pt x="19635" y="98213"/>
                </a:moveTo>
                <a:lnTo>
                  <a:pt x="19635" y="412364"/>
                </a:lnTo>
                <a:lnTo>
                  <a:pt x="157359" y="412364"/>
                </a:lnTo>
                <a:cubicBezTo>
                  <a:pt x="157359" y="404816"/>
                  <a:pt x="160309" y="397913"/>
                  <a:pt x="165010" y="392758"/>
                </a:cubicBezTo>
                <a:lnTo>
                  <a:pt x="39363" y="392758"/>
                </a:lnTo>
                <a:lnTo>
                  <a:pt x="39363" y="117819"/>
                </a:lnTo>
                <a:lnTo>
                  <a:pt x="412985" y="117819"/>
                </a:lnTo>
                <a:lnTo>
                  <a:pt x="412985" y="282396"/>
                </a:lnTo>
                <a:cubicBezTo>
                  <a:pt x="424877" y="290312"/>
                  <a:pt x="432621" y="303842"/>
                  <a:pt x="432621" y="319122"/>
                </a:cubicBezTo>
                <a:lnTo>
                  <a:pt x="432621" y="380885"/>
                </a:lnTo>
                <a:cubicBezTo>
                  <a:pt x="432621" y="387420"/>
                  <a:pt x="437967" y="392758"/>
                  <a:pt x="444512" y="392758"/>
                </a:cubicBezTo>
                <a:lnTo>
                  <a:pt x="516600" y="392758"/>
                </a:lnTo>
                <a:cubicBezTo>
                  <a:pt x="533286" y="392758"/>
                  <a:pt x="548220" y="400398"/>
                  <a:pt x="558083" y="412364"/>
                </a:cubicBezTo>
                <a:lnTo>
                  <a:pt x="589979" y="412364"/>
                </a:lnTo>
                <a:lnTo>
                  <a:pt x="589979" y="98213"/>
                </a:lnTo>
                <a:close/>
                <a:moveTo>
                  <a:pt x="117985" y="39305"/>
                </a:moveTo>
                <a:lnTo>
                  <a:pt x="137602" y="39305"/>
                </a:lnTo>
                <a:lnTo>
                  <a:pt x="137602" y="58922"/>
                </a:lnTo>
                <a:lnTo>
                  <a:pt x="117985" y="58922"/>
                </a:lnTo>
                <a:close/>
                <a:moveTo>
                  <a:pt x="78610" y="39305"/>
                </a:moveTo>
                <a:lnTo>
                  <a:pt x="98368" y="39305"/>
                </a:lnTo>
                <a:lnTo>
                  <a:pt x="98368" y="58922"/>
                </a:lnTo>
                <a:lnTo>
                  <a:pt x="78610" y="58922"/>
                </a:lnTo>
                <a:close/>
                <a:moveTo>
                  <a:pt x="39375" y="39305"/>
                </a:moveTo>
                <a:lnTo>
                  <a:pt x="58992" y="39305"/>
                </a:lnTo>
                <a:lnTo>
                  <a:pt x="58992" y="58922"/>
                </a:lnTo>
                <a:lnTo>
                  <a:pt x="39375" y="58922"/>
                </a:lnTo>
                <a:close/>
                <a:moveTo>
                  <a:pt x="19635" y="19606"/>
                </a:moveTo>
                <a:lnTo>
                  <a:pt x="19635" y="78515"/>
                </a:lnTo>
                <a:lnTo>
                  <a:pt x="589979" y="78515"/>
                </a:lnTo>
                <a:lnTo>
                  <a:pt x="589979" y="19606"/>
                </a:lnTo>
                <a:close/>
                <a:moveTo>
                  <a:pt x="0" y="0"/>
                </a:moveTo>
                <a:lnTo>
                  <a:pt x="609614" y="0"/>
                </a:lnTo>
                <a:lnTo>
                  <a:pt x="609614" y="431970"/>
                </a:lnTo>
                <a:lnTo>
                  <a:pt x="568316" y="431970"/>
                </a:lnTo>
                <a:cubicBezTo>
                  <a:pt x="569606" y="436572"/>
                  <a:pt x="570344" y="441358"/>
                  <a:pt x="570344" y="446329"/>
                </a:cubicBezTo>
                <a:lnTo>
                  <a:pt x="570344" y="555127"/>
                </a:lnTo>
                <a:cubicBezTo>
                  <a:pt x="570344" y="584673"/>
                  <a:pt x="546192" y="608697"/>
                  <a:pt x="516600" y="608697"/>
                </a:cubicBezTo>
                <a:lnTo>
                  <a:pt x="371687" y="608697"/>
                </a:lnTo>
                <a:cubicBezTo>
                  <a:pt x="357306" y="608697"/>
                  <a:pt x="343939" y="601610"/>
                  <a:pt x="336012" y="589644"/>
                </a:cubicBezTo>
                <a:cubicBezTo>
                  <a:pt x="331679" y="583109"/>
                  <a:pt x="324396" y="579243"/>
                  <a:pt x="316561" y="579243"/>
                </a:cubicBezTo>
                <a:lnTo>
                  <a:pt x="304853" y="579243"/>
                </a:lnTo>
                <a:cubicBezTo>
                  <a:pt x="304853" y="595535"/>
                  <a:pt x="291579" y="608697"/>
                  <a:pt x="275354" y="608697"/>
                </a:cubicBezTo>
                <a:lnTo>
                  <a:pt x="186858" y="608697"/>
                </a:lnTo>
                <a:cubicBezTo>
                  <a:pt x="170541" y="608697"/>
                  <a:pt x="157359" y="595535"/>
                  <a:pt x="157359" y="579243"/>
                </a:cubicBezTo>
                <a:lnTo>
                  <a:pt x="157359" y="431970"/>
                </a:lnTo>
                <a:lnTo>
                  <a:pt x="0" y="431970"/>
                </a:lnTo>
                <a:close/>
              </a:path>
            </a:pathLst>
          </a:custGeom>
          <a:solidFill>
            <a:srgbClr val="48C0D8"/>
          </a:solidFill>
          <a:ln>
            <a:noFill/>
          </a:ln>
        </p:spPr>
      </p:sp>
      <p:sp>
        <p:nvSpPr>
          <p:cNvPr id="16" name="browser_161693"/>
          <p:cNvSpPr>
            <a:spLocks noChangeAspect="1"/>
          </p:cNvSpPr>
          <p:nvPr/>
        </p:nvSpPr>
        <p:spPr bwMode="auto">
          <a:xfrm>
            <a:off x="7785489" y="2011971"/>
            <a:ext cx="609685" cy="608691"/>
          </a:xfrm>
          <a:custGeom>
            <a:avLst/>
            <a:gdLst>
              <a:gd name="connsiteX0" fmla="*/ 303058 w 606580"/>
              <a:gd name="connsiteY0" fmla="*/ 507982 h 605592"/>
              <a:gd name="connsiteX1" fmla="*/ 267033 w 606580"/>
              <a:gd name="connsiteY1" fmla="*/ 543577 h 605592"/>
              <a:gd name="connsiteX2" fmla="*/ 303058 w 606580"/>
              <a:gd name="connsiteY2" fmla="*/ 579173 h 605592"/>
              <a:gd name="connsiteX3" fmla="*/ 339083 w 606580"/>
              <a:gd name="connsiteY3" fmla="*/ 543577 h 605592"/>
              <a:gd name="connsiteX4" fmla="*/ 303058 w 606580"/>
              <a:gd name="connsiteY4" fmla="*/ 507982 h 605592"/>
              <a:gd name="connsiteX5" fmla="*/ 99641 w 606580"/>
              <a:gd name="connsiteY5" fmla="*/ 355508 h 605592"/>
              <a:gd name="connsiteX6" fmla="*/ 164982 w 606580"/>
              <a:gd name="connsiteY6" fmla="*/ 420750 h 605592"/>
              <a:gd name="connsiteX7" fmla="*/ 149204 w 606580"/>
              <a:gd name="connsiteY7" fmla="*/ 463473 h 605592"/>
              <a:gd name="connsiteX8" fmla="*/ 65485 w 606580"/>
              <a:gd name="connsiteY8" fmla="*/ 463473 h 605592"/>
              <a:gd name="connsiteX9" fmla="*/ 65485 w 606580"/>
              <a:gd name="connsiteY9" fmla="*/ 365146 h 605592"/>
              <a:gd name="connsiteX10" fmla="*/ 99641 w 606580"/>
              <a:gd name="connsiteY10" fmla="*/ 355508 h 605592"/>
              <a:gd name="connsiteX11" fmla="*/ 384269 w 606580"/>
              <a:gd name="connsiteY11" fmla="*/ 125251 h 605592"/>
              <a:gd name="connsiteX12" fmla="*/ 378698 w 606580"/>
              <a:gd name="connsiteY12" fmla="*/ 128773 h 605592"/>
              <a:gd name="connsiteX13" fmla="*/ 378698 w 606580"/>
              <a:gd name="connsiteY13" fmla="*/ 148055 h 605592"/>
              <a:gd name="connsiteX14" fmla="*/ 381019 w 606580"/>
              <a:gd name="connsiteY14" fmla="*/ 151948 h 605592"/>
              <a:gd name="connsiteX15" fmla="*/ 433848 w 606580"/>
              <a:gd name="connsiteY15" fmla="*/ 175402 h 605592"/>
              <a:gd name="connsiteX16" fmla="*/ 381019 w 606580"/>
              <a:gd name="connsiteY16" fmla="*/ 199874 h 605592"/>
              <a:gd name="connsiteX17" fmla="*/ 378698 w 606580"/>
              <a:gd name="connsiteY17" fmla="*/ 203675 h 605592"/>
              <a:gd name="connsiteX18" fmla="*/ 378698 w 606580"/>
              <a:gd name="connsiteY18" fmla="*/ 222771 h 605592"/>
              <a:gd name="connsiteX19" fmla="*/ 384454 w 606580"/>
              <a:gd name="connsiteY19" fmla="*/ 226479 h 605592"/>
              <a:gd name="connsiteX20" fmla="*/ 463187 w 606580"/>
              <a:gd name="connsiteY20" fmla="*/ 190234 h 605592"/>
              <a:gd name="connsiteX21" fmla="*/ 465601 w 606580"/>
              <a:gd name="connsiteY21" fmla="*/ 186433 h 605592"/>
              <a:gd name="connsiteX22" fmla="*/ 465694 w 606580"/>
              <a:gd name="connsiteY22" fmla="*/ 186433 h 605592"/>
              <a:gd name="connsiteX23" fmla="*/ 465694 w 606580"/>
              <a:gd name="connsiteY23" fmla="*/ 165854 h 605592"/>
              <a:gd name="connsiteX24" fmla="*/ 463373 w 606580"/>
              <a:gd name="connsiteY24" fmla="*/ 162053 h 605592"/>
              <a:gd name="connsiteX25" fmla="*/ 221603 w 606580"/>
              <a:gd name="connsiteY25" fmla="*/ 124602 h 605592"/>
              <a:gd name="connsiteX26" fmla="*/ 142870 w 606580"/>
              <a:gd name="connsiteY26" fmla="*/ 161311 h 605592"/>
              <a:gd name="connsiteX27" fmla="*/ 140456 w 606580"/>
              <a:gd name="connsiteY27" fmla="*/ 165112 h 605592"/>
              <a:gd name="connsiteX28" fmla="*/ 140456 w 606580"/>
              <a:gd name="connsiteY28" fmla="*/ 186248 h 605592"/>
              <a:gd name="connsiteX29" fmla="*/ 142870 w 606580"/>
              <a:gd name="connsiteY29" fmla="*/ 190141 h 605592"/>
              <a:gd name="connsiteX30" fmla="*/ 222068 w 606580"/>
              <a:gd name="connsiteY30" fmla="*/ 226479 h 605592"/>
              <a:gd name="connsiteX31" fmla="*/ 227545 w 606580"/>
              <a:gd name="connsiteY31" fmla="*/ 222957 h 605592"/>
              <a:gd name="connsiteX32" fmla="*/ 227545 w 606580"/>
              <a:gd name="connsiteY32" fmla="*/ 203582 h 605592"/>
              <a:gd name="connsiteX33" fmla="*/ 225131 w 606580"/>
              <a:gd name="connsiteY33" fmla="*/ 199782 h 605592"/>
              <a:gd name="connsiteX34" fmla="*/ 172302 w 606580"/>
              <a:gd name="connsiteY34" fmla="*/ 175031 h 605592"/>
              <a:gd name="connsiteX35" fmla="*/ 225131 w 606580"/>
              <a:gd name="connsiteY35" fmla="*/ 151578 h 605592"/>
              <a:gd name="connsiteX36" fmla="*/ 227545 w 606580"/>
              <a:gd name="connsiteY36" fmla="*/ 147684 h 605592"/>
              <a:gd name="connsiteX37" fmla="*/ 227545 w 606580"/>
              <a:gd name="connsiteY37" fmla="*/ 128310 h 605592"/>
              <a:gd name="connsiteX38" fmla="*/ 221603 w 606580"/>
              <a:gd name="connsiteY38" fmla="*/ 124602 h 605592"/>
              <a:gd name="connsiteX39" fmla="*/ 324662 w 606580"/>
              <a:gd name="connsiteY39" fmla="*/ 102817 h 605592"/>
              <a:gd name="connsiteX40" fmla="*/ 320855 w 606580"/>
              <a:gd name="connsiteY40" fmla="*/ 105228 h 605592"/>
              <a:gd name="connsiteX41" fmla="*/ 248807 w 606580"/>
              <a:gd name="connsiteY41" fmla="*/ 259851 h 605592"/>
              <a:gd name="connsiteX42" fmla="*/ 252521 w 606580"/>
              <a:gd name="connsiteY42" fmla="*/ 265599 h 605592"/>
              <a:gd name="connsiteX43" fmla="*/ 269326 w 606580"/>
              <a:gd name="connsiteY43" fmla="*/ 265599 h 605592"/>
              <a:gd name="connsiteX44" fmla="*/ 273225 w 606580"/>
              <a:gd name="connsiteY44" fmla="*/ 263281 h 605592"/>
              <a:gd name="connsiteX45" fmla="*/ 345274 w 606580"/>
              <a:gd name="connsiteY45" fmla="*/ 108750 h 605592"/>
              <a:gd name="connsiteX46" fmla="*/ 341560 w 606580"/>
              <a:gd name="connsiteY46" fmla="*/ 102817 h 605592"/>
              <a:gd name="connsiteX47" fmla="*/ 65344 w 606580"/>
              <a:gd name="connsiteY47" fmla="*/ 59063 h 605592"/>
              <a:gd name="connsiteX48" fmla="*/ 540249 w 606580"/>
              <a:gd name="connsiteY48" fmla="*/ 59063 h 605592"/>
              <a:gd name="connsiteX49" fmla="*/ 540249 w 606580"/>
              <a:gd name="connsiteY49" fmla="*/ 463050 h 605592"/>
              <a:gd name="connsiteX50" fmla="*/ 203498 w 606580"/>
              <a:gd name="connsiteY50" fmla="*/ 463050 h 605592"/>
              <a:gd name="connsiteX51" fmla="*/ 210183 w 606580"/>
              <a:gd name="connsiteY51" fmla="*/ 440895 h 605592"/>
              <a:gd name="connsiteX52" fmla="*/ 247693 w 606580"/>
              <a:gd name="connsiteY52" fmla="*/ 440895 h 605592"/>
              <a:gd name="connsiteX53" fmla="*/ 247693 w 606580"/>
              <a:gd name="connsiteY53" fmla="*/ 399643 h 605592"/>
              <a:gd name="connsiteX54" fmla="*/ 210183 w 606580"/>
              <a:gd name="connsiteY54" fmla="*/ 399643 h 605592"/>
              <a:gd name="connsiteX55" fmla="*/ 192357 w 606580"/>
              <a:gd name="connsiteY55" fmla="*/ 356816 h 605592"/>
              <a:gd name="connsiteX56" fmla="*/ 218818 w 606580"/>
              <a:gd name="connsiteY56" fmla="*/ 330860 h 605592"/>
              <a:gd name="connsiteX57" fmla="*/ 189479 w 606580"/>
              <a:gd name="connsiteY57" fmla="*/ 301566 h 605592"/>
              <a:gd name="connsiteX58" fmla="*/ 163018 w 606580"/>
              <a:gd name="connsiteY58" fmla="*/ 328079 h 605592"/>
              <a:gd name="connsiteX59" fmla="*/ 120216 w 606580"/>
              <a:gd name="connsiteY59" fmla="*/ 310280 h 605592"/>
              <a:gd name="connsiteX60" fmla="*/ 120216 w 606580"/>
              <a:gd name="connsiteY60" fmla="*/ 272829 h 605592"/>
              <a:gd name="connsiteX61" fmla="*/ 78807 w 606580"/>
              <a:gd name="connsiteY61" fmla="*/ 272829 h 605592"/>
              <a:gd name="connsiteX62" fmla="*/ 78807 w 606580"/>
              <a:gd name="connsiteY62" fmla="*/ 310280 h 605592"/>
              <a:gd name="connsiteX63" fmla="*/ 65344 w 606580"/>
              <a:gd name="connsiteY63" fmla="*/ 313617 h 605592"/>
              <a:gd name="connsiteX64" fmla="*/ 53388 w 606580"/>
              <a:gd name="connsiteY64" fmla="*/ 35132 h 605592"/>
              <a:gd name="connsiteX65" fmla="*/ 41318 w 606580"/>
              <a:gd name="connsiteY65" fmla="*/ 47090 h 605592"/>
              <a:gd name="connsiteX66" fmla="*/ 41318 w 606580"/>
              <a:gd name="connsiteY66" fmla="*/ 475445 h 605592"/>
              <a:gd name="connsiteX67" fmla="*/ 53388 w 606580"/>
              <a:gd name="connsiteY67" fmla="*/ 487496 h 605592"/>
              <a:gd name="connsiteX68" fmla="*/ 552728 w 606580"/>
              <a:gd name="connsiteY68" fmla="*/ 487496 h 605592"/>
              <a:gd name="connsiteX69" fmla="*/ 564798 w 606580"/>
              <a:gd name="connsiteY69" fmla="*/ 475445 h 605592"/>
              <a:gd name="connsiteX70" fmla="*/ 564241 w 606580"/>
              <a:gd name="connsiteY70" fmla="*/ 475445 h 605592"/>
              <a:gd name="connsiteX71" fmla="*/ 564241 w 606580"/>
              <a:gd name="connsiteY71" fmla="*/ 47090 h 605592"/>
              <a:gd name="connsiteX72" fmla="*/ 552264 w 606580"/>
              <a:gd name="connsiteY72" fmla="*/ 35132 h 605592"/>
              <a:gd name="connsiteX73" fmla="*/ 8635 w 606580"/>
              <a:gd name="connsiteY73" fmla="*/ 0 h 605592"/>
              <a:gd name="connsiteX74" fmla="*/ 597481 w 606580"/>
              <a:gd name="connsiteY74" fmla="*/ 0 h 605592"/>
              <a:gd name="connsiteX75" fmla="*/ 606580 w 606580"/>
              <a:gd name="connsiteY75" fmla="*/ 8621 h 605592"/>
              <a:gd name="connsiteX76" fmla="*/ 606580 w 606580"/>
              <a:gd name="connsiteY76" fmla="*/ 596971 h 605592"/>
              <a:gd name="connsiteX77" fmla="*/ 597945 w 606580"/>
              <a:gd name="connsiteY77" fmla="*/ 605592 h 605592"/>
              <a:gd name="connsiteX78" fmla="*/ 8635 w 606580"/>
              <a:gd name="connsiteY78" fmla="*/ 605592 h 605592"/>
              <a:gd name="connsiteX79" fmla="*/ 0 w 606580"/>
              <a:gd name="connsiteY79" fmla="*/ 596971 h 605592"/>
              <a:gd name="connsiteX80" fmla="*/ 0 w 606580"/>
              <a:gd name="connsiteY80" fmla="*/ 8621 h 605592"/>
              <a:gd name="connsiteX81" fmla="*/ 8635 w 606580"/>
              <a:gd name="connsiteY81" fmla="*/ 0 h 60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606580" h="605592">
                <a:moveTo>
                  <a:pt x="303058" y="507982"/>
                </a:moveTo>
                <a:cubicBezTo>
                  <a:pt x="282910" y="507982"/>
                  <a:pt x="267033" y="523833"/>
                  <a:pt x="267033" y="543577"/>
                </a:cubicBezTo>
                <a:cubicBezTo>
                  <a:pt x="267033" y="563322"/>
                  <a:pt x="283374" y="579173"/>
                  <a:pt x="303058" y="579173"/>
                </a:cubicBezTo>
                <a:cubicBezTo>
                  <a:pt x="322742" y="579173"/>
                  <a:pt x="339083" y="563322"/>
                  <a:pt x="339083" y="543577"/>
                </a:cubicBezTo>
                <a:cubicBezTo>
                  <a:pt x="339083" y="523833"/>
                  <a:pt x="322742" y="507982"/>
                  <a:pt x="303058" y="507982"/>
                </a:cubicBezTo>
                <a:close/>
                <a:moveTo>
                  <a:pt x="99641" y="355508"/>
                </a:moveTo>
                <a:cubicBezTo>
                  <a:pt x="135653" y="355508"/>
                  <a:pt x="164982" y="384793"/>
                  <a:pt x="164982" y="420750"/>
                </a:cubicBezTo>
                <a:cubicBezTo>
                  <a:pt x="164982" y="437061"/>
                  <a:pt x="159228" y="451981"/>
                  <a:pt x="149204" y="463473"/>
                </a:cubicBezTo>
                <a:lnTo>
                  <a:pt x="65485" y="463473"/>
                </a:lnTo>
                <a:lnTo>
                  <a:pt x="65485" y="365146"/>
                </a:lnTo>
                <a:cubicBezTo>
                  <a:pt x="75695" y="358844"/>
                  <a:pt x="87204" y="355508"/>
                  <a:pt x="99641" y="355508"/>
                </a:cubicBezTo>
                <a:close/>
                <a:moveTo>
                  <a:pt x="384269" y="125251"/>
                </a:moveTo>
                <a:cubicBezTo>
                  <a:pt x="381669" y="124138"/>
                  <a:pt x="378698" y="125992"/>
                  <a:pt x="378698" y="128773"/>
                </a:cubicBezTo>
                <a:lnTo>
                  <a:pt x="378698" y="148055"/>
                </a:lnTo>
                <a:cubicBezTo>
                  <a:pt x="378698" y="149909"/>
                  <a:pt x="379534" y="151392"/>
                  <a:pt x="381019" y="151948"/>
                </a:cubicBezTo>
                <a:lnTo>
                  <a:pt x="433848" y="175402"/>
                </a:lnTo>
                <a:lnTo>
                  <a:pt x="381019" y="199874"/>
                </a:lnTo>
                <a:cubicBezTo>
                  <a:pt x="379626" y="200894"/>
                  <a:pt x="378698" y="202192"/>
                  <a:pt x="378698" y="203675"/>
                </a:cubicBezTo>
                <a:lnTo>
                  <a:pt x="378698" y="222771"/>
                </a:lnTo>
                <a:cubicBezTo>
                  <a:pt x="378698" y="225738"/>
                  <a:pt x="381762" y="227684"/>
                  <a:pt x="384454" y="226479"/>
                </a:cubicBezTo>
                <a:lnTo>
                  <a:pt x="463187" y="190234"/>
                </a:lnTo>
                <a:cubicBezTo>
                  <a:pt x="464580" y="189214"/>
                  <a:pt x="465601" y="187916"/>
                  <a:pt x="465601" y="186433"/>
                </a:cubicBezTo>
                <a:lnTo>
                  <a:pt x="465694" y="186433"/>
                </a:lnTo>
                <a:lnTo>
                  <a:pt x="465694" y="165854"/>
                </a:lnTo>
                <a:cubicBezTo>
                  <a:pt x="465694" y="163999"/>
                  <a:pt x="464859" y="162516"/>
                  <a:pt x="463373" y="162053"/>
                </a:cubicBezTo>
                <a:close/>
                <a:moveTo>
                  <a:pt x="221603" y="124602"/>
                </a:moveTo>
                <a:lnTo>
                  <a:pt x="142870" y="161311"/>
                </a:lnTo>
                <a:cubicBezTo>
                  <a:pt x="141478" y="162331"/>
                  <a:pt x="140456" y="163629"/>
                  <a:pt x="140456" y="165112"/>
                </a:cubicBezTo>
                <a:lnTo>
                  <a:pt x="140456" y="186248"/>
                </a:lnTo>
                <a:cubicBezTo>
                  <a:pt x="140456" y="188102"/>
                  <a:pt x="141385" y="189585"/>
                  <a:pt x="142870" y="190141"/>
                </a:cubicBezTo>
                <a:lnTo>
                  <a:pt x="222068" y="226479"/>
                </a:lnTo>
                <a:cubicBezTo>
                  <a:pt x="224667" y="227592"/>
                  <a:pt x="227545" y="225738"/>
                  <a:pt x="227545" y="222957"/>
                </a:cubicBezTo>
                <a:lnTo>
                  <a:pt x="227545" y="203582"/>
                </a:lnTo>
                <a:cubicBezTo>
                  <a:pt x="227545" y="201728"/>
                  <a:pt x="226617" y="200245"/>
                  <a:pt x="225131" y="199782"/>
                </a:cubicBezTo>
                <a:lnTo>
                  <a:pt x="172302" y="175031"/>
                </a:lnTo>
                <a:lnTo>
                  <a:pt x="225131" y="151578"/>
                </a:lnTo>
                <a:cubicBezTo>
                  <a:pt x="226524" y="150558"/>
                  <a:pt x="227545" y="149167"/>
                  <a:pt x="227545" y="147684"/>
                </a:cubicBezTo>
                <a:lnTo>
                  <a:pt x="227545" y="128310"/>
                </a:lnTo>
                <a:cubicBezTo>
                  <a:pt x="227545" y="125344"/>
                  <a:pt x="224296" y="123397"/>
                  <a:pt x="221603" y="124602"/>
                </a:cubicBezTo>
                <a:close/>
                <a:moveTo>
                  <a:pt x="324662" y="102817"/>
                </a:moveTo>
                <a:cubicBezTo>
                  <a:pt x="322805" y="102817"/>
                  <a:pt x="321319" y="103744"/>
                  <a:pt x="320855" y="105228"/>
                </a:cubicBezTo>
                <a:lnTo>
                  <a:pt x="248807" y="259851"/>
                </a:lnTo>
                <a:cubicBezTo>
                  <a:pt x="247600" y="262540"/>
                  <a:pt x="249550" y="265599"/>
                  <a:pt x="252521" y="265599"/>
                </a:cubicBezTo>
                <a:lnTo>
                  <a:pt x="269326" y="265599"/>
                </a:lnTo>
                <a:cubicBezTo>
                  <a:pt x="271183" y="265599"/>
                  <a:pt x="272668" y="264765"/>
                  <a:pt x="273225" y="263281"/>
                </a:cubicBezTo>
                <a:lnTo>
                  <a:pt x="345274" y="108750"/>
                </a:lnTo>
                <a:cubicBezTo>
                  <a:pt x="346573" y="105969"/>
                  <a:pt x="344531" y="102817"/>
                  <a:pt x="341560" y="102817"/>
                </a:cubicBezTo>
                <a:close/>
                <a:moveTo>
                  <a:pt x="65344" y="59063"/>
                </a:moveTo>
                <a:lnTo>
                  <a:pt x="540249" y="59063"/>
                </a:lnTo>
                <a:lnTo>
                  <a:pt x="540249" y="463050"/>
                </a:lnTo>
                <a:lnTo>
                  <a:pt x="203498" y="463050"/>
                </a:lnTo>
                <a:cubicBezTo>
                  <a:pt x="206377" y="456190"/>
                  <a:pt x="208698" y="448589"/>
                  <a:pt x="210183" y="440895"/>
                </a:cubicBezTo>
                <a:lnTo>
                  <a:pt x="247693" y="440895"/>
                </a:lnTo>
                <a:lnTo>
                  <a:pt x="247693" y="399643"/>
                </a:lnTo>
                <a:lnTo>
                  <a:pt x="210183" y="399643"/>
                </a:lnTo>
                <a:cubicBezTo>
                  <a:pt x="207212" y="384162"/>
                  <a:pt x="200992" y="369330"/>
                  <a:pt x="192357" y="356816"/>
                </a:cubicBezTo>
                <a:lnTo>
                  <a:pt x="218818" y="330860"/>
                </a:lnTo>
                <a:lnTo>
                  <a:pt x="189479" y="301566"/>
                </a:lnTo>
                <a:lnTo>
                  <a:pt x="163018" y="328079"/>
                </a:lnTo>
                <a:cubicBezTo>
                  <a:pt x="150484" y="319365"/>
                  <a:pt x="136000" y="313061"/>
                  <a:pt x="120216" y="310280"/>
                </a:cubicBezTo>
                <a:lnTo>
                  <a:pt x="120216" y="272829"/>
                </a:lnTo>
                <a:lnTo>
                  <a:pt x="78807" y="272829"/>
                </a:lnTo>
                <a:lnTo>
                  <a:pt x="78807" y="310280"/>
                </a:lnTo>
                <a:cubicBezTo>
                  <a:pt x="73979" y="311207"/>
                  <a:pt x="69708" y="312134"/>
                  <a:pt x="65344" y="313617"/>
                </a:cubicBezTo>
                <a:close/>
                <a:moveTo>
                  <a:pt x="53388" y="35132"/>
                </a:moveTo>
                <a:cubicBezTo>
                  <a:pt x="46703" y="35132"/>
                  <a:pt x="41318" y="40416"/>
                  <a:pt x="41318" y="47090"/>
                </a:cubicBezTo>
                <a:lnTo>
                  <a:pt x="41318" y="475445"/>
                </a:lnTo>
                <a:cubicBezTo>
                  <a:pt x="41318" y="482119"/>
                  <a:pt x="46703" y="487496"/>
                  <a:pt x="53388" y="487496"/>
                </a:cubicBezTo>
                <a:lnTo>
                  <a:pt x="552728" y="487496"/>
                </a:lnTo>
                <a:cubicBezTo>
                  <a:pt x="559413" y="487496"/>
                  <a:pt x="564798" y="482119"/>
                  <a:pt x="564798" y="475445"/>
                </a:cubicBezTo>
                <a:lnTo>
                  <a:pt x="564241" y="475445"/>
                </a:lnTo>
                <a:lnTo>
                  <a:pt x="564241" y="47090"/>
                </a:lnTo>
                <a:cubicBezTo>
                  <a:pt x="564241" y="40416"/>
                  <a:pt x="558949" y="35132"/>
                  <a:pt x="552264" y="35132"/>
                </a:cubicBezTo>
                <a:close/>
                <a:moveTo>
                  <a:pt x="8635" y="0"/>
                </a:moveTo>
                <a:lnTo>
                  <a:pt x="597481" y="0"/>
                </a:lnTo>
                <a:cubicBezTo>
                  <a:pt x="602309" y="0"/>
                  <a:pt x="606116" y="3801"/>
                  <a:pt x="606580" y="8621"/>
                </a:cubicBezTo>
                <a:lnTo>
                  <a:pt x="606580" y="596971"/>
                </a:lnTo>
                <a:cubicBezTo>
                  <a:pt x="606580" y="601791"/>
                  <a:pt x="602773" y="605592"/>
                  <a:pt x="597945" y="605592"/>
                </a:cubicBezTo>
                <a:lnTo>
                  <a:pt x="8635" y="605592"/>
                </a:lnTo>
                <a:cubicBezTo>
                  <a:pt x="3807" y="605592"/>
                  <a:pt x="0" y="601791"/>
                  <a:pt x="0" y="596971"/>
                </a:cubicBezTo>
                <a:lnTo>
                  <a:pt x="0" y="8621"/>
                </a:lnTo>
                <a:cubicBezTo>
                  <a:pt x="0" y="3801"/>
                  <a:pt x="3807" y="0"/>
                  <a:pt x="8635" y="0"/>
                </a:cubicBezTo>
                <a:close/>
              </a:path>
            </a:pathLst>
          </a:custGeom>
          <a:solidFill>
            <a:srgbClr val="48C0D8"/>
          </a:solidFill>
          <a:ln>
            <a:noFill/>
          </a:ln>
        </p:spPr>
      </p:sp>
      <p:sp>
        <p:nvSpPr>
          <p:cNvPr id="17" name="browser_157288"/>
          <p:cNvSpPr>
            <a:spLocks noChangeAspect="1"/>
          </p:cNvSpPr>
          <p:nvPr/>
        </p:nvSpPr>
        <p:spPr bwMode="auto">
          <a:xfrm>
            <a:off x="9055489" y="2011971"/>
            <a:ext cx="609685" cy="513786"/>
          </a:xfrm>
          <a:custGeom>
            <a:avLst/>
            <a:gdLst>
              <a:gd name="connsiteX0" fmla="*/ 366236 w 579692"/>
              <a:gd name="connsiteY0" fmla="*/ 226605 h 488511"/>
              <a:gd name="connsiteX1" fmla="*/ 475003 w 579692"/>
              <a:gd name="connsiteY1" fmla="*/ 272753 h 488511"/>
              <a:gd name="connsiteX2" fmla="*/ 480441 w 579692"/>
              <a:gd name="connsiteY2" fmla="*/ 281575 h 488511"/>
              <a:gd name="connsiteX3" fmla="*/ 474323 w 579692"/>
              <a:gd name="connsiteY3" fmla="*/ 289719 h 488511"/>
              <a:gd name="connsiteX4" fmla="*/ 365556 w 579692"/>
              <a:gd name="connsiteY4" fmla="*/ 333830 h 488511"/>
              <a:gd name="connsiteX5" fmla="*/ 362157 w 579692"/>
              <a:gd name="connsiteY5" fmla="*/ 334509 h 488511"/>
              <a:gd name="connsiteX6" fmla="*/ 353999 w 579692"/>
              <a:gd name="connsiteY6" fmla="*/ 329080 h 488511"/>
              <a:gd name="connsiteX7" fmla="*/ 358758 w 579692"/>
              <a:gd name="connsiteY7" fmla="*/ 316864 h 488511"/>
              <a:gd name="connsiteX8" fmla="*/ 447811 w 579692"/>
              <a:gd name="connsiteY8" fmla="*/ 280896 h 488511"/>
              <a:gd name="connsiteX9" fmla="*/ 358758 w 579692"/>
              <a:gd name="connsiteY9" fmla="*/ 243571 h 488511"/>
              <a:gd name="connsiteX10" fmla="*/ 353999 w 579692"/>
              <a:gd name="connsiteY10" fmla="*/ 231355 h 488511"/>
              <a:gd name="connsiteX11" fmla="*/ 366236 w 579692"/>
              <a:gd name="connsiteY11" fmla="*/ 226605 h 488511"/>
              <a:gd name="connsiteX12" fmla="*/ 231682 w 579692"/>
              <a:gd name="connsiteY12" fmla="*/ 226605 h 488511"/>
              <a:gd name="connsiteX13" fmla="*/ 243908 w 579692"/>
              <a:gd name="connsiteY13" fmla="*/ 231355 h 488511"/>
              <a:gd name="connsiteX14" fmla="*/ 239154 w 579692"/>
              <a:gd name="connsiteY14" fmla="*/ 243571 h 488511"/>
              <a:gd name="connsiteX15" fmla="*/ 150176 w 579692"/>
              <a:gd name="connsiteY15" fmla="*/ 280896 h 488511"/>
              <a:gd name="connsiteX16" fmla="*/ 239154 w 579692"/>
              <a:gd name="connsiteY16" fmla="*/ 316864 h 488511"/>
              <a:gd name="connsiteX17" fmla="*/ 243908 w 579692"/>
              <a:gd name="connsiteY17" fmla="*/ 329080 h 488511"/>
              <a:gd name="connsiteX18" fmla="*/ 235758 w 579692"/>
              <a:gd name="connsiteY18" fmla="*/ 334509 h 488511"/>
              <a:gd name="connsiteX19" fmla="*/ 232362 w 579692"/>
              <a:gd name="connsiteY19" fmla="*/ 333830 h 488511"/>
              <a:gd name="connsiteX20" fmla="*/ 123687 w 579692"/>
              <a:gd name="connsiteY20" fmla="*/ 289719 h 488511"/>
              <a:gd name="connsiteX21" fmla="*/ 117574 w 579692"/>
              <a:gd name="connsiteY21" fmla="*/ 281575 h 488511"/>
              <a:gd name="connsiteX22" fmla="*/ 123008 w 579692"/>
              <a:gd name="connsiteY22" fmla="*/ 272753 h 488511"/>
              <a:gd name="connsiteX23" fmla="*/ 339063 w 579692"/>
              <a:gd name="connsiteY23" fmla="*/ 190612 h 488511"/>
              <a:gd name="connsiteX24" fmla="*/ 343815 w 579692"/>
              <a:gd name="connsiteY24" fmla="*/ 202145 h 488511"/>
              <a:gd name="connsiteX25" fmla="*/ 271172 w 579692"/>
              <a:gd name="connsiteY25" fmla="*/ 364965 h 488511"/>
              <a:gd name="connsiteX26" fmla="*/ 263025 w 579692"/>
              <a:gd name="connsiteY26" fmla="*/ 370392 h 488511"/>
              <a:gd name="connsiteX27" fmla="*/ 258952 w 579692"/>
              <a:gd name="connsiteY27" fmla="*/ 369714 h 488511"/>
              <a:gd name="connsiteX28" fmla="*/ 254200 w 579692"/>
              <a:gd name="connsiteY28" fmla="*/ 358181 h 488511"/>
              <a:gd name="connsiteX29" fmla="*/ 326843 w 579692"/>
              <a:gd name="connsiteY29" fmla="*/ 195361 h 488511"/>
              <a:gd name="connsiteX30" fmla="*/ 339063 w 579692"/>
              <a:gd name="connsiteY30" fmla="*/ 190612 h 488511"/>
              <a:gd name="connsiteX31" fmla="*/ 18349 w 579692"/>
              <a:gd name="connsiteY31" fmla="*/ 99059 h 488511"/>
              <a:gd name="connsiteX32" fmla="*/ 18349 w 579692"/>
              <a:gd name="connsiteY32" fmla="*/ 451873 h 488511"/>
              <a:gd name="connsiteX33" fmla="*/ 36018 w 579692"/>
              <a:gd name="connsiteY33" fmla="*/ 470192 h 488511"/>
              <a:gd name="connsiteX34" fmla="*/ 543674 w 579692"/>
              <a:gd name="connsiteY34" fmla="*/ 470192 h 488511"/>
              <a:gd name="connsiteX35" fmla="*/ 562023 w 579692"/>
              <a:gd name="connsiteY35" fmla="*/ 451873 h 488511"/>
              <a:gd name="connsiteX36" fmla="*/ 562023 w 579692"/>
              <a:gd name="connsiteY36" fmla="*/ 99059 h 488511"/>
              <a:gd name="connsiteX37" fmla="*/ 144775 w 579692"/>
              <a:gd name="connsiteY37" fmla="*/ 44722 h 488511"/>
              <a:gd name="connsiteX38" fmla="*/ 137975 w 579692"/>
              <a:gd name="connsiteY38" fmla="*/ 51522 h 488511"/>
              <a:gd name="connsiteX39" fmla="*/ 144775 w 579692"/>
              <a:gd name="connsiteY39" fmla="*/ 58321 h 488511"/>
              <a:gd name="connsiteX40" fmla="*/ 151574 w 579692"/>
              <a:gd name="connsiteY40" fmla="*/ 51522 h 488511"/>
              <a:gd name="connsiteX41" fmla="*/ 144775 w 579692"/>
              <a:gd name="connsiteY41" fmla="*/ 44722 h 488511"/>
              <a:gd name="connsiteX42" fmla="*/ 99863 w 579692"/>
              <a:gd name="connsiteY42" fmla="*/ 44722 h 488511"/>
              <a:gd name="connsiteX43" fmla="*/ 93064 w 579692"/>
              <a:gd name="connsiteY43" fmla="*/ 51522 h 488511"/>
              <a:gd name="connsiteX44" fmla="*/ 99863 w 579692"/>
              <a:gd name="connsiteY44" fmla="*/ 58321 h 488511"/>
              <a:gd name="connsiteX45" fmla="*/ 106663 w 579692"/>
              <a:gd name="connsiteY45" fmla="*/ 51522 h 488511"/>
              <a:gd name="connsiteX46" fmla="*/ 99863 w 579692"/>
              <a:gd name="connsiteY46" fmla="*/ 44722 h 488511"/>
              <a:gd name="connsiteX47" fmla="*/ 54370 w 579692"/>
              <a:gd name="connsiteY47" fmla="*/ 44722 h 488511"/>
              <a:gd name="connsiteX48" fmla="*/ 47565 w 579692"/>
              <a:gd name="connsiteY48" fmla="*/ 51522 h 488511"/>
              <a:gd name="connsiteX49" fmla="*/ 54370 w 579692"/>
              <a:gd name="connsiteY49" fmla="*/ 58321 h 488511"/>
              <a:gd name="connsiteX50" fmla="*/ 61175 w 579692"/>
              <a:gd name="connsiteY50" fmla="*/ 51522 h 488511"/>
              <a:gd name="connsiteX51" fmla="*/ 54370 w 579692"/>
              <a:gd name="connsiteY51" fmla="*/ 44722 h 488511"/>
              <a:gd name="connsiteX52" fmla="*/ 144775 w 579692"/>
              <a:gd name="connsiteY52" fmla="*/ 35883 h 488511"/>
              <a:gd name="connsiteX53" fmla="*/ 161093 w 579692"/>
              <a:gd name="connsiteY53" fmla="*/ 51522 h 488511"/>
              <a:gd name="connsiteX54" fmla="*/ 144775 w 579692"/>
              <a:gd name="connsiteY54" fmla="*/ 67840 h 488511"/>
              <a:gd name="connsiteX55" fmla="*/ 129136 w 579692"/>
              <a:gd name="connsiteY55" fmla="*/ 51522 h 488511"/>
              <a:gd name="connsiteX56" fmla="*/ 144775 w 579692"/>
              <a:gd name="connsiteY56" fmla="*/ 35883 h 488511"/>
              <a:gd name="connsiteX57" fmla="*/ 99863 w 579692"/>
              <a:gd name="connsiteY57" fmla="*/ 35883 h 488511"/>
              <a:gd name="connsiteX58" fmla="*/ 115502 w 579692"/>
              <a:gd name="connsiteY58" fmla="*/ 51522 h 488511"/>
              <a:gd name="connsiteX59" fmla="*/ 99863 w 579692"/>
              <a:gd name="connsiteY59" fmla="*/ 67840 h 488511"/>
              <a:gd name="connsiteX60" fmla="*/ 83545 w 579692"/>
              <a:gd name="connsiteY60" fmla="*/ 51522 h 488511"/>
              <a:gd name="connsiteX61" fmla="*/ 99863 w 579692"/>
              <a:gd name="connsiteY61" fmla="*/ 35883 h 488511"/>
              <a:gd name="connsiteX62" fmla="*/ 54370 w 579692"/>
              <a:gd name="connsiteY62" fmla="*/ 35883 h 488511"/>
              <a:gd name="connsiteX63" fmla="*/ 70021 w 579692"/>
              <a:gd name="connsiteY63" fmla="*/ 51522 h 488511"/>
              <a:gd name="connsiteX64" fmla="*/ 54370 w 579692"/>
              <a:gd name="connsiteY64" fmla="*/ 67840 h 488511"/>
              <a:gd name="connsiteX65" fmla="*/ 38719 w 579692"/>
              <a:gd name="connsiteY65" fmla="*/ 51522 h 488511"/>
              <a:gd name="connsiteX66" fmla="*/ 54370 w 579692"/>
              <a:gd name="connsiteY66" fmla="*/ 35883 h 488511"/>
              <a:gd name="connsiteX67" fmla="*/ 36018 w 579692"/>
              <a:gd name="connsiteY67" fmla="*/ 17641 h 488511"/>
              <a:gd name="connsiteX68" fmla="*/ 18349 w 579692"/>
              <a:gd name="connsiteY68" fmla="*/ 35960 h 488511"/>
              <a:gd name="connsiteX69" fmla="*/ 18349 w 579692"/>
              <a:gd name="connsiteY69" fmla="*/ 81419 h 488511"/>
              <a:gd name="connsiteX70" fmla="*/ 562023 w 579692"/>
              <a:gd name="connsiteY70" fmla="*/ 81419 h 488511"/>
              <a:gd name="connsiteX71" fmla="*/ 562023 w 579692"/>
              <a:gd name="connsiteY71" fmla="*/ 35960 h 488511"/>
              <a:gd name="connsiteX72" fmla="*/ 543674 w 579692"/>
              <a:gd name="connsiteY72" fmla="*/ 17641 h 488511"/>
              <a:gd name="connsiteX73" fmla="*/ 36018 w 579692"/>
              <a:gd name="connsiteY73" fmla="*/ 0 h 488511"/>
              <a:gd name="connsiteX74" fmla="*/ 543674 w 579692"/>
              <a:gd name="connsiteY74" fmla="*/ 0 h 488511"/>
              <a:gd name="connsiteX75" fmla="*/ 579692 w 579692"/>
              <a:gd name="connsiteY75" fmla="*/ 35960 h 488511"/>
              <a:gd name="connsiteX76" fmla="*/ 579692 w 579692"/>
              <a:gd name="connsiteY76" fmla="*/ 81419 h 488511"/>
              <a:gd name="connsiteX77" fmla="*/ 579692 w 579692"/>
              <a:gd name="connsiteY77" fmla="*/ 99059 h 488511"/>
              <a:gd name="connsiteX78" fmla="*/ 579692 w 579692"/>
              <a:gd name="connsiteY78" fmla="*/ 451873 h 488511"/>
              <a:gd name="connsiteX79" fmla="*/ 543674 w 579692"/>
              <a:gd name="connsiteY79" fmla="*/ 488511 h 488511"/>
              <a:gd name="connsiteX80" fmla="*/ 36018 w 579692"/>
              <a:gd name="connsiteY80" fmla="*/ 488511 h 488511"/>
              <a:gd name="connsiteX81" fmla="*/ 0 w 579692"/>
              <a:gd name="connsiteY81" fmla="*/ 451873 h 488511"/>
              <a:gd name="connsiteX82" fmla="*/ 0 w 579692"/>
              <a:gd name="connsiteY82" fmla="*/ 99059 h 488511"/>
              <a:gd name="connsiteX83" fmla="*/ 0 w 579692"/>
              <a:gd name="connsiteY83" fmla="*/ 81419 h 488511"/>
              <a:gd name="connsiteX84" fmla="*/ 0 w 579692"/>
              <a:gd name="connsiteY84" fmla="*/ 35960 h 488511"/>
              <a:gd name="connsiteX85" fmla="*/ 36018 w 579692"/>
              <a:gd name="connsiteY85" fmla="*/ 0 h 488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579692" h="488511">
                <a:moveTo>
                  <a:pt x="366236" y="226605"/>
                </a:moveTo>
                <a:lnTo>
                  <a:pt x="475003" y="272753"/>
                </a:lnTo>
                <a:cubicBezTo>
                  <a:pt x="478402" y="274110"/>
                  <a:pt x="480441" y="277503"/>
                  <a:pt x="480441" y="281575"/>
                </a:cubicBezTo>
                <a:cubicBezTo>
                  <a:pt x="480441" y="284968"/>
                  <a:pt x="477722" y="288361"/>
                  <a:pt x="474323" y="289719"/>
                </a:cubicBezTo>
                <a:lnTo>
                  <a:pt x="365556" y="333830"/>
                </a:lnTo>
                <a:cubicBezTo>
                  <a:pt x="364876" y="334509"/>
                  <a:pt x="363516" y="334509"/>
                  <a:pt x="362157" y="334509"/>
                </a:cubicBezTo>
                <a:cubicBezTo>
                  <a:pt x="358758" y="334509"/>
                  <a:pt x="355359" y="332473"/>
                  <a:pt x="353999" y="329080"/>
                </a:cubicBezTo>
                <a:cubicBezTo>
                  <a:pt x="351960" y="324329"/>
                  <a:pt x="353999" y="318900"/>
                  <a:pt x="358758" y="316864"/>
                </a:cubicBezTo>
                <a:lnTo>
                  <a:pt x="447811" y="280896"/>
                </a:lnTo>
                <a:lnTo>
                  <a:pt x="358758" y="243571"/>
                </a:lnTo>
                <a:cubicBezTo>
                  <a:pt x="353999" y="241535"/>
                  <a:pt x="351960" y="236106"/>
                  <a:pt x="353999" y="231355"/>
                </a:cubicBezTo>
                <a:cubicBezTo>
                  <a:pt x="356039" y="226605"/>
                  <a:pt x="361477" y="224569"/>
                  <a:pt x="366236" y="226605"/>
                </a:cubicBezTo>
                <a:close/>
                <a:moveTo>
                  <a:pt x="231682" y="226605"/>
                </a:moveTo>
                <a:cubicBezTo>
                  <a:pt x="236437" y="224569"/>
                  <a:pt x="241871" y="226605"/>
                  <a:pt x="243908" y="231355"/>
                </a:cubicBezTo>
                <a:cubicBezTo>
                  <a:pt x="245946" y="236106"/>
                  <a:pt x="243908" y="241535"/>
                  <a:pt x="239154" y="243571"/>
                </a:cubicBezTo>
                <a:lnTo>
                  <a:pt x="150176" y="280896"/>
                </a:lnTo>
                <a:lnTo>
                  <a:pt x="239154" y="316864"/>
                </a:lnTo>
                <a:cubicBezTo>
                  <a:pt x="243908" y="318900"/>
                  <a:pt x="245946" y="324329"/>
                  <a:pt x="243908" y="329080"/>
                </a:cubicBezTo>
                <a:cubicBezTo>
                  <a:pt x="242550" y="332473"/>
                  <a:pt x="239154" y="334509"/>
                  <a:pt x="235758" y="334509"/>
                </a:cubicBezTo>
                <a:cubicBezTo>
                  <a:pt x="234399" y="334509"/>
                  <a:pt x="233041" y="334509"/>
                  <a:pt x="232362" y="333830"/>
                </a:cubicBezTo>
                <a:lnTo>
                  <a:pt x="123687" y="289719"/>
                </a:lnTo>
                <a:cubicBezTo>
                  <a:pt x="120291" y="288361"/>
                  <a:pt x="117574" y="284968"/>
                  <a:pt x="117574" y="281575"/>
                </a:cubicBezTo>
                <a:cubicBezTo>
                  <a:pt x="117574" y="277503"/>
                  <a:pt x="119612" y="274110"/>
                  <a:pt x="123008" y="272753"/>
                </a:cubicBezTo>
                <a:close/>
                <a:moveTo>
                  <a:pt x="339063" y="190612"/>
                </a:moveTo>
                <a:cubicBezTo>
                  <a:pt x="343136" y="192648"/>
                  <a:pt x="345852" y="198075"/>
                  <a:pt x="343815" y="202145"/>
                </a:cubicBezTo>
                <a:lnTo>
                  <a:pt x="271172" y="364965"/>
                </a:lnTo>
                <a:cubicBezTo>
                  <a:pt x="269815" y="368357"/>
                  <a:pt x="266420" y="370392"/>
                  <a:pt x="263025" y="370392"/>
                </a:cubicBezTo>
                <a:cubicBezTo>
                  <a:pt x="261668" y="370392"/>
                  <a:pt x="260310" y="370392"/>
                  <a:pt x="258952" y="369714"/>
                </a:cubicBezTo>
                <a:cubicBezTo>
                  <a:pt x="254879" y="367678"/>
                  <a:pt x="252163" y="362251"/>
                  <a:pt x="254200" y="358181"/>
                </a:cubicBezTo>
                <a:lnTo>
                  <a:pt x="326843" y="195361"/>
                </a:lnTo>
                <a:cubicBezTo>
                  <a:pt x="328879" y="190612"/>
                  <a:pt x="334311" y="188577"/>
                  <a:pt x="339063" y="190612"/>
                </a:cubicBezTo>
                <a:close/>
                <a:moveTo>
                  <a:pt x="18349" y="99059"/>
                </a:moveTo>
                <a:lnTo>
                  <a:pt x="18349" y="451873"/>
                </a:lnTo>
                <a:cubicBezTo>
                  <a:pt x="18349" y="462050"/>
                  <a:pt x="26504" y="470192"/>
                  <a:pt x="36018" y="470192"/>
                </a:cubicBezTo>
                <a:lnTo>
                  <a:pt x="543674" y="470192"/>
                </a:lnTo>
                <a:cubicBezTo>
                  <a:pt x="553867" y="470192"/>
                  <a:pt x="562023" y="462050"/>
                  <a:pt x="562023" y="451873"/>
                </a:cubicBezTo>
                <a:lnTo>
                  <a:pt x="562023" y="99059"/>
                </a:lnTo>
                <a:close/>
                <a:moveTo>
                  <a:pt x="144775" y="44722"/>
                </a:moveTo>
                <a:cubicBezTo>
                  <a:pt x="141375" y="44722"/>
                  <a:pt x="137975" y="48122"/>
                  <a:pt x="137975" y="51522"/>
                </a:cubicBezTo>
                <a:cubicBezTo>
                  <a:pt x="137975" y="55601"/>
                  <a:pt x="141375" y="58321"/>
                  <a:pt x="144775" y="58321"/>
                </a:cubicBezTo>
                <a:cubicBezTo>
                  <a:pt x="148854" y="58321"/>
                  <a:pt x="151574" y="55601"/>
                  <a:pt x="151574" y="51522"/>
                </a:cubicBezTo>
                <a:cubicBezTo>
                  <a:pt x="151574" y="48122"/>
                  <a:pt x="148854" y="44722"/>
                  <a:pt x="144775" y="44722"/>
                </a:cubicBezTo>
                <a:close/>
                <a:moveTo>
                  <a:pt x="99863" y="44722"/>
                </a:moveTo>
                <a:cubicBezTo>
                  <a:pt x="95784" y="44722"/>
                  <a:pt x="93064" y="48122"/>
                  <a:pt x="93064" y="51522"/>
                </a:cubicBezTo>
                <a:cubicBezTo>
                  <a:pt x="93064" y="55601"/>
                  <a:pt x="95784" y="58321"/>
                  <a:pt x="99863" y="58321"/>
                </a:cubicBezTo>
                <a:cubicBezTo>
                  <a:pt x="103263" y="58321"/>
                  <a:pt x="106663" y="55601"/>
                  <a:pt x="106663" y="51522"/>
                </a:cubicBezTo>
                <a:cubicBezTo>
                  <a:pt x="106663" y="48122"/>
                  <a:pt x="103263" y="44722"/>
                  <a:pt x="99863" y="44722"/>
                </a:cubicBezTo>
                <a:close/>
                <a:moveTo>
                  <a:pt x="54370" y="44722"/>
                </a:moveTo>
                <a:cubicBezTo>
                  <a:pt x="50287" y="44722"/>
                  <a:pt x="47565" y="48122"/>
                  <a:pt x="47565" y="51522"/>
                </a:cubicBezTo>
                <a:cubicBezTo>
                  <a:pt x="47565" y="55601"/>
                  <a:pt x="50287" y="58321"/>
                  <a:pt x="54370" y="58321"/>
                </a:cubicBezTo>
                <a:cubicBezTo>
                  <a:pt x="58453" y="58321"/>
                  <a:pt x="61175" y="55601"/>
                  <a:pt x="61175" y="51522"/>
                </a:cubicBezTo>
                <a:cubicBezTo>
                  <a:pt x="61175" y="48122"/>
                  <a:pt x="58453" y="44722"/>
                  <a:pt x="54370" y="44722"/>
                </a:cubicBezTo>
                <a:close/>
                <a:moveTo>
                  <a:pt x="144775" y="35883"/>
                </a:moveTo>
                <a:cubicBezTo>
                  <a:pt x="153614" y="35883"/>
                  <a:pt x="161093" y="42682"/>
                  <a:pt x="161093" y="51522"/>
                </a:cubicBezTo>
                <a:cubicBezTo>
                  <a:pt x="161093" y="60361"/>
                  <a:pt x="153614" y="67840"/>
                  <a:pt x="144775" y="67840"/>
                </a:cubicBezTo>
                <a:cubicBezTo>
                  <a:pt x="135935" y="67840"/>
                  <a:pt x="129136" y="60361"/>
                  <a:pt x="129136" y="51522"/>
                </a:cubicBezTo>
                <a:cubicBezTo>
                  <a:pt x="129136" y="42682"/>
                  <a:pt x="135935" y="35883"/>
                  <a:pt x="144775" y="35883"/>
                </a:cubicBezTo>
                <a:close/>
                <a:moveTo>
                  <a:pt x="99863" y="35883"/>
                </a:moveTo>
                <a:cubicBezTo>
                  <a:pt x="108703" y="35883"/>
                  <a:pt x="115502" y="42682"/>
                  <a:pt x="115502" y="51522"/>
                </a:cubicBezTo>
                <a:cubicBezTo>
                  <a:pt x="115502" y="60361"/>
                  <a:pt x="108703" y="67840"/>
                  <a:pt x="99863" y="67840"/>
                </a:cubicBezTo>
                <a:cubicBezTo>
                  <a:pt x="91024" y="67840"/>
                  <a:pt x="83545" y="60361"/>
                  <a:pt x="83545" y="51522"/>
                </a:cubicBezTo>
                <a:cubicBezTo>
                  <a:pt x="83545" y="42682"/>
                  <a:pt x="91024" y="35883"/>
                  <a:pt x="99863" y="35883"/>
                </a:cubicBezTo>
                <a:close/>
                <a:moveTo>
                  <a:pt x="54370" y="35883"/>
                </a:moveTo>
                <a:cubicBezTo>
                  <a:pt x="63216" y="35883"/>
                  <a:pt x="70021" y="42682"/>
                  <a:pt x="70021" y="51522"/>
                </a:cubicBezTo>
                <a:cubicBezTo>
                  <a:pt x="70021" y="60361"/>
                  <a:pt x="63216" y="67840"/>
                  <a:pt x="54370" y="67840"/>
                </a:cubicBezTo>
                <a:cubicBezTo>
                  <a:pt x="45524" y="67840"/>
                  <a:pt x="38719" y="60361"/>
                  <a:pt x="38719" y="51522"/>
                </a:cubicBezTo>
                <a:cubicBezTo>
                  <a:pt x="38719" y="42682"/>
                  <a:pt x="45524" y="35883"/>
                  <a:pt x="54370" y="35883"/>
                </a:cubicBezTo>
                <a:close/>
                <a:moveTo>
                  <a:pt x="36018" y="17641"/>
                </a:moveTo>
                <a:cubicBezTo>
                  <a:pt x="26504" y="17641"/>
                  <a:pt x="18349" y="25782"/>
                  <a:pt x="18349" y="35960"/>
                </a:cubicBezTo>
                <a:lnTo>
                  <a:pt x="18349" y="81419"/>
                </a:lnTo>
                <a:lnTo>
                  <a:pt x="562023" y="81419"/>
                </a:lnTo>
                <a:lnTo>
                  <a:pt x="562023" y="35960"/>
                </a:lnTo>
                <a:cubicBezTo>
                  <a:pt x="562023" y="25782"/>
                  <a:pt x="553867" y="17641"/>
                  <a:pt x="543674" y="17641"/>
                </a:cubicBezTo>
                <a:close/>
                <a:moveTo>
                  <a:pt x="36018" y="0"/>
                </a:moveTo>
                <a:lnTo>
                  <a:pt x="543674" y="0"/>
                </a:lnTo>
                <a:cubicBezTo>
                  <a:pt x="563382" y="0"/>
                  <a:pt x="579692" y="16284"/>
                  <a:pt x="579692" y="35960"/>
                </a:cubicBezTo>
                <a:lnTo>
                  <a:pt x="579692" y="81419"/>
                </a:lnTo>
                <a:lnTo>
                  <a:pt x="579692" y="99059"/>
                </a:lnTo>
                <a:lnTo>
                  <a:pt x="579692" y="451873"/>
                </a:lnTo>
                <a:cubicBezTo>
                  <a:pt x="579692" y="472227"/>
                  <a:pt x="563382" y="488511"/>
                  <a:pt x="543674" y="488511"/>
                </a:cubicBezTo>
                <a:lnTo>
                  <a:pt x="36018" y="488511"/>
                </a:lnTo>
                <a:cubicBezTo>
                  <a:pt x="16310" y="488511"/>
                  <a:pt x="0" y="472227"/>
                  <a:pt x="0" y="451873"/>
                </a:cubicBezTo>
                <a:lnTo>
                  <a:pt x="0" y="99059"/>
                </a:lnTo>
                <a:lnTo>
                  <a:pt x="0" y="81419"/>
                </a:lnTo>
                <a:lnTo>
                  <a:pt x="0" y="35960"/>
                </a:lnTo>
                <a:cubicBezTo>
                  <a:pt x="0" y="16284"/>
                  <a:pt x="16310" y="0"/>
                  <a:pt x="36018" y="0"/>
                </a:cubicBezTo>
                <a:close/>
              </a:path>
            </a:pathLst>
          </a:custGeom>
          <a:solidFill>
            <a:srgbClr val="48C0D8"/>
          </a:solidFill>
          <a:ln>
            <a:noFill/>
          </a:ln>
        </p:spPr>
      </p:sp>
      <p:sp>
        <p:nvSpPr>
          <p:cNvPr id="18" name="browser_159221"/>
          <p:cNvSpPr>
            <a:spLocks noChangeAspect="1"/>
          </p:cNvSpPr>
          <p:nvPr/>
        </p:nvSpPr>
        <p:spPr bwMode="auto">
          <a:xfrm>
            <a:off x="3975489" y="3281971"/>
            <a:ext cx="609685" cy="427148"/>
          </a:xfrm>
          <a:custGeom>
            <a:avLst/>
            <a:gdLst>
              <a:gd name="connsiteX0" fmla="*/ 479167 w 579849"/>
              <a:gd name="connsiteY0" fmla="*/ 153121 h 406245"/>
              <a:gd name="connsiteX1" fmla="*/ 373532 w 579849"/>
              <a:gd name="connsiteY1" fmla="*/ 258530 h 406245"/>
              <a:gd name="connsiteX2" fmla="*/ 331795 w 579849"/>
              <a:gd name="connsiteY2" fmla="*/ 300303 h 406245"/>
              <a:gd name="connsiteX3" fmla="*/ 302160 w 579849"/>
              <a:gd name="connsiteY3" fmla="*/ 329988 h 406245"/>
              <a:gd name="connsiteX4" fmla="*/ 292638 w 579849"/>
              <a:gd name="connsiteY4" fmla="*/ 374604 h 406245"/>
              <a:gd name="connsiteX5" fmla="*/ 337401 w 579849"/>
              <a:gd name="connsiteY5" fmla="*/ 365183 h 406245"/>
              <a:gd name="connsiteX6" fmla="*/ 514408 w 579849"/>
              <a:gd name="connsiteY6" fmla="*/ 188317 h 406245"/>
              <a:gd name="connsiteX7" fmla="*/ 514763 w 579849"/>
              <a:gd name="connsiteY7" fmla="*/ 117659 h 406245"/>
              <a:gd name="connsiteX8" fmla="*/ 499724 w 579849"/>
              <a:gd name="connsiteY8" fmla="*/ 132679 h 406245"/>
              <a:gd name="connsiteX9" fmla="*/ 534965 w 579849"/>
              <a:gd name="connsiteY9" fmla="*/ 167875 h 406245"/>
              <a:gd name="connsiteX10" fmla="*/ 550271 w 579849"/>
              <a:gd name="connsiteY10" fmla="*/ 152766 h 406245"/>
              <a:gd name="connsiteX11" fmla="*/ 548937 w 579849"/>
              <a:gd name="connsiteY11" fmla="*/ 147877 h 406245"/>
              <a:gd name="connsiteX12" fmla="*/ 519035 w 579849"/>
              <a:gd name="connsiteY12" fmla="*/ 118459 h 406245"/>
              <a:gd name="connsiteX13" fmla="*/ 514763 w 579849"/>
              <a:gd name="connsiteY13" fmla="*/ 117659 h 406245"/>
              <a:gd name="connsiteX14" fmla="*/ 512628 w 579849"/>
              <a:gd name="connsiteY14" fmla="*/ 88418 h 406245"/>
              <a:gd name="connsiteX15" fmla="*/ 515564 w 579849"/>
              <a:gd name="connsiteY15" fmla="*/ 88596 h 406245"/>
              <a:gd name="connsiteX16" fmla="*/ 516543 w 579849"/>
              <a:gd name="connsiteY16" fmla="*/ 88774 h 406245"/>
              <a:gd name="connsiteX17" fmla="*/ 529981 w 579849"/>
              <a:gd name="connsiteY17" fmla="*/ 91706 h 406245"/>
              <a:gd name="connsiteX18" fmla="*/ 575545 w 579849"/>
              <a:gd name="connsiteY18" fmla="*/ 136234 h 406245"/>
              <a:gd name="connsiteX19" fmla="*/ 578749 w 579849"/>
              <a:gd name="connsiteY19" fmla="*/ 147166 h 406245"/>
              <a:gd name="connsiteX20" fmla="*/ 579461 w 579849"/>
              <a:gd name="connsiteY20" fmla="*/ 150366 h 406245"/>
              <a:gd name="connsiteX21" fmla="*/ 579817 w 579849"/>
              <a:gd name="connsiteY21" fmla="*/ 155254 h 406245"/>
              <a:gd name="connsiteX22" fmla="*/ 571986 w 579849"/>
              <a:gd name="connsiteY22" fmla="*/ 172052 h 406245"/>
              <a:gd name="connsiteX23" fmla="*/ 357336 w 579849"/>
              <a:gd name="connsiteY23" fmla="*/ 386336 h 406245"/>
              <a:gd name="connsiteX24" fmla="*/ 343987 w 579849"/>
              <a:gd name="connsiteY24" fmla="*/ 393535 h 406245"/>
              <a:gd name="connsiteX25" fmla="*/ 295486 w 579849"/>
              <a:gd name="connsiteY25" fmla="*/ 403756 h 406245"/>
              <a:gd name="connsiteX26" fmla="*/ 285786 w 579849"/>
              <a:gd name="connsiteY26" fmla="*/ 405712 h 406245"/>
              <a:gd name="connsiteX27" fmla="*/ 281247 w 579849"/>
              <a:gd name="connsiteY27" fmla="*/ 406245 h 406245"/>
              <a:gd name="connsiteX28" fmla="*/ 265585 w 579849"/>
              <a:gd name="connsiteY28" fmla="*/ 398868 h 406245"/>
              <a:gd name="connsiteX29" fmla="*/ 261580 w 579849"/>
              <a:gd name="connsiteY29" fmla="*/ 381537 h 406245"/>
              <a:gd name="connsiteX30" fmla="*/ 263449 w 579849"/>
              <a:gd name="connsiteY30" fmla="*/ 372649 h 406245"/>
              <a:gd name="connsiteX31" fmla="*/ 274128 w 579849"/>
              <a:gd name="connsiteY31" fmla="*/ 322789 h 406245"/>
              <a:gd name="connsiteX32" fmla="*/ 280891 w 579849"/>
              <a:gd name="connsiteY32" fmla="*/ 310346 h 406245"/>
              <a:gd name="connsiteX33" fmla="*/ 311238 w 579849"/>
              <a:gd name="connsiteY33" fmla="*/ 279861 h 406245"/>
              <a:gd name="connsiteX34" fmla="*/ 353064 w 579849"/>
              <a:gd name="connsiteY34" fmla="*/ 238266 h 406245"/>
              <a:gd name="connsiteX35" fmla="*/ 495452 w 579849"/>
              <a:gd name="connsiteY35" fmla="*/ 95973 h 406245"/>
              <a:gd name="connsiteX36" fmla="*/ 512628 w 579849"/>
              <a:gd name="connsiteY36" fmla="*/ 88418 h 406245"/>
              <a:gd name="connsiteX37" fmla="*/ 156124 w 579849"/>
              <a:gd name="connsiteY37" fmla="*/ 47271 h 406245"/>
              <a:gd name="connsiteX38" fmla="*/ 166346 w 579849"/>
              <a:gd name="connsiteY38" fmla="*/ 51268 h 406245"/>
              <a:gd name="connsiteX39" fmla="*/ 170627 w 579849"/>
              <a:gd name="connsiteY39" fmla="*/ 61572 h 406245"/>
              <a:gd name="connsiteX40" fmla="*/ 166346 w 579849"/>
              <a:gd name="connsiteY40" fmla="*/ 71876 h 406245"/>
              <a:gd name="connsiteX41" fmla="*/ 156001 w 579849"/>
              <a:gd name="connsiteY41" fmla="*/ 76140 h 406245"/>
              <a:gd name="connsiteX42" fmla="*/ 145835 w 579849"/>
              <a:gd name="connsiteY42" fmla="*/ 71876 h 406245"/>
              <a:gd name="connsiteX43" fmla="*/ 141554 w 579849"/>
              <a:gd name="connsiteY43" fmla="*/ 61572 h 406245"/>
              <a:gd name="connsiteX44" fmla="*/ 145835 w 579849"/>
              <a:gd name="connsiteY44" fmla="*/ 51268 h 406245"/>
              <a:gd name="connsiteX45" fmla="*/ 156124 w 579849"/>
              <a:gd name="connsiteY45" fmla="*/ 47271 h 406245"/>
              <a:gd name="connsiteX46" fmla="*/ 108918 w 579849"/>
              <a:gd name="connsiteY46" fmla="*/ 47271 h 406245"/>
              <a:gd name="connsiteX47" fmla="*/ 119224 w 579849"/>
              <a:gd name="connsiteY47" fmla="*/ 51268 h 406245"/>
              <a:gd name="connsiteX48" fmla="*/ 123489 w 579849"/>
              <a:gd name="connsiteY48" fmla="*/ 61572 h 406245"/>
              <a:gd name="connsiteX49" fmla="*/ 119224 w 579849"/>
              <a:gd name="connsiteY49" fmla="*/ 71876 h 406245"/>
              <a:gd name="connsiteX50" fmla="*/ 108917 w 579849"/>
              <a:gd name="connsiteY50" fmla="*/ 76140 h 406245"/>
              <a:gd name="connsiteX51" fmla="*/ 98611 w 579849"/>
              <a:gd name="connsiteY51" fmla="*/ 71876 h 406245"/>
              <a:gd name="connsiteX52" fmla="*/ 94346 w 579849"/>
              <a:gd name="connsiteY52" fmla="*/ 61572 h 406245"/>
              <a:gd name="connsiteX53" fmla="*/ 98611 w 579849"/>
              <a:gd name="connsiteY53" fmla="*/ 51268 h 406245"/>
              <a:gd name="connsiteX54" fmla="*/ 108918 w 579849"/>
              <a:gd name="connsiteY54" fmla="*/ 47271 h 406245"/>
              <a:gd name="connsiteX55" fmla="*/ 61707 w 579849"/>
              <a:gd name="connsiteY55" fmla="*/ 47271 h 406245"/>
              <a:gd name="connsiteX56" fmla="*/ 72006 w 579849"/>
              <a:gd name="connsiteY56" fmla="*/ 51268 h 406245"/>
              <a:gd name="connsiteX57" fmla="*/ 76281 w 579849"/>
              <a:gd name="connsiteY57" fmla="*/ 61572 h 406245"/>
              <a:gd name="connsiteX58" fmla="*/ 72006 w 579849"/>
              <a:gd name="connsiteY58" fmla="*/ 71876 h 406245"/>
              <a:gd name="connsiteX59" fmla="*/ 61674 w 579849"/>
              <a:gd name="connsiteY59" fmla="*/ 76140 h 406245"/>
              <a:gd name="connsiteX60" fmla="*/ 51342 w 579849"/>
              <a:gd name="connsiteY60" fmla="*/ 71876 h 406245"/>
              <a:gd name="connsiteX61" fmla="*/ 47067 w 579849"/>
              <a:gd name="connsiteY61" fmla="*/ 61572 h 406245"/>
              <a:gd name="connsiteX62" fmla="*/ 51342 w 579849"/>
              <a:gd name="connsiteY62" fmla="*/ 51268 h 406245"/>
              <a:gd name="connsiteX63" fmla="*/ 61707 w 579849"/>
              <a:gd name="connsiteY63" fmla="*/ 47271 h 406245"/>
              <a:gd name="connsiteX64" fmla="*/ 39607 w 579849"/>
              <a:gd name="connsiteY64" fmla="*/ 0 h 406245"/>
              <a:gd name="connsiteX65" fmla="*/ 461760 w 579849"/>
              <a:gd name="connsiteY65" fmla="*/ 0 h 406245"/>
              <a:gd name="connsiteX66" fmla="*/ 501367 w 579849"/>
              <a:gd name="connsiteY66" fmla="*/ 39549 h 406245"/>
              <a:gd name="connsiteX67" fmla="*/ 501367 w 579849"/>
              <a:gd name="connsiteY67" fmla="*/ 61590 h 406245"/>
              <a:gd name="connsiteX68" fmla="*/ 486770 w 579849"/>
              <a:gd name="connsiteY68" fmla="*/ 76165 h 406245"/>
              <a:gd name="connsiteX69" fmla="*/ 472173 w 579849"/>
              <a:gd name="connsiteY69" fmla="*/ 61590 h 406245"/>
              <a:gd name="connsiteX70" fmla="*/ 472173 w 579849"/>
              <a:gd name="connsiteY70" fmla="*/ 39549 h 406245"/>
              <a:gd name="connsiteX71" fmla="*/ 461671 w 579849"/>
              <a:gd name="connsiteY71" fmla="*/ 29062 h 406245"/>
              <a:gd name="connsiteX72" fmla="*/ 39607 w 579849"/>
              <a:gd name="connsiteY72" fmla="*/ 29062 h 406245"/>
              <a:gd name="connsiteX73" fmla="*/ 29105 w 579849"/>
              <a:gd name="connsiteY73" fmla="*/ 39549 h 406245"/>
              <a:gd name="connsiteX74" fmla="*/ 29105 w 579849"/>
              <a:gd name="connsiteY74" fmla="*/ 94207 h 406245"/>
              <a:gd name="connsiteX75" fmla="*/ 435058 w 579849"/>
              <a:gd name="connsiteY75" fmla="*/ 94207 h 406245"/>
              <a:gd name="connsiteX76" fmla="*/ 449655 w 579849"/>
              <a:gd name="connsiteY76" fmla="*/ 108782 h 406245"/>
              <a:gd name="connsiteX77" fmla="*/ 435058 w 579849"/>
              <a:gd name="connsiteY77" fmla="*/ 123358 h 406245"/>
              <a:gd name="connsiteX78" fmla="*/ 29105 w 579849"/>
              <a:gd name="connsiteY78" fmla="*/ 123358 h 406245"/>
              <a:gd name="connsiteX79" fmla="*/ 29105 w 579849"/>
              <a:gd name="connsiteY79" fmla="*/ 366518 h 406245"/>
              <a:gd name="connsiteX80" fmla="*/ 39607 w 579849"/>
              <a:gd name="connsiteY80" fmla="*/ 377094 h 406245"/>
              <a:gd name="connsiteX81" fmla="*/ 222602 w 579849"/>
              <a:gd name="connsiteY81" fmla="*/ 377094 h 406245"/>
              <a:gd name="connsiteX82" fmla="*/ 237199 w 579849"/>
              <a:gd name="connsiteY82" fmla="*/ 391670 h 406245"/>
              <a:gd name="connsiteX83" fmla="*/ 222602 w 579849"/>
              <a:gd name="connsiteY83" fmla="*/ 406245 h 406245"/>
              <a:gd name="connsiteX84" fmla="*/ 39607 w 579849"/>
              <a:gd name="connsiteY84" fmla="*/ 406245 h 406245"/>
              <a:gd name="connsiteX85" fmla="*/ 0 w 579849"/>
              <a:gd name="connsiteY85" fmla="*/ 366607 h 406245"/>
              <a:gd name="connsiteX86" fmla="*/ 0 w 579849"/>
              <a:gd name="connsiteY86" fmla="*/ 39549 h 406245"/>
              <a:gd name="connsiteX87" fmla="*/ 39607 w 579849"/>
              <a:gd name="connsiteY87" fmla="*/ 0 h 406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579849" h="406245">
                <a:moveTo>
                  <a:pt x="479167" y="153121"/>
                </a:moveTo>
                <a:lnTo>
                  <a:pt x="373532" y="258530"/>
                </a:lnTo>
                <a:lnTo>
                  <a:pt x="331795" y="300303"/>
                </a:lnTo>
                <a:cubicBezTo>
                  <a:pt x="321828" y="310257"/>
                  <a:pt x="311950" y="320034"/>
                  <a:pt x="302160" y="329988"/>
                </a:cubicBezTo>
                <a:cubicBezTo>
                  <a:pt x="298957" y="344830"/>
                  <a:pt x="295753" y="359762"/>
                  <a:pt x="292638" y="374604"/>
                </a:cubicBezTo>
                <a:cubicBezTo>
                  <a:pt x="307589" y="371494"/>
                  <a:pt x="322451" y="368294"/>
                  <a:pt x="337401" y="365183"/>
                </a:cubicBezTo>
                <a:cubicBezTo>
                  <a:pt x="373354" y="329188"/>
                  <a:pt x="458164" y="244487"/>
                  <a:pt x="514408" y="188317"/>
                </a:cubicBezTo>
                <a:close/>
                <a:moveTo>
                  <a:pt x="514763" y="117659"/>
                </a:moveTo>
                <a:lnTo>
                  <a:pt x="499724" y="132679"/>
                </a:lnTo>
                <a:lnTo>
                  <a:pt x="534965" y="167875"/>
                </a:lnTo>
                <a:cubicBezTo>
                  <a:pt x="540660" y="162187"/>
                  <a:pt x="545733" y="157121"/>
                  <a:pt x="550271" y="152766"/>
                </a:cubicBezTo>
                <a:cubicBezTo>
                  <a:pt x="549738" y="150721"/>
                  <a:pt x="549382" y="148944"/>
                  <a:pt x="548937" y="147877"/>
                </a:cubicBezTo>
                <a:cubicBezTo>
                  <a:pt x="542796" y="133657"/>
                  <a:pt x="532918" y="124058"/>
                  <a:pt x="519035" y="118459"/>
                </a:cubicBezTo>
                <a:cubicBezTo>
                  <a:pt x="518056" y="118103"/>
                  <a:pt x="516543" y="117925"/>
                  <a:pt x="514763" y="117659"/>
                </a:cubicBezTo>
                <a:close/>
                <a:moveTo>
                  <a:pt x="512628" y="88418"/>
                </a:moveTo>
                <a:cubicBezTo>
                  <a:pt x="513607" y="88418"/>
                  <a:pt x="514497" y="88507"/>
                  <a:pt x="515564" y="88596"/>
                </a:cubicBezTo>
                <a:lnTo>
                  <a:pt x="516543" y="88774"/>
                </a:lnTo>
                <a:cubicBezTo>
                  <a:pt x="520459" y="89218"/>
                  <a:pt x="525176" y="89840"/>
                  <a:pt x="529981" y="91706"/>
                </a:cubicBezTo>
                <a:cubicBezTo>
                  <a:pt x="550983" y="100150"/>
                  <a:pt x="566290" y="115170"/>
                  <a:pt x="575545" y="136234"/>
                </a:cubicBezTo>
                <a:cubicBezTo>
                  <a:pt x="577325" y="140145"/>
                  <a:pt x="578126" y="144056"/>
                  <a:pt x="578749" y="147166"/>
                </a:cubicBezTo>
                <a:lnTo>
                  <a:pt x="579461" y="150366"/>
                </a:lnTo>
                <a:cubicBezTo>
                  <a:pt x="579817" y="151877"/>
                  <a:pt x="579906" y="153565"/>
                  <a:pt x="579817" y="155254"/>
                </a:cubicBezTo>
                <a:cubicBezTo>
                  <a:pt x="579194" y="161831"/>
                  <a:pt x="576613" y="167430"/>
                  <a:pt x="571986" y="172052"/>
                </a:cubicBezTo>
                <a:cubicBezTo>
                  <a:pt x="526866" y="216935"/>
                  <a:pt x="402277" y="341275"/>
                  <a:pt x="357336" y="386336"/>
                </a:cubicBezTo>
                <a:cubicBezTo>
                  <a:pt x="353598" y="390069"/>
                  <a:pt x="349148" y="392469"/>
                  <a:pt x="343987" y="393535"/>
                </a:cubicBezTo>
                <a:cubicBezTo>
                  <a:pt x="327879" y="396824"/>
                  <a:pt x="311594" y="400290"/>
                  <a:pt x="295486" y="403756"/>
                </a:cubicBezTo>
                <a:lnTo>
                  <a:pt x="285786" y="405712"/>
                </a:lnTo>
                <a:cubicBezTo>
                  <a:pt x="284362" y="406067"/>
                  <a:pt x="282760" y="406245"/>
                  <a:pt x="281247" y="406245"/>
                </a:cubicBezTo>
                <a:cubicBezTo>
                  <a:pt x="275107" y="406245"/>
                  <a:pt x="269411" y="403579"/>
                  <a:pt x="265585" y="398868"/>
                </a:cubicBezTo>
                <a:cubicBezTo>
                  <a:pt x="261669" y="394158"/>
                  <a:pt x="260245" y="387847"/>
                  <a:pt x="261580" y="381537"/>
                </a:cubicBezTo>
                <a:lnTo>
                  <a:pt x="263449" y="372649"/>
                </a:lnTo>
                <a:cubicBezTo>
                  <a:pt x="267008" y="355940"/>
                  <a:pt x="270479" y="339409"/>
                  <a:pt x="274128" y="322789"/>
                </a:cubicBezTo>
                <a:cubicBezTo>
                  <a:pt x="275107" y="318256"/>
                  <a:pt x="277599" y="313812"/>
                  <a:pt x="280891" y="310346"/>
                </a:cubicBezTo>
                <a:cubicBezTo>
                  <a:pt x="290947" y="300125"/>
                  <a:pt x="301093" y="290082"/>
                  <a:pt x="311238" y="279861"/>
                </a:cubicBezTo>
                <a:lnTo>
                  <a:pt x="353064" y="238266"/>
                </a:lnTo>
                <a:cubicBezTo>
                  <a:pt x="399429" y="191961"/>
                  <a:pt x="470890" y="120592"/>
                  <a:pt x="495452" y="95973"/>
                </a:cubicBezTo>
                <a:cubicBezTo>
                  <a:pt x="501593" y="89662"/>
                  <a:pt x="508267" y="88418"/>
                  <a:pt x="512628" y="88418"/>
                </a:cubicBezTo>
                <a:close/>
                <a:moveTo>
                  <a:pt x="156124" y="47271"/>
                </a:moveTo>
                <a:cubicBezTo>
                  <a:pt x="159903" y="47271"/>
                  <a:pt x="163671" y="48603"/>
                  <a:pt x="166346" y="51268"/>
                </a:cubicBezTo>
                <a:cubicBezTo>
                  <a:pt x="169111" y="54021"/>
                  <a:pt x="170627" y="57841"/>
                  <a:pt x="170627" y="61572"/>
                </a:cubicBezTo>
                <a:cubicBezTo>
                  <a:pt x="170627" y="65480"/>
                  <a:pt x="169111" y="69211"/>
                  <a:pt x="166346" y="71876"/>
                </a:cubicBezTo>
                <a:cubicBezTo>
                  <a:pt x="163671" y="74630"/>
                  <a:pt x="159836" y="76140"/>
                  <a:pt x="156001" y="76140"/>
                </a:cubicBezTo>
                <a:cubicBezTo>
                  <a:pt x="152256" y="76140"/>
                  <a:pt x="148510" y="74630"/>
                  <a:pt x="145835" y="71876"/>
                </a:cubicBezTo>
                <a:cubicBezTo>
                  <a:pt x="143070" y="69211"/>
                  <a:pt x="141554" y="65392"/>
                  <a:pt x="141554" y="61572"/>
                </a:cubicBezTo>
                <a:cubicBezTo>
                  <a:pt x="141554" y="57841"/>
                  <a:pt x="143070" y="54021"/>
                  <a:pt x="145835" y="51268"/>
                </a:cubicBezTo>
                <a:cubicBezTo>
                  <a:pt x="148555" y="48603"/>
                  <a:pt x="152345" y="47271"/>
                  <a:pt x="156124" y="47271"/>
                </a:cubicBezTo>
                <a:close/>
                <a:moveTo>
                  <a:pt x="108918" y="47271"/>
                </a:moveTo>
                <a:cubicBezTo>
                  <a:pt x="112716" y="47271"/>
                  <a:pt x="116514" y="48603"/>
                  <a:pt x="119224" y="51268"/>
                </a:cubicBezTo>
                <a:cubicBezTo>
                  <a:pt x="121979" y="54021"/>
                  <a:pt x="123489" y="57841"/>
                  <a:pt x="123489" y="61572"/>
                </a:cubicBezTo>
                <a:cubicBezTo>
                  <a:pt x="123489" y="65480"/>
                  <a:pt x="121979" y="69211"/>
                  <a:pt x="119224" y="71876"/>
                </a:cubicBezTo>
                <a:cubicBezTo>
                  <a:pt x="116470" y="74630"/>
                  <a:pt x="112738" y="76140"/>
                  <a:pt x="108917" y="76140"/>
                </a:cubicBezTo>
                <a:cubicBezTo>
                  <a:pt x="105008" y="76140"/>
                  <a:pt x="101365" y="74630"/>
                  <a:pt x="98611" y="71876"/>
                </a:cubicBezTo>
                <a:cubicBezTo>
                  <a:pt x="95856" y="69211"/>
                  <a:pt x="94346" y="65392"/>
                  <a:pt x="94346" y="61572"/>
                </a:cubicBezTo>
                <a:cubicBezTo>
                  <a:pt x="94346" y="57841"/>
                  <a:pt x="95856" y="54021"/>
                  <a:pt x="98611" y="51268"/>
                </a:cubicBezTo>
                <a:cubicBezTo>
                  <a:pt x="101321" y="48603"/>
                  <a:pt x="105119" y="47271"/>
                  <a:pt x="108918" y="47271"/>
                </a:cubicBezTo>
                <a:close/>
                <a:moveTo>
                  <a:pt x="61707" y="47271"/>
                </a:moveTo>
                <a:cubicBezTo>
                  <a:pt x="65504" y="47271"/>
                  <a:pt x="69290" y="48603"/>
                  <a:pt x="72006" y="51268"/>
                </a:cubicBezTo>
                <a:cubicBezTo>
                  <a:pt x="74767" y="54021"/>
                  <a:pt x="76281" y="57841"/>
                  <a:pt x="76281" y="61572"/>
                </a:cubicBezTo>
                <a:cubicBezTo>
                  <a:pt x="76281" y="65480"/>
                  <a:pt x="74767" y="69211"/>
                  <a:pt x="72006" y="71876"/>
                </a:cubicBezTo>
                <a:cubicBezTo>
                  <a:pt x="69334" y="74630"/>
                  <a:pt x="65504" y="76140"/>
                  <a:pt x="61674" y="76140"/>
                </a:cubicBezTo>
                <a:cubicBezTo>
                  <a:pt x="57755" y="76140"/>
                  <a:pt x="54103" y="74630"/>
                  <a:pt x="51342" y="71876"/>
                </a:cubicBezTo>
                <a:cubicBezTo>
                  <a:pt x="48670" y="69211"/>
                  <a:pt x="47067" y="65392"/>
                  <a:pt x="47067" y="61572"/>
                </a:cubicBezTo>
                <a:cubicBezTo>
                  <a:pt x="47067" y="57841"/>
                  <a:pt x="48670" y="54021"/>
                  <a:pt x="51342" y="51268"/>
                </a:cubicBezTo>
                <a:cubicBezTo>
                  <a:pt x="54103" y="48603"/>
                  <a:pt x="57911" y="47271"/>
                  <a:pt x="61707" y="47271"/>
                </a:cubicBezTo>
                <a:close/>
                <a:moveTo>
                  <a:pt x="39607" y="0"/>
                </a:moveTo>
                <a:lnTo>
                  <a:pt x="461760" y="0"/>
                </a:lnTo>
                <a:cubicBezTo>
                  <a:pt x="483566" y="0"/>
                  <a:pt x="501367" y="17775"/>
                  <a:pt x="501367" y="39549"/>
                </a:cubicBezTo>
                <a:lnTo>
                  <a:pt x="501367" y="61590"/>
                </a:lnTo>
                <a:cubicBezTo>
                  <a:pt x="501367" y="69678"/>
                  <a:pt x="494870" y="76165"/>
                  <a:pt x="486770" y="76165"/>
                </a:cubicBezTo>
                <a:cubicBezTo>
                  <a:pt x="478760" y="76165"/>
                  <a:pt x="472173" y="69678"/>
                  <a:pt x="472173" y="61590"/>
                </a:cubicBezTo>
                <a:lnTo>
                  <a:pt x="472173" y="39549"/>
                </a:lnTo>
                <a:cubicBezTo>
                  <a:pt x="472173" y="33772"/>
                  <a:pt x="467456" y="29062"/>
                  <a:pt x="461671" y="29062"/>
                </a:cubicBezTo>
                <a:lnTo>
                  <a:pt x="39607" y="29062"/>
                </a:lnTo>
                <a:cubicBezTo>
                  <a:pt x="33822" y="29062"/>
                  <a:pt x="29105" y="33772"/>
                  <a:pt x="29105" y="39549"/>
                </a:cubicBezTo>
                <a:lnTo>
                  <a:pt x="29105" y="94207"/>
                </a:lnTo>
                <a:lnTo>
                  <a:pt x="435058" y="94207"/>
                </a:lnTo>
                <a:cubicBezTo>
                  <a:pt x="443158" y="94207"/>
                  <a:pt x="449655" y="100695"/>
                  <a:pt x="449655" y="108782"/>
                </a:cubicBezTo>
                <a:cubicBezTo>
                  <a:pt x="449655" y="116870"/>
                  <a:pt x="443158" y="123358"/>
                  <a:pt x="435058" y="123358"/>
                </a:cubicBezTo>
                <a:lnTo>
                  <a:pt x="29105" y="123358"/>
                </a:lnTo>
                <a:lnTo>
                  <a:pt x="29105" y="366518"/>
                </a:lnTo>
                <a:cubicBezTo>
                  <a:pt x="29105" y="372295"/>
                  <a:pt x="33822" y="377094"/>
                  <a:pt x="39607" y="377094"/>
                </a:cubicBezTo>
                <a:lnTo>
                  <a:pt x="222602" y="377094"/>
                </a:lnTo>
                <a:cubicBezTo>
                  <a:pt x="230702" y="377094"/>
                  <a:pt x="237199" y="383582"/>
                  <a:pt x="237199" y="391670"/>
                </a:cubicBezTo>
                <a:cubicBezTo>
                  <a:pt x="237199" y="399668"/>
                  <a:pt x="230702" y="406245"/>
                  <a:pt x="222602" y="406245"/>
                </a:cubicBezTo>
                <a:lnTo>
                  <a:pt x="39607" y="406245"/>
                </a:lnTo>
                <a:cubicBezTo>
                  <a:pt x="17801" y="406245"/>
                  <a:pt x="0" y="388470"/>
                  <a:pt x="0" y="366607"/>
                </a:cubicBezTo>
                <a:lnTo>
                  <a:pt x="0" y="39549"/>
                </a:lnTo>
                <a:cubicBezTo>
                  <a:pt x="0" y="17775"/>
                  <a:pt x="17801" y="0"/>
                  <a:pt x="39607" y="0"/>
                </a:cubicBezTo>
                <a:close/>
              </a:path>
            </a:pathLst>
          </a:custGeom>
          <a:solidFill>
            <a:srgbClr val="48C0D8"/>
          </a:solidFill>
          <a:ln>
            <a:noFill/>
          </a:ln>
        </p:spPr>
      </p:sp>
      <p:sp>
        <p:nvSpPr>
          <p:cNvPr id="19" name="worldwide_243900"/>
          <p:cNvSpPr>
            <a:spLocks noChangeAspect="1"/>
          </p:cNvSpPr>
          <p:nvPr/>
        </p:nvSpPr>
        <p:spPr bwMode="auto">
          <a:xfrm>
            <a:off x="5245489" y="3281971"/>
            <a:ext cx="453328" cy="609685"/>
          </a:xfrm>
          <a:custGeom>
            <a:avLst/>
            <a:gdLst>
              <a:gd name="connsiteX0" fmla="*/ 212619 w 451125"/>
              <a:gd name="connsiteY0" fmla="*/ 203171 h 606722"/>
              <a:gd name="connsiteX1" fmla="*/ 195888 w 451125"/>
              <a:gd name="connsiteY1" fmla="*/ 219790 h 606722"/>
              <a:gd name="connsiteX2" fmla="*/ 195888 w 451125"/>
              <a:gd name="connsiteY2" fmla="*/ 503901 h 606722"/>
              <a:gd name="connsiteX3" fmla="*/ 84645 w 451125"/>
              <a:gd name="connsiteY3" fmla="*/ 393172 h 606722"/>
              <a:gd name="connsiteX4" fmla="*/ 69071 w 451125"/>
              <a:gd name="connsiteY4" fmla="*/ 386773 h 606722"/>
              <a:gd name="connsiteX5" fmla="*/ 53497 w 451125"/>
              <a:gd name="connsiteY5" fmla="*/ 393172 h 606722"/>
              <a:gd name="connsiteX6" fmla="*/ 47089 w 451125"/>
              <a:gd name="connsiteY6" fmla="*/ 408723 h 606722"/>
              <a:gd name="connsiteX7" fmla="*/ 53497 w 451125"/>
              <a:gd name="connsiteY7" fmla="*/ 424187 h 606722"/>
              <a:gd name="connsiteX8" fmla="*/ 161091 w 451125"/>
              <a:gd name="connsiteY8" fmla="*/ 531184 h 606722"/>
              <a:gd name="connsiteX9" fmla="*/ 281857 w 451125"/>
              <a:gd name="connsiteY9" fmla="*/ 576418 h 606722"/>
              <a:gd name="connsiteX10" fmla="*/ 305530 w 451125"/>
              <a:gd name="connsiteY10" fmla="*/ 575174 h 606722"/>
              <a:gd name="connsiteX11" fmla="*/ 308289 w 451125"/>
              <a:gd name="connsiteY11" fmla="*/ 574907 h 606722"/>
              <a:gd name="connsiteX12" fmla="*/ 420689 w 451125"/>
              <a:gd name="connsiteY12" fmla="*/ 463111 h 606722"/>
              <a:gd name="connsiteX13" fmla="*/ 420689 w 451125"/>
              <a:gd name="connsiteY13" fmla="*/ 389084 h 606722"/>
              <a:gd name="connsiteX14" fmla="*/ 403958 w 451125"/>
              <a:gd name="connsiteY14" fmla="*/ 372465 h 606722"/>
              <a:gd name="connsiteX15" fmla="*/ 387227 w 451125"/>
              <a:gd name="connsiteY15" fmla="*/ 389084 h 606722"/>
              <a:gd name="connsiteX16" fmla="*/ 387227 w 451125"/>
              <a:gd name="connsiteY16" fmla="*/ 436806 h 606722"/>
              <a:gd name="connsiteX17" fmla="*/ 356880 w 451125"/>
              <a:gd name="connsiteY17" fmla="*/ 436806 h 606722"/>
              <a:gd name="connsiteX18" fmla="*/ 356880 w 451125"/>
              <a:gd name="connsiteY18" fmla="*/ 367933 h 606722"/>
              <a:gd name="connsiteX19" fmla="*/ 340149 w 451125"/>
              <a:gd name="connsiteY19" fmla="*/ 351315 h 606722"/>
              <a:gd name="connsiteX20" fmla="*/ 323507 w 451125"/>
              <a:gd name="connsiteY20" fmla="*/ 367933 h 606722"/>
              <a:gd name="connsiteX21" fmla="*/ 323507 w 451125"/>
              <a:gd name="connsiteY21" fmla="*/ 415566 h 606722"/>
              <a:gd name="connsiteX22" fmla="*/ 293071 w 451125"/>
              <a:gd name="connsiteY22" fmla="*/ 415566 h 606722"/>
              <a:gd name="connsiteX23" fmla="*/ 293071 w 451125"/>
              <a:gd name="connsiteY23" fmla="*/ 346693 h 606722"/>
              <a:gd name="connsiteX24" fmla="*/ 276340 w 451125"/>
              <a:gd name="connsiteY24" fmla="*/ 330164 h 606722"/>
              <a:gd name="connsiteX25" fmla="*/ 259698 w 451125"/>
              <a:gd name="connsiteY25" fmla="*/ 346693 h 606722"/>
              <a:gd name="connsiteX26" fmla="*/ 259698 w 451125"/>
              <a:gd name="connsiteY26" fmla="*/ 393616 h 606722"/>
              <a:gd name="connsiteX27" fmla="*/ 229350 w 451125"/>
              <a:gd name="connsiteY27" fmla="*/ 393616 h 606722"/>
              <a:gd name="connsiteX28" fmla="*/ 229350 w 451125"/>
              <a:gd name="connsiteY28" fmla="*/ 219790 h 606722"/>
              <a:gd name="connsiteX29" fmla="*/ 212619 w 451125"/>
              <a:gd name="connsiteY29" fmla="*/ 203171 h 606722"/>
              <a:gd name="connsiteX30" fmla="*/ 212619 w 451125"/>
              <a:gd name="connsiteY30" fmla="*/ 172956 h 606722"/>
              <a:gd name="connsiteX31" fmla="*/ 259698 w 451125"/>
              <a:gd name="connsiteY31" fmla="*/ 219790 h 606722"/>
              <a:gd name="connsiteX32" fmla="*/ 259698 w 451125"/>
              <a:gd name="connsiteY32" fmla="*/ 302970 h 606722"/>
              <a:gd name="connsiteX33" fmla="*/ 276429 w 451125"/>
              <a:gd name="connsiteY33" fmla="*/ 299860 h 606722"/>
              <a:gd name="connsiteX34" fmla="*/ 318701 w 451125"/>
              <a:gd name="connsiteY34" fmla="*/ 326165 h 606722"/>
              <a:gd name="connsiteX35" fmla="*/ 340238 w 451125"/>
              <a:gd name="connsiteY35" fmla="*/ 321011 h 606722"/>
              <a:gd name="connsiteX36" fmla="*/ 382510 w 451125"/>
              <a:gd name="connsiteY36" fmla="*/ 347404 h 606722"/>
              <a:gd name="connsiteX37" fmla="*/ 403958 w 451125"/>
              <a:gd name="connsiteY37" fmla="*/ 342161 h 606722"/>
              <a:gd name="connsiteX38" fmla="*/ 451125 w 451125"/>
              <a:gd name="connsiteY38" fmla="*/ 389084 h 606722"/>
              <a:gd name="connsiteX39" fmla="*/ 451125 w 451125"/>
              <a:gd name="connsiteY39" fmla="*/ 463111 h 606722"/>
              <a:gd name="connsiteX40" fmla="*/ 309179 w 451125"/>
              <a:gd name="connsiteY40" fmla="*/ 605211 h 606722"/>
              <a:gd name="connsiteX41" fmla="*/ 281857 w 451125"/>
              <a:gd name="connsiteY41" fmla="*/ 606722 h 606722"/>
              <a:gd name="connsiteX42" fmla="*/ 139644 w 451125"/>
              <a:gd name="connsiteY42" fmla="*/ 552601 h 606722"/>
              <a:gd name="connsiteX43" fmla="*/ 32049 w 451125"/>
              <a:gd name="connsiteY43" fmla="*/ 445604 h 606722"/>
              <a:gd name="connsiteX44" fmla="*/ 16653 w 451125"/>
              <a:gd name="connsiteY44" fmla="*/ 408635 h 606722"/>
              <a:gd name="connsiteX45" fmla="*/ 32049 w 451125"/>
              <a:gd name="connsiteY45" fmla="*/ 371754 h 606722"/>
              <a:gd name="connsiteX46" fmla="*/ 69071 w 451125"/>
              <a:gd name="connsiteY46" fmla="*/ 356558 h 606722"/>
              <a:gd name="connsiteX47" fmla="*/ 106093 w 451125"/>
              <a:gd name="connsiteY47" fmla="*/ 371754 h 606722"/>
              <a:gd name="connsiteX48" fmla="*/ 165541 w 451125"/>
              <a:gd name="connsiteY48" fmla="*/ 430852 h 606722"/>
              <a:gd name="connsiteX49" fmla="*/ 165541 w 451125"/>
              <a:gd name="connsiteY49" fmla="*/ 219790 h 606722"/>
              <a:gd name="connsiteX50" fmla="*/ 212619 w 451125"/>
              <a:gd name="connsiteY50" fmla="*/ 172956 h 606722"/>
              <a:gd name="connsiteX51" fmla="*/ 212579 w 451125"/>
              <a:gd name="connsiteY51" fmla="*/ 121302 h 606722"/>
              <a:gd name="connsiteX52" fmla="*/ 303714 w 451125"/>
              <a:gd name="connsiteY52" fmla="*/ 212315 h 606722"/>
              <a:gd name="connsiteX53" fmla="*/ 273187 w 451125"/>
              <a:gd name="connsiteY53" fmla="*/ 279863 h 606722"/>
              <a:gd name="connsiteX54" fmla="*/ 273187 w 451125"/>
              <a:gd name="connsiteY54" fmla="*/ 213559 h 606722"/>
              <a:gd name="connsiteX55" fmla="*/ 273365 w 451125"/>
              <a:gd name="connsiteY55" fmla="*/ 212315 h 606722"/>
              <a:gd name="connsiteX56" fmla="*/ 212579 w 451125"/>
              <a:gd name="connsiteY56" fmla="*/ 151699 h 606722"/>
              <a:gd name="connsiteX57" fmla="*/ 151792 w 451125"/>
              <a:gd name="connsiteY57" fmla="*/ 212315 h 606722"/>
              <a:gd name="connsiteX58" fmla="*/ 151792 w 451125"/>
              <a:gd name="connsiteY58" fmla="*/ 279774 h 606722"/>
              <a:gd name="connsiteX59" fmla="*/ 121443 w 451125"/>
              <a:gd name="connsiteY59" fmla="*/ 212315 h 606722"/>
              <a:gd name="connsiteX60" fmla="*/ 212579 w 451125"/>
              <a:gd name="connsiteY60" fmla="*/ 121302 h 606722"/>
              <a:gd name="connsiteX61" fmla="*/ 212614 w 451125"/>
              <a:gd name="connsiteY61" fmla="*/ 60686 h 606722"/>
              <a:gd name="connsiteX62" fmla="*/ 364541 w 451125"/>
              <a:gd name="connsiteY62" fmla="*/ 212317 h 606722"/>
              <a:gd name="connsiteX63" fmla="*/ 342023 w 451125"/>
              <a:gd name="connsiteY63" fmla="*/ 290888 h 606722"/>
              <a:gd name="connsiteX64" fmla="*/ 340243 w 451125"/>
              <a:gd name="connsiteY64" fmla="*/ 290710 h 606722"/>
              <a:gd name="connsiteX65" fmla="*/ 330275 w 451125"/>
              <a:gd name="connsiteY65" fmla="*/ 291332 h 606722"/>
              <a:gd name="connsiteX66" fmla="*/ 313721 w 451125"/>
              <a:gd name="connsiteY66" fmla="*/ 279511 h 606722"/>
              <a:gd name="connsiteX67" fmla="*/ 334102 w 451125"/>
              <a:gd name="connsiteY67" fmla="*/ 212317 h 606722"/>
              <a:gd name="connsiteX68" fmla="*/ 212614 w 451125"/>
              <a:gd name="connsiteY68" fmla="*/ 90994 h 606722"/>
              <a:gd name="connsiteX69" fmla="*/ 91125 w 451125"/>
              <a:gd name="connsiteY69" fmla="*/ 212317 h 606722"/>
              <a:gd name="connsiteX70" fmla="*/ 135092 w 451125"/>
              <a:gd name="connsiteY70" fmla="*/ 305020 h 606722"/>
              <a:gd name="connsiteX71" fmla="*/ 135092 w 451125"/>
              <a:gd name="connsiteY71" fmla="*/ 342172 h 606722"/>
              <a:gd name="connsiteX72" fmla="*/ 60686 w 451125"/>
              <a:gd name="connsiteY72" fmla="*/ 212317 h 606722"/>
              <a:gd name="connsiteX73" fmla="*/ 212614 w 451125"/>
              <a:gd name="connsiteY73" fmla="*/ 60686 h 606722"/>
              <a:gd name="connsiteX74" fmla="*/ 212605 w 451125"/>
              <a:gd name="connsiteY74" fmla="*/ 0 h 606722"/>
              <a:gd name="connsiteX75" fmla="*/ 425298 w 451125"/>
              <a:gd name="connsiteY75" fmla="*/ 212337 h 606722"/>
              <a:gd name="connsiteX76" fmla="*/ 400291 w 451125"/>
              <a:gd name="connsiteY76" fmla="*/ 312151 h 606722"/>
              <a:gd name="connsiteX77" fmla="*/ 394062 w 451125"/>
              <a:gd name="connsiteY77" fmla="*/ 312507 h 606722"/>
              <a:gd name="connsiteX78" fmla="*/ 373148 w 451125"/>
              <a:gd name="connsiteY78" fmla="*/ 298463 h 606722"/>
              <a:gd name="connsiteX79" fmla="*/ 394863 w 451125"/>
              <a:gd name="connsiteY79" fmla="*/ 212337 h 606722"/>
              <a:gd name="connsiteX80" fmla="*/ 212605 w 451125"/>
              <a:gd name="connsiteY80" fmla="*/ 30309 h 606722"/>
              <a:gd name="connsiteX81" fmla="*/ 30347 w 451125"/>
              <a:gd name="connsiteY81" fmla="*/ 212337 h 606722"/>
              <a:gd name="connsiteX82" fmla="*/ 70749 w 451125"/>
              <a:gd name="connsiteY82" fmla="*/ 326372 h 606722"/>
              <a:gd name="connsiteX83" fmla="*/ 69059 w 451125"/>
              <a:gd name="connsiteY83" fmla="*/ 326194 h 606722"/>
              <a:gd name="connsiteX84" fmla="*/ 37377 w 451125"/>
              <a:gd name="connsiteY84" fmla="*/ 332505 h 606722"/>
              <a:gd name="connsiteX85" fmla="*/ 0 w 451125"/>
              <a:gd name="connsiteY85" fmla="*/ 212337 h 606722"/>
              <a:gd name="connsiteX86" fmla="*/ 212605 w 451125"/>
              <a:gd name="connsiteY86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451125" h="606722">
                <a:moveTo>
                  <a:pt x="212619" y="203171"/>
                </a:moveTo>
                <a:cubicBezTo>
                  <a:pt x="203364" y="203171"/>
                  <a:pt x="195888" y="210636"/>
                  <a:pt x="195888" y="219790"/>
                </a:cubicBezTo>
                <a:lnTo>
                  <a:pt x="195888" y="503901"/>
                </a:lnTo>
                <a:lnTo>
                  <a:pt x="84645" y="393172"/>
                </a:lnTo>
                <a:cubicBezTo>
                  <a:pt x="80462" y="389084"/>
                  <a:pt x="74944" y="386773"/>
                  <a:pt x="69071" y="386773"/>
                </a:cubicBezTo>
                <a:cubicBezTo>
                  <a:pt x="63197" y="386773"/>
                  <a:pt x="57679" y="389084"/>
                  <a:pt x="53497" y="393172"/>
                </a:cubicBezTo>
                <a:cubicBezTo>
                  <a:pt x="49314" y="397348"/>
                  <a:pt x="47089" y="402858"/>
                  <a:pt x="47089" y="408723"/>
                </a:cubicBezTo>
                <a:cubicBezTo>
                  <a:pt x="47089" y="414500"/>
                  <a:pt x="49314" y="420010"/>
                  <a:pt x="53497" y="424187"/>
                </a:cubicBezTo>
                <a:lnTo>
                  <a:pt x="161091" y="531184"/>
                </a:lnTo>
                <a:cubicBezTo>
                  <a:pt x="198647" y="568597"/>
                  <a:pt x="247505" y="576418"/>
                  <a:pt x="281857" y="576418"/>
                </a:cubicBezTo>
                <a:cubicBezTo>
                  <a:pt x="293249" y="576418"/>
                  <a:pt x="301525" y="575529"/>
                  <a:pt x="305530" y="575174"/>
                </a:cubicBezTo>
                <a:cubicBezTo>
                  <a:pt x="306954" y="574996"/>
                  <a:pt x="307933" y="574907"/>
                  <a:pt x="308289" y="574907"/>
                </a:cubicBezTo>
                <a:cubicBezTo>
                  <a:pt x="370229" y="574907"/>
                  <a:pt x="420689" y="524785"/>
                  <a:pt x="420689" y="463111"/>
                </a:cubicBezTo>
                <a:lnTo>
                  <a:pt x="420689" y="389084"/>
                </a:lnTo>
                <a:cubicBezTo>
                  <a:pt x="420689" y="379930"/>
                  <a:pt x="413213" y="372465"/>
                  <a:pt x="403958" y="372465"/>
                </a:cubicBezTo>
                <a:cubicBezTo>
                  <a:pt x="394703" y="372465"/>
                  <a:pt x="387227" y="379930"/>
                  <a:pt x="387227" y="389084"/>
                </a:cubicBezTo>
                <a:lnTo>
                  <a:pt x="387227" y="436806"/>
                </a:lnTo>
                <a:lnTo>
                  <a:pt x="356880" y="436806"/>
                </a:lnTo>
                <a:lnTo>
                  <a:pt x="356880" y="367933"/>
                </a:lnTo>
                <a:cubicBezTo>
                  <a:pt x="356880" y="358691"/>
                  <a:pt x="349404" y="351315"/>
                  <a:pt x="340149" y="351315"/>
                </a:cubicBezTo>
                <a:cubicBezTo>
                  <a:pt x="330982" y="351315"/>
                  <a:pt x="323507" y="358691"/>
                  <a:pt x="323507" y="367933"/>
                </a:cubicBezTo>
                <a:lnTo>
                  <a:pt x="323507" y="415566"/>
                </a:lnTo>
                <a:lnTo>
                  <a:pt x="293071" y="415566"/>
                </a:lnTo>
                <a:lnTo>
                  <a:pt x="293071" y="346693"/>
                </a:lnTo>
                <a:cubicBezTo>
                  <a:pt x="293071" y="337540"/>
                  <a:pt x="285595" y="330164"/>
                  <a:pt x="276340" y="330164"/>
                </a:cubicBezTo>
                <a:cubicBezTo>
                  <a:pt x="267173" y="330164"/>
                  <a:pt x="259698" y="337540"/>
                  <a:pt x="259698" y="346693"/>
                </a:cubicBezTo>
                <a:lnTo>
                  <a:pt x="259698" y="393616"/>
                </a:lnTo>
                <a:lnTo>
                  <a:pt x="229350" y="393616"/>
                </a:lnTo>
                <a:lnTo>
                  <a:pt x="229350" y="219790"/>
                </a:lnTo>
                <a:cubicBezTo>
                  <a:pt x="229350" y="210636"/>
                  <a:pt x="221875" y="203171"/>
                  <a:pt x="212619" y="203171"/>
                </a:cubicBezTo>
                <a:close/>
                <a:moveTo>
                  <a:pt x="212619" y="172956"/>
                </a:moveTo>
                <a:cubicBezTo>
                  <a:pt x="238606" y="172956"/>
                  <a:pt x="259698" y="193929"/>
                  <a:pt x="259698" y="219790"/>
                </a:cubicBezTo>
                <a:lnTo>
                  <a:pt x="259698" y="302970"/>
                </a:lnTo>
                <a:cubicBezTo>
                  <a:pt x="265037" y="300926"/>
                  <a:pt x="270644" y="299860"/>
                  <a:pt x="276429" y="299860"/>
                </a:cubicBezTo>
                <a:cubicBezTo>
                  <a:pt x="294495" y="299860"/>
                  <a:pt x="310870" y="310257"/>
                  <a:pt x="318701" y="326165"/>
                </a:cubicBezTo>
                <a:cubicBezTo>
                  <a:pt x="325376" y="322788"/>
                  <a:pt x="332673" y="321011"/>
                  <a:pt x="340238" y="321011"/>
                </a:cubicBezTo>
                <a:cubicBezTo>
                  <a:pt x="358304" y="321011"/>
                  <a:pt x="374679" y="331408"/>
                  <a:pt x="382510" y="347404"/>
                </a:cubicBezTo>
                <a:cubicBezTo>
                  <a:pt x="389096" y="343939"/>
                  <a:pt x="396482" y="342161"/>
                  <a:pt x="403958" y="342161"/>
                </a:cubicBezTo>
                <a:cubicBezTo>
                  <a:pt x="429944" y="342161"/>
                  <a:pt x="451125" y="363223"/>
                  <a:pt x="451125" y="389084"/>
                </a:cubicBezTo>
                <a:lnTo>
                  <a:pt x="451125" y="463111"/>
                </a:lnTo>
                <a:cubicBezTo>
                  <a:pt x="451125" y="540959"/>
                  <a:pt x="387405" y="604678"/>
                  <a:pt x="309179" y="605211"/>
                </a:cubicBezTo>
                <a:cubicBezTo>
                  <a:pt x="304907" y="605656"/>
                  <a:pt x="294939" y="606722"/>
                  <a:pt x="281857" y="606722"/>
                </a:cubicBezTo>
                <a:cubicBezTo>
                  <a:pt x="241810" y="606722"/>
                  <a:pt x="184586" y="597302"/>
                  <a:pt x="139644" y="552601"/>
                </a:cubicBezTo>
                <a:lnTo>
                  <a:pt x="32049" y="445604"/>
                </a:lnTo>
                <a:cubicBezTo>
                  <a:pt x="22171" y="435739"/>
                  <a:pt x="16653" y="422587"/>
                  <a:pt x="16653" y="408635"/>
                </a:cubicBezTo>
                <a:cubicBezTo>
                  <a:pt x="16653" y="394682"/>
                  <a:pt x="22171" y="381619"/>
                  <a:pt x="32049" y="371754"/>
                </a:cubicBezTo>
                <a:cubicBezTo>
                  <a:pt x="41927" y="361979"/>
                  <a:pt x="55099" y="356558"/>
                  <a:pt x="69071" y="356558"/>
                </a:cubicBezTo>
                <a:cubicBezTo>
                  <a:pt x="83043" y="356558"/>
                  <a:pt x="96214" y="361979"/>
                  <a:pt x="106093" y="371754"/>
                </a:cubicBezTo>
                <a:lnTo>
                  <a:pt x="165541" y="430852"/>
                </a:lnTo>
                <a:lnTo>
                  <a:pt x="165541" y="219790"/>
                </a:lnTo>
                <a:cubicBezTo>
                  <a:pt x="165541" y="193929"/>
                  <a:pt x="186633" y="172956"/>
                  <a:pt x="212619" y="172956"/>
                </a:cubicBezTo>
                <a:close/>
                <a:moveTo>
                  <a:pt x="212579" y="121302"/>
                </a:moveTo>
                <a:cubicBezTo>
                  <a:pt x="262952" y="121302"/>
                  <a:pt x="303714" y="162098"/>
                  <a:pt x="303714" y="212315"/>
                </a:cubicBezTo>
                <a:cubicBezTo>
                  <a:pt x="303714" y="239245"/>
                  <a:pt x="291788" y="263154"/>
                  <a:pt x="273187" y="279863"/>
                </a:cubicBezTo>
                <a:lnTo>
                  <a:pt x="273187" y="213559"/>
                </a:lnTo>
                <a:cubicBezTo>
                  <a:pt x="273187" y="213115"/>
                  <a:pt x="273365" y="212759"/>
                  <a:pt x="273365" y="212315"/>
                </a:cubicBezTo>
                <a:cubicBezTo>
                  <a:pt x="273365" y="178896"/>
                  <a:pt x="246042" y="151699"/>
                  <a:pt x="212579" y="151699"/>
                </a:cubicBezTo>
                <a:cubicBezTo>
                  <a:pt x="179115" y="151699"/>
                  <a:pt x="151792" y="178896"/>
                  <a:pt x="151792" y="212315"/>
                </a:cubicBezTo>
                <a:lnTo>
                  <a:pt x="151792" y="279774"/>
                </a:lnTo>
                <a:cubicBezTo>
                  <a:pt x="133280" y="263065"/>
                  <a:pt x="121443" y="239156"/>
                  <a:pt x="121443" y="212315"/>
                </a:cubicBezTo>
                <a:cubicBezTo>
                  <a:pt x="121443" y="162098"/>
                  <a:pt x="162205" y="121302"/>
                  <a:pt x="212579" y="121302"/>
                </a:cubicBezTo>
                <a:close/>
                <a:moveTo>
                  <a:pt x="212614" y="60686"/>
                </a:moveTo>
                <a:cubicBezTo>
                  <a:pt x="296543" y="60686"/>
                  <a:pt x="364541" y="128591"/>
                  <a:pt x="364541" y="212317"/>
                </a:cubicBezTo>
                <a:cubicBezTo>
                  <a:pt x="364541" y="241203"/>
                  <a:pt x="355997" y="267956"/>
                  <a:pt x="342023" y="290888"/>
                </a:cubicBezTo>
                <a:cubicBezTo>
                  <a:pt x="341400" y="290888"/>
                  <a:pt x="340777" y="290710"/>
                  <a:pt x="340243" y="290710"/>
                </a:cubicBezTo>
                <a:cubicBezTo>
                  <a:pt x="336861" y="290710"/>
                  <a:pt x="333568" y="290977"/>
                  <a:pt x="330275" y="291332"/>
                </a:cubicBezTo>
                <a:cubicBezTo>
                  <a:pt x="325380" y="286621"/>
                  <a:pt x="319684" y="282800"/>
                  <a:pt x="313721" y="279511"/>
                </a:cubicBezTo>
                <a:cubicBezTo>
                  <a:pt x="326537" y="260313"/>
                  <a:pt x="334102" y="237204"/>
                  <a:pt x="334102" y="212317"/>
                </a:cubicBezTo>
                <a:cubicBezTo>
                  <a:pt x="334102" y="145390"/>
                  <a:pt x="279633" y="90994"/>
                  <a:pt x="212614" y="90994"/>
                </a:cubicBezTo>
                <a:cubicBezTo>
                  <a:pt x="145595" y="90994"/>
                  <a:pt x="91125" y="145390"/>
                  <a:pt x="91125" y="212317"/>
                </a:cubicBezTo>
                <a:cubicBezTo>
                  <a:pt x="91125" y="249736"/>
                  <a:pt x="108480" y="282800"/>
                  <a:pt x="135092" y="305020"/>
                </a:cubicBezTo>
                <a:lnTo>
                  <a:pt x="135092" y="342172"/>
                </a:lnTo>
                <a:cubicBezTo>
                  <a:pt x="90769" y="315685"/>
                  <a:pt x="60686" y="267690"/>
                  <a:pt x="60686" y="212317"/>
                </a:cubicBezTo>
                <a:cubicBezTo>
                  <a:pt x="60686" y="128591"/>
                  <a:pt x="128773" y="60686"/>
                  <a:pt x="212614" y="60686"/>
                </a:cubicBezTo>
                <a:close/>
                <a:moveTo>
                  <a:pt x="212605" y="0"/>
                </a:moveTo>
                <a:cubicBezTo>
                  <a:pt x="330076" y="0"/>
                  <a:pt x="425298" y="95103"/>
                  <a:pt x="425298" y="212337"/>
                </a:cubicBezTo>
                <a:cubicBezTo>
                  <a:pt x="425298" y="248423"/>
                  <a:pt x="416221" y="282376"/>
                  <a:pt x="400291" y="312151"/>
                </a:cubicBezTo>
                <a:cubicBezTo>
                  <a:pt x="398244" y="312240"/>
                  <a:pt x="396108" y="312240"/>
                  <a:pt x="394062" y="312507"/>
                </a:cubicBezTo>
                <a:cubicBezTo>
                  <a:pt x="387921" y="306641"/>
                  <a:pt x="380802" y="302108"/>
                  <a:pt x="373148" y="298463"/>
                </a:cubicBezTo>
                <a:cubicBezTo>
                  <a:pt x="387031" y="272777"/>
                  <a:pt x="394863" y="243535"/>
                  <a:pt x="394863" y="212337"/>
                </a:cubicBezTo>
                <a:cubicBezTo>
                  <a:pt x="394863" y="111990"/>
                  <a:pt x="313078" y="30309"/>
                  <a:pt x="212605" y="30309"/>
                </a:cubicBezTo>
                <a:cubicBezTo>
                  <a:pt x="112131" y="30309"/>
                  <a:pt x="30347" y="111990"/>
                  <a:pt x="30347" y="212337"/>
                </a:cubicBezTo>
                <a:cubicBezTo>
                  <a:pt x="30347" y="255534"/>
                  <a:pt x="45564" y="295175"/>
                  <a:pt x="70749" y="326372"/>
                </a:cubicBezTo>
                <a:cubicBezTo>
                  <a:pt x="70215" y="326372"/>
                  <a:pt x="69592" y="326194"/>
                  <a:pt x="69059" y="326194"/>
                </a:cubicBezTo>
                <a:cubicBezTo>
                  <a:pt x="58023" y="326194"/>
                  <a:pt x="47255" y="328416"/>
                  <a:pt x="37377" y="332505"/>
                </a:cubicBezTo>
                <a:cubicBezTo>
                  <a:pt x="13794" y="298286"/>
                  <a:pt x="0" y="256956"/>
                  <a:pt x="0" y="212337"/>
                </a:cubicBezTo>
                <a:cubicBezTo>
                  <a:pt x="0" y="95103"/>
                  <a:pt x="95222" y="0"/>
                  <a:pt x="212605" y="0"/>
                </a:cubicBezTo>
                <a:close/>
              </a:path>
            </a:pathLst>
          </a:custGeom>
          <a:solidFill>
            <a:srgbClr val="48C0D8"/>
          </a:solidFill>
          <a:ln>
            <a:noFill/>
          </a:ln>
        </p:spPr>
      </p:sp>
      <p:sp>
        <p:nvSpPr>
          <p:cNvPr id="20" name="internet_307336"/>
          <p:cNvSpPr>
            <a:spLocks noChangeAspect="1"/>
          </p:cNvSpPr>
          <p:nvPr/>
        </p:nvSpPr>
        <p:spPr bwMode="auto">
          <a:xfrm>
            <a:off x="6515489" y="3281971"/>
            <a:ext cx="609685" cy="608764"/>
          </a:xfrm>
          <a:custGeom>
            <a:avLst/>
            <a:gdLst>
              <a:gd name="connsiteX0" fmla="*/ 105289 w 607639"/>
              <a:gd name="connsiteY0" fmla="*/ 501823 h 606722"/>
              <a:gd name="connsiteX1" fmla="*/ 115021 w 607639"/>
              <a:gd name="connsiteY1" fmla="*/ 505443 h 606722"/>
              <a:gd name="connsiteX2" fmla="*/ 123118 w 607639"/>
              <a:gd name="connsiteY2" fmla="*/ 512725 h 606722"/>
              <a:gd name="connsiteX3" fmla="*/ 124542 w 607639"/>
              <a:gd name="connsiteY3" fmla="*/ 531732 h 606722"/>
              <a:gd name="connsiteX4" fmla="*/ 114309 w 607639"/>
              <a:gd name="connsiteY4" fmla="*/ 536439 h 606722"/>
              <a:gd name="connsiteX5" fmla="*/ 105500 w 607639"/>
              <a:gd name="connsiteY5" fmla="*/ 533153 h 606722"/>
              <a:gd name="connsiteX6" fmla="*/ 96602 w 607639"/>
              <a:gd name="connsiteY6" fmla="*/ 525160 h 606722"/>
              <a:gd name="connsiteX7" fmla="*/ 95890 w 607639"/>
              <a:gd name="connsiteY7" fmla="*/ 506064 h 606722"/>
              <a:gd name="connsiteX8" fmla="*/ 105289 w 607639"/>
              <a:gd name="connsiteY8" fmla="*/ 501823 h 606722"/>
              <a:gd name="connsiteX9" fmla="*/ 462885 w 607639"/>
              <a:gd name="connsiteY9" fmla="*/ 492424 h 606722"/>
              <a:gd name="connsiteX10" fmla="*/ 513258 w 607639"/>
              <a:gd name="connsiteY10" fmla="*/ 493135 h 606722"/>
              <a:gd name="connsiteX11" fmla="*/ 523582 w 607639"/>
              <a:gd name="connsiteY11" fmla="*/ 498201 h 606722"/>
              <a:gd name="connsiteX12" fmla="*/ 526341 w 607639"/>
              <a:gd name="connsiteY12" fmla="*/ 509222 h 606722"/>
              <a:gd name="connsiteX13" fmla="*/ 516551 w 607639"/>
              <a:gd name="connsiteY13" fmla="*/ 558639 h 606722"/>
              <a:gd name="connsiteX14" fmla="*/ 503379 w 607639"/>
              <a:gd name="connsiteY14" fmla="*/ 569571 h 606722"/>
              <a:gd name="connsiteX15" fmla="*/ 500709 w 607639"/>
              <a:gd name="connsiteY15" fmla="*/ 569304 h 606722"/>
              <a:gd name="connsiteX16" fmla="*/ 490118 w 607639"/>
              <a:gd name="connsiteY16" fmla="*/ 553484 h 606722"/>
              <a:gd name="connsiteX17" fmla="*/ 492521 w 607639"/>
              <a:gd name="connsiteY17" fmla="*/ 540952 h 606722"/>
              <a:gd name="connsiteX18" fmla="*/ 303754 w 607639"/>
              <a:gd name="connsiteY18" fmla="*/ 606722 h 606722"/>
              <a:gd name="connsiteX19" fmla="*/ 182359 w 607639"/>
              <a:gd name="connsiteY19" fmla="*/ 581481 h 606722"/>
              <a:gd name="connsiteX20" fmla="*/ 175417 w 607639"/>
              <a:gd name="connsiteY20" fmla="*/ 563705 h 606722"/>
              <a:gd name="connsiteX21" fmla="*/ 193217 w 607639"/>
              <a:gd name="connsiteY21" fmla="*/ 556772 h 606722"/>
              <a:gd name="connsiteX22" fmla="*/ 303754 w 607639"/>
              <a:gd name="connsiteY22" fmla="*/ 579703 h 606722"/>
              <a:gd name="connsiteX23" fmla="*/ 476146 w 607639"/>
              <a:gd name="connsiteY23" fmla="*/ 519532 h 606722"/>
              <a:gd name="connsiteX24" fmla="*/ 462440 w 607639"/>
              <a:gd name="connsiteY24" fmla="*/ 519354 h 606722"/>
              <a:gd name="connsiteX25" fmla="*/ 449179 w 607639"/>
              <a:gd name="connsiteY25" fmla="*/ 505667 h 606722"/>
              <a:gd name="connsiteX26" fmla="*/ 462885 w 607639"/>
              <a:gd name="connsiteY26" fmla="*/ 492424 h 606722"/>
              <a:gd name="connsiteX27" fmla="*/ 397665 w 607639"/>
              <a:gd name="connsiteY27" fmla="*/ 428704 h 606722"/>
              <a:gd name="connsiteX28" fmla="*/ 370165 w 607639"/>
              <a:gd name="connsiteY28" fmla="*/ 480245 h 606722"/>
              <a:gd name="connsiteX29" fmla="*/ 429436 w 607639"/>
              <a:gd name="connsiteY29" fmla="*/ 444344 h 606722"/>
              <a:gd name="connsiteX30" fmla="*/ 397665 w 607639"/>
              <a:gd name="connsiteY30" fmla="*/ 428704 h 606722"/>
              <a:gd name="connsiteX31" fmla="*/ 209885 w 607639"/>
              <a:gd name="connsiteY31" fmla="*/ 428526 h 606722"/>
              <a:gd name="connsiteX32" fmla="*/ 178024 w 607639"/>
              <a:gd name="connsiteY32" fmla="*/ 444166 h 606722"/>
              <a:gd name="connsiteX33" fmla="*/ 237384 w 607639"/>
              <a:gd name="connsiteY33" fmla="*/ 480245 h 606722"/>
              <a:gd name="connsiteX34" fmla="*/ 209885 w 607639"/>
              <a:gd name="connsiteY34" fmla="*/ 428526 h 606722"/>
              <a:gd name="connsiteX35" fmla="*/ 317035 w 607639"/>
              <a:gd name="connsiteY35" fmla="*/ 411553 h 606722"/>
              <a:gd name="connsiteX36" fmla="*/ 317035 w 607639"/>
              <a:gd name="connsiteY36" fmla="*/ 489665 h 606722"/>
              <a:gd name="connsiteX37" fmla="*/ 363223 w 607639"/>
              <a:gd name="connsiteY37" fmla="*/ 440345 h 606722"/>
              <a:gd name="connsiteX38" fmla="*/ 371945 w 607639"/>
              <a:gd name="connsiteY38" fmla="*/ 420173 h 606722"/>
              <a:gd name="connsiteX39" fmla="*/ 317035 w 607639"/>
              <a:gd name="connsiteY39" fmla="*/ 411553 h 606722"/>
              <a:gd name="connsiteX40" fmla="*/ 290069 w 607639"/>
              <a:gd name="connsiteY40" fmla="*/ 411553 h 606722"/>
              <a:gd name="connsiteX41" fmla="*/ 235604 w 607639"/>
              <a:gd name="connsiteY41" fmla="*/ 420084 h 606722"/>
              <a:gd name="connsiteX42" fmla="*/ 244415 w 607639"/>
              <a:gd name="connsiteY42" fmla="*/ 440345 h 606722"/>
              <a:gd name="connsiteX43" fmla="*/ 290069 w 607639"/>
              <a:gd name="connsiteY43" fmla="*/ 489487 h 606722"/>
              <a:gd name="connsiteX44" fmla="*/ 418134 w 607639"/>
              <a:gd name="connsiteY44" fmla="*/ 316824 h 606722"/>
              <a:gd name="connsiteX45" fmla="*/ 405852 w 607639"/>
              <a:gd name="connsiteY45" fmla="*/ 402933 h 606722"/>
              <a:gd name="connsiteX46" fmla="*/ 448659 w 607639"/>
              <a:gd name="connsiteY46" fmla="*/ 424527 h 606722"/>
              <a:gd name="connsiteX47" fmla="*/ 492356 w 607639"/>
              <a:gd name="connsiteY47" fmla="*/ 316824 h 606722"/>
              <a:gd name="connsiteX48" fmla="*/ 317035 w 607639"/>
              <a:gd name="connsiteY48" fmla="*/ 316824 h 606722"/>
              <a:gd name="connsiteX49" fmla="*/ 317035 w 607639"/>
              <a:gd name="connsiteY49" fmla="*/ 384538 h 606722"/>
              <a:gd name="connsiteX50" fmla="*/ 380133 w 607639"/>
              <a:gd name="connsiteY50" fmla="*/ 394491 h 606722"/>
              <a:gd name="connsiteX51" fmla="*/ 391168 w 607639"/>
              <a:gd name="connsiteY51" fmla="*/ 316824 h 606722"/>
              <a:gd name="connsiteX52" fmla="*/ 216470 w 607639"/>
              <a:gd name="connsiteY52" fmla="*/ 316824 h 606722"/>
              <a:gd name="connsiteX53" fmla="*/ 227417 w 607639"/>
              <a:gd name="connsiteY53" fmla="*/ 394402 h 606722"/>
              <a:gd name="connsiteX54" fmla="*/ 290069 w 607639"/>
              <a:gd name="connsiteY54" fmla="*/ 384538 h 606722"/>
              <a:gd name="connsiteX55" fmla="*/ 290069 w 607639"/>
              <a:gd name="connsiteY55" fmla="*/ 316824 h 606722"/>
              <a:gd name="connsiteX56" fmla="*/ 115283 w 607639"/>
              <a:gd name="connsiteY56" fmla="*/ 316824 h 606722"/>
              <a:gd name="connsiteX57" fmla="*/ 158801 w 607639"/>
              <a:gd name="connsiteY57" fmla="*/ 424350 h 606722"/>
              <a:gd name="connsiteX58" fmla="*/ 201697 w 607639"/>
              <a:gd name="connsiteY58" fmla="*/ 402844 h 606722"/>
              <a:gd name="connsiteX59" fmla="*/ 189416 w 607639"/>
              <a:gd name="connsiteY59" fmla="*/ 316824 h 606722"/>
              <a:gd name="connsiteX60" fmla="*/ 23941 w 607639"/>
              <a:gd name="connsiteY60" fmla="*/ 224817 h 606722"/>
              <a:gd name="connsiteX61" fmla="*/ 34086 w 607639"/>
              <a:gd name="connsiteY61" fmla="*/ 240991 h 606722"/>
              <a:gd name="connsiteX62" fmla="*/ 26966 w 607639"/>
              <a:gd name="connsiteY62" fmla="*/ 303291 h 606722"/>
              <a:gd name="connsiteX63" fmla="*/ 63723 w 607639"/>
              <a:gd name="connsiteY63" fmla="*/ 441042 h 606722"/>
              <a:gd name="connsiteX64" fmla="*/ 58828 w 607639"/>
              <a:gd name="connsiteY64" fmla="*/ 459439 h 606722"/>
              <a:gd name="connsiteX65" fmla="*/ 52064 w 607639"/>
              <a:gd name="connsiteY65" fmla="*/ 461216 h 606722"/>
              <a:gd name="connsiteX66" fmla="*/ 40316 w 607639"/>
              <a:gd name="connsiteY66" fmla="*/ 454462 h 606722"/>
              <a:gd name="connsiteX67" fmla="*/ 0 w 607639"/>
              <a:gd name="connsiteY67" fmla="*/ 303291 h 606722"/>
              <a:gd name="connsiteX68" fmla="*/ 7743 w 607639"/>
              <a:gd name="connsiteY68" fmla="*/ 234948 h 606722"/>
              <a:gd name="connsiteX69" fmla="*/ 23941 w 607639"/>
              <a:gd name="connsiteY69" fmla="*/ 224817 h 606722"/>
              <a:gd name="connsiteX70" fmla="*/ 227417 w 607639"/>
              <a:gd name="connsiteY70" fmla="*/ 212319 h 606722"/>
              <a:gd name="connsiteX71" fmla="*/ 216470 w 607639"/>
              <a:gd name="connsiteY71" fmla="*/ 289898 h 606722"/>
              <a:gd name="connsiteX72" fmla="*/ 290069 w 607639"/>
              <a:gd name="connsiteY72" fmla="*/ 289898 h 606722"/>
              <a:gd name="connsiteX73" fmla="*/ 290069 w 607639"/>
              <a:gd name="connsiteY73" fmla="*/ 222183 h 606722"/>
              <a:gd name="connsiteX74" fmla="*/ 227417 w 607639"/>
              <a:gd name="connsiteY74" fmla="*/ 212319 h 606722"/>
              <a:gd name="connsiteX75" fmla="*/ 380133 w 607639"/>
              <a:gd name="connsiteY75" fmla="*/ 212230 h 606722"/>
              <a:gd name="connsiteX76" fmla="*/ 317035 w 607639"/>
              <a:gd name="connsiteY76" fmla="*/ 222183 h 606722"/>
              <a:gd name="connsiteX77" fmla="*/ 317035 w 607639"/>
              <a:gd name="connsiteY77" fmla="*/ 289898 h 606722"/>
              <a:gd name="connsiteX78" fmla="*/ 391168 w 607639"/>
              <a:gd name="connsiteY78" fmla="*/ 289898 h 606722"/>
              <a:gd name="connsiteX79" fmla="*/ 380133 w 607639"/>
              <a:gd name="connsiteY79" fmla="*/ 212230 h 606722"/>
              <a:gd name="connsiteX80" fmla="*/ 158801 w 607639"/>
              <a:gd name="connsiteY80" fmla="*/ 182372 h 606722"/>
              <a:gd name="connsiteX81" fmla="*/ 115283 w 607639"/>
              <a:gd name="connsiteY81" fmla="*/ 289898 h 606722"/>
              <a:gd name="connsiteX82" fmla="*/ 189416 w 607639"/>
              <a:gd name="connsiteY82" fmla="*/ 289898 h 606722"/>
              <a:gd name="connsiteX83" fmla="*/ 201697 w 607639"/>
              <a:gd name="connsiteY83" fmla="*/ 203877 h 606722"/>
              <a:gd name="connsiteX84" fmla="*/ 158801 w 607639"/>
              <a:gd name="connsiteY84" fmla="*/ 182372 h 606722"/>
              <a:gd name="connsiteX85" fmla="*/ 448659 w 607639"/>
              <a:gd name="connsiteY85" fmla="*/ 182105 h 606722"/>
              <a:gd name="connsiteX86" fmla="*/ 405852 w 607639"/>
              <a:gd name="connsiteY86" fmla="*/ 203699 h 606722"/>
              <a:gd name="connsiteX87" fmla="*/ 418134 w 607639"/>
              <a:gd name="connsiteY87" fmla="*/ 289898 h 606722"/>
              <a:gd name="connsiteX88" fmla="*/ 492356 w 607639"/>
              <a:gd name="connsiteY88" fmla="*/ 289898 h 606722"/>
              <a:gd name="connsiteX89" fmla="*/ 448659 w 607639"/>
              <a:gd name="connsiteY89" fmla="*/ 182105 h 606722"/>
              <a:gd name="connsiteX90" fmla="*/ 571421 w 607639"/>
              <a:gd name="connsiteY90" fmla="*/ 167779 h 606722"/>
              <a:gd name="connsiteX91" fmla="*/ 579074 w 607639"/>
              <a:gd name="connsiteY91" fmla="*/ 174723 h 606722"/>
              <a:gd name="connsiteX92" fmla="*/ 607639 w 607639"/>
              <a:gd name="connsiteY92" fmla="*/ 303340 h 606722"/>
              <a:gd name="connsiteX93" fmla="*/ 599897 w 607639"/>
              <a:gd name="connsiteY93" fmla="*/ 371783 h 606722"/>
              <a:gd name="connsiteX94" fmla="*/ 586727 w 607639"/>
              <a:gd name="connsiteY94" fmla="*/ 382182 h 606722"/>
              <a:gd name="connsiteX95" fmla="*/ 583701 w 607639"/>
              <a:gd name="connsiteY95" fmla="*/ 381915 h 606722"/>
              <a:gd name="connsiteX96" fmla="*/ 573556 w 607639"/>
              <a:gd name="connsiteY96" fmla="*/ 365738 h 606722"/>
              <a:gd name="connsiteX97" fmla="*/ 580586 w 607639"/>
              <a:gd name="connsiteY97" fmla="*/ 303340 h 606722"/>
              <a:gd name="connsiteX98" fmla="*/ 554602 w 607639"/>
              <a:gd name="connsiteY98" fmla="*/ 186189 h 606722"/>
              <a:gd name="connsiteX99" fmla="*/ 561098 w 607639"/>
              <a:gd name="connsiteY99" fmla="*/ 168234 h 606722"/>
              <a:gd name="connsiteX100" fmla="*/ 571421 w 607639"/>
              <a:gd name="connsiteY100" fmla="*/ 167779 h 606722"/>
              <a:gd name="connsiteX101" fmla="*/ 370165 w 607639"/>
              <a:gd name="connsiteY101" fmla="*/ 126476 h 606722"/>
              <a:gd name="connsiteX102" fmla="*/ 397665 w 607639"/>
              <a:gd name="connsiteY102" fmla="*/ 178017 h 606722"/>
              <a:gd name="connsiteX103" fmla="*/ 429436 w 607639"/>
              <a:gd name="connsiteY103" fmla="*/ 162288 h 606722"/>
              <a:gd name="connsiteX104" fmla="*/ 370165 w 607639"/>
              <a:gd name="connsiteY104" fmla="*/ 126476 h 606722"/>
              <a:gd name="connsiteX105" fmla="*/ 237384 w 607639"/>
              <a:gd name="connsiteY105" fmla="*/ 126476 h 606722"/>
              <a:gd name="connsiteX106" fmla="*/ 178024 w 607639"/>
              <a:gd name="connsiteY106" fmla="*/ 162466 h 606722"/>
              <a:gd name="connsiteX107" fmla="*/ 209885 w 607639"/>
              <a:gd name="connsiteY107" fmla="*/ 178106 h 606722"/>
              <a:gd name="connsiteX108" fmla="*/ 237384 w 607639"/>
              <a:gd name="connsiteY108" fmla="*/ 126476 h 606722"/>
              <a:gd name="connsiteX109" fmla="*/ 290069 w 607639"/>
              <a:gd name="connsiteY109" fmla="*/ 117145 h 606722"/>
              <a:gd name="connsiteX110" fmla="*/ 244415 w 607639"/>
              <a:gd name="connsiteY110" fmla="*/ 166376 h 606722"/>
              <a:gd name="connsiteX111" fmla="*/ 235604 w 607639"/>
              <a:gd name="connsiteY111" fmla="*/ 186637 h 606722"/>
              <a:gd name="connsiteX112" fmla="*/ 290069 w 607639"/>
              <a:gd name="connsiteY112" fmla="*/ 195168 h 606722"/>
              <a:gd name="connsiteX113" fmla="*/ 317035 w 607639"/>
              <a:gd name="connsiteY113" fmla="*/ 117056 h 606722"/>
              <a:gd name="connsiteX114" fmla="*/ 317035 w 607639"/>
              <a:gd name="connsiteY114" fmla="*/ 195168 h 606722"/>
              <a:gd name="connsiteX115" fmla="*/ 371945 w 607639"/>
              <a:gd name="connsiteY115" fmla="*/ 186548 h 606722"/>
              <a:gd name="connsiteX116" fmla="*/ 363223 w 607639"/>
              <a:gd name="connsiteY116" fmla="*/ 166376 h 606722"/>
              <a:gd name="connsiteX117" fmla="*/ 317035 w 607639"/>
              <a:gd name="connsiteY117" fmla="*/ 117056 h 606722"/>
              <a:gd name="connsiteX118" fmla="*/ 534306 w 607639"/>
              <a:gd name="connsiteY118" fmla="*/ 111657 h 606722"/>
              <a:gd name="connsiteX119" fmla="*/ 543294 w 607639"/>
              <a:gd name="connsiteY119" fmla="*/ 116706 h 606722"/>
              <a:gd name="connsiteX120" fmla="*/ 546590 w 607639"/>
              <a:gd name="connsiteY120" fmla="*/ 120968 h 606722"/>
              <a:gd name="connsiteX121" fmla="*/ 543917 w 607639"/>
              <a:gd name="connsiteY121" fmla="*/ 139790 h 606722"/>
              <a:gd name="connsiteX122" fmla="*/ 535810 w 607639"/>
              <a:gd name="connsiteY122" fmla="*/ 142542 h 606722"/>
              <a:gd name="connsiteX123" fmla="*/ 525029 w 607639"/>
              <a:gd name="connsiteY123" fmla="*/ 137215 h 606722"/>
              <a:gd name="connsiteX124" fmla="*/ 522000 w 607639"/>
              <a:gd name="connsiteY124" fmla="*/ 133309 h 606722"/>
              <a:gd name="connsiteX125" fmla="*/ 524316 w 607639"/>
              <a:gd name="connsiteY125" fmla="*/ 114398 h 606722"/>
              <a:gd name="connsiteX126" fmla="*/ 534306 w 607639"/>
              <a:gd name="connsiteY126" fmla="*/ 111657 h 606722"/>
              <a:gd name="connsiteX127" fmla="*/ 303775 w 607639"/>
              <a:gd name="connsiteY127" fmla="*/ 87642 h 606722"/>
              <a:gd name="connsiteX128" fmla="*/ 460762 w 607639"/>
              <a:gd name="connsiteY128" fmla="*/ 155090 h 606722"/>
              <a:gd name="connsiteX129" fmla="*/ 519855 w 607639"/>
              <a:gd name="connsiteY129" fmla="*/ 303316 h 606722"/>
              <a:gd name="connsiteX130" fmla="*/ 460673 w 607639"/>
              <a:gd name="connsiteY130" fmla="*/ 451542 h 606722"/>
              <a:gd name="connsiteX131" fmla="*/ 303775 w 607639"/>
              <a:gd name="connsiteY131" fmla="*/ 519079 h 606722"/>
              <a:gd name="connsiteX132" fmla="*/ 146698 w 607639"/>
              <a:gd name="connsiteY132" fmla="*/ 451364 h 606722"/>
              <a:gd name="connsiteX133" fmla="*/ 87783 w 607639"/>
              <a:gd name="connsiteY133" fmla="*/ 303316 h 606722"/>
              <a:gd name="connsiteX134" fmla="*/ 146698 w 607639"/>
              <a:gd name="connsiteY134" fmla="*/ 155357 h 606722"/>
              <a:gd name="connsiteX135" fmla="*/ 303775 w 607639"/>
              <a:gd name="connsiteY135" fmla="*/ 87642 h 606722"/>
              <a:gd name="connsiteX136" fmla="*/ 303766 w 607639"/>
              <a:gd name="connsiteY136" fmla="*/ 0 h 606722"/>
              <a:gd name="connsiteX137" fmla="*/ 496263 w 607639"/>
              <a:gd name="connsiteY137" fmla="*/ 68600 h 606722"/>
              <a:gd name="connsiteX138" fmla="*/ 498132 w 607639"/>
              <a:gd name="connsiteY138" fmla="*/ 87616 h 606722"/>
              <a:gd name="connsiteX139" fmla="*/ 479087 w 607639"/>
              <a:gd name="connsiteY139" fmla="*/ 89482 h 606722"/>
              <a:gd name="connsiteX140" fmla="*/ 303766 w 607639"/>
              <a:gd name="connsiteY140" fmla="*/ 26925 h 606722"/>
              <a:gd name="connsiteX141" fmla="*/ 130402 w 607639"/>
              <a:gd name="connsiteY141" fmla="*/ 87972 h 606722"/>
              <a:gd name="connsiteX142" fmla="*/ 145620 w 607639"/>
              <a:gd name="connsiteY142" fmla="*/ 88150 h 606722"/>
              <a:gd name="connsiteX143" fmla="*/ 158969 w 607639"/>
              <a:gd name="connsiteY143" fmla="*/ 101834 h 606722"/>
              <a:gd name="connsiteX144" fmla="*/ 145442 w 607639"/>
              <a:gd name="connsiteY144" fmla="*/ 115163 h 606722"/>
              <a:gd name="connsiteX145" fmla="*/ 145264 w 607639"/>
              <a:gd name="connsiteY145" fmla="*/ 115163 h 606722"/>
              <a:gd name="connsiteX146" fmla="*/ 94803 w 607639"/>
              <a:gd name="connsiteY146" fmla="*/ 114363 h 606722"/>
              <a:gd name="connsiteX147" fmla="*/ 84569 w 607639"/>
              <a:gd name="connsiteY147" fmla="*/ 109387 h 606722"/>
              <a:gd name="connsiteX148" fmla="*/ 81810 w 607639"/>
              <a:gd name="connsiteY148" fmla="*/ 98280 h 606722"/>
              <a:gd name="connsiteX149" fmla="*/ 91511 w 607639"/>
              <a:gd name="connsiteY149" fmla="*/ 48873 h 606722"/>
              <a:gd name="connsiteX150" fmla="*/ 107352 w 607639"/>
              <a:gd name="connsiteY150" fmla="*/ 38299 h 606722"/>
              <a:gd name="connsiteX151" fmla="*/ 118031 w 607639"/>
              <a:gd name="connsiteY151" fmla="*/ 54116 h 606722"/>
              <a:gd name="connsiteX152" fmla="*/ 115895 w 607639"/>
              <a:gd name="connsiteY152" fmla="*/ 65046 h 606722"/>
              <a:gd name="connsiteX153" fmla="*/ 303766 w 607639"/>
              <a:gd name="connsiteY153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607639" h="606722">
                <a:moveTo>
                  <a:pt x="105289" y="501823"/>
                </a:moveTo>
                <a:cubicBezTo>
                  <a:pt x="108748" y="501712"/>
                  <a:pt x="112263" y="502911"/>
                  <a:pt x="115021" y="505443"/>
                </a:cubicBezTo>
                <a:cubicBezTo>
                  <a:pt x="117602" y="507929"/>
                  <a:pt x="120360" y="510327"/>
                  <a:pt x="123118" y="512725"/>
                </a:cubicBezTo>
                <a:cubicBezTo>
                  <a:pt x="128724" y="517610"/>
                  <a:pt x="129347" y="526137"/>
                  <a:pt x="124542" y="531732"/>
                </a:cubicBezTo>
                <a:cubicBezTo>
                  <a:pt x="121873" y="534840"/>
                  <a:pt x="118046" y="536439"/>
                  <a:pt x="114309" y="536439"/>
                </a:cubicBezTo>
                <a:cubicBezTo>
                  <a:pt x="111195" y="536439"/>
                  <a:pt x="107992" y="535285"/>
                  <a:pt x="105500" y="533153"/>
                </a:cubicBezTo>
                <a:cubicBezTo>
                  <a:pt x="102475" y="530577"/>
                  <a:pt x="99449" y="527824"/>
                  <a:pt x="96602" y="525160"/>
                </a:cubicBezTo>
                <a:cubicBezTo>
                  <a:pt x="91085" y="520097"/>
                  <a:pt x="90818" y="511571"/>
                  <a:pt x="95890" y="506064"/>
                </a:cubicBezTo>
                <a:cubicBezTo>
                  <a:pt x="98426" y="503355"/>
                  <a:pt x="101830" y="501934"/>
                  <a:pt x="105289" y="501823"/>
                </a:cubicBezTo>
                <a:close/>
                <a:moveTo>
                  <a:pt x="462885" y="492424"/>
                </a:moveTo>
                <a:lnTo>
                  <a:pt x="513258" y="493135"/>
                </a:lnTo>
                <a:cubicBezTo>
                  <a:pt x="517263" y="493224"/>
                  <a:pt x="521001" y="495090"/>
                  <a:pt x="523582" y="498201"/>
                </a:cubicBezTo>
                <a:cubicBezTo>
                  <a:pt x="526074" y="501312"/>
                  <a:pt x="527053" y="505311"/>
                  <a:pt x="526341" y="509222"/>
                </a:cubicBezTo>
                <a:lnTo>
                  <a:pt x="516551" y="558639"/>
                </a:lnTo>
                <a:cubicBezTo>
                  <a:pt x="515305" y="565038"/>
                  <a:pt x="509698" y="569571"/>
                  <a:pt x="503379" y="569571"/>
                </a:cubicBezTo>
                <a:cubicBezTo>
                  <a:pt x="502489" y="569571"/>
                  <a:pt x="501599" y="569482"/>
                  <a:pt x="500709" y="569304"/>
                </a:cubicBezTo>
                <a:cubicBezTo>
                  <a:pt x="493411" y="567882"/>
                  <a:pt x="488605" y="560772"/>
                  <a:pt x="490118" y="553484"/>
                </a:cubicBezTo>
                <a:lnTo>
                  <a:pt x="492521" y="540952"/>
                </a:lnTo>
                <a:cubicBezTo>
                  <a:pt x="438944" y="583525"/>
                  <a:pt x="372817" y="606722"/>
                  <a:pt x="303754" y="606722"/>
                </a:cubicBezTo>
                <a:cubicBezTo>
                  <a:pt x="261568" y="606722"/>
                  <a:pt x="220718" y="598190"/>
                  <a:pt x="182359" y="581481"/>
                </a:cubicBezTo>
                <a:cubicBezTo>
                  <a:pt x="175506" y="578548"/>
                  <a:pt x="172391" y="570548"/>
                  <a:pt x="175417" y="563705"/>
                </a:cubicBezTo>
                <a:cubicBezTo>
                  <a:pt x="178354" y="556950"/>
                  <a:pt x="186364" y="553839"/>
                  <a:pt x="193217" y="556772"/>
                </a:cubicBezTo>
                <a:cubicBezTo>
                  <a:pt x="228105" y="571971"/>
                  <a:pt x="265306" y="579703"/>
                  <a:pt x="303754" y="579703"/>
                </a:cubicBezTo>
                <a:cubicBezTo>
                  <a:pt x="366854" y="579703"/>
                  <a:pt x="427285" y="558461"/>
                  <a:pt x="476146" y="519532"/>
                </a:cubicBezTo>
                <a:lnTo>
                  <a:pt x="462440" y="519354"/>
                </a:lnTo>
                <a:cubicBezTo>
                  <a:pt x="454964" y="519265"/>
                  <a:pt x="449090" y="513133"/>
                  <a:pt x="449179" y="505667"/>
                </a:cubicBezTo>
                <a:cubicBezTo>
                  <a:pt x="449268" y="498201"/>
                  <a:pt x="455409" y="492335"/>
                  <a:pt x="462885" y="492424"/>
                </a:cubicBezTo>
                <a:close/>
                <a:moveTo>
                  <a:pt x="397665" y="428704"/>
                </a:moveTo>
                <a:cubicBezTo>
                  <a:pt x="390100" y="448787"/>
                  <a:pt x="380845" y="466116"/>
                  <a:pt x="370165" y="480245"/>
                </a:cubicBezTo>
                <a:cubicBezTo>
                  <a:pt x="391791" y="472159"/>
                  <a:pt x="411815" y="460073"/>
                  <a:pt x="429436" y="444344"/>
                </a:cubicBezTo>
                <a:cubicBezTo>
                  <a:pt x="419379" y="438390"/>
                  <a:pt x="408789" y="433147"/>
                  <a:pt x="397665" y="428704"/>
                </a:cubicBezTo>
                <a:close/>
                <a:moveTo>
                  <a:pt x="209885" y="428526"/>
                </a:moveTo>
                <a:cubicBezTo>
                  <a:pt x="198760" y="432969"/>
                  <a:pt x="187992" y="438212"/>
                  <a:pt x="178024" y="444166"/>
                </a:cubicBezTo>
                <a:cubicBezTo>
                  <a:pt x="195645" y="459984"/>
                  <a:pt x="215758" y="472070"/>
                  <a:pt x="237384" y="480245"/>
                </a:cubicBezTo>
                <a:cubicBezTo>
                  <a:pt x="226705" y="466116"/>
                  <a:pt x="217449" y="448698"/>
                  <a:pt x="209885" y="428526"/>
                </a:cubicBezTo>
                <a:close/>
                <a:moveTo>
                  <a:pt x="317035" y="411553"/>
                </a:moveTo>
                <a:lnTo>
                  <a:pt x="317035" y="489665"/>
                </a:lnTo>
                <a:cubicBezTo>
                  <a:pt x="333855" y="483622"/>
                  <a:pt x="350141" y="466383"/>
                  <a:pt x="363223" y="440345"/>
                </a:cubicBezTo>
                <a:cubicBezTo>
                  <a:pt x="366338" y="433947"/>
                  <a:pt x="369275" y="427193"/>
                  <a:pt x="371945" y="420173"/>
                </a:cubicBezTo>
                <a:cubicBezTo>
                  <a:pt x="354413" y="415374"/>
                  <a:pt x="335991" y="412442"/>
                  <a:pt x="317035" y="411553"/>
                </a:cubicBezTo>
                <a:close/>
                <a:moveTo>
                  <a:pt x="290069" y="411553"/>
                </a:moveTo>
                <a:cubicBezTo>
                  <a:pt x="271380" y="412442"/>
                  <a:pt x="253047" y="415374"/>
                  <a:pt x="235604" y="420084"/>
                </a:cubicBezTo>
                <a:cubicBezTo>
                  <a:pt x="238274" y="427193"/>
                  <a:pt x="241211" y="433947"/>
                  <a:pt x="244415" y="440345"/>
                </a:cubicBezTo>
                <a:cubicBezTo>
                  <a:pt x="257319" y="466116"/>
                  <a:pt x="273427" y="483356"/>
                  <a:pt x="290069" y="489487"/>
                </a:cubicBezTo>
                <a:close/>
                <a:moveTo>
                  <a:pt x="418134" y="316824"/>
                </a:moveTo>
                <a:cubicBezTo>
                  <a:pt x="417155" y="347926"/>
                  <a:pt x="412883" y="377074"/>
                  <a:pt x="405852" y="402933"/>
                </a:cubicBezTo>
                <a:cubicBezTo>
                  <a:pt x="420981" y="408887"/>
                  <a:pt x="435399" y="416085"/>
                  <a:pt x="448659" y="424527"/>
                </a:cubicBezTo>
                <a:cubicBezTo>
                  <a:pt x="474290" y="394047"/>
                  <a:pt x="489508" y="356546"/>
                  <a:pt x="492356" y="316824"/>
                </a:cubicBezTo>
                <a:close/>
                <a:moveTo>
                  <a:pt x="317035" y="316824"/>
                </a:moveTo>
                <a:lnTo>
                  <a:pt x="317035" y="384538"/>
                </a:lnTo>
                <a:cubicBezTo>
                  <a:pt x="338750" y="385516"/>
                  <a:pt x="359931" y="388893"/>
                  <a:pt x="380133" y="394491"/>
                </a:cubicBezTo>
                <a:cubicBezTo>
                  <a:pt x="386451" y="370675"/>
                  <a:pt x="390189" y="344372"/>
                  <a:pt x="391168" y="316824"/>
                </a:cubicBezTo>
                <a:close/>
                <a:moveTo>
                  <a:pt x="216470" y="316824"/>
                </a:moveTo>
                <a:cubicBezTo>
                  <a:pt x="217360" y="344283"/>
                  <a:pt x="221098" y="370587"/>
                  <a:pt x="227417" y="394402"/>
                </a:cubicBezTo>
                <a:cubicBezTo>
                  <a:pt x="247441" y="388893"/>
                  <a:pt x="268533" y="385516"/>
                  <a:pt x="290069" y="384538"/>
                </a:cubicBezTo>
                <a:lnTo>
                  <a:pt x="290069" y="316824"/>
                </a:lnTo>
                <a:close/>
                <a:moveTo>
                  <a:pt x="115283" y="316824"/>
                </a:moveTo>
                <a:cubicBezTo>
                  <a:pt x="118042" y="356457"/>
                  <a:pt x="133260" y="393869"/>
                  <a:pt x="158801" y="424350"/>
                </a:cubicBezTo>
                <a:cubicBezTo>
                  <a:pt x="172151" y="415907"/>
                  <a:pt x="186479" y="408709"/>
                  <a:pt x="201697" y="402844"/>
                </a:cubicBezTo>
                <a:cubicBezTo>
                  <a:pt x="194666" y="376896"/>
                  <a:pt x="190395" y="347837"/>
                  <a:pt x="189416" y="316824"/>
                </a:cubicBezTo>
                <a:close/>
                <a:moveTo>
                  <a:pt x="23941" y="224817"/>
                </a:moveTo>
                <a:cubicBezTo>
                  <a:pt x="31238" y="226505"/>
                  <a:pt x="35777" y="233704"/>
                  <a:pt x="34086" y="240991"/>
                </a:cubicBezTo>
                <a:cubicBezTo>
                  <a:pt x="29369" y="261343"/>
                  <a:pt x="26966" y="282317"/>
                  <a:pt x="26966" y="303291"/>
                </a:cubicBezTo>
                <a:cubicBezTo>
                  <a:pt x="26966" y="351726"/>
                  <a:pt x="39693" y="399361"/>
                  <a:pt x="63723" y="441042"/>
                </a:cubicBezTo>
                <a:cubicBezTo>
                  <a:pt x="67461" y="447441"/>
                  <a:pt x="65236" y="455706"/>
                  <a:pt x="58828" y="459439"/>
                </a:cubicBezTo>
                <a:cubicBezTo>
                  <a:pt x="56692" y="460683"/>
                  <a:pt x="54378" y="461216"/>
                  <a:pt x="52064" y="461216"/>
                </a:cubicBezTo>
                <a:cubicBezTo>
                  <a:pt x="47347" y="461216"/>
                  <a:pt x="42808" y="458817"/>
                  <a:pt x="40316" y="454462"/>
                </a:cubicBezTo>
                <a:cubicBezTo>
                  <a:pt x="13973" y="408693"/>
                  <a:pt x="0" y="356436"/>
                  <a:pt x="0" y="303291"/>
                </a:cubicBezTo>
                <a:cubicBezTo>
                  <a:pt x="0" y="280273"/>
                  <a:pt x="2581" y="257255"/>
                  <a:pt x="7743" y="234948"/>
                </a:cubicBezTo>
                <a:cubicBezTo>
                  <a:pt x="9434" y="227661"/>
                  <a:pt x="16643" y="223128"/>
                  <a:pt x="23941" y="224817"/>
                </a:cubicBezTo>
                <a:close/>
                <a:moveTo>
                  <a:pt x="227417" y="212319"/>
                </a:moveTo>
                <a:cubicBezTo>
                  <a:pt x="221098" y="236046"/>
                  <a:pt x="217360" y="262350"/>
                  <a:pt x="216470" y="289898"/>
                </a:cubicBezTo>
                <a:lnTo>
                  <a:pt x="290069" y="289898"/>
                </a:lnTo>
                <a:lnTo>
                  <a:pt x="290069" y="222183"/>
                </a:lnTo>
                <a:cubicBezTo>
                  <a:pt x="268533" y="221117"/>
                  <a:pt x="247441" y="217829"/>
                  <a:pt x="227417" y="212319"/>
                </a:cubicBezTo>
                <a:close/>
                <a:moveTo>
                  <a:pt x="380133" y="212230"/>
                </a:moveTo>
                <a:cubicBezTo>
                  <a:pt x="359931" y="217829"/>
                  <a:pt x="338750" y="221117"/>
                  <a:pt x="317035" y="222183"/>
                </a:cubicBezTo>
                <a:lnTo>
                  <a:pt x="317035" y="289898"/>
                </a:lnTo>
                <a:lnTo>
                  <a:pt x="391168" y="289898"/>
                </a:lnTo>
                <a:cubicBezTo>
                  <a:pt x="390189" y="262350"/>
                  <a:pt x="386451" y="235957"/>
                  <a:pt x="380133" y="212230"/>
                </a:cubicBezTo>
                <a:close/>
                <a:moveTo>
                  <a:pt x="158801" y="182372"/>
                </a:moveTo>
                <a:cubicBezTo>
                  <a:pt x="133260" y="212852"/>
                  <a:pt x="118042" y="250264"/>
                  <a:pt x="115283" y="289898"/>
                </a:cubicBezTo>
                <a:lnTo>
                  <a:pt x="189416" y="289898"/>
                </a:lnTo>
                <a:cubicBezTo>
                  <a:pt x="190395" y="258795"/>
                  <a:pt x="194666" y="229736"/>
                  <a:pt x="201697" y="203877"/>
                </a:cubicBezTo>
                <a:cubicBezTo>
                  <a:pt x="186479" y="198012"/>
                  <a:pt x="172151" y="190814"/>
                  <a:pt x="158801" y="182372"/>
                </a:cubicBezTo>
                <a:close/>
                <a:moveTo>
                  <a:pt x="448659" y="182105"/>
                </a:moveTo>
                <a:cubicBezTo>
                  <a:pt x="435399" y="190636"/>
                  <a:pt x="420981" y="197834"/>
                  <a:pt x="405852" y="203699"/>
                </a:cubicBezTo>
                <a:cubicBezTo>
                  <a:pt x="412883" y="229648"/>
                  <a:pt x="417155" y="258795"/>
                  <a:pt x="418134" y="289898"/>
                </a:cubicBezTo>
                <a:lnTo>
                  <a:pt x="492356" y="289898"/>
                </a:lnTo>
                <a:cubicBezTo>
                  <a:pt x="489508" y="250175"/>
                  <a:pt x="474290" y="212674"/>
                  <a:pt x="448659" y="182105"/>
                </a:cubicBezTo>
                <a:close/>
                <a:moveTo>
                  <a:pt x="571421" y="167779"/>
                </a:moveTo>
                <a:cubicBezTo>
                  <a:pt x="574669" y="168945"/>
                  <a:pt x="577472" y="171345"/>
                  <a:pt x="579074" y="174723"/>
                </a:cubicBezTo>
                <a:cubicBezTo>
                  <a:pt x="598028" y="215166"/>
                  <a:pt x="607639" y="258453"/>
                  <a:pt x="607639" y="303340"/>
                </a:cubicBezTo>
                <a:cubicBezTo>
                  <a:pt x="607639" y="326451"/>
                  <a:pt x="604969" y="349472"/>
                  <a:pt x="599897" y="371783"/>
                </a:cubicBezTo>
                <a:cubicBezTo>
                  <a:pt x="598384" y="378005"/>
                  <a:pt x="592867" y="382182"/>
                  <a:pt x="586727" y="382182"/>
                </a:cubicBezTo>
                <a:cubicBezTo>
                  <a:pt x="585748" y="382182"/>
                  <a:pt x="584680" y="382093"/>
                  <a:pt x="583701" y="381915"/>
                </a:cubicBezTo>
                <a:cubicBezTo>
                  <a:pt x="576404" y="380227"/>
                  <a:pt x="571866" y="372938"/>
                  <a:pt x="573556" y="365738"/>
                </a:cubicBezTo>
                <a:cubicBezTo>
                  <a:pt x="578273" y="345383"/>
                  <a:pt x="580586" y="324406"/>
                  <a:pt x="580586" y="303340"/>
                </a:cubicBezTo>
                <a:cubicBezTo>
                  <a:pt x="580586" y="262364"/>
                  <a:pt x="571866" y="222988"/>
                  <a:pt x="554602" y="186189"/>
                </a:cubicBezTo>
                <a:cubicBezTo>
                  <a:pt x="551398" y="179434"/>
                  <a:pt x="554335" y="171434"/>
                  <a:pt x="561098" y="168234"/>
                </a:cubicBezTo>
                <a:cubicBezTo>
                  <a:pt x="564479" y="166679"/>
                  <a:pt x="568173" y="166612"/>
                  <a:pt x="571421" y="167779"/>
                </a:cubicBezTo>
                <a:close/>
                <a:moveTo>
                  <a:pt x="370165" y="126476"/>
                </a:moveTo>
                <a:cubicBezTo>
                  <a:pt x="380845" y="140516"/>
                  <a:pt x="390100" y="157934"/>
                  <a:pt x="397665" y="178017"/>
                </a:cubicBezTo>
                <a:cubicBezTo>
                  <a:pt x="408789" y="173574"/>
                  <a:pt x="419379" y="168331"/>
                  <a:pt x="429436" y="162288"/>
                </a:cubicBezTo>
                <a:cubicBezTo>
                  <a:pt x="411815" y="146648"/>
                  <a:pt x="391791" y="134563"/>
                  <a:pt x="370165" y="126476"/>
                </a:cubicBezTo>
                <a:close/>
                <a:moveTo>
                  <a:pt x="237384" y="126476"/>
                </a:moveTo>
                <a:cubicBezTo>
                  <a:pt x="215758" y="134563"/>
                  <a:pt x="195645" y="146737"/>
                  <a:pt x="178024" y="162466"/>
                </a:cubicBezTo>
                <a:cubicBezTo>
                  <a:pt x="187992" y="168509"/>
                  <a:pt x="198760" y="173752"/>
                  <a:pt x="209885" y="178106"/>
                </a:cubicBezTo>
                <a:cubicBezTo>
                  <a:pt x="217449" y="158023"/>
                  <a:pt x="226705" y="140605"/>
                  <a:pt x="237384" y="126476"/>
                </a:cubicBezTo>
                <a:close/>
                <a:moveTo>
                  <a:pt x="290069" y="117145"/>
                </a:moveTo>
                <a:cubicBezTo>
                  <a:pt x="273427" y="123366"/>
                  <a:pt x="257319" y="140516"/>
                  <a:pt x="244415" y="166376"/>
                </a:cubicBezTo>
                <a:cubicBezTo>
                  <a:pt x="241211" y="172774"/>
                  <a:pt x="238274" y="179528"/>
                  <a:pt x="235604" y="186637"/>
                </a:cubicBezTo>
                <a:cubicBezTo>
                  <a:pt x="253047" y="191347"/>
                  <a:pt x="271380" y="194191"/>
                  <a:pt x="290069" y="195168"/>
                </a:cubicBezTo>
                <a:close/>
                <a:moveTo>
                  <a:pt x="317035" y="117056"/>
                </a:moveTo>
                <a:lnTo>
                  <a:pt x="317035" y="195168"/>
                </a:lnTo>
                <a:cubicBezTo>
                  <a:pt x="335991" y="194191"/>
                  <a:pt x="354413" y="191258"/>
                  <a:pt x="371945" y="186548"/>
                </a:cubicBezTo>
                <a:cubicBezTo>
                  <a:pt x="369275" y="179439"/>
                  <a:pt x="366338" y="172685"/>
                  <a:pt x="363223" y="166376"/>
                </a:cubicBezTo>
                <a:cubicBezTo>
                  <a:pt x="350141" y="140339"/>
                  <a:pt x="333855" y="123099"/>
                  <a:pt x="317035" y="117056"/>
                </a:cubicBezTo>
                <a:close/>
                <a:moveTo>
                  <a:pt x="534306" y="111657"/>
                </a:moveTo>
                <a:cubicBezTo>
                  <a:pt x="537748" y="112067"/>
                  <a:pt x="541022" y="113777"/>
                  <a:pt x="543294" y="116706"/>
                </a:cubicBezTo>
                <a:cubicBezTo>
                  <a:pt x="544452" y="118127"/>
                  <a:pt x="545521" y="119547"/>
                  <a:pt x="546590" y="120968"/>
                </a:cubicBezTo>
                <a:cubicBezTo>
                  <a:pt x="551045" y="126916"/>
                  <a:pt x="549887" y="135351"/>
                  <a:pt x="543917" y="139790"/>
                </a:cubicBezTo>
                <a:cubicBezTo>
                  <a:pt x="541512" y="141654"/>
                  <a:pt x="538661" y="142542"/>
                  <a:pt x="535810" y="142542"/>
                </a:cubicBezTo>
                <a:cubicBezTo>
                  <a:pt x="531711" y="142542"/>
                  <a:pt x="527613" y="140678"/>
                  <a:pt x="525029" y="137215"/>
                </a:cubicBezTo>
                <a:cubicBezTo>
                  <a:pt x="524049" y="135883"/>
                  <a:pt x="523069" y="134640"/>
                  <a:pt x="522000" y="133309"/>
                </a:cubicBezTo>
                <a:cubicBezTo>
                  <a:pt x="517456" y="127449"/>
                  <a:pt x="518436" y="119015"/>
                  <a:pt x="524316" y="114398"/>
                </a:cubicBezTo>
                <a:cubicBezTo>
                  <a:pt x="527257" y="112134"/>
                  <a:pt x="530865" y="111246"/>
                  <a:pt x="534306" y="111657"/>
                </a:cubicBezTo>
                <a:close/>
                <a:moveTo>
                  <a:pt x="303775" y="87642"/>
                </a:moveTo>
                <a:cubicBezTo>
                  <a:pt x="363757" y="87642"/>
                  <a:pt x="419468" y="111636"/>
                  <a:pt x="460762" y="155090"/>
                </a:cubicBezTo>
                <a:cubicBezTo>
                  <a:pt x="498852" y="195346"/>
                  <a:pt x="519855" y="247954"/>
                  <a:pt x="519855" y="303316"/>
                </a:cubicBezTo>
                <a:cubicBezTo>
                  <a:pt x="519855" y="358679"/>
                  <a:pt x="498852" y="411375"/>
                  <a:pt x="460673" y="451542"/>
                </a:cubicBezTo>
                <a:cubicBezTo>
                  <a:pt x="419468" y="495086"/>
                  <a:pt x="363757" y="519079"/>
                  <a:pt x="303775" y="519079"/>
                </a:cubicBezTo>
                <a:cubicBezTo>
                  <a:pt x="243703" y="519079"/>
                  <a:pt x="187903" y="494997"/>
                  <a:pt x="146698" y="451364"/>
                </a:cubicBezTo>
                <a:cubicBezTo>
                  <a:pt x="108697" y="411198"/>
                  <a:pt x="87783" y="358590"/>
                  <a:pt x="87783" y="303316"/>
                </a:cubicBezTo>
                <a:cubicBezTo>
                  <a:pt x="87783" y="248043"/>
                  <a:pt x="108697" y="195524"/>
                  <a:pt x="146698" y="155357"/>
                </a:cubicBezTo>
                <a:cubicBezTo>
                  <a:pt x="187903" y="111724"/>
                  <a:pt x="243703" y="87642"/>
                  <a:pt x="303775" y="87642"/>
                </a:cubicBezTo>
                <a:close/>
                <a:moveTo>
                  <a:pt x="303766" y="0"/>
                </a:moveTo>
                <a:cubicBezTo>
                  <a:pt x="373805" y="0"/>
                  <a:pt x="442154" y="24348"/>
                  <a:pt x="496263" y="68600"/>
                </a:cubicBezTo>
                <a:cubicBezTo>
                  <a:pt x="502048" y="73310"/>
                  <a:pt x="502849" y="81841"/>
                  <a:pt x="498132" y="87616"/>
                </a:cubicBezTo>
                <a:cubicBezTo>
                  <a:pt x="493416" y="93392"/>
                  <a:pt x="484872" y="94192"/>
                  <a:pt x="479087" y="89482"/>
                </a:cubicBezTo>
                <a:cubicBezTo>
                  <a:pt x="429873" y="49140"/>
                  <a:pt x="367576" y="26925"/>
                  <a:pt x="303766" y="26925"/>
                </a:cubicBezTo>
                <a:cubicBezTo>
                  <a:pt x="240312" y="26925"/>
                  <a:pt x="179438" y="48518"/>
                  <a:pt x="130402" y="87972"/>
                </a:cubicBezTo>
                <a:lnTo>
                  <a:pt x="145620" y="88150"/>
                </a:lnTo>
                <a:cubicBezTo>
                  <a:pt x="153096" y="88327"/>
                  <a:pt x="159058" y="94459"/>
                  <a:pt x="158969" y="101834"/>
                </a:cubicBezTo>
                <a:cubicBezTo>
                  <a:pt x="158791" y="109209"/>
                  <a:pt x="152829" y="115163"/>
                  <a:pt x="145442" y="115163"/>
                </a:cubicBezTo>
                <a:cubicBezTo>
                  <a:pt x="145353" y="115163"/>
                  <a:pt x="145264" y="115163"/>
                  <a:pt x="145264" y="115163"/>
                </a:cubicBezTo>
                <a:lnTo>
                  <a:pt x="94803" y="114363"/>
                </a:lnTo>
                <a:cubicBezTo>
                  <a:pt x="90799" y="114363"/>
                  <a:pt x="87061" y="112497"/>
                  <a:pt x="84569" y="109387"/>
                </a:cubicBezTo>
                <a:cubicBezTo>
                  <a:pt x="81988" y="106277"/>
                  <a:pt x="81009" y="102190"/>
                  <a:pt x="81810" y="98280"/>
                </a:cubicBezTo>
                <a:lnTo>
                  <a:pt x="91511" y="48873"/>
                </a:lnTo>
                <a:cubicBezTo>
                  <a:pt x="92935" y="41587"/>
                  <a:pt x="100054" y="36877"/>
                  <a:pt x="107352" y="38299"/>
                </a:cubicBezTo>
                <a:cubicBezTo>
                  <a:pt x="114650" y="39721"/>
                  <a:pt x="119455" y="46830"/>
                  <a:pt x="118031" y="54116"/>
                </a:cubicBezTo>
                <a:lnTo>
                  <a:pt x="115895" y="65046"/>
                </a:lnTo>
                <a:cubicBezTo>
                  <a:pt x="169293" y="22926"/>
                  <a:pt x="235150" y="0"/>
                  <a:pt x="303766" y="0"/>
                </a:cubicBezTo>
                <a:close/>
              </a:path>
            </a:pathLst>
          </a:custGeom>
          <a:solidFill>
            <a:srgbClr val="48C0D8"/>
          </a:solidFill>
          <a:ln>
            <a:noFill/>
          </a:ln>
        </p:spPr>
      </p:sp>
      <p:sp>
        <p:nvSpPr>
          <p:cNvPr id="21" name="at_170101"/>
          <p:cNvSpPr>
            <a:spLocks noChangeAspect="1"/>
          </p:cNvSpPr>
          <p:nvPr/>
        </p:nvSpPr>
        <p:spPr bwMode="auto">
          <a:xfrm>
            <a:off x="7785489" y="3281971"/>
            <a:ext cx="609685" cy="605172"/>
          </a:xfrm>
          <a:custGeom>
            <a:avLst/>
            <a:gdLst>
              <a:gd name="T0" fmla="*/ 6392 w 6571"/>
              <a:gd name="T1" fmla="*/ 4400 h 6533"/>
              <a:gd name="T2" fmla="*/ 6035 w 6571"/>
              <a:gd name="T3" fmla="*/ 4508 h 6533"/>
              <a:gd name="T4" fmla="*/ 3437 w 6571"/>
              <a:gd name="T5" fmla="*/ 6016 h 6533"/>
              <a:gd name="T6" fmla="*/ 527 w 6571"/>
              <a:gd name="T7" fmla="*/ 3267 h 6533"/>
              <a:gd name="T8" fmla="*/ 3439 w 6571"/>
              <a:gd name="T9" fmla="*/ 517 h 6533"/>
              <a:gd name="T10" fmla="*/ 5429 w 6571"/>
              <a:gd name="T11" fmla="*/ 1395 h 6533"/>
              <a:gd name="T12" fmla="*/ 5717 w 6571"/>
              <a:gd name="T13" fmla="*/ 2909 h 6533"/>
              <a:gd name="T14" fmla="*/ 4827 w 6571"/>
              <a:gd name="T15" fmla="*/ 4232 h 6533"/>
              <a:gd name="T16" fmla="*/ 4179 w 6571"/>
              <a:gd name="T17" fmla="*/ 4407 h 6533"/>
              <a:gd name="T18" fmla="*/ 4488 w 6571"/>
              <a:gd name="T19" fmla="*/ 2931 h 6533"/>
              <a:gd name="T20" fmla="*/ 4851 w 6571"/>
              <a:gd name="T21" fmla="*/ 1547 h 6533"/>
              <a:gd name="T22" fmla="*/ 4665 w 6571"/>
              <a:gd name="T23" fmla="*/ 1229 h 6533"/>
              <a:gd name="T24" fmla="*/ 4341 w 6571"/>
              <a:gd name="T25" fmla="*/ 1411 h 6533"/>
              <a:gd name="T26" fmla="*/ 4211 w 6571"/>
              <a:gd name="T27" fmla="*/ 1893 h 6533"/>
              <a:gd name="T28" fmla="*/ 3419 w 6571"/>
              <a:gd name="T29" fmla="*/ 1188 h 6533"/>
              <a:gd name="T30" fmla="*/ 1352 w 6571"/>
              <a:gd name="T31" fmla="*/ 2584 h 6533"/>
              <a:gd name="T32" fmla="*/ 2219 w 6571"/>
              <a:gd name="T33" fmla="*/ 4892 h 6533"/>
              <a:gd name="T34" fmla="*/ 3643 w 6571"/>
              <a:gd name="T35" fmla="*/ 4505 h 6533"/>
              <a:gd name="T36" fmla="*/ 3832 w 6571"/>
              <a:gd name="T37" fmla="*/ 4873 h 6533"/>
              <a:gd name="T38" fmla="*/ 4996 w 6571"/>
              <a:gd name="T39" fmla="*/ 4729 h 6533"/>
              <a:gd name="T40" fmla="*/ 6228 w 6571"/>
              <a:gd name="T41" fmla="*/ 3033 h 6533"/>
              <a:gd name="T42" fmla="*/ 5843 w 6571"/>
              <a:gd name="T43" fmla="*/ 1076 h 6533"/>
              <a:gd name="T44" fmla="*/ 4733 w 6571"/>
              <a:gd name="T45" fmla="*/ 267 h 6533"/>
              <a:gd name="T46" fmla="*/ 3436 w 6571"/>
              <a:gd name="T47" fmla="*/ 0 h 6533"/>
              <a:gd name="T48" fmla="*/ 1008 w 6571"/>
              <a:gd name="T49" fmla="*/ 953 h 6533"/>
              <a:gd name="T50" fmla="*/ 0 w 6571"/>
              <a:gd name="T51" fmla="*/ 3267 h 6533"/>
              <a:gd name="T52" fmla="*/ 1011 w 6571"/>
              <a:gd name="T53" fmla="*/ 5580 h 6533"/>
              <a:gd name="T54" fmla="*/ 3439 w 6571"/>
              <a:gd name="T55" fmla="*/ 6533 h 6533"/>
              <a:gd name="T56" fmla="*/ 5257 w 6571"/>
              <a:gd name="T57" fmla="*/ 6039 h 6533"/>
              <a:gd name="T58" fmla="*/ 6503 w 6571"/>
              <a:gd name="T59" fmla="*/ 4748 h 6533"/>
              <a:gd name="T60" fmla="*/ 6392 w 6571"/>
              <a:gd name="T61" fmla="*/ 4400 h 6533"/>
              <a:gd name="T62" fmla="*/ 2384 w 6571"/>
              <a:gd name="T63" fmla="*/ 4384 h 6533"/>
              <a:gd name="T64" fmla="*/ 1856 w 6571"/>
              <a:gd name="T65" fmla="*/ 2741 h 6533"/>
              <a:gd name="T66" fmla="*/ 3255 w 6571"/>
              <a:gd name="T67" fmla="*/ 1696 h 6533"/>
              <a:gd name="T68" fmla="*/ 3783 w 6571"/>
              <a:gd name="T69" fmla="*/ 3339 h 6533"/>
              <a:gd name="T70" fmla="*/ 2384 w 6571"/>
              <a:gd name="T71" fmla="*/ 4384 h 65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6571" h="6533">
                <a:moveTo>
                  <a:pt x="6392" y="4400"/>
                </a:moveTo>
                <a:cubicBezTo>
                  <a:pt x="6263" y="4333"/>
                  <a:pt x="6103" y="4383"/>
                  <a:pt x="6035" y="4508"/>
                </a:cubicBezTo>
                <a:cubicBezTo>
                  <a:pt x="5536" y="5437"/>
                  <a:pt x="4540" y="6016"/>
                  <a:pt x="3437" y="6016"/>
                </a:cubicBezTo>
                <a:cubicBezTo>
                  <a:pt x="1833" y="6016"/>
                  <a:pt x="527" y="4783"/>
                  <a:pt x="527" y="3267"/>
                </a:cubicBezTo>
                <a:cubicBezTo>
                  <a:pt x="527" y="1751"/>
                  <a:pt x="1833" y="517"/>
                  <a:pt x="3439" y="517"/>
                </a:cubicBezTo>
                <a:cubicBezTo>
                  <a:pt x="4080" y="517"/>
                  <a:pt x="4944" y="788"/>
                  <a:pt x="5429" y="1395"/>
                </a:cubicBezTo>
                <a:cubicBezTo>
                  <a:pt x="5767" y="1816"/>
                  <a:pt x="5864" y="2325"/>
                  <a:pt x="5717" y="2909"/>
                </a:cubicBezTo>
                <a:cubicBezTo>
                  <a:pt x="5557" y="3549"/>
                  <a:pt x="5257" y="3995"/>
                  <a:pt x="4827" y="4232"/>
                </a:cubicBezTo>
                <a:cubicBezTo>
                  <a:pt x="4572" y="4373"/>
                  <a:pt x="4329" y="4405"/>
                  <a:pt x="4179" y="4407"/>
                </a:cubicBezTo>
                <a:cubicBezTo>
                  <a:pt x="4199" y="4224"/>
                  <a:pt x="4268" y="3819"/>
                  <a:pt x="4488" y="2931"/>
                </a:cubicBezTo>
                <a:cubicBezTo>
                  <a:pt x="4664" y="2220"/>
                  <a:pt x="4849" y="1553"/>
                  <a:pt x="4851" y="1547"/>
                </a:cubicBezTo>
                <a:cubicBezTo>
                  <a:pt x="4889" y="1409"/>
                  <a:pt x="4807" y="1267"/>
                  <a:pt x="4665" y="1229"/>
                </a:cubicBezTo>
                <a:cubicBezTo>
                  <a:pt x="4524" y="1192"/>
                  <a:pt x="4380" y="1273"/>
                  <a:pt x="4341" y="1411"/>
                </a:cubicBezTo>
                <a:cubicBezTo>
                  <a:pt x="4340" y="1415"/>
                  <a:pt x="4287" y="1607"/>
                  <a:pt x="4211" y="1893"/>
                </a:cubicBezTo>
                <a:cubicBezTo>
                  <a:pt x="4043" y="1555"/>
                  <a:pt x="3771" y="1297"/>
                  <a:pt x="3419" y="1188"/>
                </a:cubicBezTo>
                <a:cubicBezTo>
                  <a:pt x="2609" y="936"/>
                  <a:pt x="1684" y="1561"/>
                  <a:pt x="1352" y="2584"/>
                </a:cubicBezTo>
                <a:cubicBezTo>
                  <a:pt x="1021" y="3607"/>
                  <a:pt x="1408" y="4640"/>
                  <a:pt x="2219" y="4892"/>
                </a:cubicBezTo>
                <a:cubicBezTo>
                  <a:pt x="2703" y="5043"/>
                  <a:pt x="3228" y="4880"/>
                  <a:pt x="3643" y="4505"/>
                </a:cubicBezTo>
                <a:cubicBezTo>
                  <a:pt x="3640" y="4612"/>
                  <a:pt x="3655" y="4799"/>
                  <a:pt x="3832" y="4873"/>
                </a:cubicBezTo>
                <a:cubicBezTo>
                  <a:pt x="4025" y="4955"/>
                  <a:pt x="4516" y="4964"/>
                  <a:pt x="4996" y="4729"/>
                </a:cubicBezTo>
                <a:cubicBezTo>
                  <a:pt x="5416" y="4524"/>
                  <a:pt x="5969" y="4064"/>
                  <a:pt x="6228" y="3033"/>
                </a:cubicBezTo>
                <a:cubicBezTo>
                  <a:pt x="6412" y="2299"/>
                  <a:pt x="6279" y="1621"/>
                  <a:pt x="5843" y="1076"/>
                </a:cubicBezTo>
                <a:cubicBezTo>
                  <a:pt x="5572" y="739"/>
                  <a:pt x="5188" y="459"/>
                  <a:pt x="4733" y="267"/>
                </a:cubicBezTo>
                <a:cubicBezTo>
                  <a:pt x="4324" y="95"/>
                  <a:pt x="3863" y="0"/>
                  <a:pt x="3436" y="0"/>
                </a:cubicBezTo>
                <a:cubicBezTo>
                  <a:pt x="2519" y="0"/>
                  <a:pt x="1657" y="339"/>
                  <a:pt x="1008" y="953"/>
                </a:cubicBezTo>
                <a:cubicBezTo>
                  <a:pt x="359" y="1571"/>
                  <a:pt x="0" y="2392"/>
                  <a:pt x="0" y="3267"/>
                </a:cubicBezTo>
                <a:cubicBezTo>
                  <a:pt x="0" y="4141"/>
                  <a:pt x="359" y="4963"/>
                  <a:pt x="1011" y="5580"/>
                </a:cubicBezTo>
                <a:cubicBezTo>
                  <a:pt x="1660" y="6195"/>
                  <a:pt x="2523" y="6533"/>
                  <a:pt x="3439" y="6533"/>
                </a:cubicBezTo>
                <a:cubicBezTo>
                  <a:pt x="4084" y="6533"/>
                  <a:pt x="4713" y="6363"/>
                  <a:pt x="5257" y="6039"/>
                </a:cubicBezTo>
                <a:cubicBezTo>
                  <a:pt x="5788" y="5724"/>
                  <a:pt x="6219" y="5277"/>
                  <a:pt x="6503" y="4748"/>
                </a:cubicBezTo>
                <a:cubicBezTo>
                  <a:pt x="6571" y="4623"/>
                  <a:pt x="6521" y="4467"/>
                  <a:pt x="6392" y="4400"/>
                </a:cubicBezTo>
                <a:close/>
                <a:moveTo>
                  <a:pt x="2384" y="4384"/>
                </a:moveTo>
                <a:cubicBezTo>
                  <a:pt x="1852" y="4219"/>
                  <a:pt x="1616" y="3483"/>
                  <a:pt x="1856" y="2741"/>
                </a:cubicBezTo>
                <a:cubicBezTo>
                  <a:pt x="2096" y="1999"/>
                  <a:pt x="2723" y="1531"/>
                  <a:pt x="3255" y="1696"/>
                </a:cubicBezTo>
                <a:cubicBezTo>
                  <a:pt x="3787" y="1861"/>
                  <a:pt x="4023" y="2597"/>
                  <a:pt x="3783" y="3339"/>
                </a:cubicBezTo>
                <a:cubicBezTo>
                  <a:pt x="3541" y="4081"/>
                  <a:pt x="2916" y="4549"/>
                  <a:pt x="2384" y="4384"/>
                </a:cubicBezTo>
                <a:close/>
              </a:path>
            </a:pathLst>
          </a:custGeom>
          <a:solidFill>
            <a:srgbClr val="48C0D8"/>
          </a:solidFill>
          <a:ln>
            <a:noFill/>
          </a:ln>
        </p:spPr>
      </p:sp>
      <p:sp>
        <p:nvSpPr>
          <p:cNvPr id="22" name="internet-cloud-download_59840"/>
          <p:cNvSpPr>
            <a:spLocks noChangeAspect="1"/>
          </p:cNvSpPr>
          <p:nvPr/>
        </p:nvSpPr>
        <p:spPr bwMode="auto">
          <a:xfrm>
            <a:off x="9055489" y="3281971"/>
            <a:ext cx="609685" cy="506288"/>
          </a:xfrm>
          <a:custGeom>
            <a:avLst/>
            <a:gdLst>
              <a:gd name="connsiteX0" fmla="*/ 273376 w 607686"/>
              <a:gd name="connsiteY0" fmla="*/ 209966 h 504629"/>
              <a:gd name="connsiteX1" fmla="*/ 333774 w 607686"/>
              <a:gd name="connsiteY1" fmla="*/ 209966 h 504629"/>
              <a:gd name="connsiteX2" fmla="*/ 355905 w 607686"/>
              <a:gd name="connsiteY2" fmla="*/ 232066 h 504629"/>
              <a:gd name="connsiteX3" fmla="*/ 355905 w 607686"/>
              <a:gd name="connsiteY3" fmla="*/ 394130 h 504629"/>
              <a:gd name="connsiteX4" fmla="*/ 380341 w 607686"/>
              <a:gd name="connsiteY4" fmla="*/ 394130 h 504629"/>
              <a:gd name="connsiteX5" fmla="*/ 393712 w 607686"/>
              <a:gd name="connsiteY5" fmla="*/ 402418 h 504629"/>
              <a:gd name="connsiteX6" fmla="*/ 391407 w 607686"/>
              <a:gd name="connsiteY6" fmla="*/ 417611 h 504629"/>
              <a:gd name="connsiteX7" fmla="*/ 325937 w 607686"/>
              <a:gd name="connsiteY7" fmla="*/ 494500 h 504629"/>
              <a:gd name="connsiteX8" fmla="*/ 303806 w 607686"/>
              <a:gd name="connsiteY8" fmla="*/ 504629 h 504629"/>
              <a:gd name="connsiteX9" fmla="*/ 281214 w 607686"/>
              <a:gd name="connsiteY9" fmla="*/ 494500 h 504629"/>
              <a:gd name="connsiteX10" fmla="*/ 216205 w 607686"/>
              <a:gd name="connsiteY10" fmla="*/ 417611 h 504629"/>
              <a:gd name="connsiteX11" fmla="*/ 213900 w 607686"/>
              <a:gd name="connsiteY11" fmla="*/ 402418 h 504629"/>
              <a:gd name="connsiteX12" fmla="*/ 226809 w 607686"/>
              <a:gd name="connsiteY12" fmla="*/ 394130 h 504629"/>
              <a:gd name="connsiteX13" fmla="*/ 251245 w 607686"/>
              <a:gd name="connsiteY13" fmla="*/ 394130 h 504629"/>
              <a:gd name="connsiteX14" fmla="*/ 251245 w 607686"/>
              <a:gd name="connsiteY14" fmla="*/ 232066 h 504629"/>
              <a:gd name="connsiteX15" fmla="*/ 273376 w 607686"/>
              <a:gd name="connsiteY15" fmla="*/ 209966 h 504629"/>
              <a:gd name="connsiteX16" fmla="*/ 260503 w 607686"/>
              <a:gd name="connsiteY16" fmla="*/ 0 h 504629"/>
              <a:gd name="connsiteX17" fmla="*/ 350411 w 607686"/>
              <a:gd name="connsiteY17" fmla="*/ 29928 h 504629"/>
              <a:gd name="connsiteX18" fmla="*/ 360093 w 607686"/>
              <a:gd name="connsiteY18" fmla="*/ 32691 h 504629"/>
              <a:gd name="connsiteX19" fmla="*/ 368393 w 607686"/>
              <a:gd name="connsiteY19" fmla="*/ 32691 h 504629"/>
              <a:gd name="connsiteX20" fmla="*/ 474899 w 607686"/>
              <a:gd name="connsiteY20" fmla="*/ 86562 h 504629"/>
              <a:gd name="connsiteX21" fmla="*/ 485965 w 607686"/>
              <a:gd name="connsiteY21" fmla="*/ 92547 h 504629"/>
              <a:gd name="connsiteX22" fmla="*/ 607686 w 607686"/>
              <a:gd name="connsiteY22" fmla="*/ 224692 h 504629"/>
              <a:gd name="connsiteX23" fmla="*/ 474899 w 607686"/>
              <a:gd name="connsiteY23" fmla="*/ 357297 h 504629"/>
              <a:gd name="connsiteX24" fmla="*/ 380841 w 607686"/>
              <a:gd name="connsiteY24" fmla="*/ 357297 h 504629"/>
              <a:gd name="connsiteX25" fmla="*/ 380841 w 607686"/>
              <a:gd name="connsiteY25" fmla="*/ 305268 h 504629"/>
              <a:gd name="connsiteX26" fmla="*/ 474899 w 607686"/>
              <a:gd name="connsiteY26" fmla="*/ 305268 h 504629"/>
              <a:gd name="connsiteX27" fmla="*/ 555125 w 607686"/>
              <a:gd name="connsiteY27" fmla="*/ 224692 h 504629"/>
              <a:gd name="connsiteX28" fmla="*/ 474899 w 607686"/>
              <a:gd name="connsiteY28" fmla="*/ 144576 h 504629"/>
              <a:gd name="connsiteX29" fmla="*/ 466600 w 607686"/>
              <a:gd name="connsiteY29" fmla="*/ 145037 h 504629"/>
              <a:gd name="connsiteX30" fmla="*/ 440780 w 607686"/>
              <a:gd name="connsiteY30" fmla="*/ 130303 h 504629"/>
              <a:gd name="connsiteX31" fmla="*/ 368393 w 607686"/>
              <a:gd name="connsiteY31" fmla="*/ 84720 h 504629"/>
              <a:gd name="connsiteX32" fmla="*/ 351794 w 607686"/>
              <a:gd name="connsiteY32" fmla="*/ 86562 h 504629"/>
              <a:gd name="connsiteX33" fmla="*/ 328280 w 607686"/>
              <a:gd name="connsiteY33" fmla="*/ 79655 h 504629"/>
              <a:gd name="connsiteX34" fmla="*/ 260503 w 607686"/>
              <a:gd name="connsiteY34" fmla="*/ 52029 h 504629"/>
              <a:gd name="connsiteX35" fmla="*/ 166906 w 607686"/>
              <a:gd name="connsiteY35" fmla="*/ 125238 h 504629"/>
              <a:gd name="connsiteX36" fmla="*/ 139242 w 607686"/>
              <a:gd name="connsiteY36" fmla="*/ 144576 h 504629"/>
              <a:gd name="connsiteX37" fmla="*/ 132787 w 607686"/>
              <a:gd name="connsiteY37" fmla="*/ 144576 h 504629"/>
              <a:gd name="connsiteX38" fmla="*/ 52101 w 607686"/>
              <a:gd name="connsiteY38" fmla="*/ 224692 h 504629"/>
              <a:gd name="connsiteX39" fmla="*/ 132787 w 607686"/>
              <a:gd name="connsiteY39" fmla="*/ 305268 h 504629"/>
              <a:gd name="connsiteX40" fmla="*/ 226845 w 607686"/>
              <a:gd name="connsiteY40" fmla="*/ 305268 h 504629"/>
              <a:gd name="connsiteX41" fmla="*/ 226845 w 607686"/>
              <a:gd name="connsiteY41" fmla="*/ 357297 h 504629"/>
              <a:gd name="connsiteX42" fmla="*/ 132787 w 607686"/>
              <a:gd name="connsiteY42" fmla="*/ 357297 h 504629"/>
              <a:gd name="connsiteX43" fmla="*/ 0 w 607686"/>
              <a:gd name="connsiteY43" fmla="*/ 224692 h 504629"/>
              <a:gd name="connsiteX44" fmla="*/ 114345 w 607686"/>
              <a:gd name="connsiteY44" fmla="*/ 93468 h 504629"/>
              <a:gd name="connsiteX45" fmla="*/ 125871 w 607686"/>
              <a:gd name="connsiteY45" fmla="*/ 85180 h 504629"/>
              <a:gd name="connsiteX46" fmla="*/ 260503 w 607686"/>
              <a:gd name="connsiteY46" fmla="*/ 0 h 50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607686" h="504629">
                <a:moveTo>
                  <a:pt x="273376" y="209966"/>
                </a:moveTo>
                <a:lnTo>
                  <a:pt x="333774" y="209966"/>
                </a:lnTo>
                <a:cubicBezTo>
                  <a:pt x="346223" y="209966"/>
                  <a:pt x="355905" y="219635"/>
                  <a:pt x="355905" y="232066"/>
                </a:cubicBezTo>
                <a:lnTo>
                  <a:pt x="355905" y="394130"/>
                </a:lnTo>
                <a:lnTo>
                  <a:pt x="380341" y="394130"/>
                </a:lnTo>
                <a:cubicBezTo>
                  <a:pt x="385874" y="394130"/>
                  <a:pt x="390946" y="397353"/>
                  <a:pt x="393712" y="402418"/>
                </a:cubicBezTo>
                <a:cubicBezTo>
                  <a:pt x="396017" y="407482"/>
                  <a:pt x="395095" y="413468"/>
                  <a:pt x="391407" y="417611"/>
                </a:cubicBezTo>
                <a:lnTo>
                  <a:pt x="325937" y="494500"/>
                </a:lnTo>
                <a:cubicBezTo>
                  <a:pt x="320404" y="500946"/>
                  <a:pt x="312566" y="504629"/>
                  <a:pt x="303806" y="504629"/>
                </a:cubicBezTo>
                <a:cubicBezTo>
                  <a:pt x="295046" y="504629"/>
                  <a:pt x="287208" y="500946"/>
                  <a:pt x="281214" y="494500"/>
                </a:cubicBezTo>
                <a:lnTo>
                  <a:pt x="216205" y="417611"/>
                </a:lnTo>
                <a:cubicBezTo>
                  <a:pt x="212516" y="413468"/>
                  <a:pt x="211594" y="407482"/>
                  <a:pt x="213900" y="402418"/>
                </a:cubicBezTo>
                <a:cubicBezTo>
                  <a:pt x="216205" y="397353"/>
                  <a:pt x="221276" y="394130"/>
                  <a:pt x="226809" y="394130"/>
                </a:cubicBezTo>
                <a:lnTo>
                  <a:pt x="251245" y="394130"/>
                </a:lnTo>
                <a:lnTo>
                  <a:pt x="251245" y="232066"/>
                </a:lnTo>
                <a:cubicBezTo>
                  <a:pt x="251245" y="219635"/>
                  <a:pt x="261388" y="209966"/>
                  <a:pt x="273376" y="209966"/>
                </a:cubicBezTo>
                <a:close/>
                <a:moveTo>
                  <a:pt x="260503" y="0"/>
                </a:moveTo>
                <a:cubicBezTo>
                  <a:pt x="293239" y="0"/>
                  <a:pt x="324591" y="10130"/>
                  <a:pt x="350411" y="29928"/>
                </a:cubicBezTo>
                <a:cubicBezTo>
                  <a:pt x="353177" y="31770"/>
                  <a:pt x="356405" y="33151"/>
                  <a:pt x="360093" y="32691"/>
                </a:cubicBezTo>
                <a:cubicBezTo>
                  <a:pt x="362860" y="32691"/>
                  <a:pt x="365626" y="32691"/>
                  <a:pt x="368393" y="32691"/>
                </a:cubicBezTo>
                <a:cubicBezTo>
                  <a:pt x="410350" y="32691"/>
                  <a:pt x="450462" y="52950"/>
                  <a:pt x="474899" y="86562"/>
                </a:cubicBezTo>
                <a:cubicBezTo>
                  <a:pt x="477665" y="90245"/>
                  <a:pt x="481815" y="92087"/>
                  <a:pt x="485965" y="92547"/>
                </a:cubicBezTo>
                <a:cubicBezTo>
                  <a:pt x="553741" y="98072"/>
                  <a:pt x="607686" y="155166"/>
                  <a:pt x="607686" y="224692"/>
                </a:cubicBezTo>
                <a:cubicBezTo>
                  <a:pt x="607686" y="297901"/>
                  <a:pt x="548209" y="357297"/>
                  <a:pt x="474899" y="357297"/>
                </a:cubicBezTo>
                <a:lnTo>
                  <a:pt x="380841" y="357297"/>
                </a:lnTo>
                <a:lnTo>
                  <a:pt x="380841" y="305268"/>
                </a:lnTo>
                <a:lnTo>
                  <a:pt x="474899" y="305268"/>
                </a:lnTo>
                <a:cubicBezTo>
                  <a:pt x="519161" y="305268"/>
                  <a:pt x="555125" y="268894"/>
                  <a:pt x="555125" y="224692"/>
                </a:cubicBezTo>
                <a:cubicBezTo>
                  <a:pt x="555125" y="180490"/>
                  <a:pt x="519161" y="144576"/>
                  <a:pt x="474899" y="144576"/>
                </a:cubicBezTo>
                <a:cubicBezTo>
                  <a:pt x="472133" y="144576"/>
                  <a:pt x="469366" y="144576"/>
                  <a:pt x="466600" y="145037"/>
                </a:cubicBezTo>
                <a:cubicBezTo>
                  <a:pt x="455995" y="145958"/>
                  <a:pt x="445391" y="139972"/>
                  <a:pt x="440780" y="130303"/>
                </a:cubicBezTo>
                <a:cubicBezTo>
                  <a:pt x="426948" y="102216"/>
                  <a:pt x="399284" y="84720"/>
                  <a:pt x="368393" y="84720"/>
                </a:cubicBezTo>
                <a:cubicBezTo>
                  <a:pt x="362860" y="84720"/>
                  <a:pt x="357327" y="85180"/>
                  <a:pt x="351794" y="86562"/>
                </a:cubicBezTo>
                <a:cubicBezTo>
                  <a:pt x="343034" y="87943"/>
                  <a:pt x="334274" y="85641"/>
                  <a:pt x="328280" y="79655"/>
                </a:cubicBezTo>
                <a:cubicBezTo>
                  <a:pt x="309837" y="61698"/>
                  <a:pt x="285862" y="52029"/>
                  <a:pt x="260503" y="52029"/>
                </a:cubicBezTo>
                <a:cubicBezTo>
                  <a:pt x="216241" y="52029"/>
                  <a:pt x="177511" y="81957"/>
                  <a:pt x="166906" y="125238"/>
                </a:cubicBezTo>
                <a:cubicBezTo>
                  <a:pt x="163679" y="137670"/>
                  <a:pt x="152152" y="145958"/>
                  <a:pt x="139242" y="144576"/>
                </a:cubicBezTo>
                <a:cubicBezTo>
                  <a:pt x="137398" y="144576"/>
                  <a:pt x="135093" y="144576"/>
                  <a:pt x="132787" y="144576"/>
                </a:cubicBezTo>
                <a:cubicBezTo>
                  <a:pt x="88525" y="144576"/>
                  <a:pt x="52101" y="180490"/>
                  <a:pt x="52101" y="224692"/>
                </a:cubicBezTo>
                <a:cubicBezTo>
                  <a:pt x="52101" y="268894"/>
                  <a:pt x="88525" y="305268"/>
                  <a:pt x="132787" y="305268"/>
                </a:cubicBezTo>
                <a:lnTo>
                  <a:pt x="226845" y="305268"/>
                </a:lnTo>
                <a:lnTo>
                  <a:pt x="226845" y="357297"/>
                </a:lnTo>
                <a:lnTo>
                  <a:pt x="132787" y="357297"/>
                </a:lnTo>
                <a:cubicBezTo>
                  <a:pt x="59478" y="357297"/>
                  <a:pt x="0" y="297901"/>
                  <a:pt x="0" y="224692"/>
                </a:cubicBezTo>
                <a:cubicBezTo>
                  <a:pt x="0" y="157929"/>
                  <a:pt x="49795" y="102216"/>
                  <a:pt x="114345" y="93468"/>
                </a:cubicBezTo>
                <a:cubicBezTo>
                  <a:pt x="119417" y="92547"/>
                  <a:pt x="123566" y="89785"/>
                  <a:pt x="125871" y="85180"/>
                </a:cubicBezTo>
                <a:cubicBezTo>
                  <a:pt x="150308" y="33612"/>
                  <a:pt x="201947" y="0"/>
                  <a:pt x="260503" y="0"/>
                </a:cubicBezTo>
                <a:close/>
              </a:path>
            </a:pathLst>
          </a:custGeom>
          <a:solidFill>
            <a:srgbClr val="48C0D8"/>
          </a:solidFill>
          <a:ln>
            <a:noFill/>
          </a:ln>
        </p:spPr>
      </p:sp>
      <p:sp>
        <p:nvSpPr>
          <p:cNvPr id="23" name="back-arrow-on-internet-cloud_59896"/>
          <p:cNvSpPr>
            <a:spLocks noChangeAspect="1"/>
          </p:cNvSpPr>
          <p:nvPr/>
        </p:nvSpPr>
        <p:spPr bwMode="auto">
          <a:xfrm>
            <a:off x="3975489" y="4551971"/>
            <a:ext cx="609685" cy="451415"/>
          </a:xfrm>
          <a:custGeom>
            <a:avLst/>
            <a:gdLst>
              <a:gd name="connsiteX0" fmla="*/ 285251 w 603540"/>
              <a:gd name="connsiteY0" fmla="*/ 231460 h 446866"/>
              <a:gd name="connsiteX1" fmla="*/ 298275 w 603540"/>
              <a:gd name="connsiteY1" fmla="*/ 233877 h 446866"/>
              <a:gd name="connsiteX2" fmla="*/ 312106 w 603540"/>
              <a:gd name="connsiteY2" fmla="*/ 255977 h 446866"/>
              <a:gd name="connsiteX3" fmla="*/ 312106 w 603540"/>
              <a:gd name="connsiteY3" fmla="*/ 277157 h 446866"/>
              <a:gd name="connsiteX4" fmla="*/ 418145 w 603540"/>
              <a:gd name="connsiteY4" fmla="*/ 235719 h 446866"/>
              <a:gd name="connsiteX5" fmla="*/ 439813 w 603540"/>
              <a:gd name="connsiteY5" fmla="*/ 233877 h 446866"/>
              <a:gd name="connsiteX6" fmla="*/ 450878 w 603540"/>
              <a:gd name="connsiteY6" fmla="*/ 252294 h 446866"/>
              <a:gd name="connsiteX7" fmla="*/ 312106 w 603540"/>
              <a:gd name="connsiteY7" fmla="*/ 399630 h 446866"/>
              <a:gd name="connsiteX8" fmla="*/ 312106 w 603540"/>
              <a:gd name="connsiteY8" fmla="*/ 422651 h 446866"/>
              <a:gd name="connsiteX9" fmla="*/ 298275 w 603540"/>
              <a:gd name="connsiteY9" fmla="*/ 444291 h 446866"/>
              <a:gd name="connsiteX10" fmla="*/ 272918 w 603540"/>
              <a:gd name="connsiteY10" fmla="*/ 441989 h 446866"/>
              <a:gd name="connsiteX11" fmla="*/ 162270 w 603540"/>
              <a:gd name="connsiteY11" fmla="*/ 358652 h 446866"/>
              <a:gd name="connsiteX12" fmla="*/ 152588 w 603540"/>
              <a:gd name="connsiteY12" fmla="*/ 339314 h 446866"/>
              <a:gd name="connsiteX13" fmla="*/ 162270 w 603540"/>
              <a:gd name="connsiteY13" fmla="*/ 319976 h 446866"/>
              <a:gd name="connsiteX14" fmla="*/ 272918 w 603540"/>
              <a:gd name="connsiteY14" fmla="*/ 236639 h 446866"/>
              <a:gd name="connsiteX15" fmla="*/ 285251 w 603540"/>
              <a:gd name="connsiteY15" fmla="*/ 231460 h 446866"/>
              <a:gd name="connsiteX16" fmla="*/ 258660 w 603540"/>
              <a:gd name="connsiteY16" fmla="*/ 0 h 446866"/>
              <a:gd name="connsiteX17" fmla="*/ 348108 w 603540"/>
              <a:gd name="connsiteY17" fmla="*/ 29927 h 446866"/>
              <a:gd name="connsiteX18" fmla="*/ 357790 w 603540"/>
              <a:gd name="connsiteY18" fmla="*/ 33150 h 446866"/>
              <a:gd name="connsiteX19" fmla="*/ 366089 w 603540"/>
              <a:gd name="connsiteY19" fmla="*/ 32690 h 446866"/>
              <a:gd name="connsiteX20" fmla="*/ 472135 w 603540"/>
              <a:gd name="connsiteY20" fmla="*/ 86559 h 446866"/>
              <a:gd name="connsiteX21" fmla="*/ 482740 w 603540"/>
              <a:gd name="connsiteY21" fmla="*/ 92545 h 446866"/>
              <a:gd name="connsiteX22" fmla="*/ 603540 w 603540"/>
              <a:gd name="connsiteY22" fmla="*/ 223765 h 446866"/>
              <a:gd name="connsiteX23" fmla="*/ 471674 w 603540"/>
              <a:gd name="connsiteY23" fmla="*/ 355446 h 446866"/>
              <a:gd name="connsiteX24" fmla="*/ 437094 w 603540"/>
              <a:gd name="connsiteY24" fmla="*/ 355446 h 446866"/>
              <a:gd name="connsiteX25" fmla="*/ 464297 w 603540"/>
              <a:gd name="connsiteY25" fmla="*/ 303418 h 446866"/>
              <a:gd name="connsiteX26" fmla="*/ 471674 w 603540"/>
              <a:gd name="connsiteY26" fmla="*/ 303418 h 446866"/>
              <a:gd name="connsiteX27" fmla="*/ 551439 w 603540"/>
              <a:gd name="connsiteY27" fmla="*/ 223765 h 446866"/>
              <a:gd name="connsiteX28" fmla="*/ 471674 w 603540"/>
              <a:gd name="connsiteY28" fmla="*/ 144112 h 446866"/>
              <a:gd name="connsiteX29" fmla="*/ 463836 w 603540"/>
              <a:gd name="connsiteY29" fmla="*/ 144112 h 446866"/>
              <a:gd name="connsiteX30" fmla="*/ 437555 w 603540"/>
              <a:gd name="connsiteY30" fmla="*/ 129839 h 446866"/>
              <a:gd name="connsiteX31" fmla="*/ 366089 w 603540"/>
              <a:gd name="connsiteY31" fmla="*/ 84718 h 446866"/>
              <a:gd name="connsiteX32" fmla="*/ 349491 w 603540"/>
              <a:gd name="connsiteY32" fmla="*/ 86099 h 446866"/>
              <a:gd name="connsiteX33" fmla="*/ 325976 w 603540"/>
              <a:gd name="connsiteY33" fmla="*/ 79653 h 446866"/>
              <a:gd name="connsiteX34" fmla="*/ 259121 w 603540"/>
              <a:gd name="connsiteY34" fmla="*/ 52028 h 446866"/>
              <a:gd name="connsiteX35" fmla="*/ 165524 w 603540"/>
              <a:gd name="connsiteY35" fmla="*/ 124774 h 446866"/>
              <a:gd name="connsiteX36" fmla="*/ 138321 w 603540"/>
              <a:gd name="connsiteY36" fmla="*/ 144112 h 446866"/>
              <a:gd name="connsiteX37" fmla="*/ 131866 w 603540"/>
              <a:gd name="connsiteY37" fmla="*/ 144112 h 446866"/>
              <a:gd name="connsiteX38" fmla="*/ 52101 w 603540"/>
              <a:gd name="connsiteY38" fmla="*/ 223765 h 446866"/>
              <a:gd name="connsiteX39" fmla="*/ 131866 w 603540"/>
              <a:gd name="connsiteY39" fmla="*/ 303418 h 446866"/>
              <a:gd name="connsiteX40" fmla="*/ 148464 w 603540"/>
              <a:gd name="connsiteY40" fmla="*/ 303418 h 446866"/>
              <a:gd name="connsiteX41" fmla="*/ 130944 w 603540"/>
              <a:gd name="connsiteY41" fmla="*/ 339331 h 446866"/>
              <a:gd name="connsiteX42" fmla="*/ 134171 w 603540"/>
              <a:gd name="connsiteY42" fmla="*/ 355446 h 446866"/>
              <a:gd name="connsiteX43" fmla="*/ 131866 w 603540"/>
              <a:gd name="connsiteY43" fmla="*/ 355446 h 446866"/>
              <a:gd name="connsiteX44" fmla="*/ 0 w 603540"/>
              <a:gd name="connsiteY44" fmla="*/ 223765 h 446866"/>
              <a:gd name="connsiteX45" fmla="*/ 113423 w 603540"/>
              <a:gd name="connsiteY45" fmla="*/ 93466 h 446866"/>
              <a:gd name="connsiteX46" fmla="*/ 124950 w 603540"/>
              <a:gd name="connsiteY46" fmla="*/ 84718 h 446866"/>
              <a:gd name="connsiteX47" fmla="*/ 258660 w 603540"/>
              <a:gd name="connsiteY47" fmla="*/ 0 h 446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603540" h="446866">
                <a:moveTo>
                  <a:pt x="285251" y="231460"/>
                </a:moveTo>
                <a:cubicBezTo>
                  <a:pt x="289631" y="230999"/>
                  <a:pt x="294126" y="231805"/>
                  <a:pt x="298275" y="233877"/>
                </a:cubicBezTo>
                <a:cubicBezTo>
                  <a:pt x="306574" y="238021"/>
                  <a:pt x="312106" y="246769"/>
                  <a:pt x="312106" y="255977"/>
                </a:cubicBezTo>
                <a:lnTo>
                  <a:pt x="312106" y="277157"/>
                </a:lnTo>
                <a:cubicBezTo>
                  <a:pt x="351755" y="273473"/>
                  <a:pt x="388177" y="258279"/>
                  <a:pt x="418145" y="235719"/>
                </a:cubicBezTo>
                <a:cubicBezTo>
                  <a:pt x="424138" y="231114"/>
                  <a:pt x="432898" y="230193"/>
                  <a:pt x="439813" y="233877"/>
                </a:cubicBezTo>
                <a:cubicBezTo>
                  <a:pt x="446729" y="237100"/>
                  <a:pt x="450878" y="244467"/>
                  <a:pt x="450878" y="252294"/>
                </a:cubicBezTo>
                <a:cubicBezTo>
                  <a:pt x="450878" y="330106"/>
                  <a:pt x="390021" y="395026"/>
                  <a:pt x="312106" y="399630"/>
                </a:cubicBezTo>
                <a:lnTo>
                  <a:pt x="312106" y="422651"/>
                </a:lnTo>
                <a:cubicBezTo>
                  <a:pt x="312106" y="431860"/>
                  <a:pt x="306574" y="440147"/>
                  <a:pt x="298275" y="444291"/>
                </a:cubicBezTo>
                <a:cubicBezTo>
                  <a:pt x="289977" y="448435"/>
                  <a:pt x="280295" y="447514"/>
                  <a:pt x="272918" y="441989"/>
                </a:cubicBezTo>
                <a:lnTo>
                  <a:pt x="162270" y="358652"/>
                </a:lnTo>
                <a:cubicBezTo>
                  <a:pt x="156276" y="354048"/>
                  <a:pt x="152588" y="346681"/>
                  <a:pt x="152588" y="339314"/>
                </a:cubicBezTo>
                <a:cubicBezTo>
                  <a:pt x="152588" y="331487"/>
                  <a:pt x="156276" y="324581"/>
                  <a:pt x="162270" y="319976"/>
                </a:cubicBezTo>
                <a:lnTo>
                  <a:pt x="272918" y="236639"/>
                </a:lnTo>
                <a:cubicBezTo>
                  <a:pt x="276607" y="233646"/>
                  <a:pt x="280871" y="231920"/>
                  <a:pt x="285251" y="231460"/>
                </a:cubicBezTo>
                <a:close/>
                <a:moveTo>
                  <a:pt x="258660" y="0"/>
                </a:moveTo>
                <a:cubicBezTo>
                  <a:pt x="291396" y="0"/>
                  <a:pt x="322288" y="10590"/>
                  <a:pt x="348108" y="29927"/>
                </a:cubicBezTo>
                <a:cubicBezTo>
                  <a:pt x="350874" y="32230"/>
                  <a:pt x="354102" y="33150"/>
                  <a:pt x="357790" y="33150"/>
                </a:cubicBezTo>
                <a:cubicBezTo>
                  <a:pt x="360557" y="32690"/>
                  <a:pt x="363323" y="32690"/>
                  <a:pt x="366089" y="32690"/>
                </a:cubicBezTo>
                <a:cubicBezTo>
                  <a:pt x="408047" y="32690"/>
                  <a:pt x="447238" y="53409"/>
                  <a:pt x="472135" y="86559"/>
                </a:cubicBezTo>
                <a:cubicBezTo>
                  <a:pt x="474441" y="89782"/>
                  <a:pt x="478590" y="92084"/>
                  <a:pt x="482740" y="92545"/>
                </a:cubicBezTo>
                <a:cubicBezTo>
                  <a:pt x="550517" y="98070"/>
                  <a:pt x="603540" y="154702"/>
                  <a:pt x="603540" y="223765"/>
                </a:cubicBezTo>
                <a:cubicBezTo>
                  <a:pt x="603540" y="296512"/>
                  <a:pt x="544523" y="355446"/>
                  <a:pt x="471674" y="355446"/>
                </a:cubicBezTo>
                <a:lnTo>
                  <a:pt x="437094" y="355446"/>
                </a:lnTo>
                <a:cubicBezTo>
                  <a:pt x="449082" y="339792"/>
                  <a:pt x="458303" y="322296"/>
                  <a:pt x="464297" y="303418"/>
                </a:cubicBezTo>
                <a:lnTo>
                  <a:pt x="471674" y="303418"/>
                </a:lnTo>
                <a:cubicBezTo>
                  <a:pt x="515937" y="303418"/>
                  <a:pt x="551439" y="267505"/>
                  <a:pt x="551439" y="223765"/>
                </a:cubicBezTo>
                <a:cubicBezTo>
                  <a:pt x="551439" y="179565"/>
                  <a:pt x="515937" y="144112"/>
                  <a:pt x="471674" y="144112"/>
                </a:cubicBezTo>
                <a:cubicBezTo>
                  <a:pt x="468908" y="144112"/>
                  <a:pt x="466602" y="144112"/>
                  <a:pt x="463836" y="144112"/>
                </a:cubicBezTo>
                <a:cubicBezTo>
                  <a:pt x="452770" y="145493"/>
                  <a:pt x="442627" y="139508"/>
                  <a:pt x="437555" y="129839"/>
                </a:cubicBezTo>
                <a:cubicBezTo>
                  <a:pt x="424184" y="101753"/>
                  <a:pt x="396520" y="84718"/>
                  <a:pt x="366089" y="84718"/>
                </a:cubicBezTo>
                <a:cubicBezTo>
                  <a:pt x="360557" y="84718"/>
                  <a:pt x="355024" y="85178"/>
                  <a:pt x="349491" y="86099"/>
                </a:cubicBezTo>
                <a:cubicBezTo>
                  <a:pt x="341192" y="87941"/>
                  <a:pt x="332431" y="85639"/>
                  <a:pt x="325976" y="79653"/>
                </a:cubicBezTo>
                <a:cubicBezTo>
                  <a:pt x="307995" y="61697"/>
                  <a:pt x="284019" y="52028"/>
                  <a:pt x="259121" y="52028"/>
                </a:cubicBezTo>
                <a:cubicBezTo>
                  <a:pt x="214859" y="52028"/>
                  <a:pt x="176590" y="81955"/>
                  <a:pt x="165524" y="124774"/>
                </a:cubicBezTo>
                <a:cubicBezTo>
                  <a:pt x="162758" y="137206"/>
                  <a:pt x="151231" y="145033"/>
                  <a:pt x="138321" y="144112"/>
                </a:cubicBezTo>
                <a:cubicBezTo>
                  <a:pt x="136476" y="144112"/>
                  <a:pt x="134171" y="144112"/>
                  <a:pt x="131866" y="144112"/>
                </a:cubicBezTo>
                <a:cubicBezTo>
                  <a:pt x="87603" y="144112"/>
                  <a:pt x="52101" y="179565"/>
                  <a:pt x="52101" y="223765"/>
                </a:cubicBezTo>
                <a:cubicBezTo>
                  <a:pt x="52101" y="267505"/>
                  <a:pt x="87603" y="303418"/>
                  <a:pt x="131866" y="303418"/>
                </a:cubicBezTo>
                <a:lnTo>
                  <a:pt x="148464" y="303418"/>
                </a:lnTo>
                <a:cubicBezTo>
                  <a:pt x="137399" y="312166"/>
                  <a:pt x="130944" y="325519"/>
                  <a:pt x="130944" y="339331"/>
                </a:cubicBezTo>
                <a:cubicBezTo>
                  <a:pt x="130944" y="344856"/>
                  <a:pt x="132327" y="350381"/>
                  <a:pt x="134171" y="355446"/>
                </a:cubicBezTo>
                <a:lnTo>
                  <a:pt x="131866" y="355446"/>
                </a:lnTo>
                <a:cubicBezTo>
                  <a:pt x="59017" y="355446"/>
                  <a:pt x="0" y="296512"/>
                  <a:pt x="0" y="223765"/>
                </a:cubicBezTo>
                <a:cubicBezTo>
                  <a:pt x="0" y="157464"/>
                  <a:pt x="49334" y="102214"/>
                  <a:pt x="113423" y="93466"/>
                </a:cubicBezTo>
                <a:cubicBezTo>
                  <a:pt x="118495" y="92545"/>
                  <a:pt x="123105" y="89322"/>
                  <a:pt x="124950" y="84718"/>
                </a:cubicBezTo>
                <a:cubicBezTo>
                  <a:pt x="149386" y="34071"/>
                  <a:pt x="200565" y="0"/>
                  <a:pt x="258660" y="0"/>
                </a:cubicBezTo>
                <a:close/>
              </a:path>
            </a:pathLst>
          </a:custGeom>
          <a:solidFill>
            <a:srgbClr val="48C0D8"/>
          </a:solidFill>
          <a:ln>
            <a:noFill/>
          </a:ln>
        </p:spPr>
      </p:sp>
      <p:sp>
        <p:nvSpPr>
          <p:cNvPr id="2" name="wifi_159076"/>
          <p:cNvSpPr>
            <a:spLocks noChangeAspect="1"/>
          </p:cNvSpPr>
          <p:nvPr/>
        </p:nvSpPr>
        <p:spPr bwMode="auto">
          <a:xfrm>
            <a:off x="3948857" y="1976559"/>
            <a:ext cx="609685" cy="460618"/>
          </a:xfrm>
          <a:custGeom>
            <a:avLst/>
            <a:gdLst>
              <a:gd name="connsiteX0" fmla="*/ 303696 w 607675"/>
              <a:gd name="connsiteY0" fmla="*/ 372374 h 459100"/>
              <a:gd name="connsiteX1" fmla="*/ 347129 w 607675"/>
              <a:gd name="connsiteY1" fmla="*/ 415737 h 459100"/>
              <a:gd name="connsiteX2" fmla="*/ 303696 w 607675"/>
              <a:gd name="connsiteY2" fmla="*/ 459100 h 459100"/>
              <a:gd name="connsiteX3" fmla="*/ 260263 w 607675"/>
              <a:gd name="connsiteY3" fmla="*/ 415737 h 459100"/>
              <a:gd name="connsiteX4" fmla="*/ 303696 w 607675"/>
              <a:gd name="connsiteY4" fmla="*/ 372374 h 459100"/>
              <a:gd name="connsiteX5" fmla="*/ 303661 w 607675"/>
              <a:gd name="connsiteY5" fmla="*/ 250366 h 459100"/>
              <a:gd name="connsiteX6" fmla="*/ 420639 w 607675"/>
              <a:gd name="connsiteY6" fmla="*/ 298893 h 459100"/>
              <a:gd name="connsiteX7" fmla="*/ 420639 w 607675"/>
              <a:gd name="connsiteY7" fmla="*/ 344750 h 459100"/>
              <a:gd name="connsiteX8" fmla="*/ 397686 w 607675"/>
              <a:gd name="connsiteY8" fmla="*/ 354234 h 459100"/>
              <a:gd name="connsiteX9" fmla="*/ 374733 w 607675"/>
              <a:gd name="connsiteY9" fmla="*/ 344658 h 459100"/>
              <a:gd name="connsiteX10" fmla="*/ 303661 w 607675"/>
              <a:gd name="connsiteY10" fmla="*/ 315284 h 459100"/>
              <a:gd name="connsiteX11" fmla="*/ 232589 w 607675"/>
              <a:gd name="connsiteY11" fmla="*/ 344658 h 459100"/>
              <a:gd name="connsiteX12" fmla="*/ 186683 w 607675"/>
              <a:gd name="connsiteY12" fmla="*/ 344658 h 459100"/>
              <a:gd name="connsiteX13" fmla="*/ 186683 w 607675"/>
              <a:gd name="connsiteY13" fmla="*/ 298709 h 459100"/>
              <a:gd name="connsiteX14" fmla="*/ 303661 w 607675"/>
              <a:gd name="connsiteY14" fmla="*/ 250366 h 459100"/>
              <a:gd name="connsiteX15" fmla="*/ 303697 w 607675"/>
              <a:gd name="connsiteY15" fmla="*/ 126320 h 459100"/>
              <a:gd name="connsiteX16" fmla="*/ 508726 w 607675"/>
              <a:gd name="connsiteY16" fmla="*/ 211021 h 459100"/>
              <a:gd name="connsiteX17" fmla="*/ 508726 w 607675"/>
              <a:gd name="connsiteY17" fmla="*/ 256950 h 459100"/>
              <a:gd name="connsiteX18" fmla="*/ 485771 w 607675"/>
              <a:gd name="connsiteY18" fmla="*/ 266523 h 459100"/>
              <a:gd name="connsiteX19" fmla="*/ 462724 w 607675"/>
              <a:gd name="connsiteY19" fmla="*/ 256950 h 459100"/>
              <a:gd name="connsiteX20" fmla="*/ 144670 w 607675"/>
              <a:gd name="connsiteY20" fmla="*/ 256950 h 459100"/>
              <a:gd name="connsiteX21" fmla="*/ 98668 w 607675"/>
              <a:gd name="connsiteY21" fmla="*/ 256950 h 459100"/>
              <a:gd name="connsiteX22" fmla="*/ 98668 w 607675"/>
              <a:gd name="connsiteY22" fmla="*/ 211021 h 459100"/>
              <a:gd name="connsiteX23" fmla="*/ 303697 w 607675"/>
              <a:gd name="connsiteY23" fmla="*/ 126320 h 459100"/>
              <a:gd name="connsiteX24" fmla="*/ 303791 w 607675"/>
              <a:gd name="connsiteY24" fmla="*/ 0 h 459100"/>
              <a:gd name="connsiteX25" fmla="*/ 598204 w 607675"/>
              <a:gd name="connsiteY25" fmla="*/ 121809 h 459100"/>
              <a:gd name="connsiteX26" fmla="*/ 598204 w 607675"/>
              <a:gd name="connsiteY26" fmla="*/ 167659 h 459100"/>
              <a:gd name="connsiteX27" fmla="*/ 575067 w 607675"/>
              <a:gd name="connsiteY27" fmla="*/ 177235 h 459100"/>
              <a:gd name="connsiteX28" fmla="*/ 552115 w 607675"/>
              <a:gd name="connsiteY28" fmla="*/ 167659 h 459100"/>
              <a:gd name="connsiteX29" fmla="*/ 55467 w 607675"/>
              <a:gd name="connsiteY29" fmla="*/ 167659 h 459100"/>
              <a:gd name="connsiteX30" fmla="*/ 9471 w 607675"/>
              <a:gd name="connsiteY30" fmla="*/ 167659 h 459100"/>
              <a:gd name="connsiteX31" fmla="*/ 9471 w 607675"/>
              <a:gd name="connsiteY31" fmla="*/ 121809 h 459100"/>
              <a:gd name="connsiteX32" fmla="*/ 303791 w 607675"/>
              <a:gd name="connsiteY32" fmla="*/ 0 h 45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07675" h="459100">
                <a:moveTo>
                  <a:pt x="303696" y="372374"/>
                </a:moveTo>
                <a:cubicBezTo>
                  <a:pt x="327683" y="372374"/>
                  <a:pt x="347129" y="391788"/>
                  <a:pt x="347129" y="415737"/>
                </a:cubicBezTo>
                <a:cubicBezTo>
                  <a:pt x="347129" y="439686"/>
                  <a:pt x="327683" y="459100"/>
                  <a:pt x="303696" y="459100"/>
                </a:cubicBezTo>
                <a:cubicBezTo>
                  <a:pt x="279709" y="459100"/>
                  <a:pt x="260263" y="439686"/>
                  <a:pt x="260263" y="415737"/>
                </a:cubicBezTo>
                <a:cubicBezTo>
                  <a:pt x="260263" y="391788"/>
                  <a:pt x="279709" y="372374"/>
                  <a:pt x="303696" y="372374"/>
                </a:cubicBezTo>
                <a:close/>
                <a:moveTo>
                  <a:pt x="303661" y="250366"/>
                </a:moveTo>
                <a:cubicBezTo>
                  <a:pt x="347908" y="250366"/>
                  <a:pt x="389482" y="267585"/>
                  <a:pt x="420639" y="298893"/>
                </a:cubicBezTo>
                <a:cubicBezTo>
                  <a:pt x="433360" y="311508"/>
                  <a:pt x="433360" y="332135"/>
                  <a:pt x="420639" y="344750"/>
                </a:cubicBezTo>
                <a:cubicBezTo>
                  <a:pt x="414371" y="351011"/>
                  <a:pt x="406074" y="354234"/>
                  <a:pt x="397686" y="354234"/>
                </a:cubicBezTo>
                <a:cubicBezTo>
                  <a:pt x="389297" y="354234"/>
                  <a:pt x="381093" y="351011"/>
                  <a:pt x="374733" y="344658"/>
                </a:cubicBezTo>
                <a:cubicBezTo>
                  <a:pt x="355743" y="325781"/>
                  <a:pt x="330486" y="315284"/>
                  <a:pt x="303661" y="315284"/>
                </a:cubicBezTo>
                <a:cubicBezTo>
                  <a:pt x="276836" y="315284"/>
                  <a:pt x="251579" y="325781"/>
                  <a:pt x="232589" y="344658"/>
                </a:cubicBezTo>
                <a:cubicBezTo>
                  <a:pt x="219960" y="357273"/>
                  <a:pt x="199312" y="357273"/>
                  <a:pt x="186683" y="344658"/>
                </a:cubicBezTo>
                <a:cubicBezTo>
                  <a:pt x="173962" y="332043"/>
                  <a:pt x="173962" y="311416"/>
                  <a:pt x="186683" y="298709"/>
                </a:cubicBezTo>
                <a:cubicBezTo>
                  <a:pt x="217840" y="267585"/>
                  <a:pt x="259414" y="250366"/>
                  <a:pt x="303661" y="250366"/>
                </a:cubicBezTo>
                <a:close/>
                <a:moveTo>
                  <a:pt x="303697" y="126320"/>
                </a:moveTo>
                <a:cubicBezTo>
                  <a:pt x="377933" y="126320"/>
                  <a:pt x="452168" y="154554"/>
                  <a:pt x="508726" y="211021"/>
                </a:cubicBezTo>
                <a:cubicBezTo>
                  <a:pt x="521356" y="223631"/>
                  <a:pt x="521356" y="244248"/>
                  <a:pt x="508726" y="256950"/>
                </a:cubicBezTo>
                <a:cubicBezTo>
                  <a:pt x="502365" y="263301"/>
                  <a:pt x="493976" y="266523"/>
                  <a:pt x="485771" y="266523"/>
                </a:cubicBezTo>
                <a:cubicBezTo>
                  <a:pt x="477382" y="266523"/>
                  <a:pt x="469177" y="263301"/>
                  <a:pt x="462724" y="256950"/>
                </a:cubicBezTo>
                <a:cubicBezTo>
                  <a:pt x="374959" y="169418"/>
                  <a:pt x="232435" y="169418"/>
                  <a:pt x="144670" y="256950"/>
                </a:cubicBezTo>
                <a:cubicBezTo>
                  <a:pt x="131948" y="269560"/>
                  <a:pt x="111298" y="269560"/>
                  <a:pt x="98668" y="256950"/>
                </a:cubicBezTo>
                <a:cubicBezTo>
                  <a:pt x="86038" y="244248"/>
                  <a:pt x="86038" y="223631"/>
                  <a:pt x="98668" y="211021"/>
                </a:cubicBezTo>
                <a:cubicBezTo>
                  <a:pt x="155226" y="154554"/>
                  <a:pt x="229462" y="126320"/>
                  <a:pt x="303697" y="126320"/>
                </a:cubicBezTo>
                <a:close/>
                <a:moveTo>
                  <a:pt x="303791" y="0"/>
                </a:moveTo>
                <a:cubicBezTo>
                  <a:pt x="415049" y="0"/>
                  <a:pt x="519485" y="43181"/>
                  <a:pt x="598204" y="121809"/>
                </a:cubicBezTo>
                <a:cubicBezTo>
                  <a:pt x="610832" y="134422"/>
                  <a:pt x="610832" y="155046"/>
                  <a:pt x="598204" y="167659"/>
                </a:cubicBezTo>
                <a:cubicBezTo>
                  <a:pt x="591659" y="174104"/>
                  <a:pt x="583271" y="177235"/>
                  <a:pt x="575067" y="177235"/>
                </a:cubicBezTo>
                <a:cubicBezTo>
                  <a:pt x="566679" y="177235"/>
                  <a:pt x="558476" y="174104"/>
                  <a:pt x="552115" y="167659"/>
                </a:cubicBezTo>
                <a:cubicBezTo>
                  <a:pt x="415049" y="30935"/>
                  <a:pt x="192350" y="30935"/>
                  <a:pt x="55467" y="167659"/>
                </a:cubicBezTo>
                <a:cubicBezTo>
                  <a:pt x="42747" y="180365"/>
                  <a:pt x="22099" y="180365"/>
                  <a:pt x="9471" y="167659"/>
                </a:cubicBezTo>
                <a:cubicBezTo>
                  <a:pt x="-3157" y="155046"/>
                  <a:pt x="-3157" y="134422"/>
                  <a:pt x="9471" y="121809"/>
                </a:cubicBezTo>
                <a:cubicBezTo>
                  <a:pt x="88098" y="43181"/>
                  <a:pt x="192626" y="0"/>
                  <a:pt x="303791" y="0"/>
                </a:cubicBezTo>
                <a:close/>
              </a:path>
            </a:pathLst>
          </a:custGeom>
          <a:solidFill>
            <a:schemeClr val="tx2">
              <a:lumMod val="90000"/>
              <a:lumOff val="10000"/>
            </a:schemeClr>
          </a:solidFill>
          <a:ln>
            <a:noFill/>
          </a:ln>
        </p:spPr>
      </p:sp>
      <p:sp>
        <p:nvSpPr>
          <p:cNvPr id="3" name="browser_222048"/>
          <p:cNvSpPr>
            <a:spLocks noChangeAspect="1"/>
          </p:cNvSpPr>
          <p:nvPr/>
        </p:nvSpPr>
        <p:spPr bwMode="auto">
          <a:xfrm>
            <a:off x="5218857" y="1976559"/>
            <a:ext cx="609685" cy="608764"/>
          </a:xfrm>
          <a:custGeom>
            <a:avLst/>
            <a:gdLst>
              <a:gd name="connsiteX0" fmla="*/ 114175 w 607639"/>
              <a:gd name="connsiteY0" fmla="*/ 513928 h 606722"/>
              <a:gd name="connsiteX1" fmla="*/ 418312 w 607639"/>
              <a:gd name="connsiteY1" fmla="*/ 513928 h 606722"/>
              <a:gd name="connsiteX2" fmla="*/ 418312 w 607639"/>
              <a:gd name="connsiteY2" fmla="*/ 532416 h 606722"/>
              <a:gd name="connsiteX3" fmla="*/ 114175 w 607639"/>
              <a:gd name="connsiteY3" fmla="*/ 532416 h 606722"/>
              <a:gd name="connsiteX4" fmla="*/ 47420 w 607639"/>
              <a:gd name="connsiteY4" fmla="*/ 513928 h 606722"/>
              <a:gd name="connsiteX5" fmla="*/ 85737 w 607639"/>
              <a:gd name="connsiteY5" fmla="*/ 513928 h 606722"/>
              <a:gd name="connsiteX6" fmla="*/ 85737 w 607639"/>
              <a:gd name="connsiteY6" fmla="*/ 532416 h 606722"/>
              <a:gd name="connsiteX7" fmla="*/ 47420 w 607639"/>
              <a:gd name="connsiteY7" fmla="*/ 532416 h 606722"/>
              <a:gd name="connsiteX8" fmla="*/ 114175 w 607639"/>
              <a:gd name="connsiteY8" fmla="*/ 427556 h 606722"/>
              <a:gd name="connsiteX9" fmla="*/ 418312 w 607639"/>
              <a:gd name="connsiteY9" fmla="*/ 427556 h 606722"/>
              <a:gd name="connsiteX10" fmla="*/ 418312 w 607639"/>
              <a:gd name="connsiteY10" fmla="*/ 446044 h 606722"/>
              <a:gd name="connsiteX11" fmla="*/ 114175 w 607639"/>
              <a:gd name="connsiteY11" fmla="*/ 446044 h 606722"/>
              <a:gd name="connsiteX12" fmla="*/ 47420 w 607639"/>
              <a:gd name="connsiteY12" fmla="*/ 427556 h 606722"/>
              <a:gd name="connsiteX13" fmla="*/ 85737 w 607639"/>
              <a:gd name="connsiteY13" fmla="*/ 427556 h 606722"/>
              <a:gd name="connsiteX14" fmla="*/ 85737 w 607639"/>
              <a:gd name="connsiteY14" fmla="*/ 446044 h 606722"/>
              <a:gd name="connsiteX15" fmla="*/ 47420 w 607639"/>
              <a:gd name="connsiteY15" fmla="*/ 446044 h 606722"/>
              <a:gd name="connsiteX16" fmla="*/ 520511 w 607639"/>
              <a:gd name="connsiteY16" fmla="*/ 386981 h 606722"/>
              <a:gd name="connsiteX17" fmla="*/ 533687 w 607639"/>
              <a:gd name="connsiteY17" fmla="*/ 400037 h 606722"/>
              <a:gd name="connsiteX18" fmla="*/ 474841 w 607639"/>
              <a:gd name="connsiteY18" fmla="*/ 458746 h 606722"/>
              <a:gd name="connsiteX19" fmla="*/ 439764 w 607639"/>
              <a:gd name="connsiteY19" fmla="*/ 423752 h 606722"/>
              <a:gd name="connsiteX20" fmla="*/ 452851 w 607639"/>
              <a:gd name="connsiteY20" fmla="*/ 410695 h 606722"/>
              <a:gd name="connsiteX21" fmla="*/ 474841 w 607639"/>
              <a:gd name="connsiteY21" fmla="*/ 432545 h 606722"/>
              <a:gd name="connsiteX22" fmla="*/ 114175 w 607639"/>
              <a:gd name="connsiteY22" fmla="*/ 342313 h 606722"/>
              <a:gd name="connsiteX23" fmla="*/ 418312 w 607639"/>
              <a:gd name="connsiteY23" fmla="*/ 342313 h 606722"/>
              <a:gd name="connsiteX24" fmla="*/ 418312 w 607639"/>
              <a:gd name="connsiteY24" fmla="*/ 360942 h 606722"/>
              <a:gd name="connsiteX25" fmla="*/ 114175 w 607639"/>
              <a:gd name="connsiteY25" fmla="*/ 360942 h 606722"/>
              <a:gd name="connsiteX26" fmla="*/ 47420 w 607639"/>
              <a:gd name="connsiteY26" fmla="*/ 342313 h 606722"/>
              <a:gd name="connsiteX27" fmla="*/ 85737 w 607639"/>
              <a:gd name="connsiteY27" fmla="*/ 342313 h 606722"/>
              <a:gd name="connsiteX28" fmla="*/ 85737 w 607639"/>
              <a:gd name="connsiteY28" fmla="*/ 360942 h 606722"/>
              <a:gd name="connsiteX29" fmla="*/ 47420 w 607639"/>
              <a:gd name="connsiteY29" fmla="*/ 360942 h 606722"/>
              <a:gd name="connsiteX30" fmla="*/ 520511 w 607639"/>
              <a:gd name="connsiteY30" fmla="*/ 301526 h 606722"/>
              <a:gd name="connsiteX31" fmla="*/ 533687 w 607639"/>
              <a:gd name="connsiteY31" fmla="*/ 314595 h 606722"/>
              <a:gd name="connsiteX32" fmla="*/ 474841 w 607639"/>
              <a:gd name="connsiteY32" fmla="*/ 373362 h 606722"/>
              <a:gd name="connsiteX33" fmla="*/ 439764 w 607639"/>
              <a:gd name="connsiteY33" fmla="*/ 338333 h 606722"/>
              <a:gd name="connsiteX34" fmla="*/ 452851 w 607639"/>
              <a:gd name="connsiteY34" fmla="*/ 325264 h 606722"/>
              <a:gd name="connsiteX35" fmla="*/ 474841 w 607639"/>
              <a:gd name="connsiteY35" fmla="*/ 347135 h 606722"/>
              <a:gd name="connsiteX36" fmla="*/ 332998 w 607639"/>
              <a:gd name="connsiteY36" fmla="*/ 257211 h 606722"/>
              <a:gd name="connsiteX37" fmla="*/ 351557 w 607639"/>
              <a:gd name="connsiteY37" fmla="*/ 257211 h 606722"/>
              <a:gd name="connsiteX38" fmla="*/ 351557 w 607639"/>
              <a:gd name="connsiteY38" fmla="*/ 275699 h 606722"/>
              <a:gd name="connsiteX39" fmla="*/ 332998 w 607639"/>
              <a:gd name="connsiteY39" fmla="*/ 275699 h 606722"/>
              <a:gd name="connsiteX40" fmla="*/ 293411 w 607639"/>
              <a:gd name="connsiteY40" fmla="*/ 257211 h 606722"/>
              <a:gd name="connsiteX41" fmla="*/ 314440 w 607639"/>
              <a:gd name="connsiteY41" fmla="*/ 257211 h 606722"/>
              <a:gd name="connsiteX42" fmla="*/ 314440 w 607639"/>
              <a:gd name="connsiteY42" fmla="*/ 275699 h 606722"/>
              <a:gd name="connsiteX43" fmla="*/ 293411 w 607639"/>
              <a:gd name="connsiteY43" fmla="*/ 275699 h 606722"/>
              <a:gd name="connsiteX44" fmla="*/ 256364 w 607639"/>
              <a:gd name="connsiteY44" fmla="*/ 257211 h 606722"/>
              <a:gd name="connsiteX45" fmla="*/ 274852 w 607639"/>
              <a:gd name="connsiteY45" fmla="*/ 257211 h 606722"/>
              <a:gd name="connsiteX46" fmla="*/ 274852 w 607639"/>
              <a:gd name="connsiteY46" fmla="*/ 275699 h 606722"/>
              <a:gd name="connsiteX47" fmla="*/ 256364 w 607639"/>
              <a:gd name="connsiteY47" fmla="*/ 275699 h 606722"/>
              <a:gd name="connsiteX48" fmla="*/ 180930 w 607639"/>
              <a:gd name="connsiteY48" fmla="*/ 218894 h 606722"/>
              <a:gd name="connsiteX49" fmla="*/ 418312 w 607639"/>
              <a:gd name="connsiteY49" fmla="*/ 218894 h 606722"/>
              <a:gd name="connsiteX50" fmla="*/ 418312 w 607639"/>
              <a:gd name="connsiteY50" fmla="*/ 237453 h 606722"/>
              <a:gd name="connsiteX51" fmla="*/ 180930 w 607639"/>
              <a:gd name="connsiteY51" fmla="*/ 237453 h 606722"/>
              <a:gd name="connsiteX52" fmla="*/ 532063 w 607639"/>
              <a:gd name="connsiteY52" fmla="*/ 123913 h 606722"/>
              <a:gd name="connsiteX53" fmla="*/ 560430 w 607639"/>
              <a:gd name="connsiteY53" fmla="*/ 123913 h 606722"/>
              <a:gd name="connsiteX54" fmla="*/ 560430 w 607639"/>
              <a:gd name="connsiteY54" fmla="*/ 142401 h 606722"/>
              <a:gd name="connsiteX55" fmla="*/ 532063 w 607639"/>
              <a:gd name="connsiteY55" fmla="*/ 142401 h 606722"/>
              <a:gd name="connsiteX56" fmla="*/ 485067 w 607639"/>
              <a:gd name="connsiteY56" fmla="*/ 123913 h 606722"/>
              <a:gd name="connsiteX57" fmla="*/ 513434 w 607639"/>
              <a:gd name="connsiteY57" fmla="*/ 123913 h 606722"/>
              <a:gd name="connsiteX58" fmla="*/ 513434 w 607639"/>
              <a:gd name="connsiteY58" fmla="*/ 142401 h 606722"/>
              <a:gd name="connsiteX59" fmla="*/ 485067 w 607639"/>
              <a:gd name="connsiteY59" fmla="*/ 142401 h 606722"/>
              <a:gd name="connsiteX60" fmla="*/ 436800 w 607639"/>
              <a:gd name="connsiteY60" fmla="*/ 123913 h 606722"/>
              <a:gd name="connsiteX61" fmla="*/ 465308 w 607639"/>
              <a:gd name="connsiteY61" fmla="*/ 123913 h 606722"/>
              <a:gd name="connsiteX62" fmla="*/ 465308 w 607639"/>
              <a:gd name="connsiteY62" fmla="*/ 142401 h 606722"/>
              <a:gd name="connsiteX63" fmla="*/ 436800 w 607639"/>
              <a:gd name="connsiteY63" fmla="*/ 142401 h 606722"/>
              <a:gd name="connsiteX64" fmla="*/ 388604 w 607639"/>
              <a:gd name="connsiteY64" fmla="*/ 123913 h 606722"/>
              <a:gd name="connsiteX65" fmla="*/ 418312 w 607639"/>
              <a:gd name="connsiteY65" fmla="*/ 123913 h 606722"/>
              <a:gd name="connsiteX66" fmla="*/ 418312 w 607639"/>
              <a:gd name="connsiteY66" fmla="*/ 142401 h 606722"/>
              <a:gd name="connsiteX67" fmla="*/ 388604 w 607639"/>
              <a:gd name="connsiteY67" fmla="*/ 142401 h 606722"/>
              <a:gd name="connsiteX68" fmla="*/ 47420 w 607639"/>
              <a:gd name="connsiteY68" fmla="*/ 123913 h 606722"/>
              <a:gd name="connsiteX69" fmla="*/ 180930 w 607639"/>
              <a:gd name="connsiteY69" fmla="*/ 123913 h 606722"/>
              <a:gd name="connsiteX70" fmla="*/ 180930 w 607639"/>
              <a:gd name="connsiteY70" fmla="*/ 142401 h 606722"/>
              <a:gd name="connsiteX71" fmla="*/ 47420 w 607639"/>
              <a:gd name="connsiteY71" fmla="*/ 142401 h 606722"/>
              <a:gd name="connsiteX72" fmla="*/ 18513 w 607639"/>
              <a:gd name="connsiteY72" fmla="*/ 95447 h 606722"/>
              <a:gd name="connsiteX73" fmla="*/ 18513 w 607639"/>
              <a:gd name="connsiteY73" fmla="*/ 588148 h 606722"/>
              <a:gd name="connsiteX74" fmla="*/ 589037 w 607639"/>
              <a:gd name="connsiteY74" fmla="*/ 588148 h 606722"/>
              <a:gd name="connsiteX75" fmla="*/ 589037 w 607639"/>
              <a:gd name="connsiteY75" fmla="*/ 95447 h 606722"/>
              <a:gd name="connsiteX76" fmla="*/ 122854 w 607639"/>
              <a:gd name="connsiteY76" fmla="*/ 38670 h 606722"/>
              <a:gd name="connsiteX77" fmla="*/ 141342 w 607639"/>
              <a:gd name="connsiteY77" fmla="*/ 38670 h 606722"/>
              <a:gd name="connsiteX78" fmla="*/ 141342 w 607639"/>
              <a:gd name="connsiteY78" fmla="*/ 57229 h 606722"/>
              <a:gd name="connsiteX79" fmla="*/ 122854 w 607639"/>
              <a:gd name="connsiteY79" fmla="*/ 57229 h 606722"/>
              <a:gd name="connsiteX80" fmla="*/ 85737 w 607639"/>
              <a:gd name="connsiteY80" fmla="*/ 38670 h 606722"/>
              <a:gd name="connsiteX81" fmla="*/ 104296 w 607639"/>
              <a:gd name="connsiteY81" fmla="*/ 38670 h 606722"/>
              <a:gd name="connsiteX82" fmla="*/ 104296 w 607639"/>
              <a:gd name="connsiteY82" fmla="*/ 57229 h 606722"/>
              <a:gd name="connsiteX83" fmla="*/ 85737 w 607639"/>
              <a:gd name="connsiteY83" fmla="*/ 57229 h 606722"/>
              <a:gd name="connsiteX84" fmla="*/ 47420 w 607639"/>
              <a:gd name="connsiteY84" fmla="*/ 38670 h 606722"/>
              <a:gd name="connsiteX85" fmla="*/ 65979 w 607639"/>
              <a:gd name="connsiteY85" fmla="*/ 38670 h 606722"/>
              <a:gd name="connsiteX86" fmla="*/ 65979 w 607639"/>
              <a:gd name="connsiteY86" fmla="*/ 57229 h 606722"/>
              <a:gd name="connsiteX87" fmla="*/ 47420 w 607639"/>
              <a:gd name="connsiteY87" fmla="*/ 57229 h 606722"/>
              <a:gd name="connsiteX88" fmla="*/ 18513 w 607639"/>
              <a:gd name="connsiteY88" fmla="*/ 18485 h 606722"/>
              <a:gd name="connsiteX89" fmla="*/ 18513 w 607639"/>
              <a:gd name="connsiteY89" fmla="*/ 75896 h 606722"/>
              <a:gd name="connsiteX90" fmla="*/ 589037 w 607639"/>
              <a:gd name="connsiteY90" fmla="*/ 75896 h 606722"/>
              <a:gd name="connsiteX91" fmla="*/ 589037 w 607639"/>
              <a:gd name="connsiteY91" fmla="*/ 18485 h 606722"/>
              <a:gd name="connsiteX92" fmla="*/ 0 w 607639"/>
              <a:gd name="connsiteY92" fmla="*/ 0 h 606722"/>
              <a:gd name="connsiteX93" fmla="*/ 607639 w 607639"/>
              <a:gd name="connsiteY93" fmla="*/ 0 h 606722"/>
              <a:gd name="connsiteX94" fmla="*/ 607639 w 607639"/>
              <a:gd name="connsiteY94" fmla="*/ 606722 h 606722"/>
              <a:gd name="connsiteX95" fmla="*/ 0 w 607639"/>
              <a:gd name="connsiteY95" fmla="*/ 606722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607639" h="606722">
                <a:moveTo>
                  <a:pt x="114175" y="513928"/>
                </a:moveTo>
                <a:lnTo>
                  <a:pt x="418312" y="513928"/>
                </a:lnTo>
                <a:lnTo>
                  <a:pt x="418312" y="532416"/>
                </a:lnTo>
                <a:lnTo>
                  <a:pt x="114175" y="532416"/>
                </a:lnTo>
                <a:close/>
                <a:moveTo>
                  <a:pt x="47420" y="513928"/>
                </a:moveTo>
                <a:lnTo>
                  <a:pt x="85737" y="513928"/>
                </a:lnTo>
                <a:lnTo>
                  <a:pt x="85737" y="532416"/>
                </a:lnTo>
                <a:lnTo>
                  <a:pt x="47420" y="532416"/>
                </a:lnTo>
                <a:close/>
                <a:moveTo>
                  <a:pt x="114175" y="427556"/>
                </a:moveTo>
                <a:lnTo>
                  <a:pt x="418312" y="427556"/>
                </a:lnTo>
                <a:lnTo>
                  <a:pt x="418312" y="446044"/>
                </a:lnTo>
                <a:lnTo>
                  <a:pt x="114175" y="446044"/>
                </a:lnTo>
                <a:close/>
                <a:moveTo>
                  <a:pt x="47420" y="427556"/>
                </a:moveTo>
                <a:lnTo>
                  <a:pt x="85737" y="427556"/>
                </a:lnTo>
                <a:lnTo>
                  <a:pt x="85737" y="446044"/>
                </a:lnTo>
                <a:lnTo>
                  <a:pt x="47420" y="446044"/>
                </a:lnTo>
                <a:close/>
                <a:moveTo>
                  <a:pt x="520511" y="386981"/>
                </a:moveTo>
                <a:lnTo>
                  <a:pt x="533687" y="400037"/>
                </a:lnTo>
                <a:lnTo>
                  <a:pt x="474841" y="458746"/>
                </a:lnTo>
                <a:lnTo>
                  <a:pt x="439764" y="423752"/>
                </a:lnTo>
                <a:lnTo>
                  <a:pt x="452851" y="410695"/>
                </a:lnTo>
                <a:lnTo>
                  <a:pt x="474841" y="432545"/>
                </a:lnTo>
                <a:close/>
                <a:moveTo>
                  <a:pt x="114175" y="342313"/>
                </a:moveTo>
                <a:lnTo>
                  <a:pt x="418312" y="342313"/>
                </a:lnTo>
                <a:lnTo>
                  <a:pt x="418312" y="360942"/>
                </a:lnTo>
                <a:lnTo>
                  <a:pt x="114175" y="360942"/>
                </a:lnTo>
                <a:close/>
                <a:moveTo>
                  <a:pt x="47420" y="342313"/>
                </a:moveTo>
                <a:lnTo>
                  <a:pt x="85737" y="342313"/>
                </a:lnTo>
                <a:lnTo>
                  <a:pt x="85737" y="360942"/>
                </a:lnTo>
                <a:lnTo>
                  <a:pt x="47420" y="360942"/>
                </a:lnTo>
                <a:close/>
                <a:moveTo>
                  <a:pt x="520511" y="301526"/>
                </a:moveTo>
                <a:lnTo>
                  <a:pt x="533687" y="314595"/>
                </a:lnTo>
                <a:lnTo>
                  <a:pt x="474841" y="373362"/>
                </a:lnTo>
                <a:lnTo>
                  <a:pt x="439764" y="338333"/>
                </a:lnTo>
                <a:lnTo>
                  <a:pt x="452851" y="325264"/>
                </a:lnTo>
                <a:lnTo>
                  <a:pt x="474841" y="347135"/>
                </a:lnTo>
                <a:close/>
                <a:moveTo>
                  <a:pt x="332998" y="257211"/>
                </a:moveTo>
                <a:lnTo>
                  <a:pt x="351557" y="257211"/>
                </a:lnTo>
                <a:lnTo>
                  <a:pt x="351557" y="275699"/>
                </a:lnTo>
                <a:lnTo>
                  <a:pt x="332998" y="275699"/>
                </a:lnTo>
                <a:close/>
                <a:moveTo>
                  <a:pt x="293411" y="257211"/>
                </a:moveTo>
                <a:lnTo>
                  <a:pt x="314440" y="257211"/>
                </a:lnTo>
                <a:lnTo>
                  <a:pt x="314440" y="275699"/>
                </a:lnTo>
                <a:lnTo>
                  <a:pt x="293411" y="275699"/>
                </a:lnTo>
                <a:close/>
                <a:moveTo>
                  <a:pt x="256364" y="257211"/>
                </a:moveTo>
                <a:lnTo>
                  <a:pt x="274852" y="257211"/>
                </a:lnTo>
                <a:lnTo>
                  <a:pt x="274852" y="275699"/>
                </a:lnTo>
                <a:lnTo>
                  <a:pt x="256364" y="275699"/>
                </a:lnTo>
                <a:close/>
                <a:moveTo>
                  <a:pt x="180930" y="218894"/>
                </a:moveTo>
                <a:lnTo>
                  <a:pt x="418312" y="218894"/>
                </a:lnTo>
                <a:lnTo>
                  <a:pt x="418312" y="237453"/>
                </a:lnTo>
                <a:lnTo>
                  <a:pt x="180930" y="237453"/>
                </a:lnTo>
                <a:close/>
                <a:moveTo>
                  <a:pt x="532063" y="123913"/>
                </a:moveTo>
                <a:lnTo>
                  <a:pt x="560430" y="123913"/>
                </a:lnTo>
                <a:lnTo>
                  <a:pt x="560430" y="142401"/>
                </a:lnTo>
                <a:lnTo>
                  <a:pt x="532063" y="142401"/>
                </a:lnTo>
                <a:close/>
                <a:moveTo>
                  <a:pt x="485067" y="123913"/>
                </a:moveTo>
                <a:lnTo>
                  <a:pt x="513434" y="123913"/>
                </a:lnTo>
                <a:lnTo>
                  <a:pt x="513434" y="142401"/>
                </a:lnTo>
                <a:lnTo>
                  <a:pt x="485067" y="142401"/>
                </a:lnTo>
                <a:close/>
                <a:moveTo>
                  <a:pt x="436800" y="123913"/>
                </a:moveTo>
                <a:lnTo>
                  <a:pt x="465308" y="123913"/>
                </a:lnTo>
                <a:lnTo>
                  <a:pt x="465308" y="142401"/>
                </a:lnTo>
                <a:lnTo>
                  <a:pt x="436800" y="142401"/>
                </a:lnTo>
                <a:close/>
                <a:moveTo>
                  <a:pt x="388604" y="123913"/>
                </a:moveTo>
                <a:lnTo>
                  <a:pt x="418312" y="123913"/>
                </a:lnTo>
                <a:lnTo>
                  <a:pt x="418312" y="142401"/>
                </a:lnTo>
                <a:lnTo>
                  <a:pt x="388604" y="142401"/>
                </a:lnTo>
                <a:close/>
                <a:moveTo>
                  <a:pt x="47420" y="123913"/>
                </a:moveTo>
                <a:lnTo>
                  <a:pt x="180930" y="123913"/>
                </a:lnTo>
                <a:lnTo>
                  <a:pt x="180930" y="142401"/>
                </a:lnTo>
                <a:lnTo>
                  <a:pt x="47420" y="142401"/>
                </a:lnTo>
                <a:close/>
                <a:moveTo>
                  <a:pt x="18513" y="95447"/>
                </a:moveTo>
                <a:lnTo>
                  <a:pt x="18513" y="588148"/>
                </a:lnTo>
                <a:lnTo>
                  <a:pt x="589037" y="588148"/>
                </a:lnTo>
                <a:lnTo>
                  <a:pt x="589037" y="95447"/>
                </a:lnTo>
                <a:close/>
                <a:moveTo>
                  <a:pt x="122854" y="38670"/>
                </a:moveTo>
                <a:lnTo>
                  <a:pt x="141342" y="38670"/>
                </a:lnTo>
                <a:lnTo>
                  <a:pt x="141342" y="57229"/>
                </a:lnTo>
                <a:lnTo>
                  <a:pt x="122854" y="57229"/>
                </a:lnTo>
                <a:close/>
                <a:moveTo>
                  <a:pt x="85737" y="38670"/>
                </a:moveTo>
                <a:lnTo>
                  <a:pt x="104296" y="38670"/>
                </a:lnTo>
                <a:lnTo>
                  <a:pt x="104296" y="57229"/>
                </a:lnTo>
                <a:lnTo>
                  <a:pt x="85737" y="57229"/>
                </a:lnTo>
                <a:close/>
                <a:moveTo>
                  <a:pt x="47420" y="38670"/>
                </a:moveTo>
                <a:lnTo>
                  <a:pt x="65979" y="38670"/>
                </a:lnTo>
                <a:lnTo>
                  <a:pt x="65979" y="57229"/>
                </a:lnTo>
                <a:lnTo>
                  <a:pt x="47420" y="57229"/>
                </a:lnTo>
                <a:close/>
                <a:moveTo>
                  <a:pt x="18513" y="18485"/>
                </a:moveTo>
                <a:lnTo>
                  <a:pt x="18513" y="75896"/>
                </a:lnTo>
                <a:lnTo>
                  <a:pt x="589037" y="75896"/>
                </a:lnTo>
                <a:lnTo>
                  <a:pt x="589037" y="18485"/>
                </a:lnTo>
                <a:close/>
                <a:moveTo>
                  <a:pt x="0" y="0"/>
                </a:moveTo>
                <a:lnTo>
                  <a:pt x="607639" y="0"/>
                </a:lnTo>
                <a:lnTo>
                  <a:pt x="607639" y="606722"/>
                </a:lnTo>
                <a:lnTo>
                  <a:pt x="0" y="606722"/>
                </a:lnTo>
                <a:close/>
              </a:path>
            </a:pathLst>
          </a:custGeom>
          <a:solidFill>
            <a:schemeClr val="tx2">
              <a:lumMod val="90000"/>
              <a:lumOff val="10000"/>
            </a:schemeClr>
          </a:solidFill>
          <a:ln>
            <a:noFill/>
          </a:ln>
        </p:spPr>
      </p:sp>
      <p:sp>
        <p:nvSpPr>
          <p:cNvPr id="4" name="browser_342538"/>
          <p:cNvSpPr>
            <a:spLocks noChangeAspect="1"/>
          </p:cNvSpPr>
          <p:nvPr/>
        </p:nvSpPr>
        <p:spPr bwMode="auto">
          <a:xfrm>
            <a:off x="6488857" y="1976559"/>
            <a:ext cx="609685" cy="608767"/>
          </a:xfrm>
          <a:custGeom>
            <a:avLst/>
            <a:gdLst>
              <a:gd name="connsiteX0" fmla="*/ 196595 w 609614"/>
              <a:gd name="connsiteY0" fmla="*/ 549775 h 608697"/>
              <a:gd name="connsiteX1" fmla="*/ 265467 w 609614"/>
              <a:gd name="connsiteY1" fmla="*/ 549775 h 608697"/>
              <a:gd name="connsiteX2" fmla="*/ 265467 w 609614"/>
              <a:gd name="connsiteY2" fmla="*/ 569533 h 608697"/>
              <a:gd name="connsiteX3" fmla="*/ 196595 w 609614"/>
              <a:gd name="connsiteY3" fmla="*/ 569533 h 608697"/>
              <a:gd name="connsiteX4" fmla="*/ 186858 w 609614"/>
              <a:gd name="connsiteY4" fmla="*/ 402515 h 608697"/>
              <a:gd name="connsiteX5" fmla="*/ 176994 w 609614"/>
              <a:gd name="connsiteY5" fmla="*/ 412364 h 608697"/>
              <a:gd name="connsiteX6" fmla="*/ 176994 w 609614"/>
              <a:gd name="connsiteY6" fmla="*/ 579243 h 608697"/>
              <a:gd name="connsiteX7" fmla="*/ 186858 w 609614"/>
              <a:gd name="connsiteY7" fmla="*/ 589092 h 608697"/>
              <a:gd name="connsiteX8" fmla="*/ 275354 w 609614"/>
              <a:gd name="connsiteY8" fmla="*/ 589092 h 608697"/>
              <a:gd name="connsiteX9" fmla="*/ 285126 w 609614"/>
              <a:gd name="connsiteY9" fmla="*/ 579243 h 608697"/>
              <a:gd name="connsiteX10" fmla="*/ 285126 w 609614"/>
              <a:gd name="connsiteY10" fmla="*/ 412364 h 608697"/>
              <a:gd name="connsiteX11" fmla="*/ 275354 w 609614"/>
              <a:gd name="connsiteY11" fmla="*/ 402515 h 608697"/>
              <a:gd name="connsiteX12" fmla="*/ 297110 w 609614"/>
              <a:gd name="connsiteY12" fmla="*/ 392758 h 608697"/>
              <a:gd name="connsiteX13" fmla="*/ 304761 w 609614"/>
              <a:gd name="connsiteY13" fmla="*/ 411996 h 608697"/>
              <a:gd name="connsiteX14" fmla="*/ 337302 w 609614"/>
              <a:gd name="connsiteY14" fmla="*/ 392758 h 608697"/>
              <a:gd name="connsiteX15" fmla="*/ 452324 w 609614"/>
              <a:gd name="connsiteY15" fmla="*/ 353462 h 608697"/>
              <a:gd name="connsiteX16" fmla="*/ 570309 w 609614"/>
              <a:gd name="connsiteY16" fmla="*/ 353462 h 608697"/>
              <a:gd name="connsiteX17" fmla="*/ 570309 w 609614"/>
              <a:gd name="connsiteY17" fmla="*/ 373079 h 608697"/>
              <a:gd name="connsiteX18" fmla="*/ 452324 w 609614"/>
              <a:gd name="connsiteY18" fmla="*/ 373079 h 608697"/>
              <a:gd name="connsiteX19" fmla="*/ 108114 w 609614"/>
              <a:gd name="connsiteY19" fmla="*/ 314163 h 608697"/>
              <a:gd name="connsiteX20" fmla="*/ 98341 w 609614"/>
              <a:gd name="connsiteY20" fmla="*/ 324011 h 608697"/>
              <a:gd name="connsiteX21" fmla="*/ 108114 w 609614"/>
              <a:gd name="connsiteY21" fmla="*/ 333859 h 608697"/>
              <a:gd name="connsiteX22" fmla="*/ 117979 w 609614"/>
              <a:gd name="connsiteY22" fmla="*/ 324011 h 608697"/>
              <a:gd name="connsiteX23" fmla="*/ 108114 w 609614"/>
              <a:gd name="connsiteY23" fmla="*/ 314163 h 608697"/>
              <a:gd name="connsiteX24" fmla="*/ 452324 w 609614"/>
              <a:gd name="connsiteY24" fmla="*/ 314157 h 608697"/>
              <a:gd name="connsiteX25" fmla="*/ 570309 w 609614"/>
              <a:gd name="connsiteY25" fmla="*/ 314157 h 608697"/>
              <a:gd name="connsiteX26" fmla="*/ 570309 w 609614"/>
              <a:gd name="connsiteY26" fmla="*/ 333845 h 608697"/>
              <a:gd name="connsiteX27" fmla="*/ 452324 w 609614"/>
              <a:gd name="connsiteY27" fmla="*/ 333845 h 608697"/>
              <a:gd name="connsiteX28" fmla="*/ 388372 w 609614"/>
              <a:gd name="connsiteY28" fmla="*/ 294546 h 608697"/>
              <a:gd name="connsiteX29" fmla="*/ 363851 w 609614"/>
              <a:gd name="connsiteY29" fmla="*/ 319122 h 608697"/>
              <a:gd name="connsiteX30" fmla="*/ 363851 w 609614"/>
              <a:gd name="connsiteY30" fmla="*/ 369655 h 608697"/>
              <a:gd name="connsiteX31" fmla="*/ 304853 w 609614"/>
              <a:gd name="connsiteY31" fmla="*/ 431878 h 608697"/>
              <a:gd name="connsiteX32" fmla="*/ 304853 w 609614"/>
              <a:gd name="connsiteY32" fmla="*/ 559637 h 608697"/>
              <a:gd name="connsiteX33" fmla="*/ 316561 w 609614"/>
              <a:gd name="connsiteY33" fmla="*/ 559637 h 608697"/>
              <a:gd name="connsiteX34" fmla="*/ 352328 w 609614"/>
              <a:gd name="connsiteY34" fmla="*/ 578690 h 608697"/>
              <a:gd name="connsiteX35" fmla="*/ 371687 w 609614"/>
              <a:gd name="connsiteY35" fmla="*/ 589092 h 608697"/>
              <a:gd name="connsiteX36" fmla="*/ 516600 w 609614"/>
              <a:gd name="connsiteY36" fmla="*/ 589092 h 608697"/>
              <a:gd name="connsiteX37" fmla="*/ 550616 w 609614"/>
              <a:gd name="connsiteY37" fmla="*/ 555127 h 608697"/>
              <a:gd name="connsiteX38" fmla="*/ 550616 w 609614"/>
              <a:gd name="connsiteY38" fmla="*/ 446329 h 608697"/>
              <a:gd name="connsiteX39" fmla="*/ 516600 w 609614"/>
              <a:gd name="connsiteY39" fmla="*/ 412364 h 608697"/>
              <a:gd name="connsiteX40" fmla="*/ 444512 w 609614"/>
              <a:gd name="connsiteY40" fmla="*/ 412364 h 608697"/>
              <a:gd name="connsiteX41" fmla="*/ 412985 w 609614"/>
              <a:gd name="connsiteY41" fmla="*/ 380885 h 608697"/>
              <a:gd name="connsiteX42" fmla="*/ 412985 w 609614"/>
              <a:gd name="connsiteY42" fmla="*/ 319122 h 608697"/>
              <a:gd name="connsiteX43" fmla="*/ 388372 w 609614"/>
              <a:gd name="connsiteY43" fmla="*/ 294546 h 608697"/>
              <a:gd name="connsiteX44" fmla="*/ 452324 w 609614"/>
              <a:gd name="connsiteY44" fmla="*/ 274923 h 608697"/>
              <a:gd name="connsiteX45" fmla="*/ 570309 w 609614"/>
              <a:gd name="connsiteY45" fmla="*/ 274923 h 608697"/>
              <a:gd name="connsiteX46" fmla="*/ 570309 w 609614"/>
              <a:gd name="connsiteY46" fmla="*/ 294540 h 608697"/>
              <a:gd name="connsiteX47" fmla="*/ 452324 w 609614"/>
              <a:gd name="connsiteY47" fmla="*/ 294540 h 608697"/>
              <a:gd name="connsiteX48" fmla="*/ 275361 w 609614"/>
              <a:gd name="connsiteY48" fmla="*/ 265108 h 608697"/>
              <a:gd name="connsiteX49" fmla="*/ 265496 w 609614"/>
              <a:gd name="connsiteY49" fmla="*/ 274955 h 608697"/>
              <a:gd name="connsiteX50" fmla="*/ 275361 w 609614"/>
              <a:gd name="connsiteY50" fmla="*/ 284711 h 608697"/>
              <a:gd name="connsiteX51" fmla="*/ 285134 w 609614"/>
              <a:gd name="connsiteY51" fmla="*/ 274955 h 608697"/>
              <a:gd name="connsiteX52" fmla="*/ 275361 w 609614"/>
              <a:gd name="connsiteY52" fmla="*/ 265108 h 608697"/>
              <a:gd name="connsiteX53" fmla="*/ 432636 w 609614"/>
              <a:gd name="connsiteY53" fmla="*/ 235618 h 608697"/>
              <a:gd name="connsiteX54" fmla="*/ 570309 w 609614"/>
              <a:gd name="connsiteY54" fmla="*/ 235618 h 608697"/>
              <a:gd name="connsiteX55" fmla="*/ 570309 w 609614"/>
              <a:gd name="connsiteY55" fmla="*/ 255235 h 608697"/>
              <a:gd name="connsiteX56" fmla="*/ 432636 w 609614"/>
              <a:gd name="connsiteY56" fmla="*/ 255235 h 608697"/>
              <a:gd name="connsiteX57" fmla="*/ 432636 w 609614"/>
              <a:gd name="connsiteY57" fmla="*/ 196313 h 608697"/>
              <a:gd name="connsiteX58" fmla="*/ 570309 w 609614"/>
              <a:gd name="connsiteY58" fmla="*/ 196313 h 608697"/>
              <a:gd name="connsiteX59" fmla="*/ 570309 w 609614"/>
              <a:gd name="connsiteY59" fmla="*/ 216001 h 608697"/>
              <a:gd name="connsiteX60" fmla="*/ 432636 w 609614"/>
              <a:gd name="connsiteY60" fmla="*/ 216001 h 608697"/>
              <a:gd name="connsiteX61" fmla="*/ 344141 w 609614"/>
              <a:gd name="connsiteY61" fmla="*/ 176753 h 608697"/>
              <a:gd name="connsiteX62" fmla="*/ 334368 w 609614"/>
              <a:gd name="connsiteY62" fmla="*/ 186601 h 608697"/>
              <a:gd name="connsiteX63" fmla="*/ 344141 w 609614"/>
              <a:gd name="connsiteY63" fmla="*/ 196357 h 608697"/>
              <a:gd name="connsiteX64" fmla="*/ 354006 w 609614"/>
              <a:gd name="connsiteY64" fmla="*/ 186601 h 608697"/>
              <a:gd name="connsiteX65" fmla="*/ 344141 w 609614"/>
              <a:gd name="connsiteY65" fmla="*/ 176753 h 608697"/>
              <a:gd name="connsiteX66" fmla="*/ 196624 w 609614"/>
              <a:gd name="connsiteY66" fmla="*/ 176753 h 608697"/>
              <a:gd name="connsiteX67" fmla="*/ 186851 w 609614"/>
              <a:gd name="connsiteY67" fmla="*/ 186601 h 608697"/>
              <a:gd name="connsiteX68" fmla="*/ 196624 w 609614"/>
              <a:gd name="connsiteY68" fmla="*/ 196357 h 608697"/>
              <a:gd name="connsiteX69" fmla="*/ 206489 w 609614"/>
              <a:gd name="connsiteY69" fmla="*/ 186601 h 608697"/>
              <a:gd name="connsiteX70" fmla="*/ 196624 w 609614"/>
              <a:gd name="connsiteY70" fmla="*/ 176753 h 608697"/>
              <a:gd name="connsiteX71" fmla="*/ 432636 w 609614"/>
              <a:gd name="connsiteY71" fmla="*/ 157149 h 608697"/>
              <a:gd name="connsiteX72" fmla="*/ 570309 w 609614"/>
              <a:gd name="connsiteY72" fmla="*/ 157149 h 608697"/>
              <a:gd name="connsiteX73" fmla="*/ 570309 w 609614"/>
              <a:gd name="connsiteY73" fmla="*/ 176696 h 608697"/>
              <a:gd name="connsiteX74" fmla="*/ 432636 w 609614"/>
              <a:gd name="connsiteY74" fmla="*/ 176696 h 608697"/>
              <a:gd name="connsiteX75" fmla="*/ 196624 w 609614"/>
              <a:gd name="connsiteY75" fmla="*/ 157149 h 608697"/>
              <a:gd name="connsiteX76" fmla="*/ 226127 w 609614"/>
              <a:gd name="connsiteY76" fmla="*/ 186601 h 608697"/>
              <a:gd name="connsiteX77" fmla="*/ 222716 w 609614"/>
              <a:gd name="connsiteY77" fmla="*/ 200130 h 608697"/>
              <a:gd name="connsiteX78" fmla="*/ 263652 w 609614"/>
              <a:gd name="connsiteY78" fmla="*/ 247897 h 608697"/>
              <a:gd name="connsiteX79" fmla="*/ 275361 w 609614"/>
              <a:gd name="connsiteY79" fmla="*/ 245504 h 608697"/>
              <a:gd name="connsiteX80" fmla="*/ 286794 w 609614"/>
              <a:gd name="connsiteY80" fmla="*/ 247805 h 608697"/>
              <a:gd name="connsiteX81" fmla="*/ 321921 w 609614"/>
              <a:gd name="connsiteY81" fmla="*/ 205744 h 608697"/>
              <a:gd name="connsiteX82" fmla="*/ 314637 w 609614"/>
              <a:gd name="connsiteY82" fmla="*/ 186601 h 608697"/>
              <a:gd name="connsiteX83" fmla="*/ 344141 w 609614"/>
              <a:gd name="connsiteY83" fmla="*/ 157149 h 608697"/>
              <a:gd name="connsiteX84" fmla="*/ 373644 w 609614"/>
              <a:gd name="connsiteY84" fmla="*/ 186601 h 608697"/>
              <a:gd name="connsiteX85" fmla="*/ 344141 w 609614"/>
              <a:gd name="connsiteY85" fmla="*/ 216052 h 608697"/>
              <a:gd name="connsiteX86" fmla="*/ 339347 w 609614"/>
              <a:gd name="connsiteY86" fmla="*/ 215500 h 608697"/>
              <a:gd name="connsiteX87" fmla="*/ 301269 w 609614"/>
              <a:gd name="connsiteY87" fmla="*/ 261150 h 608697"/>
              <a:gd name="connsiteX88" fmla="*/ 304864 w 609614"/>
              <a:gd name="connsiteY88" fmla="*/ 274955 h 608697"/>
              <a:gd name="connsiteX89" fmla="*/ 275361 w 609614"/>
              <a:gd name="connsiteY89" fmla="*/ 304407 h 608697"/>
              <a:gd name="connsiteX90" fmla="*/ 245858 w 609614"/>
              <a:gd name="connsiteY90" fmla="*/ 274955 h 608697"/>
              <a:gd name="connsiteX91" fmla="*/ 249269 w 609614"/>
              <a:gd name="connsiteY91" fmla="*/ 261334 h 608697"/>
              <a:gd name="connsiteX92" fmla="*/ 208333 w 609614"/>
              <a:gd name="connsiteY92" fmla="*/ 213567 h 608697"/>
              <a:gd name="connsiteX93" fmla="*/ 196624 w 609614"/>
              <a:gd name="connsiteY93" fmla="*/ 216052 h 608697"/>
              <a:gd name="connsiteX94" fmla="*/ 187035 w 609614"/>
              <a:gd name="connsiteY94" fmla="*/ 214304 h 608697"/>
              <a:gd name="connsiteX95" fmla="*/ 129780 w 609614"/>
              <a:gd name="connsiteY95" fmla="*/ 304131 h 608697"/>
              <a:gd name="connsiteX96" fmla="*/ 137617 w 609614"/>
              <a:gd name="connsiteY96" fmla="*/ 324011 h 608697"/>
              <a:gd name="connsiteX97" fmla="*/ 108114 w 609614"/>
              <a:gd name="connsiteY97" fmla="*/ 353462 h 608697"/>
              <a:gd name="connsiteX98" fmla="*/ 78610 w 609614"/>
              <a:gd name="connsiteY98" fmla="*/ 324011 h 608697"/>
              <a:gd name="connsiteX99" fmla="*/ 108114 w 609614"/>
              <a:gd name="connsiteY99" fmla="*/ 294559 h 608697"/>
              <a:gd name="connsiteX100" fmla="*/ 112355 w 609614"/>
              <a:gd name="connsiteY100" fmla="*/ 295019 h 608697"/>
              <a:gd name="connsiteX101" fmla="*/ 171638 w 609614"/>
              <a:gd name="connsiteY101" fmla="*/ 201971 h 608697"/>
              <a:gd name="connsiteX102" fmla="*/ 167120 w 609614"/>
              <a:gd name="connsiteY102" fmla="*/ 186601 h 608697"/>
              <a:gd name="connsiteX103" fmla="*/ 196624 w 609614"/>
              <a:gd name="connsiteY103" fmla="*/ 157149 h 608697"/>
              <a:gd name="connsiteX104" fmla="*/ 58998 w 609614"/>
              <a:gd name="connsiteY104" fmla="*/ 137424 h 608697"/>
              <a:gd name="connsiteX105" fmla="*/ 58998 w 609614"/>
              <a:gd name="connsiteY105" fmla="*/ 373061 h 608697"/>
              <a:gd name="connsiteX106" fmla="*/ 343847 w 609614"/>
              <a:gd name="connsiteY106" fmla="*/ 373061 h 608697"/>
              <a:gd name="connsiteX107" fmla="*/ 344124 w 609614"/>
              <a:gd name="connsiteY107" fmla="*/ 369655 h 608697"/>
              <a:gd name="connsiteX108" fmla="*/ 344124 w 609614"/>
              <a:gd name="connsiteY108" fmla="*/ 319122 h 608697"/>
              <a:gd name="connsiteX109" fmla="*/ 388372 w 609614"/>
              <a:gd name="connsiteY109" fmla="*/ 274940 h 608697"/>
              <a:gd name="connsiteX110" fmla="*/ 393350 w 609614"/>
              <a:gd name="connsiteY110" fmla="*/ 275400 h 608697"/>
              <a:gd name="connsiteX111" fmla="*/ 393350 w 609614"/>
              <a:gd name="connsiteY111" fmla="*/ 137424 h 608697"/>
              <a:gd name="connsiteX112" fmla="*/ 432636 w 609614"/>
              <a:gd name="connsiteY112" fmla="*/ 117844 h 608697"/>
              <a:gd name="connsiteX113" fmla="*/ 570309 w 609614"/>
              <a:gd name="connsiteY113" fmla="*/ 117844 h 608697"/>
              <a:gd name="connsiteX114" fmla="*/ 570309 w 609614"/>
              <a:gd name="connsiteY114" fmla="*/ 137461 h 608697"/>
              <a:gd name="connsiteX115" fmla="*/ 432636 w 609614"/>
              <a:gd name="connsiteY115" fmla="*/ 137461 h 608697"/>
              <a:gd name="connsiteX116" fmla="*/ 19635 w 609614"/>
              <a:gd name="connsiteY116" fmla="*/ 98213 h 608697"/>
              <a:gd name="connsiteX117" fmla="*/ 19635 w 609614"/>
              <a:gd name="connsiteY117" fmla="*/ 412364 h 608697"/>
              <a:gd name="connsiteX118" fmla="*/ 157359 w 609614"/>
              <a:gd name="connsiteY118" fmla="*/ 412364 h 608697"/>
              <a:gd name="connsiteX119" fmla="*/ 165010 w 609614"/>
              <a:gd name="connsiteY119" fmla="*/ 392758 h 608697"/>
              <a:gd name="connsiteX120" fmla="*/ 39363 w 609614"/>
              <a:gd name="connsiteY120" fmla="*/ 392758 h 608697"/>
              <a:gd name="connsiteX121" fmla="*/ 39363 w 609614"/>
              <a:gd name="connsiteY121" fmla="*/ 117819 h 608697"/>
              <a:gd name="connsiteX122" fmla="*/ 412985 w 609614"/>
              <a:gd name="connsiteY122" fmla="*/ 117819 h 608697"/>
              <a:gd name="connsiteX123" fmla="*/ 412985 w 609614"/>
              <a:gd name="connsiteY123" fmla="*/ 282396 h 608697"/>
              <a:gd name="connsiteX124" fmla="*/ 432621 w 609614"/>
              <a:gd name="connsiteY124" fmla="*/ 319122 h 608697"/>
              <a:gd name="connsiteX125" fmla="*/ 432621 w 609614"/>
              <a:gd name="connsiteY125" fmla="*/ 380885 h 608697"/>
              <a:gd name="connsiteX126" fmla="*/ 444512 w 609614"/>
              <a:gd name="connsiteY126" fmla="*/ 392758 h 608697"/>
              <a:gd name="connsiteX127" fmla="*/ 516600 w 609614"/>
              <a:gd name="connsiteY127" fmla="*/ 392758 h 608697"/>
              <a:gd name="connsiteX128" fmla="*/ 558083 w 609614"/>
              <a:gd name="connsiteY128" fmla="*/ 412364 h 608697"/>
              <a:gd name="connsiteX129" fmla="*/ 589979 w 609614"/>
              <a:gd name="connsiteY129" fmla="*/ 412364 h 608697"/>
              <a:gd name="connsiteX130" fmla="*/ 589979 w 609614"/>
              <a:gd name="connsiteY130" fmla="*/ 98213 h 608697"/>
              <a:gd name="connsiteX131" fmla="*/ 117985 w 609614"/>
              <a:gd name="connsiteY131" fmla="*/ 39305 h 608697"/>
              <a:gd name="connsiteX132" fmla="*/ 137602 w 609614"/>
              <a:gd name="connsiteY132" fmla="*/ 39305 h 608697"/>
              <a:gd name="connsiteX133" fmla="*/ 137602 w 609614"/>
              <a:gd name="connsiteY133" fmla="*/ 58922 h 608697"/>
              <a:gd name="connsiteX134" fmla="*/ 117985 w 609614"/>
              <a:gd name="connsiteY134" fmla="*/ 58922 h 608697"/>
              <a:gd name="connsiteX135" fmla="*/ 78610 w 609614"/>
              <a:gd name="connsiteY135" fmla="*/ 39305 h 608697"/>
              <a:gd name="connsiteX136" fmla="*/ 98368 w 609614"/>
              <a:gd name="connsiteY136" fmla="*/ 39305 h 608697"/>
              <a:gd name="connsiteX137" fmla="*/ 98368 w 609614"/>
              <a:gd name="connsiteY137" fmla="*/ 58922 h 608697"/>
              <a:gd name="connsiteX138" fmla="*/ 78610 w 609614"/>
              <a:gd name="connsiteY138" fmla="*/ 58922 h 608697"/>
              <a:gd name="connsiteX139" fmla="*/ 39375 w 609614"/>
              <a:gd name="connsiteY139" fmla="*/ 39305 h 608697"/>
              <a:gd name="connsiteX140" fmla="*/ 58992 w 609614"/>
              <a:gd name="connsiteY140" fmla="*/ 39305 h 608697"/>
              <a:gd name="connsiteX141" fmla="*/ 58992 w 609614"/>
              <a:gd name="connsiteY141" fmla="*/ 58922 h 608697"/>
              <a:gd name="connsiteX142" fmla="*/ 39375 w 609614"/>
              <a:gd name="connsiteY142" fmla="*/ 58922 h 608697"/>
              <a:gd name="connsiteX143" fmla="*/ 19635 w 609614"/>
              <a:gd name="connsiteY143" fmla="*/ 19606 h 608697"/>
              <a:gd name="connsiteX144" fmla="*/ 19635 w 609614"/>
              <a:gd name="connsiteY144" fmla="*/ 78515 h 608697"/>
              <a:gd name="connsiteX145" fmla="*/ 589979 w 609614"/>
              <a:gd name="connsiteY145" fmla="*/ 78515 h 608697"/>
              <a:gd name="connsiteX146" fmla="*/ 589979 w 609614"/>
              <a:gd name="connsiteY146" fmla="*/ 19606 h 608697"/>
              <a:gd name="connsiteX147" fmla="*/ 0 w 609614"/>
              <a:gd name="connsiteY147" fmla="*/ 0 h 608697"/>
              <a:gd name="connsiteX148" fmla="*/ 609614 w 609614"/>
              <a:gd name="connsiteY148" fmla="*/ 0 h 608697"/>
              <a:gd name="connsiteX149" fmla="*/ 609614 w 609614"/>
              <a:gd name="connsiteY149" fmla="*/ 431970 h 608697"/>
              <a:gd name="connsiteX150" fmla="*/ 568316 w 609614"/>
              <a:gd name="connsiteY150" fmla="*/ 431970 h 608697"/>
              <a:gd name="connsiteX151" fmla="*/ 570344 w 609614"/>
              <a:gd name="connsiteY151" fmla="*/ 446329 h 608697"/>
              <a:gd name="connsiteX152" fmla="*/ 570344 w 609614"/>
              <a:gd name="connsiteY152" fmla="*/ 555127 h 608697"/>
              <a:gd name="connsiteX153" fmla="*/ 516600 w 609614"/>
              <a:gd name="connsiteY153" fmla="*/ 608697 h 608697"/>
              <a:gd name="connsiteX154" fmla="*/ 371687 w 609614"/>
              <a:gd name="connsiteY154" fmla="*/ 608697 h 608697"/>
              <a:gd name="connsiteX155" fmla="*/ 336012 w 609614"/>
              <a:gd name="connsiteY155" fmla="*/ 589644 h 608697"/>
              <a:gd name="connsiteX156" fmla="*/ 316561 w 609614"/>
              <a:gd name="connsiteY156" fmla="*/ 579243 h 608697"/>
              <a:gd name="connsiteX157" fmla="*/ 304853 w 609614"/>
              <a:gd name="connsiteY157" fmla="*/ 579243 h 608697"/>
              <a:gd name="connsiteX158" fmla="*/ 275354 w 609614"/>
              <a:gd name="connsiteY158" fmla="*/ 608697 h 608697"/>
              <a:gd name="connsiteX159" fmla="*/ 186858 w 609614"/>
              <a:gd name="connsiteY159" fmla="*/ 608697 h 608697"/>
              <a:gd name="connsiteX160" fmla="*/ 157359 w 609614"/>
              <a:gd name="connsiteY160" fmla="*/ 579243 h 608697"/>
              <a:gd name="connsiteX161" fmla="*/ 157359 w 609614"/>
              <a:gd name="connsiteY161" fmla="*/ 431970 h 608697"/>
              <a:gd name="connsiteX162" fmla="*/ 0 w 609614"/>
              <a:gd name="connsiteY162" fmla="*/ 431970 h 608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</a:cxnLst>
            <a:rect l="l" t="t" r="r" b="b"/>
            <a:pathLst>
              <a:path w="609614" h="608697">
                <a:moveTo>
                  <a:pt x="196595" y="549775"/>
                </a:moveTo>
                <a:lnTo>
                  <a:pt x="265467" y="549775"/>
                </a:lnTo>
                <a:lnTo>
                  <a:pt x="265467" y="569533"/>
                </a:lnTo>
                <a:lnTo>
                  <a:pt x="196595" y="569533"/>
                </a:lnTo>
                <a:close/>
                <a:moveTo>
                  <a:pt x="186858" y="402515"/>
                </a:moveTo>
                <a:cubicBezTo>
                  <a:pt x="181419" y="402515"/>
                  <a:pt x="176994" y="406933"/>
                  <a:pt x="176994" y="412364"/>
                </a:cubicBezTo>
                <a:lnTo>
                  <a:pt x="176994" y="579243"/>
                </a:lnTo>
                <a:cubicBezTo>
                  <a:pt x="176994" y="584673"/>
                  <a:pt x="181419" y="589092"/>
                  <a:pt x="186858" y="589092"/>
                </a:cubicBezTo>
                <a:lnTo>
                  <a:pt x="275354" y="589092"/>
                </a:lnTo>
                <a:cubicBezTo>
                  <a:pt x="280701" y="589092"/>
                  <a:pt x="285126" y="584673"/>
                  <a:pt x="285126" y="579243"/>
                </a:cubicBezTo>
                <a:lnTo>
                  <a:pt x="285126" y="412364"/>
                </a:lnTo>
                <a:cubicBezTo>
                  <a:pt x="285126" y="406933"/>
                  <a:pt x="280701" y="402515"/>
                  <a:pt x="275354" y="402515"/>
                </a:cubicBezTo>
                <a:close/>
                <a:moveTo>
                  <a:pt x="297110" y="392758"/>
                </a:moveTo>
                <a:cubicBezTo>
                  <a:pt x="301811" y="397913"/>
                  <a:pt x="304669" y="404632"/>
                  <a:pt x="304761" y="411996"/>
                </a:cubicBezTo>
                <a:cubicBezTo>
                  <a:pt x="318404" y="410891"/>
                  <a:pt x="330296" y="403620"/>
                  <a:pt x="337302" y="392758"/>
                </a:cubicBezTo>
                <a:close/>
                <a:moveTo>
                  <a:pt x="452324" y="353462"/>
                </a:moveTo>
                <a:lnTo>
                  <a:pt x="570309" y="353462"/>
                </a:lnTo>
                <a:lnTo>
                  <a:pt x="570309" y="373079"/>
                </a:lnTo>
                <a:lnTo>
                  <a:pt x="452324" y="373079"/>
                </a:lnTo>
                <a:close/>
                <a:moveTo>
                  <a:pt x="108114" y="314163"/>
                </a:moveTo>
                <a:cubicBezTo>
                  <a:pt x="102766" y="314163"/>
                  <a:pt x="98341" y="318581"/>
                  <a:pt x="98341" y="324011"/>
                </a:cubicBezTo>
                <a:cubicBezTo>
                  <a:pt x="98341" y="329441"/>
                  <a:pt x="102766" y="333859"/>
                  <a:pt x="108114" y="333859"/>
                </a:cubicBezTo>
                <a:cubicBezTo>
                  <a:pt x="113553" y="333859"/>
                  <a:pt x="117979" y="329441"/>
                  <a:pt x="117979" y="324011"/>
                </a:cubicBezTo>
                <a:cubicBezTo>
                  <a:pt x="117979" y="318581"/>
                  <a:pt x="113553" y="314163"/>
                  <a:pt x="108114" y="314163"/>
                </a:cubicBezTo>
                <a:close/>
                <a:moveTo>
                  <a:pt x="452324" y="314157"/>
                </a:moveTo>
                <a:lnTo>
                  <a:pt x="570309" y="314157"/>
                </a:lnTo>
                <a:lnTo>
                  <a:pt x="570309" y="333845"/>
                </a:lnTo>
                <a:lnTo>
                  <a:pt x="452324" y="333845"/>
                </a:lnTo>
                <a:close/>
                <a:moveTo>
                  <a:pt x="388372" y="294546"/>
                </a:moveTo>
                <a:cubicBezTo>
                  <a:pt x="374821" y="294546"/>
                  <a:pt x="363851" y="305591"/>
                  <a:pt x="363851" y="319122"/>
                </a:cubicBezTo>
                <a:lnTo>
                  <a:pt x="363851" y="369655"/>
                </a:lnTo>
                <a:cubicBezTo>
                  <a:pt x="363851" y="402883"/>
                  <a:pt x="337671" y="430129"/>
                  <a:pt x="304853" y="431878"/>
                </a:cubicBezTo>
                <a:lnTo>
                  <a:pt x="304853" y="559637"/>
                </a:lnTo>
                <a:lnTo>
                  <a:pt x="316561" y="559637"/>
                </a:lnTo>
                <a:cubicBezTo>
                  <a:pt x="331034" y="559637"/>
                  <a:pt x="344400" y="566817"/>
                  <a:pt x="352328" y="578690"/>
                </a:cubicBezTo>
                <a:cubicBezTo>
                  <a:pt x="356661" y="585226"/>
                  <a:pt x="363943" y="589092"/>
                  <a:pt x="371687" y="589092"/>
                </a:cubicBezTo>
                <a:lnTo>
                  <a:pt x="516600" y="589092"/>
                </a:lnTo>
                <a:cubicBezTo>
                  <a:pt x="535406" y="589092"/>
                  <a:pt x="550616" y="573812"/>
                  <a:pt x="550616" y="555127"/>
                </a:cubicBezTo>
                <a:lnTo>
                  <a:pt x="550616" y="446329"/>
                </a:lnTo>
                <a:cubicBezTo>
                  <a:pt x="550616" y="427644"/>
                  <a:pt x="535406" y="412364"/>
                  <a:pt x="516600" y="412364"/>
                </a:cubicBezTo>
                <a:lnTo>
                  <a:pt x="444512" y="412364"/>
                </a:lnTo>
                <a:cubicBezTo>
                  <a:pt x="427090" y="412364"/>
                  <a:pt x="412985" y="398281"/>
                  <a:pt x="412985" y="380885"/>
                </a:cubicBezTo>
                <a:lnTo>
                  <a:pt x="412985" y="319122"/>
                </a:lnTo>
                <a:cubicBezTo>
                  <a:pt x="412985" y="305591"/>
                  <a:pt x="401923" y="294546"/>
                  <a:pt x="388372" y="294546"/>
                </a:cubicBezTo>
                <a:close/>
                <a:moveTo>
                  <a:pt x="452324" y="274923"/>
                </a:moveTo>
                <a:lnTo>
                  <a:pt x="570309" y="274923"/>
                </a:lnTo>
                <a:lnTo>
                  <a:pt x="570309" y="294540"/>
                </a:lnTo>
                <a:lnTo>
                  <a:pt x="452324" y="294540"/>
                </a:lnTo>
                <a:close/>
                <a:moveTo>
                  <a:pt x="275361" y="265108"/>
                </a:moveTo>
                <a:cubicBezTo>
                  <a:pt x="269921" y="265108"/>
                  <a:pt x="265496" y="269525"/>
                  <a:pt x="265496" y="274955"/>
                </a:cubicBezTo>
                <a:cubicBezTo>
                  <a:pt x="265496" y="280386"/>
                  <a:pt x="269921" y="284711"/>
                  <a:pt x="275361" y="284711"/>
                </a:cubicBezTo>
                <a:cubicBezTo>
                  <a:pt x="280709" y="284711"/>
                  <a:pt x="285134" y="280386"/>
                  <a:pt x="285134" y="274955"/>
                </a:cubicBezTo>
                <a:cubicBezTo>
                  <a:pt x="285134" y="269525"/>
                  <a:pt x="280709" y="265108"/>
                  <a:pt x="275361" y="265108"/>
                </a:cubicBezTo>
                <a:close/>
                <a:moveTo>
                  <a:pt x="432636" y="235618"/>
                </a:moveTo>
                <a:lnTo>
                  <a:pt x="570309" y="235618"/>
                </a:lnTo>
                <a:lnTo>
                  <a:pt x="570309" y="255235"/>
                </a:lnTo>
                <a:lnTo>
                  <a:pt x="432636" y="255235"/>
                </a:lnTo>
                <a:close/>
                <a:moveTo>
                  <a:pt x="432636" y="196313"/>
                </a:moveTo>
                <a:lnTo>
                  <a:pt x="570309" y="196313"/>
                </a:lnTo>
                <a:lnTo>
                  <a:pt x="570309" y="216001"/>
                </a:lnTo>
                <a:lnTo>
                  <a:pt x="432636" y="216001"/>
                </a:lnTo>
                <a:close/>
                <a:moveTo>
                  <a:pt x="344141" y="176753"/>
                </a:moveTo>
                <a:cubicBezTo>
                  <a:pt x="338793" y="176753"/>
                  <a:pt x="334368" y="181171"/>
                  <a:pt x="334368" y="186601"/>
                </a:cubicBezTo>
                <a:cubicBezTo>
                  <a:pt x="334368" y="192031"/>
                  <a:pt x="338793" y="196357"/>
                  <a:pt x="344141" y="196357"/>
                </a:cubicBezTo>
                <a:cubicBezTo>
                  <a:pt x="349581" y="196357"/>
                  <a:pt x="354006" y="192031"/>
                  <a:pt x="354006" y="186601"/>
                </a:cubicBezTo>
                <a:cubicBezTo>
                  <a:pt x="354006" y="181171"/>
                  <a:pt x="349581" y="176753"/>
                  <a:pt x="344141" y="176753"/>
                </a:cubicBezTo>
                <a:close/>
                <a:moveTo>
                  <a:pt x="196624" y="176753"/>
                </a:moveTo>
                <a:cubicBezTo>
                  <a:pt x="191276" y="176753"/>
                  <a:pt x="186851" y="181171"/>
                  <a:pt x="186851" y="186601"/>
                </a:cubicBezTo>
                <a:cubicBezTo>
                  <a:pt x="186851" y="192031"/>
                  <a:pt x="191276" y="196357"/>
                  <a:pt x="196624" y="196357"/>
                </a:cubicBezTo>
                <a:cubicBezTo>
                  <a:pt x="202064" y="196357"/>
                  <a:pt x="206489" y="192031"/>
                  <a:pt x="206489" y="186601"/>
                </a:cubicBezTo>
                <a:cubicBezTo>
                  <a:pt x="206489" y="181171"/>
                  <a:pt x="202064" y="176753"/>
                  <a:pt x="196624" y="176753"/>
                </a:cubicBezTo>
                <a:close/>
                <a:moveTo>
                  <a:pt x="432636" y="157149"/>
                </a:moveTo>
                <a:lnTo>
                  <a:pt x="570309" y="157149"/>
                </a:lnTo>
                <a:lnTo>
                  <a:pt x="570309" y="176696"/>
                </a:lnTo>
                <a:lnTo>
                  <a:pt x="432636" y="176696"/>
                </a:lnTo>
                <a:close/>
                <a:moveTo>
                  <a:pt x="196624" y="157149"/>
                </a:moveTo>
                <a:cubicBezTo>
                  <a:pt x="212943" y="157149"/>
                  <a:pt x="226127" y="170310"/>
                  <a:pt x="226127" y="186601"/>
                </a:cubicBezTo>
                <a:cubicBezTo>
                  <a:pt x="226127" y="191479"/>
                  <a:pt x="224836" y="196081"/>
                  <a:pt x="222716" y="200130"/>
                </a:cubicBezTo>
                <a:lnTo>
                  <a:pt x="263652" y="247897"/>
                </a:lnTo>
                <a:cubicBezTo>
                  <a:pt x="267248" y="246332"/>
                  <a:pt x="271212" y="245504"/>
                  <a:pt x="275361" y="245504"/>
                </a:cubicBezTo>
                <a:cubicBezTo>
                  <a:pt x="279418" y="245504"/>
                  <a:pt x="283290" y="246332"/>
                  <a:pt x="286794" y="247805"/>
                </a:cubicBezTo>
                <a:lnTo>
                  <a:pt x="321921" y="205744"/>
                </a:lnTo>
                <a:cubicBezTo>
                  <a:pt x="317496" y="200590"/>
                  <a:pt x="314637" y="193872"/>
                  <a:pt x="314637" y="186601"/>
                </a:cubicBezTo>
                <a:cubicBezTo>
                  <a:pt x="314637" y="170310"/>
                  <a:pt x="327914" y="157149"/>
                  <a:pt x="344141" y="157149"/>
                </a:cubicBezTo>
                <a:cubicBezTo>
                  <a:pt x="360460" y="157149"/>
                  <a:pt x="373644" y="170310"/>
                  <a:pt x="373644" y="186601"/>
                </a:cubicBezTo>
                <a:cubicBezTo>
                  <a:pt x="373644" y="202799"/>
                  <a:pt x="360460" y="216052"/>
                  <a:pt x="344141" y="216052"/>
                </a:cubicBezTo>
                <a:cubicBezTo>
                  <a:pt x="342481" y="216052"/>
                  <a:pt x="340914" y="215776"/>
                  <a:pt x="339347" y="215500"/>
                </a:cubicBezTo>
                <a:lnTo>
                  <a:pt x="301269" y="261150"/>
                </a:lnTo>
                <a:cubicBezTo>
                  <a:pt x="303481" y="265292"/>
                  <a:pt x="304864" y="269893"/>
                  <a:pt x="304864" y="274955"/>
                </a:cubicBezTo>
                <a:cubicBezTo>
                  <a:pt x="304864" y="291154"/>
                  <a:pt x="291588" y="304407"/>
                  <a:pt x="275361" y="304407"/>
                </a:cubicBezTo>
                <a:cubicBezTo>
                  <a:pt x="259042" y="304407"/>
                  <a:pt x="245858" y="291154"/>
                  <a:pt x="245858" y="274955"/>
                </a:cubicBezTo>
                <a:cubicBezTo>
                  <a:pt x="245858" y="269986"/>
                  <a:pt x="247148" y="265384"/>
                  <a:pt x="249269" y="261334"/>
                </a:cubicBezTo>
                <a:lnTo>
                  <a:pt x="208333" y="213567"/>
                </a:lnTo>
                <a:cubicBezTo>
                  <a:pt x="204737" y="215132"/>
                  <a:pt x="200773" y="216052"/>
                  <a:pt x="196624" y="216052"/>
                </a:cubicBezTo>
                <a:cubicBezTo>
                  <a:pt x="193305" y="216052"/>
                  <a:pt x="190078" y="215316"/>
                  <a:pt x="187035" y="214304"/>
                </a:cubicBezTo>
                <a:lnTo>
                  <a:pt x="129780" y="304131"/>
                </a:lnTo>
                <a:cubicBezTo>
                  <a:pt x="134575" y="309377"/>
                  <a:pt x="137617" y="316372"/>
                  <a:pt x="137617" y="324011"/>
                </a:cubicBezTo>
                <a:cubicBezTo>
                  <a:pt x="137617" y="340209"/>
                  <a:pt x="124433" y="353462"/>
                  <a:pt x="108114" y="353462"/>
                </a:cubicBezTo>
                <a:cubicBezTo>
                  <a:pt x="91887" y="353462"/>
                  <a:pt x="78610" y="340209"/>
                  <a:pt x="78610" y="324011"/>
                </a:cubicBezTo>
                <a:cubicBezTo>
                  <a:pt x="78610" y="307812"/>
                  <a:pt x="91887" y="294559"/>
                  <a:pt x="108114" y="294559"/>
                </a:cubicBezTo>
                <a:cubicBezTo>
                  <a:pt x="109589" y="294559"/>
                  <a:pt x="110972" y="294743"/>
                  <a:pt x="112355" y="295019"/>
                </a:cubicBezTo>
                <a:lnTo>
                  <a:pt x="171638" y="201971"/>
                </a:lnTo>
                <a:cubicBezTo>
                  <a:pt x="168872" y="197461"/>
                  <a:pt x="167120" y="192215"/>
                  <a:pt x="167120" y="186601"/>
                </a:cubicBezTo>
                <a:cubicBezTo>
                  <a:pt x="167120" y="170310"/>
                  <a:pt x="180397" y="157149"/>
                  <a:pt x="196624" y="157149"/>
                </a:cubicBezTo>
                <a:close/>
                <a:moveTo>
                  <a:pt x="58998" y="137424"/>
                </a:moveTo>
                <a:lnTo>
                  <a:pt x="58998" y="373061"/>
                </a:lnTo>
                <a:lnTo>
                  <a:pt x="343847" y="373061"/>
                </a:lnTo>
                <a:cubicBezTo>
                  <a:pt x="343939" y="371956"/>
                  <a:pt x="344124" y="370852"/>
                  <a:pt x="344124" y="369655"/>
                </a:cubicBezTo>
                <a:lnTo>
                  <a:pt x="344124" y="319122"/>
                </a:lnTo>
                <a:cubicBezTo>
                  <a:pt x="344124" y="294730"/>
                  <a:pt x="364036" y="274940"/>
                  <a:pt x="388372" y="274940"/>
                </a:cubicBezTo>
                <a:cubicBezTo>
                  <a:pt x="390124" y="274940"/>
                  <a:pt x="391691" y="275216"/>
                  <a:pt x="393350" y="275400"/>
                </a:cubicBezTo>
                <a:lnTo>
                  <a:pt x="393350" y="137424"/>
                </a:lnTo>
                <a:close/>
                <a:moveTo>
                  <a:pt x="432636" y="117844"/>
                </a:moveTo>
                <a:lnTo>
                  <a:pt x="570309" y="117844"/>
                </a:lnTo>
                <a:lnTo>
                  <a:pt x="570309" y="137461"/>
                </a:lnTo>
                <a:lnTo>
                  <a:pt x="432636" y="137461"/>
                </a:lnTo>
                <a:close/>
                <a:moveTo>
                  <a:pt x="19635" y="98213"/>
                </a:moveTo>
                <a:lnTo>
                  <a:pt x="19635" y="412364"/>
                </a:lnTo>
                <a:lnTo>
                  <a:pt x="157359" y="412364"/>
                </a:lnTo>
                <a:cubicBezTo>
                  <a:pt x="157359" y="404816"/>
                  <a:pt x="160309" y="397913"/>
                  <a:pt x="165010" y="392758"/>
                </a:cubicBezTo>
                <a:lnTo>
                  <a:pt x="39363" y="392758"/>
                </a:lnTo>
                <a:lnTo>
                  <a:pt x="39363" y="117819"/>
                </a:lnTo>
                <a:lnTo>
                  <a:pt x="412985" y="117819"/>
                </a:lnTo>
                <a:lnTo>
                  <a:pt x="412985" y="282396"/>
                </a:lnTo>
                <a:cubicBezTo>
                  <a:pt x="424877" y="290312"/>
                  <a:pt x="432621" y="303842"/>
                  <a:pt x="432621" y="319122"/>
                </a:cubicBezTo>
                <a:lnTo>
                  <a:pt x="432621" y="380885"/>
                </a:lnTo>
                <a:cubicBezTo>
                  <a:pt x="432621" y="387420"/>
                  <a:pt x="437967" y="392758"/>
                  <a:pt x="444512" y="392758"/>
                </a:cubicBezTo>
                <a:lnTo>
                  <a:pt x="516600" y="392758"/>
                </a:lnTo>
                <a:cubicBezTo>
                  <a:pt x="533286" y="392758"/>
                  <a:pt x="548220" y="400398"/>
                  <a:pt x="558083" y="412364"/>
                </a:cubicBezTo>
                <a:lnTo>
                  <a:pt x="589979" y="412364"/>
                </a:lnTo>
                <a:lnTo>
                  <a:pt x="589979" y="98213"/>
                </a:lnTo>
                <a:close/>
                <a:moveTo>
                  <a:pt x="117985" y="39305"/>
                </a:moveTo>
                <a:lnTo>
                  <a:pt x="137602" y="39305"/>
                </a:lnTo>
                <a:lnTo>
                  <a:pt x="137602" y="58922"/>
                </a:lnTo>
                <a:lnTo>
                  <a:pt x="117985" y="58922"/>
                </a:lnTo>
                <a:close/>
                <a:moveTo>
                  <a:pt x="78610" y="39305"/>
                </a:moveTo>
                <a:lnTo>
                  <a:pt x="98368" y="39305"/>
                </a:lnTo>
                <a:lnTo>
                  <a:pt x="98368" y="58922"/>
                </a:lnTo>
                <a:lnTo>
                  <a:pt x="78610" y="58922"/>
                </a:lnTo>
                <a:close/>
                <a:moveTo>
                  <a:pt x="39375" y="39305"/>
                </a:moveTo>
                <a:lnTo>
                  <a:pt x="58992" y="39305"/>
                </a:lnTo>
                <a:lnTo>
                  <a:pt x="58992" y="58922"/>
                </a:lnTo>
                <a:lnTo>
                  <a:pt x="39375" y="58922"/>
                </a:lnTo>
                <a:close/>
                <a:moveTo>
                  <a:pt x="19635" y="19606"/>
                </a:moveTo>
                <a:lnTo>
                  <a:pt x="19635" y="78515"/>
                </a:lnTo>
                <a:lnTo>
                  <a:pt x="589979" y="78515"/>
                </a:lnTo>
                <a:lnTo>
                  <a:pt x="589979" y="19606"/>
                </a:lnTo>
                <a:close/>
                <a:moveTo>
                  <a:pt x="0" y="0"/>
                </a:moveTo>
                <a:lnTo>
                  <a:pt x="609614" y="0"/>
                </a:lnTo>
                <a:lnTo>
                  <a:pt x="609614" y="431970"/>
                </a:lnTo>
                <a:lnTo>
                  <a:pt x="568316" y="431970"/>
                </a:lnTo>
                <a:cubicBezTo>
                  <a:pt x="569606" y="436572"/>
                  <a:pt x="570344" y="441358"/>
                  <a:pt x="570344" y="446329"/>
                </a:cubicBezTo>
                <a:lnTo>
                  <a:pt x="570344" y="555127"/>
                </a:lnTo>
                <a:cubicBezTo>
                  <a:pt x="570344" y="584673"/>
                  <a:pt x="546192" y="608697"/>
                  <a:pt x="516600" y="608697"/>
                </a:cubicBezTo>
                <a:lnTo>
                  <a:pt x="371687" y="608697"/>
                </a:lnTo>
                <a:cubicBezTo>
                  <a:pt x="357306" y="608697"/>
                  <a:pt x="343939" y="601610"/>
                  <a:pt x="336012" y="589644"/>
                </a:cubicBezTo>
                <a:cubicBezTo>
                  <a:pt x="331679" y="583109"/>
                  <a:pt x="324396" y="579243"/>
                  <a:pt x="316561" y="579243"/>
                </a:cubicBezTo>
                <a:lnTo>
                  <a:pt x="304853" y="579243"/>
                </a:lnTo>
                <a:cubicBezTo>
                  <a:pt x="304853" y="595535"/>
                  <a:pt x="291579" y="608697"/>
                  <a:pt x="275354" y="608697"/>
                </a:cubicBezTo>
                <a:lnTo>
                  <a:pt x="186858" y="608697"/>
                </a:lnTo>
                <a:cubicBezTo>
                  <a:pt x="170541" y="608697"/>
                  <a:pt x="157359" y="595535"/>
                  <a:pt x="157359" y="579243"/>
                </a:cubicBezTo>
                <a:lnTo>
                  <a:pt x="157359" y="431970"/>
                </a:lnTo>
                <a:lnTo>
                  <a:pt x="0" y="431970"/>
                </a:lnTo>
                <a:close/>
              </a:path>
            </a:pathLst>
          </a:custGeom>
          <a:solidFill>
            <a:schemeClr val="tx2">
              <a:lumMod val="90000"/>
              <a:lumOff val="10000"/>
            </a:schemeClr>
          </a:solidFill>
          <a:ln>
            <a:noFill/>
          </a:ln>
        </p:spPr>
      </p:sp>
      <p:sp>
        <p:nvSpPr>
          <p:cNvPr id="5" name="browser_161693"/>
          <p:cNvSpPr>
            <a:spLocks noChangeAspect="1"/>
          </p:cNvSpPr>
          <p:nvPr/>
        </p:nvSpPr>
        <p:spPr bwMode="auto">
          <a:xfrm>
            <a:off x="7758857" y="1976559"/>
            <a:ext cx="609685" cy="608691"/>
          </a:xfrm>
          <a:custGeom>
            <a:avLst/>
            <a:gdLst>
              <a:gd name="connsiteX0" fmla="*/ 303058 w 606580"/>
              <a:gd name="connsiteY0" fmla="*/ 507982 h 605592"/>
              <a:gd name="connsiteX1" fmla="*/ 267033 w 606580"/>
              <a:gd name="connsiteY1" fmla="*/ 543577 h 605592"/>
              <a:gd name="connsiteX2" fmla="*/ 303058 w 606580"/>
              <a:gd name="connsiteY2" fmla="*/ 579173 h 605592"/>
              <a:gd name="connsiteX3" fmla="*/ 339083 w 606580"/>
              <a:gd name="connsiteY3" fmla="*/ 543577 h 605592"/>
              <a:gd name="connsiteX4" fmla="*/ 303058 w 606580"/>
              <a:gd name="connsiteY4" fmla="*/ 507982 h 605592"/>
              <a:gd name="connsiteX5" fmla="*/ 99641 w 606580"/>
              <a:gd name="connsiteY5" fmla="*/ 355508 h 605592"/>
              <a:gd name="connsiteX6" fmla="*/ 164982 w 606580"/>
              <a:gd name="connsiteY6" fmla="*/ 420750 h 605592"/>
              <a:gd name="connsiteX7" fmla="*/ 149204 w 606580"/>
              <a:gd name="connsiteY7" fmla="*/ 463473 h 605592"/>
              <a:gd name="connsiteX8" fmla="*/ 65485 w 606580"/>
              <a:gd name="connsiteY8" fmla="*/ 463473 h 605592"/>
              <a:gd name="connsiteX9" fmla="*/ 65485 w 606580"/>
              <a:gd name="connsiteY9" fmla="*/ 365146 h 605592"/>
              <a:gd name="connsiteX10" fmla="*/ 99641 w 606580"/>
              <a:gd name="connsiteY10" fmla="*/ 355508 h 605592"/>
              <a:gd name="connsiteX11" fmla="*/ 384269 w 606580"/>
              <a:gd name="connsiteY11" fmla="*/ 125251 h 605592"/>
              <a:gd name="connsiteX12" fmla="*/ 378698 w 606580"/>
              <a:gd name="connsiteY12" fmla="*/ 128773 h 605592"/>
              <a:gd name="connsiteX13" fmla="*/ 378698 w 606580"/>
              <a:gd name="connsiteY13" fmla="*/ 148055 h 605592"/>
              <a:gd name="connsiteX14" fmla="*/ 381019 w 606580"/>
              <a:gd name="connsiteY14" fmla="*/ 151948 h 605592"/>
              <a:gd name="connsiteX15" fmla="*/ 433848 w 606580"/>
              <a:gd name="connsiteY15" fmla="*/ 175402 h 605592"/>
              <a:gd name="connsiteX16" fmla="*/ 381019 w 606580"/>
              <a:gd name="connsiteY16" fmla="*/ 199874 h 605592"/>
              <a:gd name="connsiteX17" fmla="*/ 378698 w 606580"/>
              <a:gd name="connsiteY17" fmla="*/ 203675 h 605592"/>
              <a:gd name="connsiteX18" fmla="*/ 378698 w 606580"/>
              <a:gd name="connsiteY18" fmla="*/ 222771 h 605592"/>
              <a:gd name="connsiteX19" fmla="*/ 384454 w 606580"/>
              <a:gd name="connsiteY19" fmla="*/ 226479 h 605592"/>
              <a:gd name="connsiteX20" fmla="*/ 463187 w 606580"/>
              <a:gd name="connsiteY20" fmla="*/ 190234 h 605592"/>
              <a:gd name="connsiteX21" fmla="*/ 465601 w 606580"/>
              <a:gd name="connsiteY21" fmla="*/ 186433 h 605592"/>
              <a:gd name="connsiteX22" fmla="*/ 465694 w 606580"/>
              <a:gd name="connsiteY22" fmla="*/ 186433 h 605592"/>
              <a:gd name="connsiteX23" fmla="*/ 465694 w 606580"/>
              <a:gd name="connsiteY23" fmla="*/ 165854 h 605592"/>
              <a:gd name="connsiteX24" fmla="*/ 463373 w 606580"/>
              <a:gd name="connsiteY24" fmla="*/ 162053 h 605592"/>
              <a:gd name="connsiteX25" fmla="*/ 221603 w 606580"/>
              <a:gd name="connsiteY25" fmla="*/ 124602 h 605592"/>
              <a:gd name="connsiteX26" fmla="*/ 142870 w 606580"/>
              <a:gd name="connsiteY26" fmla="*/ 161311 h 605592"/>
              <a:gd name="connsiteX27" fmla="*/ 140456 w 606580"/>
              <a:gd name="connsiteY27" fmla="*/ 165112 h 605592"/>
              <a:gd name="connsiteX28" fmla="*/ 140456 w 606580"/>
              <a:gd name="connsiteY28" fmla="*/ 186248 h 605592"/>
              <a:gd name="connsiteX29" fmla="*/ 142870 w 606580"/>
              <a:gd name="connsiteY29" fmla="*/ 190141 h 605592"/>
              <a:gd name="connsiteX30" fmla="*/ 222068 w 606580"/>
              <a:gd name="connsiteY30" fmla="*/ 226479 h 605592"/>
              <a:gd name="connsiteX31" fmla="*/ 227545 w 606580"/>
              <a:gd name="connsiteY31" fmla="*/ 222957 h 605592"/>
              <a:gd name="connsiteX32" fmla="*/ 227545 w 606580"/>
              <a:gd name="connsiteY32" fmla="*/ 203582 h 605592"/>
              <a:gd name="connsiteX33" fmla="*/ 225131 w 606580"/>
              <a:gd name="connsiteY33" fmla="*/ 199782 h 605592"/>
              <a:gd name="connsiteX34" fmla="*/ 172302 w 606580"/>
              <a:gd name="connsiteY34" fmla="*/ 175031 h 605592"/>
              <a:gd name="connsiteX35" fmla="*/ 225131 w 606580"/>
              <a:gd name="connsiteY35" fmla="*/ 151578 h 605592"/>
              <a:gd name="connsiteX36" fmla="*/ 227545 w 606580"/>
              <a:gd name="connsiteY36" fmla="*/ 147684 h 605592"/>
              <a:gd name="connsiteX37" fmla="*/ 227545 w 606580"/>
              <a:gd name="connsiteY37" fmla="*/ 128310 h 605592"/>
              <a:gd name="connsiteX38" fmla="*/ 221603 w 606580"/>
              <a:gd name="connsiteY38" fmla="*/ 124602 h 605592"/>
              <a:gd name="connsiteX39" fmla="*/ 324662 w 606580"/>
              <a:gd name="connsiteY39" fmla="*/ 102817 h 605592"/>
              <a:gd name="connsiteX40" fmla="*/ 320855 w 606580"/>
              <a:gd name="connsiteY40" fmla="*/ 105228 h 605592"/>
              <a:gd name="connsiteX41" fmla="*/ 248807 w 606580"/>
              <a:gd name="connsiteY41" fmla="*/ 259851 h 605592"/>
              <a:gd name="connsiteX42" fmla="*/ 252521 w 606580"/>
              <a:gd name="connsiteY42" fmla="*/ 265599 h 605592"/>
              <a:gd name="connsiteX43" fmla="*/ 269326 w 606580"/>
              <a:gd name="connsiteY43" fmla="*/ 265599 h 605592"/>
              <a:gd name="connsiteX44" fmla="*/ 273225 w 606580"/>
              <a:gd name="connsiteY44" fmla="*/ 263281 h 605592"/>
              <a:gd name="connsiteX45" fmla="*/ 345274 w 606580"/>
              <a:gd name="connsiteY45" fmla="*/ 108750 h 605592"/>
              <a:gd name="connsiteX46" fmla="*/ 341560 w 606580"/>
              <a:gd name="connsiteY46" fmla="*/ 102817 h 605592"/>
              <a:gd name="connsiteX47" fmla="*/ 65344 w 606580"/>
              <a:gd name="connsiteY47" fmla="*/ 59063 h 605592"/>
              <a:gd name="connsiteX48" fmla="*/ 540249 w 606580"/>
              <a:gd name="connsiteY48" fmla="*/ 59063 h 605592"/>
              <a:gd name="connsiteX49" fmla="*/ 540249 w 606580"/>
              <a:gd name="connsiteY49" fmla="*/ 463050 h 605592"/>
              <a:gd name="connsiteX50" fmla="*/ 203498 w 606580"/>
              <a:gd name="connsiteY50" fmla="*/ 463050 h 605592"/>
              <a:gd name="connsiteX51" fmla="*/ 210183 w 606580"/>
              <a:gd name="connsiteY51" fmla="*/ 440895 h 605592"/>
              <a:gd name="connsiteX52" fmla="*/ 247693 w 606580"/>
              <a:gd name="connsiteY52" fmla="*/ 440895 h 605592"/>
              <a:gd name="connsiteX53" fmla="*/ 247693 w 606580"/>
              <a:gd name="connsiteY53" fmla="*/ 399643 h 605592"/>
              <a:gd name="connsiteX54" fmla="*/ 210183 w 606580"/>
              <a:gd name="connsiteY54" fmla="*/ 399643 h 605592"/>
              <a:gd name="connsiteX55" fmla="*/ 192357 w 606580"/>
              <a:gd name="connsiteY55" fmla="*/ 356816 h 605592"/>
              <a:gd name="connsiteX56" fmla="*/ 218818 w 606580"/>
              <a:gd name="connsiteY56" fmla="*/ 330860 h 605592"/>
              <a:gd name="connsiteX57" fmla="*/ 189479 w 606580"/>
              <a:gd name="connsiteY57" fmla="*/ 301566 h 605592"/>
              <a:gd name="connsiteX58" fmla="*/ 163018 w 606580"/>
              <a:gd name="connsiteY58" fmla="*/ 328079 h 605592"/>
              <a:gd name="connsiteX59" fmla="*/ 120216 w 606580"/>
              <a:gd name="connsiteY59" fmla="*/ 310280 h 605592"/>
              <a:gd name="connsiteX60" fmla="*/ 120216 w 606580"/>
              <a:gd name="connsiteY60" fmla="*/ 272829 h 605592"/>
              <a:gd name="connsiteX61" fmla="*/ 78807 w 606580"/>
              <a:gd name="connsiteY61" fmla="*/ 272829 h 605592"/>
              <a:gd name="connsiteX62" fmla="*/ 78807 w 606580"/>
              <a:gd name="connsiteY62" fmla="*/ 310280 h 605592"/>
              <a:gd name="connsiteX63" fmla="*/ 65344 w 606580"/>
              <a:gd name="connsiteY63" fmla="*/ 313617 h 605592"/>
              <a:gd name="connsiteX64" fmla="*/ 53388 w 606580"/>
              <a:gd name="connsiteY64" fmla="*/ 35132 h 605592"/>
              <a:gd name="connsiteX65" fmla="*/ 41318 w 606580"/>
              <a:gd name="connsiteY65" fmla="*/ 47090 h 605592"/>
              <a:gd name="connsiteX66" fmla="*/ 41318 w 606580"/>
              <a:gd name="connsiteY66" fmla="*/ 475445 h 605592"/>
              <a:gd name="connsiteX67" fmla="*/ 53388 w 606580"/>
              <a:gd name="connsiteY67" fmla="*/ 487496 h 605592"/>
              <a:gd name="connsiteX68" fmla="*/ 552728 w 606580"/>
              <a:gd name="connsiteY68" fmla="*/ 487496 h 605592"/>
              <a:gd name="connsiteX69" fmla="*/ 564798 w 606580"/>
              <a:gd name="connsiteY69" fmla="*/ 475445 h 605592"/>
              <a:gd name="connsiteX70" fmla="*/ 564241 w 606580"/>
              <a:gd name="connsiteY70" fmla="*/ 475445 h 605592"/>
              <a:gd name="connsiteX71" fmla="*/ 564241 w 606580"/>
              <a:gd name="connsiteY71" fmla="*/ 47090 h 605592"/>
              <a:gd name="connsiteX72" fmla="*/ 552264 w 606580"/>
              <a:gd name="connsiteY72" fmla="*/ 35132 h 605592"/>
              <a:gd name="connsiteX73" fmla="*/ 8635 w 606580"/>
              <a:gd name="connsiteY73" fmla="*/ 0 h 605592"/>
              <a:gd name="connsiteX74" fmla="*/ 597481 w 606580"/>
              <a:gd name="connsiteY74" fmla="*/ 0 h 605592"/>
              <a:gd name="connsiteX75" fmla="*/ 606580 w 606580"/>
              <a:gd name="connsiteY75" fmla="*/ 8621 h 605592"/>
              <a:gd name="connsiteX76" fmla="*/ 606580 w 606580"/>
              <a:gd name="connsiteY76" fmla="*/ 596971 h 605592"/>
              <a:gd name="connsiteX77" fmla="*/ 597945 w 606580"/>
              <a:gd name="connsiteY77" fmla="*/ 605592 h 605592"/>
              <a:gd name="connsiteX78" fmla="*/ 8635 w 606580"/>
              <a:gd name="connsiteY78" fmla="*/ 605592 h 605592"/>
              <a:gd name="connsiteX79" fmla="*/ 0 w 606580"/>
              <a:gd name="connsiteY79" fmla="*/ 596971 h 605592"/>
              <a:gd name="connsiteX80" fmla="*/ 0 w 606580"/>
              <a:gd name="connsiteY80" fmla="*/ 8621 h 605592"/>
              <a:gd name="connsiteX81" fmla="*/ 8635 w 606580"/>
              <a:gd name="connsiteY81" fmla="*/ 0 h 60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606580" h="605592">
                <a:moveTo>
                  <a:pt x="303058" y="507982"/>
                </a:moveTo>
                <a:cubicBezTo>
                  <a:pt x="282910" y="507982"/>
                  <a:pt x="267033" y="523833"/>
                  <a:pt x="267033" y="543577"/>
                </a:cubicBezTo>
                <a:cubicBezTo>
                  <a:pt x="267033" y="563322"/>
                  <a:pt x="283374" y="579173"/>
                  <a:pt x="303058" y="579173"/>
                </a:cubicBezTo>
                <a:cubicBezTo>
                  <a:pt x="322742" y="579173"/>
                  <a:pt x="339083" y="563322"/>
                  <a:pt x="339083" y="543577"/>
                </a:cubicBezTo>
                <a:cubicBezTo>
                  <a:pt x="339083" y="523833"/>
                  <a:pt x="322742" y="507982"/>
                  <a:pt x="303058" y="507982"/>
                </a:cubicBezTo>
                <a:close/>
                <a:moveTo>
                  <a:pt x="99641" y="355508"/>
                </a:moveTo>
                <a:cubicBezTo>
                  <a:pt x="135653" y="355508"/>
                  <a:pt x="164982" y="384793"/>
                  <a:pt x="164982" y="420750"/>
                </a:cubicBezTo>
                <a:cubicBezTo>
                  <a:pt x="164982" y="437061"/>
                  <a:pt x="159228" y="451981"/>
                  <a:pt x="149204" y="463473"/>
                </a:cubicBezTo>
                <a:lnTo>
                  <a:pt x="65485" y="463473"/>
                </a:lnTo>
                <a:lnTo>
                  <a:pt x="65485" y="365146"/>
                </a:lnTo>
                <a:cubicBezTo>
                  <a:pt x="75695" y="358844"/>
                  <a:pt x="87204" y="355508"/>
                  <a:pt x="99641" y="355508"/>
                </a:cubicBezTo>
                <a:close/>
                <a:moveTo>
                  <a:pt x="384269" y="125251"/>
                </a:moveTo>
                <a:cubicBezTo>
                  <a:pt x="381669" y="124138"/>
                  <a:pt x="378698" y="125992"/>
                  <a:pt x="378698" y="128773"/>
                </a:cubicBezTo>
                <a:lnTo>
                  <a:pt x="378698" y="148055"/>
                </a:lnTo>
                <a:cubicBezTo>
                  <a:pt x="378698" y="149909"/>
                  <a:pt x="379534" y="151392"/>
                  <a:pt x="381019" y="151948"/>
                </a:cubicBezTo>
                <a:lnTo>
                  <a:pt x="433848" y="175402"/>
                </a:lnTo>
                <a:lnTo>
                  <a:pt x="381019" y="199874"/>
                </a:lnTo>
                <a:cubicBezTo>
                  <a:pt x="379626" y="200894"/>
                  <a:pt x="378698" y="202192"/>
                  <a:pt x="378698" y="203675"/>
                </a:cubicBezTo>
                <a:lnTo>
                  <a:pt x="378698" y="222771"/>
                </a:lnTo>
                <a:cubicBezTo>
                  <a:pt x="378698" y="225738"/>
                  <a:pt x="381762" y="227684"/>
                  <a:pt x="384454" y="226479"/>
                </a:cubicBezTo>
                <a:lnTo>
                  <a:pt x="463187" y="190234"/>
                </a:lnTo>
                <a:cubicBezTo>
                  <a:pt x="464580" y="189214"/>
                  <a:pt x="465601" y="187916"/>
                  <a:pt x="465601" y="186433"/>
                </a:cubicBezTo>
                <a:lnTo>
                  <a:pt x="465694" y="186433"/>
                </a:lnTo>
                <a:lnTo>
                  <a:pt x="465694" y="165854"/>
                </a:lnTo>
                <a:cubicBezTo>
                  <a:pt x="465694" y="163999"/>
                  <a:pt x="464859" y="162516"/>
                  <a:pt x="463373" y="162053"/>
                </a:cubicBezTo>
                <a:close/>
                <a:moveTo>
                  <a:pt x="221603" y="124602"/>
                </a:moveTo>
                <a:lnTo>
                  <a:pt x="142870" y="161311"/>
                </a:lnTo>
                <a:cubicBezTo>
                  <a:pt x="141478" y="162331"/>
                  <a:pt x="140456" y="163629"/>
                  <a:pt x="140456" y="165112"/>
                </a:cubicBezTo>
                <a:lnTo>
                  <a:pt x="140456" y="186248"/>
                </a:lnTo>
                <a:cubicBezTo>
                  <a:pt x="140456" y="188102"/>
                  <a:pt x="141385" y="189585"/>
                  <a:pt x="142870" y="190141"/>
                </a:cubicBezTo>
                <a:lnTo>
                  <a:pt x="222068" y="226479"/>
                </a:lnTo>
                <a:cubicBezTo>
                  <a:pt x="224667" y="227592"/>
                  <a:pt x="227545" y="225738"/>
                  <a:pt x="227545" y="222957"/>
                </a:cubicBezTo>
                <a:lnTo>
                  <a:pt x="227545" y="203582"/>
                </a:lnTo>
                <a:cubicBezTo>
                  <a:pt x="227545" y="201728"/>
                  <a:pt x="226617" y="200245"/>
                  <a:pt x="225131" y="199782"/>
                </a:cubicBezTo>
                <a:lnTo>
                  <a:pt x="172302" y="175031"/>
                </a:lnTo>
                <a:lnTo>
                  <a:pt x="225131" y="151578"/>
                </a:lnTo>
                <a:cubicBezTo>
                  <a:pt x="226524" y="150558"/>
                  <a:pt x="227545" y="149167"/>
                  <a:pt x="227545" y="147684"/>
                </a:cubicBezTo>
                <a:lnTo>
                  <a:pt x="227545" y="128310"/>
                </a:lnTo>
                <a:cubicBezTo>
                  <a:pt x="227545" y="125344"/>
                  <a:pt x="224296" y="123397"/>
                  <a:pt x="221603" y="124602"/>
                </a:cubicBezTo>
                <a:close/>
                <a:moveTo>
                  <a:pt x="324662" y="102817"/>
                </a:moveTo>
                <a:cubicBezTo>
                  <a:pt x="322805" y="102817"/>
                  <a:pt x="321319" y="103744"/>
                  <a:pt x="320855" y="105228"/>
                </a:cubicBezTo>
                <a:lnTo>
                  <a:pt x="248807" y="259851"/>
                </a:lnTo>
                <a:cubicBezTo>
                  <a:pt x="247600" y="262540"/>
                  <a:pt x="249550" y="265599"/>
                  <a:pt x="252521" y="265599"/>
                </a:cubicBezTo>
                <a:lnTo>
                  <a:pt x="269326" y="265599"/>
                </a:lnTo>
                <a:cubicBezTo>
                  <a:pt x="271183" y="265599"/>
                  <a:pt x="272668" y="264765"/>
                  <a:pt x="273225" y="263281"/>
                </a:cubicBezTo>
                <a:lnTo>
                  <a:pt x="345274" y="108750"/>
                </a:lnTo>
                <a:cubicBezTo>
                  <a:pt x="346573" y="105969"/>
                  <a:pt x="344531" y="102817"/>
                  <a:pt x="341560" y="102817"/>
                </a:cubicBezTo>
                <a:close/>
                <a:moveTo>
                  <a:pt x="65344" y="59063"/>
                </a:moveTo>
                <a:lnTo>
                  <a:pt x="540249" y="59063"/>
                </a:lnTo>
                <a:lnTo>
                  <a:pt x="540249" y="463050"/>
                </a:lnTo>
                <a:lnTo>
                  <a:pt x="203498" y="463050"/>
                </a:lnTo>
                <a:cubicBezTo>
                  <a:pt x="206377" y="456190"/>
                  <a:pt x="208698" y="448589"/>
                  <a:pt x="210183" y="440895"/>
                </a:cubicBezTo>
                <a:lnTo>
                  <a:pt x="247693" y="440895"/>
                </a:lnTo>
                <a:lnTo>
                  <a:pt x="247693" y="399643"/>
                </a:lnTo>
                <a:lnTo>
                  <a:pt x="210183" y="399643"/>
                </a:lnTo>
                <a:cubicBezTo>
                  <a:pt x="207212" y="384162"/>
                  <a:pt x="200992" y="369330"/>
                  <a:pt x="192357" y="356816"/>
                </a:cubicBezTo>
                <a:lnTo>
                  <a:pt x="218818" y="330860"/>
                </a:lnTo>
                <a:lnTo>
                  <a:pt x="189479" y="301566"/>
                </a:lnTo>
                <a:lnTo>
                  <a:pt x="163018" y="328079"/>
                </a:lnTo>
                <a:cubicBezTo>
                  <a:pt x="150484" y="319365"/>
                  <a:pt x="136000" y="313061"/>
                  <a:pt x="120216" y="310280"/>
                </a:cubicBezTo>
                <a:lnTo>
                  <a:pt x="120216" y="272829"/>
                </a:lnTo>
                <a:lnTo>
                  <a:pt x="78807" y="272829"/>
                </a:lnTo>
                <a:lnTo>
                  <a:pt x="78807" y="310280"/>
                </a:lnTo>
                <a:cubicBezTo>
                  <a:pt x="73979" y="311207"/>
                  <a:pt x="69708" y="312134"/>
                  <a:pt x="65344" y="313617"/>
                </a:cubicBezTo>
                <a:close/>
                <a:moveTo>
                  <a:pt x="53388" y="35132"/>
                </a:moveTo>
                <a:cubicBezTo>
                  <a:pt x="46703" y="35132"/>
                  <a:pt x="41318" y="40416"/>
                  <a:pt x="41318" y="47090"/>
                </a:cubicBezTo>
                <a:lnTo>
                  <a:pt x="41318" y="475445"/>
                </a:lnTo>
                <a:cubicBezTo>
                  <a:pt x="41318" y="482119"/>
                  <a:pt x="46703" y="487496"/>
                  <a:pt x="53388" y="487496"/>
                </a:cubicBezTo>
                <a:lnTo>
                  <a:pt x="552728" y="487496"/>
                </a:lnTo>
                <a:cubicBezTo>
                  <a:pt x="559413" y="487496"/>
                  <a:pt x="564798" y="482119"/>
                  <a:pt x="564798" y="475445"/>
                </a:cubicBezTo>
                <a:lnTo>
                  <a:pt x="564241" y="475445"/>
                </a:lnTo>
                <a:lnTo>
                  <a:pt x="564241" y="47090"/>
                </a:lnTo>
                <a:cubicBezTo>
                  <a:pt x="564241" y="40416"/>
                  <a:pt x="558949" y="35132"/>
                  <a:pt x="552264" y="35132"/>
                </a:cubicBezTo>
                <a:close/>
                <a:moveTo>
                  <a:pt x="8635" y="0"/>
                </a:moveTo>
                <a:lnTo>
                  <a:pt x="597481" y="0"/>
                </a:lnTo>
                <a:cubicBezTo>
                  <a:pt x="602309" y="0"/>
                  <a:pt x="606116" y="3801"/>
                  <a:pt x="606580" y="8621"/>
                </a:cubicBezTo>
                <a:lnTo>
                  <a:pt x="606580" y="596971"/>
                </a:lnTo>
                <a:cubicBezTo>
                  <a:pt x="606580" y="601791"/>
                  <a:pt x="602773" y="605592"/>
                  <a:pt x="597945" y="605592"/>
                </a:cubicBezTo>
                <a:lnTo>
                  <a:pt x="8635" y="605592"/>
                </a:lnTo>
                <a:cubicBezTo>
                  <a:pt x="3807" y="605592"/>
                  <a:pt x="0" y="601791"/>
                  <a:pt x="0" y="596971"/>
                </a:cubicBezTo>
                <a:lnTo>
                  <a:pt x="0" y="8621"/>
                </a:lnTo>
                <a:cubicBezTo>
                  <a:pt x="0" y="3801"/>
                  <a:pt x="3807" y="0"/>
                  <a:pt x="8635" y="0"/>
                </a:cubicBezTo>
                <a:close/>
              </a:path>
            </a:pathLst>
          </a:custGeom>
          <a:solidFill>
            <a:schemeClr val="tx2">
              <a:lumMod val="90000"/>
              <a:lumOff val="10000"/>
            </a:schemeClr>
          </a:solidFill>
          <a:ln>
            <a:noFill/>
          </a:ln>
        </p:spPr>
      </p:sp>
      <p:sp>
        <p:nvSpPr>
          <p:cNvPr id="6" name="browser_157288"/>
          <p:cNvSpPr>
            <a:spLocks noChangeAspect="1"/>
          </p:cNvSpPr>
          <p:nvPr/>
        </p:nvSpPr>
        <p:spPr bwMode="auto">
          <a:xfrm>
            <a:off x="9028857" y="1976559"/>
            <a:ext cx="609685" cy="513786"/>
          </a:xfrm>
          <a:custGeom>
            <a:avLst/>
            <a:gdLst>
              <a:gd name="connsiteX0" fmla="*/ 366236 w 579692"/>
              <a:gd name="connsiteY0" fmla="*/ 226605 h 488511"/>
              <a:gd name="connsiteX1" fmla="*/ 475003 w 579692"/>
              <a:gd name="connsiteY1" fmla="*/ 272753 h 488511"/>
              <a:gd name="connsiteX2" fmla="*/ 480441 w 579692"/>
              <a:gd name="connsiteY2" fmla="*/ 281575 h 488511"/>
              <a:gd name="connsiteX3" fmla="*/ 474323 w 579692"/>
              <a:gd name="connsiteY3" fmla="*/ 289719 h 488511"/>
              <a:gd name="connsiteX4" fmla="*/ 365556 w 579692"/>
              <a:gd name="connsiteY4" fmla="*/ 333830 h 488511"/>
              <a:gd name="connsiteX5" fmla="*/ 362157 w 579692"/>
              <a:gd name="connsiteY5" fmla="*/ 334509 h 488511"/>
              <a:gd name="connsiteX6" fmla="*/ 353999 w 579692"/>
              <a:gd name="connsiteY6" fmla="*/ 329080 h 488511"/>
              <a:gd name="connsiteX7" fmla="*/ 358758 w 579692"/>
              <a:gd name="connsiteY7" fmla="*/ 316864 h 488511"/>
              <a:gd name="connsiteX8" fmla="*/ 447811 w 579692"/>
              <a:gd name="connsiteY8" fmla="*/ 280896 h 488511"/>
              <a:gd name="connsiteX9" fmla="*/ 358758 w 579692"/>
              <a:gd name="connsiteY9" fmla="*/ 243571 h 488511"/>
              <a:gd name="connsiteX10" fmla="*/ 353999 w 579692"/>
              <a:gd name="connsiteY10" fmla="*/ 231355 h 488511"/>
              <a:gd name="connsiteX11" fmla="*/ 366236 w 579692"/>
              <a:gd name="connsiteY11" fmla="*/ 226605 h 488511"/>
              <a:gd name="connsiteX12" fmla="*/ 231682 w 579692"/>
              <a:gd name="connsiteY12" fmla="*/ 226605 h 488511"/>
              <a:gd name="connsiteX13" fmla="*/ 243908 w 579692"/>
              <a:gd name="connsiteY13" fmla="*/ 231355 h 488511"/>
              <a:gd name="connsiteX14" fmla="*/ 239154 w 579692"/>
              <a:gd name="connsiteY14" fmla="*/ 243571 h 488511"/>
              <a:gd name="connsiteX15" fmla="*/ 150176 w 579692"/>
              <a:gd name="connsiteY15" fmla="*/ 280896 h 488511"/>
              <a:gd name="connsiteX16" fmla="*/ 239154 w 579692"/>
              <a:gd name="connsiteY16" fmla="*/ 316864 h 488511"/>
              <a:gd name="connsiteX17" fmla="*/ 243908 w 579692"/>
              <a:gd name="connsiteY17" fmla="*/ 329080 h 488511"/>
              <a:gd name="connsiteX18" fmla="*/ 235758 w 579692"/>
              <a:gd name="connsiteY18" fmla="*/ 334509 h 488511"/>
              <a:gd name="connsiteX19" fmla="*/ 232362 w 579692"/>
              <a:gd name="connsiteY19" fmla="*/ 333830 h 488511"/>
              <a:gd name="connsiteX20" fmla="*/ 123687 w 579692"/>
              <a:gd name="connsiteY20" fmla="*/ 289719 h 488511"/>
              <a:gd name="connsiteX21" fmla="*/ 117574 w 579692"/>
              <a:gd name="connsiteY21" fmla="*/ 281575 h 488511"/>
              <a:gd name="connsiteX22" fmla="*/ 123008 w 579692"/>
              <a:gd name="connsiteY22" fmla="*/ 272753 h 488511"/>
              <a:gd name="connsiteX23" fmla="*/ 339063 w 579692"/>
              <a:gd name="connsiteY23" fmla="*/ 190612 h 488511"/>
              <a:gd name="connsiteX24" fmla="*/ 343815 w 579692"/>
              <a:gd name="connsiteY24" fmla="*/ 202145 h 488511"/>
              <a:gd name="connsiteX25" fmla="*/ 271172 w 579692"/>
              <a:gd name="connsiteY25" fmla="*/ 364965 h 488511"/>
              <a:gd name="connsiteX26" fmla="*/ 263025 w 579692"/>
              <a:gd name="connsiteY26" fmla="*/ 370392 h 488511"/>
              <a:gd name="connsiteX27" fmla="*/ 258952 w 579692"/>
              <a:gd name="connsiteY27" fmla="*/ 369714 h 488511"/>
              <a:gd name="connsiteX28" fmla="*/ 254200 w 579692"/>
              <a:gd name="connsiteY28" fmla="*/ 358181 h 488511"/>
              <a:gd name="connsiteX29" fmla="*/ 326843 w 579692"/>
              <a:gd name="connsiteY29" fmla="*/ 195361 h 488511"/>
              <a:gd name="connsiteX30" fmla="*/ 339063 w 579692"/>
              <a:gd name="connsiteY30" fmla="*/ 190612 h 488511"/>
              <a:gd name="connsiteX31" fmla="*/ 18349 w 579692"/>
              <a:gd name="connsiteY31" fmla="*/ 99059 h 488511"/>
              <a:gd name="connsiteX32" fmla="*/ 18349 w 579692"/>
              <a:gd name="connsiteY32" fmla="*/ 451873 h 488511"/>
              <a:gd name="connsiteX33" fmla="*/ 36018 w 579692"/>
              <a:gd name="connsiteY33" fmla="*/ 470192 h 488511"/>
              <a:gd name="connsiteX34" fmla="*/ 543674 w 579692"/>
              <a:gd name="connsiteY34" fmla="*/ 470192 h 488511"/>
              <a:gd name="connsiteX35" fmla="*/ 562023 w 579692"/>
              <a:gd name="connsiteY35" fmla="*/ 451873 h 488511"/>
              <a:gd name="connsiteX36" fmla="*/ 562023 w 579692"/>
              <a:gd name="connsiteY36" fmla="*/ 99059 h 488511"/>
              <a:gd name="connsiteX37" fmla="*/ 144775 w 579692"/>
              <a:gd name="connsiteY37" fmla="*/ 44722 h 488511"/>
              <a:gd name="connsiteX38" fmla="*/ 137975 w 579692"/>
              <a:gd name="connsiteY38" fmla="*/ 51522 h 488511"/>
              <a:gd name="connsiteX39" fmla="*/ 144775 w 579692"/>
              <a:gd name="connsiteY39" fmla="*/ 58321 h 488511"/>
              <a:gd name="connsiteX40" fmla="*/ 151574 w 579692"/>
              <a:gd name="connsiteY40" fmla="*/ 51522 h 488511"/>
              <a:gd name="connsiteX41" fmla="*/ 144775 w 579692"/>
              <a:gd name="connsiteY41" fmla="*/ 44722 h 488511"/>
              <a:gd name="connsiteX42" fmla="*/ 99863 w 579692"/>
              <a:gd name="connsiteY42" fmla="*/ 44722 h 488511"/>
              <a:gd name="connsiteX43" fmla="*/ 93064 w 579692"/>
              <a:gd name="connsiteY43" fmla="*/ 51522 h 488511"/>
              <a:gd name="connsiteX44" fmla="*/ 99863 w 579692"/>
              <a:gd name="connsiteY44" fmla="*/ 58321 h 488511"/>
              <a:gd name="connsiteX45" fmla="*/ 106663 w 579692"/>
              <a:gd name="connsiteY45" fmla="*/ 51522 h 488511"/>
              <a:gd name="connsiteX46" fmla="*/ 99863 w 579692"/>
              <a:gd name="connsiteY46" fmla="*/ 44722 h 488511"/>
              <a:gd name="connsiteX47" fmla="*/ 54370 w 579692"/>
              <a:gd name="connsiteY47" fmla="*/ 44722 h 488511"/>
              <a:gd name="connsiteX48" fmla="*/ 47565 w 579692"/>
              <a:gd name="connsiteY48" fmla="*/ 51522 h 488511"/>
              <a:gd name="connsiteX49" fmla="*/ 54370 w 579692"/>
              <a:gd name="connsiteY49" fmla="*/ 58321 h 488511"/>
              <a:gd name="connsiteX50" fmla="*/ 61175 w 579692"/>
              <a:gd name="connsiteY50" fmla="*/ 51522 h 488511"/>
              <a:gd name="connsiteX51" fmla="*/ 54370 w 579692"/>
              <a:gd name="connsiteY51" fmla="*/ 44722 h 488511"/>
              <a:gd name="connsiteX52" fmla="*/ 144775 w 579692"/>
              <a:gd name="connsiteY52" fmla="*/ 35883 h 488511"/>
              <a:gd name="connsiteX53" fmla="*/ 161093 w 579692"/>
              <a:gd name="connsiteY53" fmla="*/ 51522 h 488511"/>
              <a:gd name="connsiteX54" fmla="*/ 144775 w 579692"/>
              <a:gd name="connsiteY54" fmla="*/ 67840 h 488511"/>
              <a:gd name="connsiteX55" fmla="*/ 129136 w 579692"/>
              <a:gd name="connsiteY55" fmla="*/ 51522 h 488511"/>
              <a:gd name="connsiteX56" fmla="*/ 144775 w 579692"/>
              <a:gd name="connsiteY56" fmla="*/ 35883 h 488511"/>
              <a:gd name="connsiteX57" fmla="*/ 99863 w 579692"/>
              <a:gd name="connsiteY57" fmla="*/ 35883 h 488511"/>
              <a:gd name="connsiteX58" fmla="*/ 115502 w 579692"/>
              <a:gd name="connsiteY58" fmla="*/ 51522 h 488511"/>
              <a:gd name="connsiteX59" fmla="*/ 99863 w 579692"/>
              <a:gd name="connsiteY59" fmla="*/ 67840 h 488511"/>
              <a:gd name="connsiteX60" fmla="*/ 83545 w 579692"/>
              <a:gd name="connsiteY60" fmla="*/ 51522 h 488511"/>
              <a:gd name="connsiteX61" fmla="*/ 99863 w 579692"/>
              <a:gd name="connsiteY61" fmla="*/ 35883 h 488511"/>
              <a:gd name="connsiteX62" fmla="*/ 54370 w 579692"/>
              <a:gd name="connsiteY62" fmla="*/ 35883 h 488511"/>
              <a:gd name="connsiteX63" fmla="*/ 70021 w 579692"/>
              <a:gd name="connsiteY63" fmla="*/ 51522 h 488511"/>
              <a:gd name="connsiteX64" fmla="*/ 54370 w 579692"/>
              <a:gd name="connsiteY64" fmla="*/ 67840 h 488511"/>
              <a:gd name="connsiteX65" fmla="*/ 38719 w 579692"/>
              <a:gd name="connsiteY65" fmla="*/ 51522 h 488511"/>
              <a:gd name="connsiteX66" fmla="*/ 54370 w 579692"/>
              <a:gd name="connsiteY66" fmla="*/ 35883 h 488511"/>
              <a:gd name="connsiteX67" fmla="*/ 36018 w 579692"/>
              <a:gd name="connsiteY67" fmla="*/ 17641 h 488511"/>
              <a:gd name="connsiteX68" fmla="*/ 18349 w 579692"/>
              <a:gd name="connsiteY68" fmla="*/ 35960 h 488511"/>
              <a:gd name="connsiteX69" fmla="*/ 18349 w 579692"/>
              <a:gd name="connsiteY69" fmla="*/ 81419 h 488511"/>
              <a:gd name="connsiteX70" fmla="*/ 562023 w 579692"/>
              <a:gd name="connsiteY70" fmla="*/ 81419 h 488511"/>
              <a:gd name="connsiteX71" fmla="*/ 562023 w 579692"/>
              <a:gd name="connsiteY71" fmla="*/ 35960 h 488511"/>
              <a:gd name="connsiteX72" fmla="*/ 543674 w 579692"/>
              <a:gd name="connsiteY72" fmla="*/ 17641 h 488511"/>
              <a:gd name="connsiteX73" fmla="*/ 36018 w 579692"/>
              <a:gd name="connsiteY73" fmla="*/ 0 h 488511"/>
              <a:gd name="connsiteX74" fmla="*/ 543674 w 579692"/>
              <a:gd name="connsiteY74" fmla="*/ 0 h 488511"/>
              <a:gd name="connsiteX75" fmla="*/ 579692 w 579692"/>
              <a:gd name="connsiteY75" fmla="*/ 35960 h 488511"/>
              <a:gd name="connsiteX76" fmla="*/ 579692 w 579692"/>
              <a:gd name="connsiteY76" fmla="*/ 81419 h 488511"/>
              <a:gd name="connsiteX77" fmla="*/ 579692 w 579692"/>
              <a:gd name="connsiteY77" fmla="*/ 99059 h 488511"/>
              <a:gd name="connsiteX78" fmla="*/ 579692 w 579692"/>
              <a:gd name="connsiteY78" fmla="*/ 451873 h 488511"/>
              <a:gd name="connsiteX79" fmla="*/ 543674 w 579692"/>
              <a:gd name="connsiteY79" fmla="*/ 488511 h 488511"/>
              <a:gd name="connsiteX80" fmla="*/ 36018 w 579692"/>
              <a:gd name="connsiteY80" fmla="*/ 488511 h 488511"/>
              <a:gd name="connsiteX81" fmla="*/ 0 w 579692"/>
              <a:gd name="connsiteY81" fmla="*/ 451873 h 488511"/>
              <a:gd name="connsiteX82" fmla="*/ 0 w 579692"/>
              <a:gd name="connsiteY82" fmla="*/ 99059 h 488511"/>
              <a:gd name="connsiteX83" fmla="*/ 0 w 579692"/>
              <a:gd name="connsiteY83" fmla="*/ 81419 h 488511"/>
              <a:gd name="connsiteX84" fmla="*/ 0 w 579692"/>
              <a:gd name="connsiteY84" fmla="*/ 35960 h 488511"/>
              <a:gd name="connsiteX85" fmla="*/ 36018 w 579692"/>
              <a:gd name="connsiteY85" fmla="*/ 0 h 488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579692" h="488511">
                <a:moveTo>
                  <a:pt x="366236" y="226605"/>
                </a:moveTo>
                <a:lnTo>
                  <a:pt x="475003" y="272753"/>
                </a:lnTo>
                <a:cubicBezTo>
                  <a:pt x="478402" y="274110"/>
                  <a:pt x="480441" y="277503"/>
                  <a:pt x="480441" y="281575"/>
                </a:cubicBezTo>
                <a:cubicBezTo>
                  <a:pt x="480441" y="284968"/>
                  <a:pt x="477722" y="288361"/>
                  <a:pt x="474323" y="289719"/>
                </a:cubicBezTo>
                <a:lnTo>
                  <a:pt x="365556" y="333830"/>
                </a:lnTo>
                <a:cubicBezTo>
                  <a:pt x="364876" y="334509"/>
                  <a:pt x="363516" y="334509"/>
                  <a:pt x="362157" y="334509"/>
                </a:cubicBezTo>
                <a:cubicBezTo>
                  <a:pt x="358758" y="334509"/>
                  <a:pt x="355359" y="332473"/>
                  <a:pt x="353999" y="329080"/>
                </a:cubicBezTo>
                <a:cubicBezTo>
                  <a:pt x="351960" y="324329"/>
                  <a:pt x="353999" y="318900"/>
                  <a:pt x="358758" y="316864"/>
                </a:cubicBezTo>
                <a:lnTo>
                  <a:pt x="447811" y="280896"/>
                </a:lnTo>
                <a:lnTo>
                  <a:pt x="358758" y="243571"/>
                </a:lnTo>
                <a:cubicBezTo>
                  <a:pt x="353999" y="241535"/>
                  <a:pt x="351960" y="236106"/>
                  <a:pt x="353999" y="231355"/>
                </a:cubicBezTo>
                <a:cubicBezTo>
                  <a:pt x="356039" y="226605"/>
                  <a:pt x="361477" y="224569"/>
                  <a:pt x="366236" y="226605"/>
                </a:cubicBezTo>
                <a:close/>
                <a:moveTo>
                  <a:pt x="231682" y="226605"/>
                </a:moveTo>
                <a:cubicBezTo>
                  <a:pt x="236437" y="224569"/>
                  <a:pt x="241871" y="226605"/>
                  <a:pt x="243908" y="231355"/>
                </a:cubicBezTo>
                <a:cubicBezTo>
                  <a:pt x="245946" y="236106"/>
                  <a:pt x="243908" y="241535"/>
                  <a:pt x="239154" y="243571"/>
                </a:cubicBezTo>
                <a:lnTo>
                  <a:pt x="150176" y="280896"/>
                </a:lnTo>
                <a:lnTo>
                  <a:pt x="239154" y="316864"/>
                </a:lnTo>
                <a:cubicBezTo>
                  <a:pt x="243908" y="318900"/>
                  <a:pt x="245946" y="324329"/>
                  <a:pt x="243908" y="329080"/>
                </a:cubicBezTo>
                <a:cubicBezTo>
                  <a:pt x="242550" y="332473"/>
                  <a:pt x="239154" y="334509"/>
                  <a:pt x="235758" y="334509"/>
                </a:cubicBezTo>
                <a:cubicBezTo>
                  <a:pt x="234399" y="334509"/>
                  <a:pt x="233041" y="334509"/>
                  <a:pt x="232362" y="333830"/>
                </a:cubicBezTo>
                <a:lnTo>
                  <a:pt x="123687" y="289719"/>
                </a:lnTo>
                <a:cubicBezTo>
                  <a:pt x="120291" y="288361"/>
                  <a:pt x="117574" y="284968"/>
                  <a:pt x="117574" y="281575"/>
                </a:cubicBezTo>
                <a:cubicBezTo>
                  <a:pt x="117574" y="277503"/>
                  <a:pt x="119612" y="274110"/>
                  <a:pt x="123008" y="272753"/>
                </a:cubicBezTo>
                <a:close/>
                <a:moveTo>
                  <a:pt x="339063" y="190612"/>
                </a:moveTo>
                <a:cubicBezTo>
                  <a:pt x="343136" y="192648"/>
                  <a:pt x="345852" y="198075"/>
                  <a:pt x="343815" y="202145"/>
                </a:cubicBezTo>
                <a:lnTo>
                  <a:pt x="271172" y="364965"/>
                </a:lnTo>
                <a:cubicBezTo>
                  <a:pt x="269815" y="368357"/>
                  <a:pt x="266420" y="370392"/>
                  <a:pt x="263025" y="370392"/>
                </a:cubicBezTo>
                <a:cubicBezTo>
                  <a:pt x="261668" y="370392"/>
                  <a:pt x="260310" y="370392"/>
                  <a:pt x="258952" y="369714"/>
                </a:cubicBezTo>
                <a:cubicBezTo>
                  <a:pt x="254879" y="367678"/>
                  <a:pt x="252163" y="362251"/>
                  <a:pt x="254200" y="358181"/>
                </a:cubicBezTo>
                <a:lnTo>
                  <a:pt x="326843" y="195361"/>
                </a:lnTo>
                <a:cubicBezTo>
                  <a:pt x="328879" y="190612"/>
                  <a:pt x="334311" y="188577"/>
                  <a:pt x="339063" y="190612"/>
                </a:cubicBezTo>
                <a:close/>
                <a:moveTo>
                  <a:pt x="18349" y="99059"/>
                </a:moveTo>
                <a:lnTo>
                  <a:pt x="18349" y="451873"/>
                </a:lnTo>
                <a:cubicBezTo>
                  <a:pt x="18349" y="462050"/>
                  <a:pt x="26504" y="470192"/>
                  <a:pt x="36018" y="470192"/>
                </a:cubicBezTo>
                <a:lnTo>
                  <a:pt x="543674" y="470192"/>
                </a:lnTo>
                <a:cubicBezTo>
                  <a:pt x="553867" y="470192"/>
                  <a:pt x="562023" y="462050"/>
                  <a:pt x="562023" y="451873"/>
                </a:cubicBezTo>
                <a:lnTo>
                  <a:pt x="562023" y="99059"/>
                </a:lnTo>
                <a:close/>
                <a:moveTo>
                  <a:pt x="144775" y="44722"/>
                </a:moveTo>
                <a:cubicBezTo>
                  <a:pt x="141375" y="44722"/>
                  <a:pt x="137975" y="48122"/>
                  <a:pt x="137975" y="51522"/>
                </a:cubicBezTo>
                <a:cubicBezTo>
                  <a:pt x="137975" y="55601"/>
                  <a:pt x="141375" y="58321"/>
                  <a:pt x="144775" y="58321"/>
                </a:cubicBezTo>
                <a:cubicBezTo>
                  <a:pt x="148854" y="58321"/>
                  <a:pt x="151574" y="55601"/>
                  <a:pt x="151574" y="51522"/>
                </a:cubicBezTo>
                <a:cubicBezTo>
                  <a:pt x="151574" y="48122"/>
                  <a:pt x="148854" y="44722"/>
                  <a:pt x="144775" y="44722"/>
                </a:cubicBezTo>
                <a:close/>
                <a:moveTo>
                  <a:pt x="99863" y="44722"/>
                </a:moveTo>
                <a:cubicBezTo>
                  <a:pt x="95784" y="44722"/>
                  <a:pt x="93064" y="48122"/>
                  <a:pt x="93064" y="51522"/>
                </a:cubicBezTo>
                <a:cubicBezTo>
                  <a:pt x="93064" y="55601"/>
                  <a:pt x="95784" y="58321"/>
                  <a:pt x="99863" y="58321"/>
                </a:cubicBezTo>
                <a:cubicBezTo>
                  <a:pt x="103263" y="58321"/>
                  <a:pt x="106663" y="55601"/>
                  <a:pt x="106663" y="51522"/>
                </a:cubicBezTo>
                <a:cubicBezTo>
                  <a:pt x="106663" y="48122"/>
                  <a:pt x="103263" y="44722"/>
                  <a:pt x="99863" y="44722"/>
                </a:cubicBezTo>
                <a:close/>
                <a:moveTo>
                  <a:pt x="54370" y="44722"/>
                </a:moveTo>
                <a:cubicBezTo>
                  <a:pt x="50287" y="44722"/>
                  <a:pt x="47565" y="48122"/>
                  <a:pt x="47565" y="51522"/>
                </a:cubicBezTo>
                <a:cubicBezTo>
                  <a:pt x="47565" y="55601"/>
                  <a:pt x="50287" y="58321"/>
                  <a:pt x="54370" y="58321"/>
                </a:cubicBezTo>
                <a:cubicBezTo>
                  <a:pt x="58453" y="58321"/>
                  <a:pt x="61175" y="55601"/>
                  <a:pt x="61175" y="51522"/>
                </a:cubicBezTo>
                <a:cubicBezTo>
                  <a:pt x="61175" y="48122"/>
                  <a:pt x="58453" y="44722"/>
                  <a:pt x="54370" y="44722"/>
                </a:cubicBezTo>
                <a:close/>
                <a:moveTo>
                  <a:pt x="144775" y="35883"/>
                </a:moveTo>
                <a:cubicBezTo>
                  <a:pt x="153614" y="35883"/>
                  <a:pt x="161093" y="42682"/>
                  <a:pt x="161093" y="51522"/>
                </a:cubicBezTo>
                <a:cubicBezTo>
                  <a:pt x="161093" y="60361"/>
                  <a:pt x="153614" y="67840"/>
                  <a:pt x="144775" y="67840"/>
                </a:cubicBezTo>
                <a:cubicBezTo>
                  <a:pt x="135935" y="67840"/>
                  <a:pt x="129136" y="60361"/>
                  <a:pt x="129136" y="51522"/>
                </a:cubicBezTo>
                <a:cubicBezTo>
                  <a:pt x="129136" y="42682"/>
                  <a:pt x="135935" y="35883"/>
                  <a:pt x="144775" y="35883"/>
                </a:cubicBezTo>
                <a:close/>
                <a:moveTo>
                  <a:pt x="99863" y="35883"/>
                </a:moveTo>
                <a:cubicBezTo>
                  <a:pt x="108703" y="35883"/>
                  <a:pt x="115502" y="42682"/>
                  <a:pt x="115502" y="51522"/>
                </a:cubicBezTo>
                <a:cubicBezTo>
                  <a:pt x="115502" y="60361"/>
                  <a:pt x="108703" y="67840"/>
                  <a:pt x="99863" y="67840"/>
                </a:cubicBezTo>
                <a:cubicBezTo>
                  <a:pt x="91024" y="67840"/>
                  <a:pt x="83545" y="60361"/>
                  <a:pt x="83545" y="51522"/>
                </a:cubicBezTo>
                <a:cubicBezTo>
                  <a:pt x="83545" y="42682"/>
                  <a:pt x="91024" y="35883"/>
                  <a:pt x="99863" y="35883"/>
                </a:cubicBezTo>
                <a:close/>
                <a:moveTo>
                  <a:pt x="54370" y="35883"/>
                </a:moveTo>
                <a:cubicBezTo>
                  <a:pt x="63216" y="35883"/>
                  <a:pt x="70021" y="42682"/>
                  <a:pt x="70021" y="51522"/>
                </a:cubicBezTo>
                <a:cubicBezTo>
                  <a:pt x="70021" y="60361"/>
                  <a:pt x="63216" y="67840"/>
                  <a:pt x="54370" y="67840"/>
                </a:cubicBezTo>
                <a:cubicBezTo>
                  <a:pt x="45524" y="67840"/>
                  <a:pt x="38719" y="60361"/>
                  <a:pt x="38719" y="51522"/>
                </a:cubicBezTo>
                <a:cubicBezTo>
                  <a:pt x="38719" y="42682"/>
                  <a:pt x="45524" y="35883"/>
                  <a:pt x="54370" y="35883"/>
                </a:cubicBezTo>
                <a:close/>
                <a:moveTo>
                  <a:pt x="36018" y="17641"/>
                </a:moveTo>
                <a:cubicBezTo>
                  <a:pt x="26504" y="17641"/>
                  <a:pt x="18349" y="25782"/>
                  <a:pt x="18349" y="35960"/>
                </a:cubicBezTo>
                <a:lnTo>
                  <a:pt x="18349" y="81419"/>
                </a:lnTo>
                <a:lnTo>
                  <a:pt x="562023" y="81419"/>
                </a:lnTo>
                <a:lnTo>
                  <a:pt x="562023" y="35960"/>
                </a:lnTo>
                <a:cubicBezTo>
                  <a:pt x="562023" y="25782"/>
                  <a:pt x="553867" y="17641"/>
                  <a:pt x="543674" y="17641"/>
                </a:cubicBezTo>
                <a:close/>
                <a:moveTo>
                  <a:pt x="36018" y="0"/>
                </a:moveTo>
                <a:lnTo>
                  <a:pt x="543674" y="0"/>
                </a:lnTo>
                <a:cubicBezTo>
                  <a:pt x="563382" y="0"/>
                  <a:pt x="579692" y="16284"/>
                  <a:pt x="579692" y="35960"/>
                </a:cubicBezTo>
                <a:lnTo>
                  <a:pt x="579692" y="81419"/>
                </a:lnTo>
                <a:lnTo>
                  <a:pt x="579692" y="99059"/>
                </a:lnTo>
                <a:lnTo>
                  <a:pt x="579692" y="451873"/>
                </a:lnTo>
                <a:cubicBezTo>
                  <a:pt x="579692" y="472227"/>
                  <a:pt x="563382" y="488511"/>
                  <a:pt x="543674" y="488511"/>
                </a:cubicBezTo>
                <a:lnTo>
                  <a:pt x="36018" y="488511"/>
                </a:lnTo>
                <a:cubicBezTo>
                  <a:pt x="16310" y="488511"/>
                  <a:pt x="0" y="472227"/>
                  <a:pt x="0" y="451873"/>
                </a:cubicBezTo>
                <a:lnTo>
                  <a:pt x="0" y="99059"/>
                </a:lnTo>
                <a:lnTo>
                  <a:pt x="0" y="81419"/>
                </a:lnTo>
                <a:lnTo>
                  <a:pt x="0" y="35960"/>
                </a:lnTo>
                <a:cubicBezTo>
                  <a:pt x="0" y="16284"/>
                  <a:pt x="16310" y="0"/>
                  <a:pt x="36018" y="0"/>
                </a:cubicBezTo>
                <a:close/>
              </a:path>
            </a:pathLst>
          </a:custGeom>
          <a:solidFill>
            <a:schemeClr val="tx2">
              <a:lumMod val="90000"/>
              <a:lumOff val="10000"/>
            </a:schemeClr>
          </a:solidFill>
          <a:ln>
            <a:noFill/>
          </a:ln>
        </p:spPr>
      </p:sp>
      <p:sp>
        <p:nvSpPr>
          <p:cNvPr id="7" name="browser_159221"/>
          <p:cNvSpPr>
            <a:spLocks noChangeAspect="1"/>
          </p:cNvSpPr>
          <p:nvPr/>
        </p:nvSpPr>
        <p:spPr bwMode="auto">
          <a:xfrm>
            <a:off x="3948857" y="3246559"/>
            <a:ext cx="609685" cy="427148"/>
          </a:xfrm>
          <a:custGeom>
            <a:avLst/>
            <a:gdLst>
              <a:gd name="connsiteX0" fmla="*/ 479167 w 579849"/>
              <a:gd name="connsiteY0" fmla="*/ 153121 h 406245"/>
              <a:gd name="connsiteX1" fmla="*/ 373532 w 579849"/>
              <a:gd name="connsiteY1" fmla="*/ 258530 h 406245"/>
              <a:gd name="connsiteX2" fmla="*/ 331795 w 579849"/>
              <a:gd name="connsiteY2" fmla="*/ 300303 h 406245"/>
              <a:gd name="connsiteX3" fmla="*/ 302160 w 579849"/>
              <a:gd name="connsiteY3" fmla="*/ 329988 h 406245"/>
              <a:gd name="connsiteX4" fmla="*/ 292638 w 579849"/>
              <a:gd name="connsiteY4" fmla="*/ 374604 h 406245"/>
              <a:gd name="connsiteX5" fmla="*/ 337401 w 579849"/>
              <a:gd name="connsiteY5" fmla="*/ 365183 h 406245"/>
              <a:gd name="connsiteX6" fmla="*/ 514408 w 579849"/>
              <a:gd name="connsiteY6" fmla="*/ 188317 h 406245"/>
              <a:gd name="connsiteX7" fmla="*/ 514763 w 579849"/>
              <a:gd name="connsiteY7" fmla="*/ 117659 h 406245"/>
              <a:gd name="connsiteX8" fmla="*/ 499724 w 579849"/>
              <a:gd name="connsiteY8" fmla="*/ 132679 h 406245"/>
              <a:gd name="connsiteX9" fmla="*/ 534965 w 579849"/>
              <a:gd name="connsiteY9" fmla="*/ 167875 h 406245"/>
              <a:gd name="connsiteX10" fmla="*/ 550271 w 579849"/>
              <a:gd name="connsiteY10" fmla="*/ 152766 h 406245"/>
              <a:gd name="connsiteX11" fmla="*/ 548937 w 579849"/>
              <a:gd name="connsiteY11" fmla="*/ 147877 h 406245"/>
              <a:gd name="connsiteX12" fmla="*/ 519035 w 579849"/>
              <a:gd name="connsiteY12" fmla="*/ 118459 h 406245"/>
              <a:gd name="connsiteX13" fmla="*/ 514763 w 579849"/>
              <a:gd name="connsiteY13" fmla="*/ 117659 h 406245"/>
              <a:gd name="connsiteX14" fmla="*/ 512628 w 579849"/>
              <a:gd name="connsiteY14" fmla="*/ 88418 h 406245"/>
              <a:gd name="connsiteX15" fmla="*/ 515564 w 579849"/>
              <a:gd name="connsiteY15" fmla="*/ 88596 h 406245"/>
              <a:gd name="connsiteX16" fmla="*/ 516543 w 579849"/>
              <a:gd name="connsiteY16" fmla="*/ 88774 h 406245"/>
              <a:gd name="connsiteX17" fmla="*/ 529981 w 579849"/>
              <a:gd name="connsiteY17" fmla="*/ 91706 h 406245"/>
              <a:gd name="connsiteX18" fmla="*/ 575545 w 579849"/>
              <a:gd name="connsiteY18" fmla="*/ 136234 h 406245"/>
              <a:gd name="connsiteX19" fmla="*/ 578749 w 579849"/>
              <a:gd name="connsiteY19" fmla="*/ 147166 h 406245"/>
              <a:gd name="connsiteX20" fmla="*/ 579461 w 579849"/>
              <a:gd name="connsiteY20" fmla="*/ 150366 h 406245"/>
              <a:gd name="connsiteX21" fmla="*/ 579817 w 579849"/>
              <a:gd name="connsiteY21" fmla="*/ 155254 h 406245"/>
              <a:gd name="connsiteX22" fmla="*/ 571986 w 579849"/>
              <a:gd name="connsiteY22" fmla="*/ 172052 h 406245"/>
              <a:gd name="connsiteX23" fmla="*/ 357336 w 579849"/>
              <a:gd name="connsiteY23" fmla="*/ 386336 h 406245"/>
              <a:gd name="connsiteX24" fmla="*/ 343987 w 579849"/>
              <a:gd name="connsiteY24" fmla="*/ 393535 h 406245"/>
              <a:gd name="connsiteX25" fmla="*/ 295486 w 579849"/>
              <a:gd name="connsiteY25" fmla="*/ 403756 h 406245"/>
              <a:gd name="connsiteX26" fmla="*/ 285786 w 579849"/>
              <a:gd name="connsiteY26" fmla="*/ 405712 h 406245"/>
              <a:gd name="connsiteX27" fmla="*/ 281247 w 579849"/>
              <a:gd name="connsiteY27" fmla="*/ 406245 h 406245"/>
              <a:gd name="connsiteX28" fmla="*/ 265585 w 579849"/>
              <a:gd name="connsiteY28" fmla="*/ 398868 h 406245"/>
              <a:gd name="connsiteX29" fmla="*/ 261580 w 579849"/>
              <a:gd name="connsiteY29" fmla="*/ 381537 h 406245"/>
              <a:gd name="connsiteX30" fmla="*/ 263449 w 579849"/>
              <a:gd name="connsiteY30" fmla="*/ 372649 h 406245"/>
              <a:gd name="connsiteX31" fmla="*/ 274128 w 579849"/>
              <a:gd name="connsiteY31" fmla="*/ 322789 h 406245"/>
              <a:gd name="connsiteX32" fmla="*/ 280891 w 579849"/>
              <a:gd name="connsiteY32" fmla="*/ 310346 h 406245"/>
              <a:gd name="connsiteX33" fmla="*/ 311238 w 579849"/>
              <a:gd name="connsiteY33" fmla="*/ 279861 h 406245"/>
              <a:gd name="connsiteX34" fmla="*/ 353064 w 579849"/>
              <a:gd name="connsiteY34" fmla="*/ 238266 h 406245"/>
              <a:gd name="connsiteX35" fmla="*/ 495452 w 579849"/>
              <a:gd name="connsiteY35" fmla="*/ 95973 h 406245"/>
              <a:gd name="connsiteX36" fmla="*/ 512628 w 579849"/>
              <a:gd name="connsiteY36" fmla="*/ 88418 h 406245"/>
              <a:gd name="connsiteX37" fmla="*/ 156124 w 579849"/>
              <a:gd name="connsiteY37" fmla="*/ 47271 h 406245"/>
              <a:gd name="connsiteX38" fmla="*/ 166346 w 579849"/>
              <a:gd name="connsiteY38" fmla="*/ 51268 h 406245"/>
              <a:gd name="connsiteX39" fmla="*/ 170627 w 579849"/>
              <a:gd name="connsiteY39" fmla="*/ 61572 h 406245"/>
              <a:gd name="connsiteX40" fmla="*/ 166346 w 579849"/>
              <a:gd name="connsiteY40" fmla="*/ 71876 h 406245"/>
              <a:gd name="connsiteX41" fmla="*/ 156001 w 579849"/>
              <a:gd name="connsiteY41" fmla="*/ 76140 h 406245"/>
              <a:gd name="connsiteX42" fmla="*/ 145835 w 579849"/>
              <a:gd name="connsiteY42" fmla="*/ 71876 h 406245"/>
              <a:gd name="connsiteX43" fmla="*/ 141554 w 579849"/>
              <a:gd name="connsiteY43" fmla="*/ 61572 h 406245"/>
              <a:gd name="connsiteX44" fmla="*/ 145835 w 579849"/>
              <a:gd name="connsiteY44" fmla="*/ 51268 h 406245"/>
              <a:gd name="connsiteX45" fmla="*/ 156124 w 579849"/>
              <a:gd name="connsiteY45" fmla="*/ 47271 h 406245"/>
              <a:gd name="connsiteX46" fmla="*/ 108918 w 579849"/>
              <a:gd name="connsiteY46" fmla="*/ 47271 h 406245"/>
              <a:gd name="connsiteX47" fmla="*/ 119224 w 579849"/>
              <a:gd name="connsiteY47" fmla="*/ 51268 h 406245"/>
              <a:gd name="connsiteX48" fmla="*/ 123489 w 579849"/>
              <a:gd name="connsiteY48" fmla="*/ 61572 h 406245"/>
              <a:gd name="connsiteX49" fmla="*/ 119224 w 579849"/>
              <a:gd name="connsiteY49" fmla="*/ 71876 h 406245"/>
              <a:gd name="connsiteX50" fmla="*/ 108917 w 579849"/>
              <a:gd name="connsiteY50" fmla="*/ 76140 h 406245"/>
              <a:gd name="connsiteX51" fmla="*/ 98611 w 579849"/>
              <a:gd name="connsiteY51" fmla="*/ 71876 h 406245"/>
              <a:gd name="connsiteX52" fmla="*/ 94346 w 579849"/>
              <a:gd name="connsiteY52" fmla="*/ 61572 h 406245"/>
              <a:gd name="connsiteX53" fmla="*/ 98611 w 579849"/>
              <a:gd name="connsiteY53" fmla="*/ 51268 h 406245"/>
              <a:gd name="connsiteX54" fmla="*/ 108918 w 579849"/>
              <a:gd name="connsiteY54" fmla="*/ 47271 h 406245"/>
              <a:gd name="connsiteX55" fmla="*/ 61707 w 579849"/>
              <a:gd name="connsiteY55" fmla="*/ 47271 h 406245"/>
              <a:gd name="connsiteX56" fmla="*/ 72006 w 579849"/>
              <a:gd name="connsiteY56" fmla="*/ 51268 h 406245"/>
              <a:gd name="connsiteX57" fmla="*/ 76281 w 579849"/>
              <a:gd name="connsiteY57" fmla="*/ 61572 h 406245"/>
              <a:gd name="connsiteX58" fmla="*/ 72006 w 579849"/>
              <a:gd name="connsiteY58" fmla="*/ 71876 h 406245"/>
              <a:gd name="connsiteX59" fmla="*/ 61674 w 579849"/>
              <a:gd name="connsiteY59" fmla="*/ 76140 h 406245"/>
              <a:gd name="connsiteX60" fmla="*/ 51342 w 579849"/>
              <a:gd name="connsiteY60" fmla="*/ 71876 h 406245"/>
              <a:gd name="connsiteX61" fmla="*/ 47067 w 579849"/>
              <a:gd name="connsiteY61" fmla="*/ 61572 h 406245"/>
              <a:gd name="connsiteX62" fmla="*/ 51342 w 579849"/>
              <a:gd name="connsiteY62" fmla="*/ 51268 h 406245"/>
              <a:gd name="connsiteX63" fmla="*/ 61707 w 579849"/>
              <a:gd name="connsiteY63" fmla="*/ 47271 h 406245"/>
              <a:gd name="connsiteX64" fmla="*/ 39607 w 579849"/>
              <a:gd name="connsiteY64" fmla="*/ 0 h 406245"/>
              <a:gd name="connsiteX65" fmla="*/ 461760 w 579849"/>
              <a:gd name="connsiteY65" fmla="*/ 0 h 406245"/>
              <a:gd name="connsiteX66" fmla="*/ 501367 w 579849"/>
              <a:gd name="connsiteY66" fmla="*/ 39549 h 406245"/>
              <a:gd name="connsiteX67" fmla="*/ 501367 w 579849"/>
              <a:gd name="connsiteY67" fmla="*/ 61590 h 406245"/>
              <a:gd name="connsiteX68" fmla="*/ 486770 w 579849"/>
              <a:gd name="connsiteY68" fmla="*/ 76165 h 406245"/>
              <a:gd name="connsiteX69" fmla="*/ 472173 w 579849"/>
              <a:gd name="connsiteY69" fmla="*/ 61590 h 406245"/>
              <a:gd name="connsiteX70" fmla="*/ 472173 w 579849"/>
              <a:gd name="connsiteY70" fmla="*/ 39549 h 406245"/>
              <a:gd name="connsiteX71" fmla="*/ 461671 w 579849"/>
              <a:gd name="connsiteY71" fmla="*/ 29062 h 406245"/>
              <a:gd name="connsiteX72" fmla="*/ 39607 w 579849"/>
              <a:gd name="connsiteY72" fmla="*/ 29062 h 406245"/>
              <a:gd name="connsiteX73" fmla="*/ 29105 w 579849"/>
              <a:gd name="connsiteY73" fmla="*/ 39549 h 406245"/>
              <a:gd name="connsiteX74" fmla="*/ 29105 w 579849"/>
              <a:gd name="connsiteY74" fmla="*/ 94207 h 406245"/>
              <a:gd name="connsiteX75" fmla="*/ 435058 w 579849"/>
              <a:gd name="connsiteY75" fmla="*/ 94207 h 406245"/>
              <a:gd name="connsiteX76" fmla="*/ 449655 w 579849"/>
              <a:gd name="connsiteY76" fmla="*/ 108782 h 406245"/>
              <a:gd name="connsiteX77" fmla="*/ 435058 w 579849"/>
              <a:gd name="connsiteY77" fmla="*/ 123358 h 406245"/>
              <a:gd name="connsiteX78" fmla="*/ 29105 w 579849"/>
              <a:gd name="connsiteY78" fmla="*/ 123358 h 406245"/>
              <a:gd name="connsiteX79" fmla="*/ 29105 w 579849"/>
              <a:gd name="connsiteY79" fmla="*/ 366518 h 406245"/>
              <a:gd name="connsiteX80" fmla="*/ 39607 w 579849"/>
              <a:gd name="connsiteY80" fmla="*/ 377094 h 406245"/>
              <a:gd name="connsiteX81" fmla="*/ 222602 w 579849"/>
              <a:gd name="connsiteY81" fmla="*/ 377094 h 406245"/>
              <a:gd name="connsiteX82" fmla="*/ 237199 w 579849"/>
              <a:gd name="connsiteY82" fmla="*/ 391670 h 406245"/>
              <a:gd name="connsiteX83" fmla="*/ 222602 w 579849"/>
              <a:gd name="connsiteY83" fmla="*/ 406245 h 406245"/>
              <a:gd name="connsiteX84" fmla="*/ 39607 w 579849"/>
              <a:gd name="connsiteY84" fmla="*/ 406245 h 406245"/>
              <a:gd name="connsiteX85" fmla="*/ 0 w 579849"/>
              <a:gd name="connsiteY85" fmla="*/ 366607 h 406245"/>
              <a:gd name="connsiteX86" fmla="*/ 0 w 579849"/>
              <a:gd name="connsiteY86" fmla="*/ 39549 h 406245"/>
              <a:gd name="connsiteX87" fmla="*/ 39607 w 579849"/>
              <a:gd name="connsiteY87" fmla="*/ 0 h 406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579849" h="406245">
                <a:moveTo>
                  <a:pt x="479167" y="153121"/>
                </a:moveTo>
                <a:lnTo>
                  <a:pt x="373532" y="258530"/>
                </a:lnTo>
                <a:lnTo>
                  <a:pt x="331795" y="300303"/>
                </a:lnTo>
                <a:cubicBezTo>
                  <a:pt x="321828" y="310257"/>
                  <a:pt x="311950" y="320034"/>
                  <a:pt x="302160" y="329988"/>
                </a:cubicBezTo>
                <a:cubicBezTo>
                  <a:pt x="298957" y="344830"/>
                  <a:pt x="295753" y="359762"/>
                  <a:pt x="292638" y="374604"/>
                </a:cubicBezTo>
                <a:cubicBezTo>
                  <a:pt x="307589" y="371494"/>
                  <a:pt x="322451" y="368294"/>
                  <a:pt x="337401" y="365183"/>
                </a:cubicBezTo>
                <a:cubicBezTo>
                  <a:pt x="373354" y="329188"/>
                  <a:pt x="458164" y="244487"/>
                  <a:pt x="514408" y="188317"/>
                </a:cubicBezTo>
                <a:close/>
                <a:moveTo>
                  <a:pt x="514763" y="117659"/>
                </a:moveTo>
                <a:lnTo>
                  <a:pt x="499724" y="132679"/>
                </a:lnTo>
                <a:lnTo>
                  <a:pt x="534965" y="167875"/>
                </a:lnTo>
                <a:cubicBezTo>
                  <a:pt x="540660" y="162187"/>
                  <a:pt x="545733" y="157121"/>
                  <a:pt x="550271" y="152766"/>
                </a:cubicBezTo>
                <a:cubicBezTo>
                  <a:pt x="549738" y="150721"/>
                  <a:pt x="549382" y="148944"/>
                  <a:pt x="548937" y="147877"/>
                </a:cubicBezTo>
                <a:cubicBezTo>
                  <a:pt x="542796" y="133657"/>
                  <a:pt x="532918" y="124058"/>
                  <a:pt x="519035" y="118459"/>
                </a:cubicBezTo>
                <a:cubicBezTo>
                  <a:pt x="518056" y="118103"/>
                  <a:pt x="516543" y="117925"/>
                  <a:pt x="514763" y="117659"/>
                </a:cubicBezTo>
                <a:close/>
                <a:moveTo>
                  <a:pt x="512628" y="88418"/>
                </a:moveTo>
                <a:cubicBezTo>
                  <a:pt x="513607" y="88418"/>
                  <a:pt x="514497" y="88507"/>
                  <a:pt x="515564" y="88596"/>
                </a:cubicBezTo>
                <a:lnTo>
                  <a:pt x="516543" y="88774"/>
                </a:lnTo>
                <a:cubicBezTo>
                  <a:pt x="520459" y="89218"/>
                  <a:pt x="525176" y="89840"/>
                  <a:pt x="529981" y="91706"/>
                </a:cubicBezTo>
                <a:cubicBezTo>
                  <a:pt x="550983" y="100150"/>
                  <a:pt x="566290" y="115170"/>
                  <a:pt x="575545" y="136234"/>
                </a:cubicBezTo>
                <a:cubicBezTo>
                  <a:pt x="577325" y="140145"/>
                  <a:pt x="578126" y="144056"/>
                  <a:pt x="578749" y="147166"/>
                </a:cubicBezTo>
                <a:lnTo>
                  <a:pt x="579461" y="150366"/>
                </a:lnTo>
                <a:cubicBezTo>
                  <a:pt x="579817" y="151877"/>
                  <a:pt x="579906" y="153565"/>
                  <a:pt x="579817" y="155254"/>
                </a:cubicBezTo>
                <a:cubicBezTo>
                  <a:pt x="579194" y="161831"/>
                  <a:pt x="576613" y="167430"/>
                  <a:pt x="571986" y="172052"/>
                </a:cubicBezTo>
                <a:cubicBezTo>
                  <a:pt x="526866" y="216935"/>
                  <a:pt x="402277" y="341275"/>
                  <a:pt x="357336" y="386336"/>
                </a:cubicBezTo>
                <a:cubicBezTo>
                  <a:pt x="353598" y="390069"/>
                  <a:pt x="349148" y="392469"/>
                  <a:pt x="343987" y="393535"/>
                </a:cubicBezTo>
                <a:cubicBezTo>
                  <a:pt x="327879" y="396824"/>
                  <a:pt x="311594" y="400290"/>
                  <a:pt x="295486" y="403756"/>
                </a:cubicBezTo>
                <a:lnTo>
                  <a:pt x="285786" y="405712"/>
                </a:lnTo>
                <a:cubicBezTo>
                  <a:pt x="284362" y="406067"/>
                  <a:pt x="282760" y="406245"/>
                  <a:pt x="281247" y="406245"/>
                </a:cubicBezTo>
                <a:cubicBezTo>
                  <a:pt x="275107" y="406245"/>
                  <a:pt x="269411" y="403579"/>
                  <a:pt x="265585" y="398868"/>
                </a:cubicBezTo>
                <a:cubicBezTo>
                  <a:pt x="261669" y="394158"/>
                  <a:pt x="260245" y="387847"/>
                  <a:pt x="261580" y="381537"/>
                </a:cubicBezTo>
                <a:lnTo>
                  <a:pt x="263449" y="372649"/>
                </a:lnTo>
                <a:cubicBezTo>
                  <a:pt x="267008" y="355940"/>
                  <a:pt x="270479" y="339409"/>
                  <a:pt x="274128" y="322789"/>
                </a:cubicBezTo>
                <a:cubicBezTo>
                  <a:pt x="275107" y="318256"/>
                  <a:pt x="277599" y="313812"/>
                  <a:pt x="280891" y="310346"/>
                </a:cubicBezTo>
                <a:cubicBezTo>
                  <a:pt x="290947" y="300125"/>
                  <a:pt x="301093" y="290082"/>
                  <a:pt x="311238" y="279861"/>
                </a:cubicBezTo>
                <a:lnTo>
                  <a:pt x="353064" y="238266"/>
                </a:lnTo>
                <a:cubicBezTo>
                  <a:pt x="399429" y="191961"/>
                  <a:pt x="470890" y="120592"/>
                  <a:pt x="495452" y="95973"/>
                </a:cubicBezTo>
                <a:cubicBezTo>
                  <a:pt x="501593" y="89662"/>
                  <a:pt x="508267" y="88418"/>
                  <a:pt x="512628" y="88418"/>
                </a:cubicBezTo>
                <a:close/>
                <a:moveTo>
                  <a:pt x="156124" y="47271"/>
                </a:moveTo>
                <a:cubicBezTo>
                  <a:pt x="159903" y="47271"/>
                  <a:pt x="163671" y="48603"/>
                  <a:pt x="166346" y="51268"/>
                </a:cubicBezTo>
                <a:cubicBezTo>
                  <a:pt x="169111" y="54021"/>
                  <a:pt x="170627" y="57841"/>
                  <a:pt x="170627" y="61572"/>
                </a:cubicBezTo>
                <a:cubicBezTo>
                  <a:pt x="170627" y="65480"/>
                  <a:pt x="169111" y="69211"/>
                  <a:pt x="166346" y="71876"/>
                </a:cubicBezTo>
                <a:cubicBezTo>
                  <a:pt x="163671" y="74630"/>
                  <a:pt x="159836" y="76140"/>
                  <a:pt x="156001" y="76140"/>
                </a:cubicBezTo>
                <a:cubicBezTo>
                  <a:pt x="152256" y="76140"/>
                  <a:pt x="148510" y="74630"/>
                  <a:pt x="145835" y="71876"/>
                </a:cubicBezTo>
                <a:cubicBezTo>
                  <a:pt x="143070" y="69211"/>
                  <a:pt x="141554" y="65392"/>
                  <a:pt x="141554" y="61572"/>
                </a:cubicBezTo>
                <a:cubicBezTo>
                  <a:pt x="141554" y="57841"/>
                  <a:pt x="143070" y="54021"/>
                  <a:pt x="145835" y="51268"/>
                </a:cubicBezTo>
                <a:cubicBezTo>
                  <a:pt x="148555" y="48603"/>
                  <a:pt x="152345" y="47271"/>
                  <a:pt x="156124" y="47271"/>
                </a:cubicBezTo>
                <a:close/>
                <a:moveTo>
                  <a:pt x="108918" y="47271"/>
                </a:moveTo>
                <a:cubicBezTo>
                  <a:pt x="112716" y="47271"/>
                  <a:pt x="116514" y="48603"/>
                  <a:pt x="119224" y="51268"/>
                </a:cubicBezTo>
                <a:cubicBezTo>
                  <a:pt x="121979" y="54021"/>
                  <a:pt x="123489" y="57841"/>
                  <a:pt x="123489" y="61572"/>
                </a:cubicBezTo>
                <a:cubicBezTo>
                  <a:pt x="123489" y="65480"/>
                  <a:pt x="121979" y="69211"/>
                  <a:pt x="119224" y="71876"/>
                </a:cubicBezTo>
                <a:cubicBezTo>
                  <a:pt x="116470" y="74630"/>
                  <a:pt x="112738" y="76140"/>
                  <a:pt x="108917" y="76140"/>
                </a:cubicBezTo>
                <a:cubicBezTo>
                  <a:pt x="105008" y="76140"/>
                  <a:pt x="101365" y="74630"/>
                  <a:pt x="98611" y="71876"/>
                </a:cubicBezTo>
                <a:cubicBezTo>
                  <a:pt x="95856" y="69211"/>
                  <a:pt x="94346" y="65392"/>
                  <a:pt x="94346" y="61572"/>
                </a:cubicBezTo>
                <a:cubicBezTo>
                  <a:pt x="94346" y="57841"/>
                  <a:pt x="95856" y="54021"/>
                  <a:pt x="98611" y="51268"/>
                </a:cubicBezTo>
                <a:cubicBezTo>
                  <a:pt x="101321" y="48603"/>
                  <a:pt x="105119" y="47271"/>
                  <a:pt x="108918" y="47271"/>
                </a:cubicBezTo>
                <a:close/>
                <a:moveTo>
                  <a:pt x="61707" y="47271"/>
                </a:moveTo>
                <a:cubicBezTo>
                  <a:pt x="65504" y="47271"/>
                  <a:pt x="69290" y="48603"/>
                  <a:pt x="72006" y="51268"/>
                </a:cubicBezTo>
                <a:cubicBezTo>
                  <a:pt x="74767" y="54021"/>
                  <a:pt x="76281" y="57841"/>
                  <a:pt x="76281" y="61572"/>
                </a:cubicBezTo>
                <a:cubicBezTo>
                  <a:pt x="76281" y="65480"/>
                  <a:pt x="74767" y="69211"/>
                  <a:pt x="72006" y="71876"/>
                </a:cubicBezTo>
                <a:cubicBezTo>
                  <a:pt x="69334" y="74630"/>
                  <a:pt x="65504" y="76140"/>
                  <a:pt x="61674" y="76140"/>
                </a:cubicBezTo>
                <a:cubicBezTo>
                  <a:pt x="57755" y="76140"/>
                  <a:pt x="54103" y="74630"/>
                  <a:pt x="51342" y="71876"/>
                </a:cubicBezTo>
                <a:cubicBezTo>
                  <a:pt x="48670" y="69211"/>
                  <a:pt x="47067" y="65392"/>
                  <a:pt x="47067" y="61572"/>
                </a:cubicBezTo>
                <a:cubicBezTo>
                  <a:pt x="47067" y="57841"/>
                  <a:pt x="48670" y="54021"/>
                  <a:pt x="51342" y="51268"/>
                </a:cubicBezTo>
                <a:cubicBezTo>
                  <a:pt x="54103" y="48603"/>
                  <a:pt x="57911" y="47271"/>
                  <a:pt x="61707" y="47271"/>
                </a:cubicBezTo>
                <a:close/>
                <a:moveTo>
                  <a:pt x="39607" y="0"/>
                </a:moveTo>
                <a:lnTo>
                  <a:pt x="461760" y="0"/>
                </a:lnTo>
                <a:cubicBezTo>
                  <a:pt x="483566" y="0"/>
                  <a:pt x="501367" y="17775"/>
                  <a:pt x="501367" y="39549"/>
                </a:cubicBezTo>
                <a:lnTo>
                  <a:pt x="501367" y="61590"/>
                </a:lnTo>
                <a:cubicBezTo>
                  <a:pt x="501367" y="69678"/>
                  <a:pt x="494870" y="76165"/>
                  <a:pt x="486770" y="76165"/>
                </a:cubicBezTo>
                <a:cubicBezTo>
                  <a:pt x="478760" y="76165"/>
                  <a:pt x="472173" y="69678"/>
                  <a:pt x="472173" y="61590"/>
                </a:cubicBezTo>
                <a:lnTo>
                  <a:pt x="472173" y="39549"/>
                </a:lnTo>
                <a:cubicBezTo>
                  <a:pt x="472173" y="33772"/>
                  <a:pt x="467456" y="29062"/>
                  <a:pt x="461671" y="29062"/>
                </a:cubicBezTo>
                <a:lnTo>
                  <a:pt x="39607" y="29062"/>
                </a:lnTo>
                <a:cubicBezTo>
                  <a:pt x="33822" y="29062"/>
                  <a:pt x="29105" y="33772"/>
                  <a:pt x="29105" y="39549"/>
                </a:cubicBezTo>
                <a:lnTo>
                  <a:pt x="29105" y="94207"/>
                </a:lnTo>
                <a:lnTo>
                  <a:pt x="435058" y="94207"/>
                </a:lnTo>
                <a:cubicBezTo>
                  <a:pt x="443158" y="94207"/>
                  <a:pt x="449655" y="100695"/>
                  <a:pt x="449655" y="108782"/>
                </a:cubicBezTo>
                <a:cubicBezTo>
                  <a:pt x="449655" y="116870"/>
                  <a:pt x="443158" y="123358"/>
                  <a:pt x="435058" y="123358"/>
                </a:cubicBezTo>
                <a:lnTo>
                  <a:pt x="29105" y="123358"/>
                </a:lnTo>
                <a:lnTo>
                  <a:pt x="29105" y="366518"/>
                </a:lnTo>
                <a:cubicBezTo>
                  <a:pt x="29105" y="372295"/>
                  <a:pt x="33822" y="377094"/>
                  <a:pt x="39607" y="377094"/>
                </a:cubicBezTo>
                <a:lnTo>
                  <a:pt x="222602" y="377094"/>
                </a:lnTo>
                <a:cubicBezTo>
                  <a:pt x="230702" y="377094"/>
                  <a:pt x="237199" y="383582"/>
                  <a:pt x="237199" y="391670"/>
                </a:cubicBezTo>
                <a:cubicBezTo>
                  <a:pt x="237199" y="399668"/>
                  <a:pt x="230702" y="406245"/>
                  <a:pt x="222602" y="406245"/>
                </a:cubicBezTo>
                <a:lnTo>
                  <a:pt x="39607" y="406245"/>
                </a:lnTo>
                <a:cubicBezTo>
                  <a:pt x="17801" y="406245"/>
                  <a:pt x="0" y="388470"/>
                  <a:pt x="0" y="366607"/>
                </a:cubicBezTo>
                <a:lnTo>
                  <a:pt x="0" y="39549"/>
                </a:lnTo>
                <a:cubicBezTo>
                  <a:pt x="0" y="17775"/>
                  <a:pt x="17801" y="0"/>
                  <a:pt x="39607" y="0"/>
                </a:cubicBezTo>
                <a:close/>
              </a:path>
            </a:pathLst>
          </a:custGeom>
          <a:solidFill>
            <a:schemeClr val="tx2">
              <a:lumMod val="90000"/>
              <a:lumOff val="10000"/>
            </a:schemeClr>
          </a:solidFill>
          <a:ln>
            <a:noFill/>
          </a:ln>
        </p:spPr>
      </p:sp>
      <p:sp>
        <p:nvSpPr>
          <p:cNvPr id="8" name="worldwide_243900"/>
          <p:cNvSpPr>
            <a:spLocks noChangeAspect="1"/>
          </p:cNvSpPr>
          <p:nvPr/>
        </p:nvSpPr>
        <p:spPr bwMode="auto">
          <a:xfrm>
            <a:off x="5218857" y="3246559"/>
            <a:ext cx="453328" cy="609685"/>
          </a:xfrm>
          <a:custGeom>
            <a:avLst/>
            <a:gdLst>
              <a:gd name="connsiteX0" fmla="*/ 212619 w 451125"/>
              <a:gd name="connsiteY0" fmla="*/ 203171 h 606722"/>
              <a:gd name="connsiteX1" fmla="*/ 195888 w 451125"/>
              <a:gd name="connsiteY1" fmla="*/ 219790 h 606722"/>
              <a:gd name="connsiteX2" fmla="*/ 195888 w 451125"/>
              <a:gd name="connsiteY2" fmla="*/ 503901 h 606722"/>
              <a:gd name="connsiteX3" fmla="*/ 84645 w 451125"/>
              <a:gd name="connsiteY3" fmla="*/ 393172 h 606722"/>
              <a:gd name="connsiteX4" fmla="*/ 69071 w 451125"/>
              <a:gd name="connsiteY4" fmla="*/ 386773 h 606722"/>
              <a:gd name="connsiteX5" fmla="*/ 53497 w 451125"/>
              <a:gd name="connsiteY5" fmla="*/ 393172 h 606722"/>
              <a:gd name="connsiteX6" fmla="*/ 47089 w 451125"/>
              <a:gd name="connsiteY6" fmla="*/ 408723 h 606722"/>
              <a:gd name="connsiteX7" fmla="*/ 53497 w 451125"/>
              <a:gd name="connsiteY7" fmla="*/ 424187 h 606722"/>
              <a:gd name="connsiteX8" fmla="*/ 161091 w 451125"/>
              <a:gd name="connsiteY8" fmla="*/ 531184 h 606722"/>
              <a:gd name="connsiteX9" fmla="*/ 281857 w 451125"/>
              <a:gd name="connsiteY9" fmla="*/ 576418 h 606722"/>
              <a:gd name="connsiteX10" fmla="*/ 305530 w 451125"/>
              <a:gd name="connsiteY10" fmla="*/ 575174 h 606722"/>
              <a:gd name="connsiteX11" fmla="*/ 308289 w 451125"/>
              <a:gd name="connsiteY11" fmla="*/ 574907 h 606722"/>
              <a:gd name="connsiteX12" fmla="*/ 420689 w 451125"/>
              <a:gd name="connsiteY12" fmla="*/ 463111 h 606722"/>
              <a:gd name="connsiteX13" fmla="*/ 420689 w 451125"/>
              <a:gd name="connsiteY13" fmla="*/ 389084 h 606722"/>
              <a:gd name="connsiteX14" fmla="*/ 403958 w 451125"/>
              <a:gd name="connsiteY14" fmla="*/ 372465 h 606722"/>
              <a:gd name="connsiteX15" fmla="*/ 387227 w 451125"/>
              <a:gd name="connsiteY15" fmla="*/ 389084 h 606722"/>
              <a:gd name="connsiteX16" fmla="*/ 387227 w 451125"/>
              <a:gd name="connsiteY16" fmla="*/ 436806 h 606722"/>
              <a:gd name="connsiteX17" fmla="*/ 356880 w 451125"/>
              <a:gd name="connsiteY17" fmla="*/ 436806 h 606722"/>
              <a:gd name="connsiteX18" fmla="*/ 356880 w 451125"/>
              <a:gd name="connsiteY18" fmla="*/ 367933 h 606722"/>
              <a:gd name="connsiteX19" fmla="*/ 340149 w 451125"/>
              <a:gd name="connsiteY19" fmla="*/ 351315 h 606722"/>
              <a:gd name="connsiteX20" fmla="*/ 323507 w 451125"/>
              <a:gd name="connsiteY20" fmla="*/ 367933 h 606722"/>
              <a:gd name="connsiteX21" fmla="*/ 323507 w 451125"/>
              <a:gd name="connsiteY21" fmla="*/ 415566 h 606722"/>
              <a:gd name="connsiteX22" fmla="*/ 293071 w 451125"/>
              <a:gd name="connsiteY22" fmla="*/ 415566 h 606722"/>
              <a:gd name="connsiteX23" fmla="*/ 293071 w 451125"/>
              <a:gd name="connsiteY23" fmla="*/ 346693 h 606722"/>
              <a:gd name="connsiteX24" fmla="*/ 276340 w 451125"/>
              <a:gd name="connsiteY24" fmla="*/ 330164 h 606722"/>
              <a:gd name="connsiteX25" fmla="*/ 259698 w 451125"/>
              <a:gd name="connsiteY25" fmla="*/ 346693 h 606722"/>
              <a:gd name="connsiteX26" fmla="*/ 259698 w 451125"/>
              <a:gd name="connsiteY26" fmla="*/ 393616 h 606722"/>
              <a:gd name="connsiteX27" fmla="*/ 229350 w 451125"/>
              <a:gd name="connsiteY27" fmla="*/ 393616 h 606722"/>
              <a:gd name="connsiteX28" fmla="*/ 229350 w 451125"/>
              <a:gd name="connsiteY28" fmla="*/ 219790 h 606722"/>
              <a:gd name="connsiteX29" fmla="*/ 212619 w 451125"/>
              <a:gd name="connsiteY29" fmla="*/ 203171 h 606722"/>
              <a:gd name="connsiteX30" fmla="*/ 212619 w 451125"/>
              <a:gd name="connsiteY30" fmla="*/ 172956 h 606722"/>
              <a:gd name="connsiteX31" fmla="*/ 259698 w 451125"/>
              <a:gd name="connsiteY31" fmla="*/ 219790 h 606722"/>
              <a:gd name="connsiteX32" fmla="*/ 259698 w 451125"/>
              <a:gd name="connsiteY32" fmla="*/ 302970 h 606722"/>
              <a:gd name="connsiteX33" fmla="*/ 276429 w 451125"/>
              <a:gd name="connsiteY33" fmla="*/ 299860 h 606722"/>
              <a:gd name="connsiteX34" fmla="*/ 318701 w 451125"/>
              <a:gd name="connsiteY34" fmla="*/ 326165 h 606722"/>
              <a:gd name="connsiteX35" fmla="*/ 340238 w 451125"/>
              <a:gd name="connsiteY35" fmla="*/ 321011 h 606722"/>
              <a:gd name="connsiteX36" fmla="*/ 382510 w 451125"/>
              <a:gd name="connsiteY36" fmla="*/ 347404 h 606722"/>
              <a:gd name="connsiteX37" fmla="*/ 403958 w 451125"/>
              <a:gd name="connsiteY37" fmla="*/ 342161 h 606722"/>
              <a:gd name="connsiteX38" fmla="*/ 451125 w 451125"/>
              <a:gd name="connsiteY38" fmla="*/ 389084 h 606722"/>
              <a:gd name="connsiteX39" fmla="*/ 451125 w 451125"/>
              <a:gd name="connsiteY39" fmla="*/ 463111 h 606722"/>
              <a:gd name="connsiteX40" fmla="*/ 309179 w 451125"/>
              <a:gd name="connsiteY40" fmla="*/ 605211 h 606722"/>
              <a:gd name="connsiteX41" fmla="*/ 281857 w 451125"/>
              <a:gd name="connsiteY41" fmla="*/ 606722 h 606722"/>
              <a:gd name="connsiteX42" fmla="*/ 139644 w 451125"/>
              <a:gd name="connsiteY42" fmla="*/ 552601 h 606722"/>
              <a:gd name="connsiteX43" fmla="*/ 32049 w 451125"/>
              <a:gd name="connsiteY43" fmla="*/ 445604 h 606722"/>
              <a:gd name="connsiteX44" fmla="*/ 16653 w 451125"/>
              <a:gd name="connsiteY44" fmla="*/ 408635 h 606722"/>
              <a:gd name="connsiteX45" fmla="*/ 32049 w 451125"/>
              <a:gd name="connsiteY45" fmla="*/ 371754 h 606722"/>
              <a:gd name="connsiteX46" fmla="*/ 69071 w 451125"/>
              <a:gd name="connsiteY46" fmla="*/ 356558 h 606722"/>
              <a:gd name="connsiteX47" fmla="*/ 106093 w 451125"/>
              <a:gd name="connsiteY47" fmla="*/ 371754 h 606722"/>
              <a:gd name="connsiteX48" fmla="*/ 165541 w 451125"/>
              <a:gd name="connsiteY48" fmla="*/ 430852 h 606722"/>
              <a:gd name="connsiteX49" fmla="*/ 165541 w 451125"/>
              <a:gd name="connsiteY49" fmla="*/ 219790 h 606722"/>
              <a:gd name="connsiteX50" fmla="*/ 212619 w 451125"/>
              <a:gd name="connsiteY50" fmla="*/ 172956 h 606722"/>
              <a:gd name="connsiteX51" fmla="*/ 212579 w 451125"/>
              <a:gd name="connsiteY51" fmla="*/ 121302 h 606722"/>
              <a:gd name="connsiteX52" fmla="*/ 303714 w 451125"/>
              <a:gd name="connsiteY52" fmla="*/ 212315 h 606722"/>
              <a:gd name="connsiteX53" fmla="*/ 273187 w 451125"/>
              <a:gd name="connsiteY53" fmla="*/ 279863 h 606722"/>
              <a:gd name="connsiteX54" fmla="*/ 273187 w 451125"/>
              <a:gd name="connsiteY54" fmla="*/ 213559 h 606722"/>
              <a:gd name="connsiteX55" fmla="*/ 273365 w 451125"/>
              <a:gd name="connsiteY55" fmla="*/ 212315 h 606722"/>
              <a:gd name="connsiteX56" fmla="*/ 212579 w 451125"/>
              <a:gd name="connsiteY56" fmla="*/ 151699 h 606722"/>
              <a:gd name="connsiteX57" fmla="*/ 151792 w 451125"/>
              <a:gd name="connsiteY57" fmla="*/ 212315 h 606722"/>
              <a:gd name="connsiteX58" fmla="*/ 151792 w 451125"/>
              <a:gd name="connsiteY58" fmla="*/ 279774 h 606722"/>
              <a:gd name="connsiteX59" fmla="*/ 121443 w 451125"/>
              <a:gd name="connsiteY59" fmla="*/ 212315 h 606722"/>
              <a:gd name="connsiteX60" fmla="*/ 212579 w 451125"/>
              <a:gd name="connsiteY60" fmla="*/ 121302 h 606722"/>
              <a:gd name="connsiteX61" fmla="*/ 212614 w 451125"/>
              <a:gd name="connsiteY61" fmla="*/ 60686 h 606722"/>
              <a:gd name="connsiteX62" fmla="*/ 364541 w 451125"/>
              <a:gd name="connsiteY62" fmla="*/ 212317 h 606722"/>
              <a:gd name="connsiteX63" fmla="*/ 342023 w 451125"/>
              <a:gd name="connsiteY63" fmla="*/ 290888 h 606722"/>
              <a:gd name="connsiteX64" fmla="*/ 340243 w 451125"/>
              <a:gd name="connsiteY64" fmla="*/ 290710 h 606722"/>
              <a:gd name="connsiteX65" fmla="*/ 330275 w 451125"/>
              <a:gd name="connsiteY65" fmla="*/ 291332 h 606722"/>
              <a:gd name="connsiteX66" fmla="*/ 313721 w 451125"/>
              <a:gd name="connsiteY66" fmla="*/ 279511 h 606722"/>
              <a:gd name="connsiteX67" fmla="*/ 334102 w 451125"/>
              <a:gd name="connsiteY67" fmla="*/ 212317 h 606722"/>
              <a:gd name="connsiteX68" fmla="*/ 212614 w 451125"/>
              <a:gd name="connsiteY68" fmla="*/ 90994 h 606722"/>
              <a:gd name="connsiteX69" fmla="*/ 91125 w 451125"/>
              <a:gd name="connsiteY69" fmla="*/ 212317 h 606722"/>
              <a:gd name="connsiteX70" fmla="*/ 135092 w 451125"/>
              <a:gd name="connsiteY70" fmla="*/ 305020 h 606722"/>
              <a:gd name="connsiteX71" fmla="*/ 135092 w 451125"/>
              <a:gd name="connsiteY71" fmla="*/ 342172 h 606722"/>
              <a:gd name="connsiteX72" fmla="*/ 60686 w 451125"/>
              <a:gd name="connsiteY72" fmla="*/ 212317 h 606722"/>
              <a:gd name="connsiteX73" fmla="*/ 212614 w 451125"/>
              <a:gd name="connsiteY73" fmla="*/ 60686 h 606722"/>
              <a:gd name="connsiteX74" fmla="*/ 212605 w 451125"/>
              <a:gd name="connsiteY74" fmla="*/ 0 h 606722"/>
              <a:gd name="connsiteX75" fmla="*/ 425298 w 451125"/>
              <a:gd name="connsiteY75" fmla="*/ 212337 h 606722"/>
              <a:gd name="connsiteX76" fmla="*/ 400291 w 451125"/>
              <a:gd name="connsiteY76" fmla="*/ 312151 h 606722"/>
              <a:gd name="connsiteX77" fmla="*/ 394062 w 451125"/>
              <a:gd name="connsiteY77" fmla="*/ 312507 h 606722"/>
              <a:gd name="connsiteX78" fmla="*/ 373148 w 451125"/>
              <a:gd name="connsiteY78" fmla="*/ 298463 h 606722"/>
              <a:gd name="connsiteX79" fmla="*/ 394863 w 451125"/>
              <a:gd name="connsiteY79" fmla="*/ 212337 h 606722"/>
              <a:gd name="connsiteX80" fmla="*/ 212605 w 451125"/>
              <a:gd name="connsiteY80" fmla="*/ 30309 h 606722"/>
              <a:gd name="connsiteX81" fmla="*/ 30347 w 451125"/>
              <a:gd name="connsiteY81" fmla="*/ 212337 h 606722"/>
              <a:gd name="connsiteX82" fmla="*/ 70749 w 451125"/>
              <a:gd name="connsiteY82" fmla="*/ 326372 h 606722"/>
              <a:gd name="connsiteX83" fmla="*/ 69059 w 451125"/>
              <a:gd name="connsiteY83" fmla="*/ 326194 h 606722"/>
              <a:gd name="connsiteX84" fmla="*/ 37377 w 451125"/>
              <a:gd name="connsiteY84" fmla="*/ 332505 h 606722"/>
              <a:gd name="connsiteX85" fmla="*/ 0 w 451125"/>
              <a:gd name="connsiteY85" fmla="*/ 212337 h 606722"/>
              <a:gd name="connsiteX86" fmla="*/ 212605 w 451125"/>
              <a:gd name="connsiteY86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451125" h="606722">
                <a:moveTo>
                  <a:pt x="212619" y="203171"/>
                </a:moveTo>
                <a:cubicBezTo>
                  <a:pt x="203364" y="203171"/>
                  <a:pt x="195888" y="210636"/>
                  <a:pt x="195888" y="219790"/>
                </a:cubicBezTo>
                <a:lnTo>
                  <a:pt x="195888" y="503901"/>
                </a:lnTo>
                <a:lnTo>
                  <a:pt x="84645" y="393172"/>
                </a:lnTo>
                <a:cubicBezTo>
                  <a:pt x="80462" y="389084"/>
                  <a:pt x="74944" y="386773"/>
                  <a:pt x="69071" y="386773"/>
                </a:cubicBezTo>
                <a:cubicBezTo>
                  <a:pt x="63197" y="386773"/>
                  <a:pt x="57679" y="389084"/>
                  <a:pt x="53497" y="393172"/>
                </a:cubicBezTo>
                <a:cubicBezTo>
                  <a:pt x="49314" y="397348"/>
                  <a:pt x="47089" y="402858"/>
                  <a:pt x="47089" y="408723"/>
                </a:cubicBezTo>
                <a:cubicBezTo>
                  <a:pt x="47089" y="414500"/>
                  <a:pt x="49314" y="420010"/>
                  <a:pt x="53497" y="424187"/>
                </a:cubicBezTo>
                <a:lnTo>
                  <a:pt x="161091" y="531184"/>
                </a:lnTo>
                <a:cubicBezTo>
                  <a:pt x="198647" y="568597"/>
                  <a:pt x="247505" y="576418"/>
                  <a:pt x="281857" y="576418"/>
                </a:cubicBezTo>
                <a:cubicBezTo>
                  <a:pt x="293249" y="576418"/>
                  <a:pt x="301525" y="575529"/>
                  <a:pt x="305530" y="575174"/>
                </a:cubicBezTo>
                <a:cubicBezTo>
                  <a:pt x="306954" y="574996"/>
                  <a:pt x="307933" y="574907"/>
                  <a:pt x="308289" y="574907"/>
                </a:cubicBezTo>
                <a:cubicBezTo>
                  <a:pt x="370229" y="574907"/>
                  <a:pt x="420689" y="524785"/>
                  <a:pt x="420689" y="463111"/>
                </a:cubicBezTo>
                <a:lnTo>
                  <a:pt x="420689" y="389084"/>
                </a:lnTo>
                <a:cubicBezTo>
                  <a:pt x="420689" y="379930"/>
                  <a:pt x="413213" y="372465"/>
                  <a:pt x="403958" y="372465"/>
                </a:cubicBezTo>
                <a:cubicBezTo>
                  <a:pt x="394703" y="372465"/>
                  <a:pt x="387227" y="379930"/>
                  <a:pt x="387227" y="389084"/>
                </a:cubicBezTo>
                <a:lnTo>
                  <a:pt x="387227" y="436806"/>
                </a:lnTo>
                <a:lnTo>
                  <a:pt x="356880" y="436806"/>
                </a:lnTo>
                <a:lnTo>
                  <a:pt x="356880" y="367933"/>
                </a:lnTo>
                <a:cubicBezTo>
                  <a:pt x="356880" y="358691"/>
                  <a:pt x="349404" y="351315"/>
                  <a:pt x="340149" y="351315"/>
                </a:cubicBezTo>
                <a:cubicBezTo>
                  <a:pt x="330982" y="351315"/>
                  <a:pt x="323507" y="358691"/>
                  <a:pt x="323507" y="367933"/>
                </a:cubicBezTo>
                <a:lnTo>
                  <a:pt x="323507" y="415566"/>
                </a:lnTo>
                <a:lnTo>
                  <a:pt x="293071" y="415566"/>
                </a:lnTo>
                <a:lnTo>
                  <a:pt x="293071" y="346693"/>
                </a:lnTo>
                <a:cubicBezTo>
                  <a:pt x="293071" y="337540"/>
                  <a:pt x="285595" y="330164"/>
                  <a:pt x="276340" y="330164"/>
                </a:cubicBezTo>
                <a:cubicBezTo>
                  <a:pt x="267173" y="330164"/>
                  <a:pt x="259698" y="337540"/>
                  <a:pt x="259698" y="346693"/>
                </a:cubicBezTo>
                <a:lnTo>
                  <a:pt x="259698" y="393616"/>
                </a:lnTo>
                <a:lnTo>
                  <a:pt x="229350" y="393616"/>
                </a:lnTo>
                <a:lnTo>
                  <a:pt x="229350" y="219790"/>
                </a:lnTo>
                <a:cubicBezTo>
                  <a:pt x="229350" y="210636"/>
                  <a:pt x="221875" y="203171"/>
                  <a:pt x="212619" y="203171"/>
                </a:cubicBezTo>
                <a:close/>
                <a:moveTo>
                  <a:pt x="212619" y="172956"/>
                </a:moveTo>
                <a:cubicBezTo>
                  <a:pt x="238606" y="172956"/>
                  <a:pt x="259698" y="193929"/>
                  <a:pt x="259698" y="219790"/>
                </a:cubicBezTo>
                <a:lnTo>
                  <a:pt x="259698" y="302970"/>
                </a:lnTo>
                <a:cubicBezTo>
                  <a:pt x="265037" y="300926"/>
                  <a:pt x="270644" y="299860"/>
                  <a:pt x="276429" y="299860"/>
                </a:cubicBezTo>
                <a:cubicBezTo>
                  <a:pt x="294495" y="299860"/>
                  <a:pt x="310870" y="310257"/>
                  <a:pt x="318701" y="326165"/>
                </a:cubicBezTo>
                <a:cubicBezTo>
                  <a:pt x="325376" y="322788"/>
                  <a:pt x="332673" y="321011"/>
                  <a:pt x="340238" y="321011"/>
                </a:cubicBezTo>
                <a:cubicBezTo>
                  <a:pt x="358304" y="321011"/>
                  <a:pt x="374679" y="331408"/>
                  <a:pt x="382510" y="347404"/>
                </a:cubicBezTo>
                <a:cubicBezTo>
                  <a:pt x="389096" y="343939"/>
                  <a:pt x="396482" y="342161"/>
                  <a:pt x="403958" y="342161"/>
                </a:cubicBezTo>
                <a:cubicBezTo>
                  <a:pt x="429944" y="342161"/>
                  <a:pt x="451125" y="363223"/>
                  <a:pt x="451125" y="389084"/>
                </a:cubicBezTo>
                <a:lnTo>
                  <a:pt x="451125" y="463111"/>
                </a:lnTo>
                <a:cubicBezTo>
                  <a:pt x="451125" y="540959"/>
                  <a:pt x="387405" y="604678"/>
                  <a:pt x="309179" y="605211"/>
                </a:cubicBezTo>
                <a:cubicBezTo>
                  <a:pt x="304907" y="605656"/>
                  <a:pt x="294939" y="606722"/>
                  <a:pt x="281857" y="606722"/>
                </a:cubicBezTo>
                <a:cubicBezTo>
                  <a:pt x="241810" y="606722"/>
                  <a:pt x="184586" y="597302"/>
                  <a:pt x="139644" y="552601"/>
                </a:cubicBezTo>
                <a:lnTo>
                  <a:pt x="32049" y="445604"/>
                </a:lnTo>
                <a:cubicBezTo>
                  <a:pt x="22171" y="435739"/>
                  <a:pt x="16653" y="422587"/>
                  <a:pt x="16653" y="408635"/>
                </a:cubicBezTo>
                <a:cubicBezTo>
                  <a:pt x="16653" y="394682"/>
                  <a:pt x="22171" y="381619"/>
                  <a:pt x="32049" y="371754"/>
                </a:cubicBezTo>
                <a:cubicBezTo>
                  <a:pt x="41927" y="361979"/>
                  <a:pt x="55099" y="356558"/>
                  <a:pt x="69071" y="356558"/>
                </a:cubicBezTo>
                <a:cubicBezTo>
                  <a:pt x="83043" y="356558"/>
                  <a:pt x="96214" y="361979"/>
                  <a:pt x="106093" y="371754"/>
                </a:cubicBezTo>
                <a:lnTo>
                  <a:pt x="165541" y="430852"/>
                </a:lnTo>
                <a:lnTo>
                  <a:pt x="165541" y="219790"/>
                </a:lnTo>
                <a:cubicBezTo>
                  <a:pt x="165541" y="193929"/>
                  <a:pt x="186633" y="172956"/>
                  <a:pt x="212619" y="172956"/>
                </a:cubicBezTo>
                <a:close/>
                <a:moveTo>
                  <a:pt x="212579" y="121302"/>
                </a:moveTo>
                <a:cubicBezTo>
                  <a:pt x="262952" y="121302"/>
                  <a:pt x="303714" y="162098"/>
                  <a:pt x="303714" y="212315"/>
                </a:cubicBezTo>
                <a:cubicBezTo>
                  <a:pt x="303714" y="239245"/>
                  <a:pt x="291788" y="263154"/>
                  <a:pt x="273187" y="279863"/>
                </a:cubicBezTo>
                <a:lnTo>
                  <a:pt x="273187" y="213559"/>
                </a:lnTo>
                <a:cubicBezTo>
                  <a:pt x="273187" y="213115"/>
                  <a:pt x="273365" y="212759"/>
                  <a:pt x="273365" y="212315"/>
                </a:cubicBezTo>
                <a:cubicBezTo>
                  <a:pt x="273365" y="178896"/>
                  <a:pt x="246042" y="151699"/>
                  <a:pt x="212579" y="151699"/>
                </a:cubicBezTo>
                <a:cubicBezTo>
                  <a:pt x="179115" y="151699"/>
                  <a:pt x="151792" y="178896"/>
                  <a:pt x="151792" y="212315"/>
                </a:cubicBezTo>
                <a:lnTo>
                  <a:pt x="151792" y="279774"/>
                </a:lnTo>
                <a:cubicBezTo>
                  <a:pt x="133280" y="263065"/>
                  <a:pt x="121443" y="239156"/>
                  <a:pt x="121443" y="212315"/>
                </a:cubicBezTo>
                <a:cubicBezTo>
                  <a:pt x="121443" y="162098"/>
                  <a:pt x="162205" y="121302"/>
                  <a:pt x="212579" y="121302"/>
                </a:cubicBezTo>
                <a:close/>
                <a:moveTo>
                  <a:pt x="212614" y="60686"/>
                </a:moveTo>
                <a:cubicBezTo>
                  <a:pt x="296543" y="60686"/>
                  <a:pt x="364541" y="128591"/>
                  <a:pt x="364541" y="212317"/>
                </a:cubicBezTo>
                <a:cubicBezTo>
                  <a:pt x="364541" y="241203"/>
                  <a:pt x="355997" y="267956"/>
                  <a:pt x="342023" y="290888"/>
                </a:cubicBezTo>
                <a:cubicBezTo>
                  <a:pt x="341400" y="290888"/>
                  <a:pt x="340777" y="290710"/>
                  <a:pt x="340243" y="290710"/>
                </a:cubicBezTo>
                <a:cubicBezTo>
                  <a:pt x="336861" y="290710"/>
                  <a:pt x="333568" y="290977"/>
                  <a:pt x="330275" y="291332"/>
                </a:cubicBezTo>
                <a:cubicBezTo>
                  <a:pt x="325380" y="286621"/>
                  <a:pt x="319684" y="282800"/>
                  <a:pt x="313721" y="279511"/>
                </a:cubicBezTo>
                <a:cubicBezTo>
                  <a:pt x="326537" y="260313"/>
                  <a:pt x="334102" y="237204"/>
                  <a:pt x="334102" y="212317"/>
                </a:cubicBezTo>
                <a:cubicBezTo>
                  <a:pt x="334102" y="145390"/>
                  <a:pt x="279633" y="90994"/>
                  <a:pt x="212614" y="90994"/>
                </a:cubicBezTo>
                <a:cubicBezTo>
                  <a:pt x="145595" y="90994"/>
                  <a:pt x="91125" y="145390"/>
                  <a:pt x="91125" y="212317"/>
                </a:cubicBezTo>
                <a:cubicBezTo>
                  <a:pt x="91125" y="249736"/>
                  <a:pt x="108480" y="282800"/>
                  <a:pt x="135092" y="305020"/>
                </a:cubicBezTo>
                <a:lnTo>
                  <a:pt x="135092" y="342172"/>
                </a:lnTo>
                <a:cubicBezTo>
                  <a:pt x="90769" y="315685"/>
                  <a:pt x="60686" y="267690"/>
                  <a:pt x="60686" y="212317"/>
                </a:cubicBezTo>
                <a:cubicBezTo>
                  <a:pt x="60686" y="128591"/>
                  <a:pt x="128773" y="60686"/>
                  <a:pt x="212614" y="60686"/>
                </a:cubicBezTo>
                <a:close/>
                <a:moveTo>
                  <a:pt x="212605" y="0"/>
                </a:moveTo>
                <a:cubicBezTo>
                  <a:pt x="330076" y="0"/>
                  <a:pt x="425298" y="95103"/>
                  <a:pt x="425298" y="212337"/>
                </a:cubicBezTo>
                <a:cubicBezTo>
                  <a:pt x="425298" y="248423"/>
                  <a:pt x="416221" y="282376"/>
                  <a:pt x="400291" y="312151"/>
                </a:cubicBezTo>
                <a:cubicBezTo>
                  <a:pt x="398244" y="312240"/>
                  <a:pt x="396108" y="312240"/>
                  <a:pt x="394062" y="312507"/>
                </a:cubicBezTo>
                <a:cubicBezTo>
                  <a:pt x="387921" y="306641"/>
                  <a:pt x="380802" y="302108"/>
                  <a:pt x="373148" y="298463"/>
                </a:cubicBezTo>
                <a:cubicBezTo>
                  <a:pt x="387031" y="272777"/>
                  <a:pt x="394863" y="243535"/>
                  <a:pt x="394863" y="212337"/>
                </a:cubicBezTo>
                <a:cubicBezTo>
                  <a:pt x="394863" y="111990"/>
                  <a:pt x="313078" y="30309"/>
                  <a:pt x="212605" y="30309"/>
                </a:cubicBezTo>
                <a:cubicBezTo>
                  <a:pt x="112131" y="30309"/>
                  <a:pt x="30347" y="111990"/>
                  <a:pt x="30347" y="212337"/>
                </a:cubicBezTo>
                <a:cubicBezTo>
                  <a:pt x="30347" y="255534"/>
                  <a:pt x="45564" y="295175"/>
                  <a:pt x="70749" y="326372"/>
                </a:cubicBezTo>
                <a:cubicBezTo>
                  <a:pt x="70215" y="326372"/>
                  <a:pt x="69592" y="326194"/>
                  <a:pt x="69059" y="326194"/>
                </a:cubicBezTo>
                <a:cubicBezTo>
                  <a:pt x="58023" y="326194"/>
                  <a:pt x="47255" y="328416"/>
                  <a:pt x="37377" y="332505"/>
                </a:cubicBezTo>
                <a:cubicBezTo>
                  <a:pt x="13794" y="298286"/>
                  <a:pt x="0" y="256956"/>
                  <a:pt x="0" y="212337"/>
                </a:cubicBezTo>
                <a:cubicBezTo>
                  <a:pt x="0" y="95103"/>
                  <a:pt x="95222" y="0"/>
                  <a:pt x="212605" y="0"/>
                </a:cubicBezTo>
                <a:close/>
              </a:path>
            </a:pathLst>
          </a:custGeom>
          <a:solidFill>
            <a:schemeClr val="tx2">
              <a:lumMod val="90000"/>
              <a:lumOff val="10000"/>
            </a:schemeClr>
          </a:solidFill>
          <a:ln>
            <a:noFill/>
          </a:ln>
        </p:spPr>
      </p:sp>
      <p:sp>
        <p:nvSpPr>
          <p:cNvPr id="9" name="internet_307336"/>
          <p:cNvSpPr>
            <a:spLocks noChangeAspect="1"/>
          </p:cNvSpPr>
          <p:nvPr/>
        </p:nvSpPr>
        <p:spPr bwMode="auto">
          <a:xfrm>
            <a:off x="6488857" y="3246559"/>
            <a:ext cx="609685" cy="608764"/>
          </a:xfrm>
          <a:custGeom>
            <a:avLst/>
            <a:gdLst>
              <a:gd name="connsiteX0" fmla="*/ 105289 w 607639"/>
              <a:gd name="connsiteY0" fmla="*/ 501823 h 606722"/>
              <a:gd name="connsiteX1" fmla="*/ 115021 w 607639"/>
              <a:gd name="connsiteY1" fmla="*/ 505443 h 606722"/>
              <a:gd name="connsiteX2" fmla="*/ 123118 w 607639"/>
              <a:gd name="connsiteY2" fmla="*/ 512725 h 606722"/>
              <a:gd name="connsiteX3" fmla="*/ 124542 w 607639"/>
              <a:gd name="connsiteY3" fmla="*/ 531732 h 606722"/>
              <a:gd name="connsiteX4" fmla="*/ 114309 w 607639"/>
              <a:gd name="connsiteY4" fmla="*/ 536439 h 606722"/>
              <a:gd name="connsiteX5" fmla="*/ 105500 w 607639"/>
              <a:gd name="connsiteY5" fmla="*/ 533153 h 606722"/>
              <a:gd name="connsiteX6" fmla="*/ 96602 w 607639"/>
              <a:gd name="connsiteY6" fmla="*/ 525160 h 606722"/>
              <a:gd name="connsiteX7" fmla="*/ 95890 w 607639"/>
              <a:gd name="connsiteY7" fmla="*/ 506064 h 606722"/>
              <a:gd name="connsiteX8" fmla="*/ 105289 w 607639"/>
              <a:gd name="connsiteY8" fmla="*/ 501823 h 606722"/>
              <a:gd name="connsiteX9" fmla="*/ 462885 w 607639"/>
              <a:gd name="connsiteY9" fmla="*/ 492424 h 606722"/>
              <a:gd name="connsiteX10" fmla="*/ 513258 w 607639"/>
              <a:gd name="connsiteY10" fmla="*/ 493135 h 606722"/>
              <a:gd name="connsiteX11" fmla="*/ 523582 w 607639"/>
              <a:gd name="connsiteY11" fmla="*/ 498201 h 606722"/>
              <a:gd name="connsiteX12" fmla="*/ 526341 w 607639"/>
              <a:gd name="connsiteY12" fmla="*/ 509222 h 606722"/>
              <a:gd name="connsiteX13" fmla="*/ 516551 w 607639"/>
              <a:gd name="connsiteY13" fmla="*/ 558639 h 606722"/>
              <a:gd name="connsiteX14" fmla="*/ 503379 w 607639"/>
              <a:gd name="connsiteY14" fmla="*/ 569571 h 606722"/>
              <a:gd name="connsiteX15" fmla="*/ 500709 w 607639"/>
              <a:gd name="connsiteY15" fmla="*/ 569304 h 606722"/>
              <a:gd name="connsiteX16" fmla="*/ 490118 w 607639"/>
              <a:gd name="connsiteY16" fmla="*/ 553484 h 606722"/>
              <a:gd name="connsiteX17" fmla="*/ 492521 w 607639"/>
              <a:gd name="connsiteY17" fmla="*/ 540952 h 606722"/>
              <a:gd name="connsiteX18" fmla="*/ 303754 w 607639"/>
              <a:gd name="connsiteY18" fmla="*/ 606722 h 606722"/>
              <a:gd name="connsiteX19" fmla="*/ 182359 w 607639"/>
              <a:gd name="connsiteY19" fmla="*/ 581481 h 606722"/>
              <a:gd name="connsiteX20" fmla="*/ 175417 w 607639"/>
              <a:gd name="connsiteY20" fmla="*/ 563705 h 606722"/>
              <a:gd name="connsiteX21" fmla="*/ 193217 w 607639"/>
              <a:gd name="connsiteY21" fmla="*/ 556772 h 606722"/>
              <a:gd name="connsiteX22" fmla="*/ 303754 w 607639"/>
              <a:gd name="connsiteY22" fmla="*/ 579703 h 606722"/>
              <a:gd name="connsiteX23" fmla="*/ 476146 w 607639"/>
              <a:gd name="connsiteY23" fmla="*/ 519532 h 606722"/>
              <a:gd name="connsiteX24" fmla="*/ 462440 w 607639"/>
              <a:gd name="connsiteY24" fmla="*/ 519354 h 606722"/>
              <a:gd name="connsiteX25" fmla="*/ 449179 w 607639"/>
              <a:gd name="connsiteY25" fmla="*/ 505667 h 606722"/>
              <a:gd name="connsiteX26" fmla="*/ 462885 w 607639"/>
              <a:gd name="connsiteY26" fmla="*/ 492424 h 606722"/>
              <a:gd name="connsiteX27" fmla="*/ 397665 w 607639"/>
              <a:gd name="connsiteY27" fmla="*/ 428704 h 606722"/>
              <a:gd name="connsiteX28" fmla="*/ 370165 w 607639"/>
              <a:gd name="connsiteY28" fmla="*/ 480245 h 606722"/>
              <a:gd name="connsiteX29" fmla="*/ 429436 w 607639"/>
              <a:gd name="connsiteY29" fmla="*/ 444344 h 606722"/>
              <a:gd name="connsiteX30" fmla="*/ 397665 w 607639"/>
              <a:gd name="connsiteY30" fmla="*/ 428704 h 606722"/>
              <a:gd name="connsiteX31" fmla="*/ 209885 w 607639"/>
              <a:gd name="connsiteY31" fmla="*/ 428526 h 606722"/>
              <a:gd name="connsiteX32" fmla="*/ 178024 w 607639"/>
              <a:gd name="connsiteY32" fmla="*/ 444166 h 606722"/>
              <a:gd name="connsiteX33" fmla="*/ 237384 w 607639"/>
              <a:gd name="connsiteY33" fmla="*/ 480245 h 606722"/>
              <a:gd name="connsiteX34" fmla="*/ 209885 w 607639"/>
              <a:gd name="connsiteY34" fmla="*/ 428526 h 606722"/>
              <a:gd name="connsiteX35" fmla="*/ 317035 w 607639"/>
              <a:gd name="connsiteY35" fmla="*/ 411553 h 606722"/>
              <a:gd name="connsiteX36" fmla="*/ 317035 w 607639"/>
              <a:gd name="connsiteY36" fmla="*/ 489665 h 606722"/>
              <a:gd name="connsiteX37" fmla="*/ 363223 w 607639"/>
              <a:gd name="connsiteY37" fmla="*/ 440345 h 606722"/>
              <a:gd name="connsiteX38" fmla="*/ 371945 w 607639"/>
              <a:gd name="connsiteY38" fmla="*/ 420173 h 606722"/>
              <a:gd name="connsiteX39" fmla="*/ 317035 w 607639"/>
              <a:gd name="connsiteY39" fmla="*/ 411553 h 606722"/>
              <a:gd name="connsiteX40" fmla="*/ 290069 w 607639"/>
              <a:gd name="connsiteY40" fmla="*/ 411553 h 606722"/>
              <a:gd name="connsiteX41" fmla="*/ 235604 w 607639"/>
              <a:gd name="connsiteY41" fmla="*/ 420084 h 606722"/>
              <a:gd name="connsiteX42" fmla="*/ 244415 w 607639"/>
              <a:gd name="connsiteY42" fmla="*/ 440345 h 606722"/>
              <a:gd name="connsiteX43" fmla="*/ 290069 w 607639"/>
              <a:gd name="connsiteY43" fmla="*/ 489487 h 606722"/>
              <a:gd name="connsiteX44" fmla="*/ 418134 w 607639"/>
              <a:gd name="connsiteY44" fmla="*/ 316824 h 606722"/>
              <a:gd name="connsiteX45" fmla="*/ 405852 w 607639"/>
              <a:gd name="connsiteY45" fmla="*/ 402933 h 606722"/>
              <a:gd name="connsiteX46" fmla="*/ 448659 w 607639"/>
              <a:gd name="connsiteY46" fmla="*/ 424527 h 606722"/>
              <a:gd name="connsiteX47" fmla="*/ 492356 w 607639"/>
              <a:gd name="connsiteY47" fmla="*/ 316824 h 606722"/>
              <a:gd name="connsiteX48" fmla="*/ 317035 w 607639"/>
              <a:gd name="connsiteY48" fmla="*/ 316824 h 606722"/>
              <a:gd name="connsiteX49" fmla="*/ 317035 w 607639"/>
              <a:gd name="connsiteY49" fmla="*/ 384538 h 606722"/>
              <a:gd name="connsiteX50" fmla="*/ 380133 w 607639"/>
              <a:gd name="connsiteY50" fmla="*/ 394491 h 606722"/>
              <a:gd name="connsiteX51" fmla="*/ 391168 w 607639"/>
              <a:gd name="connsiteY51" fmla="*/ 316824 h 606722"/>
              <a:gd name="connsiteX52" fmla="*/ 216470 w 607639"/>
              <a:gd name="connsiteY52" fmla="*/ 316824 h 606722"/>
              <a:gd name="connsiteX53" fmla="*/ 227417 w 607639"/>
              <a:gd name="connsiteY53" fmla="*/ 394402 h 606722"/>
              <a:gd name="connsiteX54" fmla="*/ 290069 w 607639"/>
              <a:gd name="connsiteY54" fmla="*/ 384538 h 606722"/>
              <a:gd name="connsiteX55" fmla="*/ 290069 w 607639"/>
              <a:gd name="connsiteY55" fmla="*/ 316824 h 606722"/>
              <a:gd name="connsiteX56" fmla="*/ 115283 w 607639"/>
              <a:gd name="connsiteY56" fmla="*/ 316824 h 606722"/>
              <a:gd name="connsiteX57" fmla="*/ 158801 w 607639"/>
              <a:gd name="connsiteY57" fmla="*/ 424350 h 606722"/>
              <a:gd name="connsiteX58" fmla="*/ 201697 w 607639"/>
              <a:gd name="connsiteY58" fmla="*/ 402844 h 606722"/>
              <a:gd name="connsiteX59" fmla="*/ 189416 w 607639"/>
              <a:gd name="connsiteY59" fmla="*/ 316824 h 606722"/>
              <a:gd name="connsiteX60" fmla="*/ 23941 w 607639"/>
              <a:gd name="connsiteY60" fmla="*/ 224817 h 606722"/>
              <a:gd name="connsiteX61" fmla="*/ 34086 w 607639"/>
              <a:gd name="connsiteY61" fmla="*/ 240991 h 606722"/>
              <a:gd name="connsiteX62" fmla="*/ 26966 w 607639"/>
              <a:gd name="connsiteY62" fmla="*/ 303291 h 606722"/>
              <a:gd name="connsiteX63" fmla="*/ 63723 w 607639"/>
              <a:gd name="connsiteY63" fmla="*/ 441042 h 606722"/>
              <a:gd name="connsiteX64" fmla="*/ 58828 w 607639"/>
              <a:gd name="connsiteY64" fmla="*/ 459439 h 606722"/>
              <a:gd name="connsiteX65" fmla="*/ 52064 w 607639"/>
              <a:gd name="connsiteY65" fmla="*/ 461216 h 606722"/>
              <a:gd name="connsiteX66" fmla="*/ 40316 w 607639"/>
              <a:gd name="connsiteY66" fmla="*/ 454462 h 606722"/>
              <a:gd name="connsiteX67" fmla="*/ 0 w 607639"/>
              <a:gd name="connsiteY67" fmla="*/ 303291 h 606722"/>
              <a:gd name="connsiteX68" fmla="*/ 7743 w 607639"/>
              <a:gd name="connsiteY68" fmla="*/ 234948 h 606722"/>
              <a:gd name="connsiteX69" fmla="*/ 23941 w 607639"/>
              <a:gd name="connsiteY69" fmla="*/ 224817 h 606722"/>
              <a:gd name="connsiteX70" fmla="*/ 227417 w 607639"/>
              <a:gd name="connsiteY70" fmla="*/ 212319 h 606722"/>
              <a:gd name="connsiteX71" fmla="*/ 216470 w 607639"/>
              <a:gd name="connsiteY71" fmla="*/ 289898 h 606722"/>
              <a:gd name="connsiteX72" fmla="*/ 290069 w 607639"/>
              <a:gd name="connsiteY72" fmla="*/ 289898 h 606722"/>
              <a:gd name="connsiteX73" fmla="*/ 290069 w 607639"/>
              <a:gd name="connsiteY73" fmla="*/ 222183 h 606722"/>
              <a:gd name="connsiteX74" fmla="*/ 227417 w 607639"/>
              <a:gd name="connsiteY74" fmla="*/ 212319 h 606722"/>
              <a:gd name="connsiteX75" fmla="*/ 380133 w 607639"/>
              <a:gd name="connsiteY75" fmla="*/ 212230 h 606722"/>
              <a:gd name="connsiteX76" fmla="*/ 317035 w 607639"/>
              <a:gd name="connsiteY76" fmla="*/ 222183 h 606722"/>
              <a:gd name="connsiteX77" fmla="*/ 317035 w 607639"/>
              <a:gd name="connsiteY77" fmla="*/ 289898 h 606722"/>
              <a:gd name="connsiteX78" fmla="*/ 391168 w 607639"/>
              <a:gd name="connsiteY78" fmla="*/ 289898 h 606722"/>
              <a:gd name="connsiteX79" fmla="*/ 380133 w 607639"/>
              <a:gd name="connsiteY79" fmla="*/ 212230 h 606722"/>
              <a:gd name="connsiteX80" fmla="*/ 158801 w 607639"/>
              <a:gd name="connsiteY80" fmla="*/ 182372 h 606722"/>
              <a:gd name="connsiteX81" fmla="*/ 115283 w 607639"/>
              <a:gd name="connsiteY81" fmla="*/ 289898 h 606722"/>
              <a:gd name="connsiteX82" fmla="*/ 189416 w 607639"/>
              <a:gd name="connsiteY82" fmla="*/ 289898 h 606722"/>
              <a:gd name="connsiteX83" fmla="*/ 201697 w 607639"/>
              <a:gd name="connsiteY83" fmla="*/ 203877 h 606722"/>
              <a:gd name="connsiteX84" fmla="*/ 158801 w 607639"/>
              <a:gd name="connsiteY84" fmla="*/ 182372 h 606722"/>
              <a:gd name="connsiteX85" fmla="*/ 448659 w 607639"/>
              <a:gd name="connsiteY85" fmla="*/ 182105 h 606722"/>
              <a:gd name="connsiteX86" fmla="*/ 405852 w 607639"/>
              <a:gd name="connsiteY86" fmla="*/ 203699 h 606722"/>
              <a:gd name="connsiteX87" fmla="*/ 418134 w 607639"/>
              <a:gd name="connsiteY87" fmla="*/ 289898 h 606722"/>
              <a:gd name="connsiteX88" fmla="*/ 492356 w 607639"/>
              <a:gd name="connsiteY88" fmla="*/ 289898 h 606722"/>
              <a:gd name="connsiteX89" fmla="*/ 448659 w 607639"/>
              <a:gd name="connsiteY89" fmla="*/ 182105 h 606722"/>
              <a:gd name="connsiteX90" fmla="*/ 571421 w 607639"/>
              <a:gd name="connsiteY90" fmla="*/ 167779 h 606722"/>
              <a:gd name="connsiteX91" fmla="*/ 579074 w 607639"/>
              <a:gd name="connsiteY91" fmla="*/ 174723 h 606722"/>
              <a:gd name="connsiteX92" fmla="*/ 607639 w 607639"/>
              <a:gd name="connsiteY92" fmla="*/ 303340 h 606722"/>
              <a:gd name="connsiteX93" fmla="*/ 599897 w 607639"/>
              <a:gd name="connsiteY93" fmla="*/ 371783 h 606722"/>
              <a:gd name="connsiteX94" fmla="*/ 586727 w 607639"/>
              <a:gd name="connsiteY94" fmla="*/ 382182 h 606722"/>
              <a:gd name="connsiteX95" fmla="*/ 583701 w 607639"/>
              <a:gd name="connsiteY95" fmla="*/ 381915 h 606722"/>
              <a:gd name="connsiteX96" fmla="*/ 573556 w 607639"/>
              <a:gd name="connsiteY96" fmla="*/ 365738 h 606722"/>
              <a:gd name="connsiteX97" fmla="*/ 580586 w 607639"/>
              <a:gd name="connsiteY97" fmla="*/ 303340 h 606722"/>
              <a:gd name="connsiteX98" fmla="*/ 554602 w 607639"/>
              <a:gd name="connsiteY98" fmla="*/ 186189 h 606722"/>
              <a:gd name="connsiteX99" fmla="*/ 561098 w 607639"/>
              <a:gd name="connsiteY99" fmla="*/ 168234 h 606722"/>
              <a:gd name="connsiteX100" fmla="*/ 571421 w 607639"/>
              <a:gd name="connsiteY100" fmla="*/ 167779 h 606722"/>
              <a:gd name="connsiteX101" fmla="*/ 370165 w 607639"/>
              <a:gd name="connsiteY101" fmla="*/ 126476 h 606722"/>
              <a:gd name="connsiteX102" fmla="*/ 397665 w 607639"/>
              <a:gd name="connsiteY102" fmla="*/ 178017 h 606722"/>
              <a:gd name="connsiteX103" fmla="*/ 429436 w 607639"/>
              <a:gd name="connsiteY103" fmla="*/ 162288 h 606722"/>
              <a:gd name="connsiteX104" fmla="*/ 370165 w 607639"/>
              <a:gd name="connsiteY104" fmla="*/ 126476 h 606722"/>
              <a:gd name="connsiteX105" fmla="*/ 237384 w 607639"/>
              <a:gd name="connsiteY105" fmla="*/ 126476 h 606722"/>
              <a:gd name="connsiteX106" fmla="*/ 178024 w 607639"/>
              <a:gd name="connsiteY106" fmla="*/ 162466 h 606722"/>
              <a:gd name="connsiteX107" fmla="*/ 209885 w 607639"/>
              <a:gd name="connsiteY107" fmla="*/ 178106 h 606722"/>
              <a:gd name="connsiteX108" fmla="*/ 237384 w 607639"/>
              <a:gd name="connsiteY108" fmla="*/ 126476 h 606722"/>
              <a:gd name="connsiteX109" fmla="*/ 290069 w 607639"/>
              <a:gd name="connsiteY109" fmla="*/ 117145 h 606722"/>
              <a:gd name="connsiteX110" fmla="*/ 244415 w 607639"/>
              <a:gd name="connsiteY110" fmla="*/ 166376 h 606722"/>
              <a:gd name="connsiteX111" fmla="*/ 235604 w 607639"/>
              <a:gd name="connsiteY111" fmla="*/ 186637 h 606722"/>
              <a:gd name="connsiteX112" fmla="*/ 290069 w 607639"/>
              <a:gd name="connsiteY112" fmla="*/ 195168 h 606722"/>
              <a:gd name="connsiteX113" fmla="*/ 317035 w 607639"/>
              <a:gd name="connsiteY113" fmla="*/ 117056 h 606722"/>
              <a:gd name="connsiteX114" fmla="*/ 317035 w 607639"/>
              <a:gd name="connsiteY114" fmla="*/ 195168 h 606722"/>
              <a:gd name="connsiteX115" fmla="*/ 371945 w 607639"/>
              <a:gd name="connsiteY115" fmla="*/ 186548 h 606722"/>
              <a:gd name="connsiteX116" fmla="*/ 363223 w 607639"/>
              <a:gd name="connsiteY116" fmla="*/ 166376 h 606722"/>
              <a:gd name="connsiteX117" fmla="*/ 317035 w 607639"/>
              <a:gd name="connsiteY117" fmla="*/ 117056 h 606722"/>
              <a:gd name="connsiteX118" fmla="*/ 534306 w 607639"/>
              <a:gd name="connsiteY118" fmla="*/ 111657 h 606722"/>
              <a:gd name="connsiteX119" fmla="*/ 543294 w 607639"/>
              <a:gd name="connsiteY119" fmla="*/ 116706 h 606722"/>
              <a:gd name="connsiteX120" fmla="*/ 546590 w 607639"/>
              <a:gd name="connsiteY120" fmla="*/ 120968 h 606722"/>
              <a:gd name="connsiteX121" fmla="*/ 543917 w 607639"/>
              <a:gd name="connsiteY121" fmla="*/ 139790 h 606722"/>
              <a:gd name="connsiteX122" fmla="*/ 535810 w 607639"/>
              <a:gd name="connsiteY122" fmla="*/ 142542 h 606722"/>
              <a:gd name="connsiteX123" fmla="*/ 525029 w 607639"/>
              <a:gd name="connsiteY123" fmla="*/ 137215 h 606722"/>
              <a:gd name="connsiteX124" fmla="*/ 522000 w 607639"/>
              <a:gd name="connsiteY124" fmla="*/ 133309 h 606722"/>
              <a:gd name="connsiteX125" fmla="*/ 524316 w 607639"/>
              <a:gd name="connsiteY125" fmla="*/ 114398 h 606722"/>
              <a:gd name="connsiteX126" fmla="*/ 534306 w 607639"/>
              <a:gd name="connsiteY126" fmla="*/ 111657 h 606722"/>
              <a:gd name="connsiteX127" fmla="*/ 303775 w 607639"/>
              <a:gd name="connsiteY127" fmla="*/ 87642 h 606722"/>
              <a:gd name="connsiteX128" fmla="*/ 460762 w 607639"/>
              <a:gd name="connsiteY128" fmla="*/ 155090 h 606722"/>
              <a:gd name="connsiteX129" fmla="*/ 519855 w 607639"/>
              <a:gd name="connsiteY129" fmla="*/ 303316 h 606722"/>
              <a:gd name="connsiteX130" fmla="*/ 460673 w 607639"/>
              <a:gd name="connsiteY130" fmla="*/ 451542 h 606722"/>
              <a:gd name="connsiteX131" fmla="*/ 303775 w 607639"/>
              <a:gd name="connsiteY131" fmla="*/ 519079 h 606722"/>
              <a:gd name="connsiteX132" fmla="*/ 146698 w 607639"/>
              <a:gd name="connsiteY132" fmla="*/ 451364 h 606722"/>
              <a:gd name="connsiteX133" fmla="*/ 87783 w 607639"/>
              <a:gd name="connsiteY133" fmla="*/ 303316 h 606722"/>
              <a:gd name="connsiteX134" fmla="*/ 146698 w 607639"/>
              <a:gd name="connsiteY134" fmla="*/ 155357 h 606722"/>
              <a:gd name="connsiteX135" fmla="*/ 303775 w 607639"/>
              <a:gd name="connsiteY135" fmla="*/ 87642 h 606722"/>
              <a:gd name="connsiteX136" fmla="*/ 303766 w 607639"/>
              <a:gd name="connsiteY136" fmla="*/ 0 h 606722"/>
              <a:gd name="connsiteX137" fmla="*/ 496263 w 607639"/>
              <a:gd name="connsiteY137" fmla="*/ 68600 h 606722"/>
              <a:gd name="connsiteX138" fmla="*/ 498132 w 607639"/>
              <a:gd name="connsiteY138" fmla="*/ 87616 h 606722"/>
              <a:gd name="connsiteX139" fmla="*/ 479087 w 607639"/>
              <a:gd name="connsiteY139" fmla="*/ 89482 h 606722"/>
              <a:gd name="connsiteX140" fmla="*/ 303766 w 607639"/>
              <a:gd name="connsiteY140" fmla="*/ 26925 h 606722"/>
              <a:gd name="connsiteX141" fmla="*/ 130402 w 607639"/>
              <a:gd name="connsiteY141" fmla="*/ 87972 h 606722"/>
              <a:gd name="connsiteX142" fmla="*/ 145620 w 607639"/>
              <a:gd name="connsiteY142" fmla="*/ 88150 h 606722"/>
              <a:gd name="connsiteX143" fmla="*/ 158969 w 607639"/>
              <a:gd name="connsiteY143" fmla="*/ 101834 h 606722"/>
              <a:gd name="connsiteX144" fmla="*/ 145442 w 607639"/>
              <a:gd name="connsiteY144" fmla="*/ 115163 h 606722"/>
              <a:gd name="connsiteX145" fmla="*/ 145264 w 607639"/>
              <a:gd name="connsiteY145" fmla="*/ 115163 h 606722"/>
              <a:gd name="connsiteX146" fmla="*/ 94803 w 607639"/>
              <a:gd name="connsiteY146" fmla="*/ 114363 h 606722"/>
              <a:gd name="connsiteX147" fmla="*/ 84569 w 607639"/>
              <a:gd name="connsiteY147" fmla="*/ 109387 h 606722"/>
              <a:gd name="connsiteX148" fmla="*/ 81810 w 607639"/>
              <a:gd name="connsiteY148" fmla="*/ 98280 h 606722"/>
              <a:gd name="connsiteX149" fmla="*/ 91511 w 607639"/>
              <a:gd name="connsiteY149" fmla="*/ 48873 h 606722"/>
              <a:gd name="connsiteX150" fmla="*/ 107352 w 607639"/>
              <a:gd name="connsiteY150" fmla="*/ 38299 h 606722"/>
              <a:gd name="connsiteX151" fmla="*/ 118031 w 607639"/>
              <a:gd name="connsiteY151" fmla="*/ 54116 h 606722"/>
              <a:gd name="connsiteX152" fmla="*/ 115895 w 607639"/>
              <a:gd name="connsiteY152" fmla="*/ 65046 h 606722"/>
              <a:gd name="connsiteX153" fmla="*/ 303766 w 607639"/>
              <a:gd name="connsiteY153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607639" h="606722">
                <a:moveTo>
                  <a:pt x="105289" y="501823"/>
                </a:moveTo>
                <a:cubicBezTo>
                  <a:pt x="108748" y="501712"/>
                  <a:pt x="112263" y="502911"/>
                  <a:pt x="115021" y="505443"/>
                </a:cubicBezTo>
                <a:cubicBezTo>
                  <a:pt x="117602" y="507929"/>
                  <a:pt x="120360" y="510327"/>
                  <a:pt x="123118" y="512725"/>
                </a:cubicBezTo>
                <a:cubicBezTo>
                  <a:pt x="128724" y="517610"/>
                  <a:pt x="129347" y="526137"/>
                  <a:pt x="124542" y="531732"/>
                </a:cubicBezTo>
                <a:cubicBezTo>
                  <a:pt x="121873" y="534840"/>
                  <a:pt x="118046" y="536439"/>
                  <a:pt x="114309" y="536439"/>
                </a:cubicBezTo>
                <a:cubicBezTo>
                  <a:pt x="111195" y="536439"/>
                  <a:pt x="107992" y="535285"/>
                  <a:pt x="105500" y="533153"/>
                </a:cubicBezTo>
                <a:cubicBezTo>
                  <a:pt x="102475" y="530577"/>
                  <a:pt x="99449" y="527824"/>
                  <a:pt x="96602" y="525160"/>
                </a:cubicBezTo>
                <a:cubicBezTo>
                  <a:pt x="91085" y="520097"/>
                  <a:pt x="90818" y="511571"/>
                  <a:pt x="95890" y="506064"/>
                </a:cubicBezTo>
                <a:cubicBezTo>
                  <a:pt x="98426" y="503355"/>
                  <a:pt x="101830" y="501934"/>
                  <a:pt x="105289" y="501823"/>
                </a:cubicBezTo>
                <a:close/>
                <a:moveTo>
                  <a:pt x="462885" y="492424"/>
                </a:moveTo>
                <a:lnTo>
                  <a:pt x="513258" y="493135"/>
                </a:lnTo>
                <a:cubicBezTo>
                  <a:pt x="517263" y="493224"/>
                  <a:pt x="521001" y="495090"/>
                  <a:pt x="523582" y="498201"/>
                </a:cubicBezTo>
                <a:cubicBezTo>
                  <a:pt x="526074" y="501312"/>
                  <a:pt x="527053" y="505311"/>
                  <a:pt x="526341" y="509222"/>
                </a:cubicBezTo>
                <a:lnTo>
                  <a:pt x="516551" y="558639"/>
                </a:lnTo>
                <a:cubicBezTo>
                  <a:pt x="515305" y="565038"/>
                  <a:pt x="509698" y="569571"/>
                  <a:pt x="503379" y="569571"/>
                </a:cubicBezTo>
                <a:cubicBezTo>
                  <a:pt x="502489" y="569571"/>
                  <a:pt x="501599" y="569482"/>
                  <a:pt x="500709" y="569304"/>
                </a:cubicBezTo>
                <a:cubicBezTo>
                  <a:pt x="493411" y="567882"/>
                  <a:pt x="488605" y="560772"/>
                  <a:pt x="490118" y="553484"/>
                </a:cubicBezTo>
                <a:lnTo>
                  <a:pt x="492521" y="540952"/>
                </a:lnTo>
                <a:cubicBezTo>
                  <a:pt x="438944" y="583525"/>
                  <a:pt x="372817" y="606722"/>
                  <a:pt x="303754" y="606722"/>
                </a:cubicBezTo>
                <a:cubicBezTo>
                  <a:pt x="261568" y="606722"/>
                  <a:pt x="220718" y="598190"/>
                  <a:pt x="182359" y="581481"/>
                </a:cubicBezTo>
                <a:cubicBezTo>
                  <a:pt x="175506" y="578548"/>
                  <a:pt x="172391" y="570548"/>
                  <a:pt x="175417" y="563705"/>
                </a:cubicBezTo>
                <a:cubicBezTo>
                  <a:pt x="178354" y="556950"/>
                  <a:pt x="186364" y="553839"/>
                  <a:pt x="193217" y="556772"/>
                </a:cubicBezTo>
                <a:cubicBezTo>
                  <a:pt x="228105" y="571971"/>
                  <a:pt x="265306" y="579703"/>
                  <a:pt x="303754" y="579703"/>
                </a:cubicBezTo>
                <a:cubicBezTo>
                  <a:pt x="366854" y="579703"/>
                  <a:pt x="427285" y="558461"/>
                  <a:pt x="476146" y="519532"/>
                </a:cubicBezTo>
                <a:lnTo>
                  <a:pt x="462440" y="519354"/>
                </a:lnTo>
                <a:cubicBezTo>
                  <a:pt x="454964" y="519265"/>
                  <a:pt x="449090" y="513133"/>
                  <a:pt x="449179" y="505667"/>
                </a:cubicBezTo>
                <a:cubicBezTo>
                  <a:pt x="449268" y="498201"/>
                  <a:pt x="455409" y="492335"/>
                  <a:pt x="462885" y="492424"/>
                </a:cubicBezTo>
                <a:close/>
                <a:moveTo>
                  <a:pt x="397665" y="428704"/>
                </a:moveTo>
                <a:cubicBezTo>
                  <a:pt x="390100" y="448787"/>
                  <a:pt x="380845" y="466116"/>
                  <a:pt x="370165" y="480245"/>
                </a:cubicBezTo>
                <a:cubicBezTo>
                  <a:pt x="391791" y="472159"/>
                  <a:pt x="411815" y="460073"/>
                  <a:pt x="429436" y="444344"/>
                </a:cubicBezTo>
                <a:cubicBezTo>
                  <a:pt x="419379" y="438390"/>
                  <a:pt x="408789" y="433147"/>
                  <a:pt x="397665" y="428704"/>
                </a:cubicBezTo>
                <a:close/>
                <a:moveTo>
                  <a:pt x="209885" y="428526"/>
                </a:moveTo>
                <a:cubicBezTo>
                  <a:pt x="198760" y="432969"/>
                  <a:pt x="187992" y="438212"/>
                  <a:pt x="178024" y="444166"/>
                </a:cubicBezTo>
                <a:cubicBezTo>
                  <a:pt x="195645" y="459984"/>
                  <a:pt x="215758" y="472070"/>
                  <a:pt x="237384" y="480245"/>
                </a:cubicBezTo>
                <a:cubicBezTo>
                  <a:pt x="226705" y="466116"/>
                  <a:pt x="217449" y="448698"/>
                  <a:pt x="209885" y="428526"/>
                </a:cubicBezTo>
                <a:close/>
                <a:moveTo>
                  <a:pt x="317035" y="411553"/>
                </a:moveTo>
                <a:lnTo>
                  <a:pt x="317035" y="489665"/>
                </a:lnTo>
                <a:cubicBezTo>
                  <a:pt x="333855" y="483622"/>
                  <a:pt x="350141" y="466383"/>
                  <a:pt x="363223" y="440345"/>
                </a:cubicBezTo>
                <a:cubicBezTo>
                  <a:pt x="366338" y="433947"/>
                  <a:pt x="369275" y="427193"/>
                  <a:pt x="371945" y="420173"/>
                </a:cubicBezTo>
                <a:cubicBezTo>
                  <a:pt x="354413" y="415374"/>
                  <a:pt x="335991" y="412442"/>
                  <a:pt x="317035" y="411553"/>
                </a:cubicBezTo>
                <a:close/>
                <a:moveTo>
                  <a:pt x="290069" y="411553"/>
                </a:moveTo>
                <a:cubicBezTo>
                  <a:pt x="271380" y="412442"/>
                  <a:pt x="253047" y="415374"/>
                  <a:pt x="235604" y="420084"/>
                </a:cubicBezTo>
                <a:cubicBezTo>
                  <a:pt x="238274" y="427193"/>
                  <a:pt x="241211" y="433947"/>
                  <a:pt x="244415" y="440345"/>
                </a:cubicBezTo>
                <a:cubicBezTo>
                  <a:pt x="257319" y="466116"/>
                  <a:pt x="273427" y="483356"/>
                  <a:pt x="290069" y="489487"/>
                </a:cubicBezTo>
                <a:close/>
                <a:moveTo>
                  <a:pt x="418134" y="316824"/>
                </a:moveTo>
                <a:cubicBezTo>
                  <a:pt x="417155" y="347926"/>
                  <a:pt x="412883" y="377074"/>
                  <a:pt x="405852" y="402933"/>
                </a:cubicBezTo>
                <a:cubicBezTo>
                  <a:pt x="420981" y="408887"/>
                  <a:pt x="435399" y="416085"/>
                  <a:pt x="448659" y="424527"/>
                </a:cubicBezTo>
                <a:cubicBezTo>
                  <a:pt x="474290" y="394047"/>
                  <a:pt x="489508" y="356546"/>
                  <a:pt x="492356" y="316824"/>
                </a:cubicBezTo>
                <a:close/>
                <a:moveTo>
                  <a:pt x="317035" y="316824"/>
                </a:moveTo>
                <a:lnTo>
                  <a:pt x="317035" y="384538"/>
                </a:lnTo>
                <a:cubicBezTo>
                  <a:pt x="338750" y="385516"/>
                  <a:pt x="359931" y="388893"/>
                  <a:pt x="380133" y="394491"/>
                </a:cubicBezTo>
                <a:cubicBezTo>
                  <a:pt x="386451" y="370675"/>
                  <a:pt x="390189" y="344372"/>
                  <a:pt x="391168" y="316824"/>
                </a:cubicBezTo>
                <a:close/>
                <a:moveTo>
                  <a:pt x="216470" y="316824"/>
                </a:moveTo>
                <a:cubicBezTo>
                  <a:pt x="217360" y="344283"/>
                  <a:pt x="221098" y="370587"/>
                  <a:pt x="227417" y="394402"/>
                </a:cubicBezTo>
                <a:cubicBezTo>
                  <a:pt x="247441" y="388893"/>
                  <a:pt x="268533" y="385516"/>
                  <a:pt x="290069" y="384538"/>
                </a:cubicBezTo>
                <a:lnTo>
                  <a:pt x="290069" y="316824"/>
                </a:lnTo>
                <a:close/>
                <a:moveTo>
                  <a:pt x="115283" y="316824"/>
                </a:moveTo>
                <a:cubicBezTo>
                  <a:pt x="118042" y="356457"/>
                  <a:pt x="133260" y="393869"/>
                  <a:pt x="158801" y="424350"/>
                </a:cubicBezTo>
                <a:cubicBezTo>
                  <a:pt x="172151" y="415907"/>
                  <a:pt x="186479" y="408709"/>
                  <a:pt x="201697" y="402844"/>
                </a:cubicBezTo>
                <a:cubicBezTo>
                  <a:pt x="194666" y="376896"/>
                  <a:pt x="190395" y="347837"/>
                  <a:pt x="189416" y="316824"/>
                </a:cubicBezTo>
                <a:close/>
                <a:moveTo>
                  <a:pt x="23941" y="224817"/>
                </a:moveTo>
                <a:cubicBezTo>
                  <a:pt x="31238" y="226505"/>
                  <a:pt x="35777" y="233704"/>
                  <a:pt x="34086" y="240991"/>
                </a:cubicBezTo>
                <a:cubicBezTo>
                  <a:pt x="29369" y="261343"/>
                  <a:pt x="26966" y="282317"/>
                  <a:pt x="26966" y="303291"/>
                </a:cubicBezTo>
                <a:cubicBezTo>
                  <a:pt x="26966" y="351726"/>
                  <a:pt x="39693" y="399361"/>
                  <a:pt x="63723" y="441042"/>
                </a:cubicBezTo>
                <a:cubicBezTo>
                  <a:pt x="67461" y="447441"/>
                  <a:pt x="65236" y="455706"/>
                  <a:pt x="58828" y="459439"/>
                </a:cubicBezTo>
                <a:cubicBezTo>
                  <a:pt x="56692" y="460683"/>
                  <a:pt x="54378" y="461216"/>
                  <a:pt x="52064" y="461216"/>
                </a:cubicBezTo>
                <a:cubicBezTo>
                  <a:pt x="47347" y="461216"/>
                  <a:pt x="42808" y="458817"/>
                  <a:pt x="40316" y="454462"/>
                </a:cubicBezTo>
                <a:cubicBezTo>
                  <a:pt x="13973" y="408693"/>
                  <a:pt x="0" y="356436"/>
                  <a:pt x="0" y="303291"/>
                </a:cubicBezTo>
                <a:cubicBezTo>
                  <a:pt x="0" y="280273"/>
                  <a:pt x="2581" y="257255"/>
                  <a:pt x="7743" y="234948"/>
                </a:cubicBezTo>
                <a:cubicBezTo>
                  <a:pt x="9434" y="227661"/>
                  <a:pt x="16643" y="223128"/>
                  <a:pt x="23941" y="224817"/>
                </a:cubicBezTo>
                <a:close/>
                <a:moveTo>
                  <a:pt x="227417" y="212319"/>
                </a:moveTo>
                <a:cubicBezTo>
                  <a:pt x="221098" y="236046"/>
                  <a:pt x="217360" y="262350"/>
                  <a:pt x="216470" y="289898"/>
                </a:cubicBezTo>
                <a:lnTo>
                  <a:pt x="290069" y="289898"/>
                </a:lnTo>
                <a:lnTo>
                  <a:pt x="290069" y="222183"/>
                </a:lnTo>
                <a:cubicBezTo>
                  <a:pt x="268533" y="221117"/>
                  <a:pt x="247441" y="217829"/>
                  <a:pt x="227417" y="212319"/>
                </a:cubicBezTo>
                <a:close/>
                <a:moveTo>
                  <a:pt x="380133" y="212230"/>
                </a:moveTo>
                <a:cubicBezTo>
                  <a:pt x="359931" y="217829"/>
                  <a:pt x="338750" y="221117"/>
                  <a:pt x="317035" y="222183"/>
                </a:cubicBezTo>
                <a:lnTo>
                  <a:pt x="317035" y="289898"/>
                </a:lnTo>
                <a:lnTo>
                  <a:pt x="391168" y="289898"/>
                </a:lnTo>
                <a:cubicBezTo>
                  <a:pt x="390189" y="262350"/>
                  <a:pt x="386451" y="235957"/>
                  <a:pt x="380133" y="212230"/>
                </a:cubicBezTo>
                <a:close/>
                <a:moveTo>
                  <a:pt x="158801" y="182372"/>
                </a:moveTo>
                <a:cubicBezTo>
                  <a:pt x="133260" y="212852"/>
                  <a:pt x="118042" y="250264"/>
                  <a:pt x="115283" y="289898"/>
                </a:cubicBezTo>
                <a:lnTo>
                  <a:pt x="189416" y="289898"/>
                </a:lnTo>
                <a:cubicBezTo>
                  <a:pt x="190395" y="258795"/>
                  <a:pt x="194666" y="229736"/>
                  <a:pt x="201697" y="203877"/>
                </a:cubicBezTo>
                <a:cubicBezTo>
                  <a:pt x="186479" y="198012"/>
                  <a:pt x="172151" y="190814"/>
                  <a:pt x="158801" y="182372"/>
                </a:cubicBezTo>
                <a:close/>
                <a:moveTo>
                  <a:pt x="448659" y="182105"/>
                </a:moveTo>
                <a:cubicBezTo>
                  <a:pt x="435399" y="190636"/>
                  <a:pt x="420981" y="197834"/>
                  <a:pt x="405852" y="203699"/>
                </a:cubicBezTo>
                <a:cubicBezTo>
                  <a:pt x="412883" y="229648"/>
                  <a:pt x="417155" y="258795"/>
                  <a:pt x="418134" y="289898"/>
                </a:cubicBezTo>
                <a:lnTo>
                  <a:pt x="492356" y="289898"/>
                </a:lnTo>
                <a:cubicBezTo>
                  <a:pt x="489508" y="250175"/>
                  <a:pt x="474290" y="212674"/>
                  <a:pt x="448659" y="182105"/>
                </a:cubicBezTo>
                <a:close/>
                <a:moveTo>
                  <a:pt x="571421" y="167779"/>
                </a:moveTo>
                <a:cubicBezTo>
                  <a:pt x="574669" y="168945"/>
                  <a:pt x="577472" y="171345"/>
                  <a:pt x="579074" y="174723"/>
                </a:cubicBezTo>
                <a:cubicBezTo>
                  <a:pt x="598028" y="215166"/>
                  <a:pt x="607639" y="258453"/>
                  <a:pt x="607639" y="303340"/>
                </a:cubicBezTo>
                <a:cubicBezTo>
                  <a:pt x="607639" y="326451"/>
                  <a:pt x="604969" y="349472"/>
                  <a:pt x="599897" y="371783"/>
                </a:cubicBezTo>
                <a:cubicBezTo>
                  <a:pt x="598384" y="378005"/>
                  <a:pt x="592867" y="382182"/>
                  <a:pt x="586727" y="382182"/>
                </a:cubicBezTo>
                <a:cubicBezTo>
                  <a:pt x="585748" y="382182"/>
                  <a:pt x="584680" y="382093"/>
                  <a:pt x="583701" y="381915"/>
                </a:cubicBezTo>
                <a:cubicBezTo>
                  <a:pt x="576404" y="380227"/>
                  <a:pt x="571866" y="372938"/>
                  <a:pt x="573556" y="365738"/>
                </a:cubicBezTo>
                <a:cubicBezTo>
                  <a:pt x="578273" y="345383"/>
                  <a:pt x="580586" y="324406"/>
                  <a:pt x="580586" y="303340"/>
                </a:cubicBezTo>
                <a:cubicBezTo>
                  <a:pt x="580586" y="262364"/>
                  <a:pt x="571866" y="222988"/>
                  <a:pt x="554602" y="186189"/>
                </a:cubicBezTo>
                <a:cubicBezTo>
                  <a:pt x="551398" y="179434"/>
                  <a:pt x="554335" y="171434"/>
                  <a:pt x="561098" y="168234"/>
                </a:cubicBezTo>
                <a:cubicBezTo>
                  <a:pt x="564479" y="166679"/>
                  <a:pt x="568173" y="166612"/>
                  <a:pt x="571421" y="167779"/>
                </a:cubicBezTo>
                <a:close/>
                <a:moveTo>
                  <a:pt x="370165" y="126476"/>
                </a:moveTo>
                <a:cubicBezTo>
                  <a:pt x="380845" y="140516"/>
                  <a:pt x="390100" y="157934"/>
                  <a:pt x="397665" y="178017"/>
                </a:cubicBezTo>
                <a:cubicBezTo>
                  <a:pt x="408789" y="173574"/>
                  <a:pt x="419379" y="168331"/>
                  <a:pt x="429436" y="162288"/>
                </a:cubicBezTo>
                <a:cubicBezTo>
                  <a:pt x="411815" y="146648"/>
                  <a:pt x="391791" y="134563"/>
                  <a:pt x="370165" y="126476"/>
                </a:cubicBezTo>
                <a:close/>
                <a:moveTo>
                  <a:pt x="237384" y="126476"/>
                </a:moveTo>
                <a:cubicBezTo>
                  <a:pt x="215758" y="134563"/>
                  <a:pt x="195645" y="146737"/>
                  <a:pt x="178024" y="162466"/>
                </a:cubicBezTo>
                <a:cubicBezTo>
                  <a:pt x="187992" y="168509"/>
                  <a:pt x="198760" y="173752"/>
                  <a:pt x="209885" y="178106"/>
                </a:cubicBezTo>
                <a:cubicBezTo>
                  <a:pt x="217449" y="158023"/>
                  <a:pt x="226705" y="140605"/>
                  <a:pt x="237384" y="126476"/>
                </a:cubicBezTo>
                <a:close/>
                <a:moveTo>
                  <a:pt x="290069" y="117145"/>
                </a:moveTo>
                <a:cubicBezTo>
                  <a:pt x="273427" y="123366"/>
                  <a:pt x="257319" y="140516"/>
                  <a:pt x="244415" y="166376"/>
                </a:cubicBezTo>
                <a:cubicBezTo>
                  <a:pt x="241211" y="172774"/>
                  <a:pt x="238274" y="179528"/>
                  <a:pt x="235604" y="186637"/>
                </a:cubicBezTo>
                <a:cubicBezTo>
                  <a:pt x="253047" y="191347"/>
                  <a:pt x="271380" y="194191"/>
                  <a:pt x="290069" y="195168"/>
                </a:cubicBezTo>
                <a:close/>
                <a:moveTo>
                  <a:pt x="317035" y="117056"/>
                </a:moveTo>
                <a:lnTo>
                  <a:pt x="317035" y="195168"/>
                </a:lnTo>
                <a:cubicBezTo>
                  <a:pt x="335991" y="194191"/>
                  <a:pt x="354413" y="191258"/>
                  <a:pt x="371945" y="186548"/>
                </a:cubicBezTo>
                <a:cubicBezTo>
                  <a:pt x="369275" y="179439"/>
                  <a:pt x="366338" y="172685"/>
                  <a:pt x="363223" y="166376"/>
                </a:cubicBezTo>
                <a:cubicBezTo>
                  <a:pt x="350141" y="140339"/>
                  <a:pt x="333855" y="123099"/>
                  <a:pt x="317035" y="117056"/>
                </a:cubicBezTo>
                <a:close/>
                <a:moveTo>
                  <a:pt x="534306" y="111657"/>
                </a:moveTo>
                <a:cubicBezTo>
                  <a:pt x="537748" y="112067"/>
                  <a:pt x="541022" y="113777"/>
                  <a:pt x="543294" y="116706"/>
                </a:cubicBezTo>
                <a:cubicBezTo>
                  <a:pt x="544452" y="118127"/>
                  <a:pt x="545521" y="119547"/>
                  <a:pt x="546590" y="120968"/>
                </a:cubicBezTo>
                <a:cubicBezTo>
                  <a:pt x="551045" y="126916"/>
                  <a:pt x="549887" y="135351"/>
                  <a:pt x="543917" y="139790"/>
                </a:cubicBezTo>
                <a:cubicBezTo>
                  <a:pt x="541512" y="141654"/>
                  <a:pt x="538661" y="142542"/>
                  <a:pt x="535810" y="142542"/>
                </a:cubicBezTo>
                <a:cubicBezTo>
                  <a:pt x="531711" y="142542"/>
                  <a:pt x="527613" y="140678"/>
                  <a:pt x="525029" y="137215"/>
                </a:cubicBezTo>
                <a:cubicBezTo>
                  <a:pt x="524049" y="135883"/>
                  <a:pt x="523069" y="134640"/>
                  <a:pt x="522000" y="133309"/>
                </a:cubicBezTo>
                <a:cubicBezTo>
                  <a:pt x="517456" y="127449"/>
                  <a:pt x="518436" y="119015"/>
                  <a:pt x="524316" y="114398"/>
                </a:cubicBezTo>
                <a:cubicBezTo>
                  <a:pt x="527257" y="112134"/>
                  <a:pt x="530865" y="111246"/>
                  <a:pt x="534306" y="111657"/>
                </a:cubicBezTo>
                <a:close/>
                <a:moveTo>
                  <a:pt x="303775" y="87642"/>
                </a:moveTo>
                <a:cubicBezTo>
                  <a:pt x="363757" y="87642"/>
                  <a:pt x="419468" y="111636"/>
                  <a:pt x="460762" y="155090"/>
                </a:cubicBezTo>
                <a:cubicBezTo>
                  <a:pt x="498852" y="195346"/>
                  <a:pt x="519855" y="247954"/>
                  <a:pt x="519855" y="303316"/>
                </a:cubicBezTo>
                <a:cubicBezTo>
                  <a:pt x="519855" y="358679"/>
                  <a:pt x="498852" y="411375"/>
                  <a:pt x="460673" y="451542"/>
                </a:cubicBezTo>
                <a:cubicBezTo>
                  <a:pt x="419468" y="495086"/>
                  <a:pt x="363757" y="519079"/>
                  <a:pt x="303775" y="519079"/>
                </a:cubicBezTo>
                <a:cubicBezTo>
                  <a:pt x="243703" y="519079"/>
                  <a:pt x="187903" y="494997"/>
                  <a:pt x="146698" y="451364"/>
                </a:cubicBezTo>
                <a:cubicBezTo>
                  <a:pt x="108697" y="411198"/>
                  <a:pt x="87783" y="358590"/>
                  <a:pt x="87783" y="303316"/>
                </a:cubicBezTo>
                <a:cubicBezTo>
                  <a:pt x="87783" y="248043"/>
                  <a:pt x="108697" y="195524"/>
                  <a:pt x="146698" y="155357"/>
                </a:cubicBezTo>
                <a:cubicBezTo>
                  <a:pt x="187903" y="111724"/>
                  <a:pt x="243703" y="87642"/>
                  <a:pt x="303775" y="87642"/>
                </a:cubicBezTo>
                <a:close/>
                <a:moveTo>
                  <a:pt x="303766" y="0"/>
                </a:moveTo>
                <a:cubicBezTo>
                  <a:pt x="373805" y="0"/>
                  <a:pt x="442154" y="24348"/>
                  <a:pt x="496263" y="68600"/>
                </a:cubicBezTo>
                <a:cubicBezTo>
                  <a:pt x="502048" y="73310"/>
                  <a:pt x="502849" y="81841"/>
                  <a:pt x="498132" y="87616"/>
                </a:cubicBezTo>
                <a:cubicBezTo>
                  <a:pt x="493416" y="93392"/>
                  <a:pt x="484872" y="94192"/>
                  <a:pt x="479087" y="89482"/>
                </a:cubicBezTo>
                <a:cubicBezTo>
                  <a:pt x="429873" y="49140"/>
                  <a:pt x="367576" y="26925"/>
                  <a:pt x="303766" y="26925"/>
                </a:cubicBezTo>
                <a:cubicBezTo>
                  <a:pt x="240312" y="26925"/>
                  <a:pt x="179438" y="48518"/>
                  <a:pt x="130402" y="87972"/>
                </a:cubicBezTo>
                <a:lnTo>
                  <a:pt x="145620" y="88150"/>
                </a:lnTo>
                <a:cubicBezTo>
                  <a:pt x="153096" y="88327"/>
                  <a:pt x="159058" y="94459"/>
                  <a:pt x="158969" y="101834"/>
                </a:cubicBezTo>
                <a:cubicBezTo>
                  <a:pt x="158791" y="109209"/>
                  <a:pt x="152829" y="115163"/>
                  <a:pt x="145442" y="115163"/>
                </a:cubicBezTo>
                <a:cubicBezTo>
                  <a:pt x="145353" y="115163"/>
                  <a:pt x="145264" y="115163"/>
                  <a:pt x="145264" y="115163"/>
                </a:cubicBezTo>
                <a:lnTo>
                  <a:pt x="94803" y="114363"/>
                </a:lnTo>
                <a:cubicBezTo>
                  <a:pt x="90799" y="114363"/>
                  <a:pt x="87061" y="112497"/>
                  <a:pt x="84569" y="109387"/>
                </a:cubicBezTo>
                <a:cubicBezTo>
                  <a:pt x="81988" y="106277"/>
                  <a:pt x="81009" y="102190"/>
                  <a:pt x="81810" y="98280"/>
                </a:cubicBezTo>
                <a:lnTo>
                  <a:pt x="91511" y="48873"/>
                </a:lnTo>
                <a:cubicBezTo>
                  <a:pt x="92935" y="41587"/>
                  <a:pt x="100054" y="36877"/>
                  <a:pt x="107352" y="38299"/>
                </a:cubicBezTo>
                <a:cubicBezTo>
                  <a:pt x="114650" y="39721"/>
                  <a:pt x="119455" y="46830"/>
                  <a:pt x="118031" y="54116"/>
                </a:cubicBezTo>
                <a:lnTo>
                  <a:pt x="115895" y="65046"/>
                </a:lnTo>
                <a:cubicBezTo>
                  <a:pt x="169293" y="22926"/>
                  <a:pt x="235150" y="0"/>
                  <a:pt x="303766" y="0"/>
                </a:cubicBezTo>
                <a:close/>
              </a:path>
            </a:pathLst>
          </a:custGeom>
          <a:solidFill>
            <a:schemeClr val="tx2">
              <a:lumMod val="90000"/>
              <a:lumOff val="10000"/>
            </a:schemeClr>
          </a:solidFill>
          <a:ln>
            <a:noFill/>
          </a:ln>
        </p:spPr>
      </p:sp>
      <p:sp>
        <p:nvSpPr>
          <p:cNvPr id="10" name="at_170101"/>
          <p:cNvSpPr>
            <a:spLocks noChangeAspect="1"/>
          </p:cNvSpPr>
          <p:nvPr/>
        </p:nvSpPr>
        <p:spPr bwMode="auto">
          <a:xfrm>
            <a:off x="7758857" y="3246559"/>
            <a:ext cx="609685" cy="605172"/>
          </a:xfrm>
          <a:custGeom>
            <a:avLst/>
            <a:gdLst>
              <a:gd name="T0" fmla="*/ 6392 w 6571"/>
              <a:gd name="T1" fmla="*/ 4400 h 6533"/>
              <a:gd name="T2" fmla="*/ 6035 w 6571"/>
              <a:gd name="T3" fmla="*/ 4508 h 6533"/>
              <a:gd name="T4" fmla="*/ 3437 w 6571"/>
              <a:gd name="T5" fmla="*/ 6016 h 6533"/>
              <a:gd name="T6" fmla="*/ 527 w 6571"/>
              <a:gd name="T7" fmla="*/ 3267 h 6533"/>
              <a:gd name="T8" fmla="*/ 3439 w 6571"/>
              <a:gd name="T9" fmla="*/ 517 h 6533"/>
              <a:gd name="T10" fmla="*/ 5429 w 6571"/>
              <a:gd name="T11" fmla="*/ 1395 h 6533"/>
              <a:gd name="T12" fmla="*/ 5717 w 6571"/>
              <a:gd name="T13" fmla="*/ 2909 h 6533"/>
              <a:gd name="T14" fmla="*/ 4827 w 6571"/>
              <a:gd name="T15" fmla="*/ 4232 h 6533"/>
              <a:gd name="T16" fmla="*/ 4179 w 6571"/>
              <a:gd name="T17" fmla="*/ 4407 h 6533"/>
              <a:gd name="T18" fmla="*/ 4488 w 6571"/>
              <a:gd name="T19" fmla="*/ 2931 h 6533"/>
              <a:gd name="T20" fmla="*/ 4851 w 6571"/>
              <a:gd name="T21" fmla="*/ 1547 h 6533"/>
              <a:gd name="T22" fmla="*/ 4665 w 6571"/>
              <a:gd name="T23" fmla="*/ 1229 h 6533"/>
              <a:gd name="T24" fmla="*/ 4341 w 6571"/>
              <a:gd name="T25" fmla="*/ 1411 h 6533"/>
              <a:gd name="T26" fmla="*/ 4211 w 6571"/>
              <a:gd name="T27" fmla="*/ 1893 h 6533"/>
              <a:gd name="T28" fmla="*/ 3419 w 6571"/>
              <a:gd name="T29" fmla="*/ 1188 h 6533"/>
              <a:gd name="T30" fmla="*/ 1352 w 6571"/>
              <a:gd name="T31" fmla="*/ 2584 h 6533"/>
              <a:gd name="T32" fmla="*/ 2219 w 6571"/>
              <a:gd name="T33" fmla="*/ 4892 h 6533"/>
              <a:gd name="T34" fmla="*/ 3643 w 6571"/>
              <a:gd name="T35" fmla="*/ 4505 h 6533"/>
              <a:gd name="T36" fmla="*/ 3832 w 6571"/>
              <a:gd name="T37" fmla="*/ 4873 h 6533"/>
              <a:gd name="T38" fmla="*/ 4996 w 6571"/>
              <a:gd name="T39" fmla="*/ 4729 h 6533"/>
              <a:gd name="T40" fmla="*/ 6228 w 6571"/>
              <a:gd name="T41" fmla="*/ 3033 h 6533"/>
              <a:gd name="T42" fmla="*/ 5843 w 6571"/>
              <a:gd name="T43" fmla="*/ 1076 h 6533"/>
              <a:gd name="T44" fmla="*/ 4733 w 6571"/>
              <a:gd name="T45" fmla="*/ 267 h 6533"/>
              <a:gd name="T46" fmla="*/ 3436 w 6571"/>
              <a:gd name="T47" fmla="*/ 0 h 6533"/>
              <a:gd name="T48" fmla="*/ 1008 w 6571"/>
              <a:gd name="T49" fmla="*/ 953 h 6533"/>
              <a:gd name="T50" fmla="*/ 0 w 6571"/>
              <a:gd name="T51" fmla="*/ 3267 h 6533"/>
              <a:gd name="T52" fmla="*/ 1011 w 6571"/>
              <a:gd name="T53" fmla="*/ 5580 h 6533"/>
              <a:gd name="T54" fmla="*/ 3439 w 6571"/>
              <a:gd name="T55" fmla="*/ 6533 h 6533"/>
              <a:gd name="T56" fmla="*/ 5257 w 6571"/>
              <a:gd name="T57" fmla="*/ 6039 h 6533"/>
              <a:gd name="T58" fmla="*/ 6503 w 6571"/>
              <a:gd name="T59" fmla="*/ 4748 h 6533"/>
              <a:gd name="T60" fmla="*/ 6392 w 6571"/>
              <a:gd name="T61" fmla="*/ 4400 h 6533"/>
              <a:gd name="T62" fmla="*/ 2384 w 6571"/>
              <a:gd name="T63" fmla="*/ 4384 h 6533"/>
              <a:gd name="T64" fmla="*/ 1856 w 6571"/>
              <a:gd name="T65" fmla="*/ 2741 h 6533"/>
              <a:gd name="T66" fmla="*/ 3255 w 6571"/>
              <a:gd name="T67" fmla="*/ 1696 h 6533"/>
              <a:gd name="T68" fmla="*/ 3783 w 6571"/>
              <a:gd name="T69" fmla="*/ 3339 h 6533"/>
              <a:gd name="T70" fmla="*/ 2384 w 6571"/>
              <a:gd name="T71" fmla="*/ 4384 h 65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6571" h="6533">
                <a:moveTo>
                  <a:pt x="6392" y="4400"/>
                </a:moveTo>
                <a:cubicBezTo>
                  <a:pt x="6263" y="4333"/>
                  <a:pt x="6103" y="4383"/>
                  <a:pt x="6035" y="4508"/>
                </a:cubicBezTo>
                <a:cubicBezTo>
                  <a:pt x="5536" y="5437"/>
                  <a:pt x="4540" y="6016"/>
                  <a:pt x="3437" y="6016"/>
                </a:cubicBezTo>
                <a:cubicBezTo>
                  <a:pt x="1833" y="6016"/>
                  <a:pt x="527" y="4783"/>
                  <a:pt x="527" y="3267"/>
                </a:cubicBezTo>
                <a:cubicBezTo>
                  <a:pt x="527" y="1751"/>
                  <a:pt x="1833" y="517"/>
                  <a:pt x="3439" y="517"/>
                </a:cubicBezTo>
                <a:cubicBezTo>
                  <a:pt x="4080" y="517"/>
                  <a:pt x="4944" y="788"/>
                  <a:pt x="5429" y="1395"/>
                </a:cubicBezTo>
                <a:cubicBezTo>
                  <a:pt x="5767" y="1816"/>
                  <a:pt x="5864" y="2325"/>
                  <a:pt x="5717" y="2909"/>
                </a:cubicBezTo>
                <a:cubicBezTo>
                  <a:pt x="5557" y="3549"/>
                  <a:pt x="5257" y="3995"/>
                  <a:pt x="4827" y="4232"/>
                </a:cubicBezTo>
                <a:cubicBezTo>
                  <a:pt x="4572" y="4373"/>
                  <a:pt x="4329" y="4405"/>
                  <a:pt x="4179" y="4407"/>
                </a:cubicBezTo>
                <a:cubicBezTo>
                  <a:pt x="4199" y="4224"/>
                  <a:pt x="4268" y="3819"/>
                  <a:pt x="4488" y="2931"/>
                </a:cubicBezTo>
                <a:cubicBezTo>
                  <a:pt x="4664" y="2220"/>
                  <a:pt x="4849" y="1553"/>
                  <a:pt x="4851" y="1547"/>
                </a:cubicBezTo>
                <a:cubicBezTo>
                  <a:pt x="4889" y="1409"/>
                  <a:pt x="4807" y="1267"/>
                  <a:pt x="4665" y="1229"/>
                </a:cubicBezTo>
                <a:cubicBezTo>
                  <a:pt x="4524" y="1192"/>
                  <a:pt x="4380" y="1273"/>
                  <a:pt x="4341" y="1411"/>
                </a:cubicBezTo>
                <a:cubicBezTo>
                  <a:pt x="4340" y="1415"/>
                  <a:pt x="4287" y="1607"/>
                  <a:pt x="4211" y="1893"/>
                </a:cubicBezTo>
                <a:cubicBezTo>
                  <a:pt x="4043" y="1555"/>
                  <a:pt x="3771" y="1297"/>
                  <a:pt x="3419" y="1188"/>
                </a:cubicBezTo>
                <a:cubicBezTo>
                  <a:pt x="2609" y="936"/>
                  <a:pt x="1684" y="1561"/>
                  <a:pt x="1352" y="2584"/>
                </a:cubicBezTo>
                <a:cubicBezTo>
                  <a:pt x="1021" y="3607"/>
                  <a:pt x="1408" y="4640"/>
                  <a:pt x="2219" y="4892"/>
                </a:cubicBezTo>
                <a:cubicBezTo>
                  <a:pt x="2703" y="5043"/>
                  <a:pt x="3228" y="4880"/>
                  <a:pt x="3643" y="4505"/>
                </a:cubicBezTo>
                <a:cubicBezTo>
                  <a:pt x="3640" y="4612"/>
                  <a:pt x="3655" y="4799"/>
                  <a:pt x="3832" y="4873"/>
                </a:cubicBezTo>
                <a:cubicBezTo>
                  <a:pt x="4025" y="4955"/>
                  <a:pt x="4516" y="4964"/>
                  <a:pt x="4996" y="4729"/>
                </a:cubicBezTo>
                <a:cubicBezTo>
                  <a:pt x="5416" y="4524"/>
                  <a:pt x="5969" y="4064"/>
                  <a:pt x="6228" y="3033"/>
                </a:cubicBezTo>
                <a:cubicBezTo>
                  <a:pt x="6412" y="2299"/>
                  <a:pt x="6279" y="1621"/>
                  <a:pt x="5843" y="1076"/>
                </a:cubicBezTo>
                <a:cubicBezTo>
                  <a:pt x="5572" y="739"/>
                  <a:pt x="5188" y="459"/>
                  <a:pt x="4733" y="267"/>
                </a:cubicBezTo>
                <a:cubicBezTo>
                  <a:pt x="4324" y="95"/>
                  <a:pt x="3863" y="0"/>
                  <a:pt x="3436" y="0"/>
                </a:cubicBezTo>
                <a:cubicBezTo>
                  <a:pt x="2519" y="0"/>
                  <a:pt x="1657" y="339"/>
                  <a:pt x="1008" y="953"/>
                </a:cubicBezTo>
                <a:cubicBezTo>
                  <a:pt x="359" y="1571"/>
                  <a:pt x="0" y="2392"/>
                  <a:pt x="0" y="3267"/>
                </a:cubicBezTo>
                <a:cubicBezTo>
                  <a:pt x="0" y="4141"/>
                  <a:pt x="359" y="4963"/>
                  <a:pt x="1011" y="5580"/>
                </a:cubicBezTo>
                <a:cubicBezTo>
                  <a:pt x="1660" y="6195"/>
                  <a:pt x="2523" y="6533"/>
                  <a:pt x="3439" y="6533"/>
                </a:cubicBezTo>
                <a:cubicBezTo>
                  <a:pt x="4084" y="6533"/>
                  <a:pt x="4713" y="6363"/>
                  <a:pt x="5257" y="6039"/>
                </a:cubicBezTo>
                <a:cubicBezTo>
                  <a:pt x="5788" y="5724"/>
                  <a:pt x="6219" y="5277"/>
                  <a:pt x="6503" y="4748"/>
                </a:cubicBezTo>
                <a:cubicBezTo>
                  <a:pt x="6571" y="4623"/>
                  <a:pt x="6521" y="4467"/>
                  <a:pt x="6392" y="4400"/>
                </a:cubicBezTo>
                <a:close/>
                <a:moveTo>
                  <a:pt x="2384" y="4384"/>
                </a:moveTo>
                <a:cubicBezTo>
                  <a:pt x="1852" y="4219"/>
                  <a:pt x="1616" y="3483"/>
                  <a:pt x="1856" y="2741"/>
                </a:cubicBezTo>
                <a:cubicBezTo>
                  <a:pt x="2096" y="1999"/>
                  <a:pt x="2723" y="1531"/>
                  <a:pt x="3255" y="1696"/>
                </a:cubicBezTo>
                <a:cubicBezTo>
                  <a:pt x="3787" y="1861"/>
                  <a:pt x="4023" y="2597"/>
                  <a:pt x="3783" y="3339"/>
                </a:cubicBezTo>
                <a:cubicBezTo>
                  <a:pt x="3541" y="4081"/>
                  <a:pt x="2916" y="4549"/>
                  <a:pt x="2384" y="4384"/>
                </a:cubicBezTo>
                <a:close/>
              </a:path>
            </a:pathLst>
          </a:custGeom>
          <a:solidFill>
            <a:schemeClr val="tx2">
              <a:lumMod val="90000"/>
              <a:lumOff val="10000"/>
            </a:schemeClr>
          </a:solidFill>
          <a:ln>
            <a:noFill/>
          </a:ln>
        </p:spPr>
      </p:sp>
      <p:sp>
        <p:nvSpPr>
          <p:cNvPr id="11" name="internet-cloud-download_59840"/>
          <p:cNvSpPr>
            <a:spLocks noChangeAspect="1"/>
          </p:cNvSpPr>
          <p:nvPr/>
        </p:nvSpPr>
        <p:spPr bwMode="auto">
          <a:xfrm>
            <a:off x="9028857" y="3246559"/>
            <a:ext cx="609685" cy="506288"/>
          </a:xfrm>
          <a:custGeom>
            <a:avLst/>
            <a:gdLst>
              <a:gd name="connsiteX0" fmla="*/ 273376 w 607686"/>
              <a:gd name="connsiteY0" fmla="*/ 209966 h 504629"/>
              <a:gd name="connsiteX1" fmla="*/ 333774 w 607686"/>
              <a:gd name="connsiteY1" fmla="*/ 209966 h 504629"/>
              <a:gd name="connsiteX2" fmla="*/ 355905 w 607686"/>
              <a:gd name="connsiteY2" fmla="*/ 232066 h 504629"/>
              <a:gd name="connsiteX3" fmla="*/ 355905 w 607686"/>
              <a:gd name="connsiteY3" fmla="*/ 394130 h 504629"/>
              <a:gd name="connsiteX4" fmla="*/ 380341 w 607686"/>
              <a:gd name="connsiteY4" fmla="*/ 394130 h 504629"/>
              <a:gd name="connsiteX5" fmla="*/ 393712 w 607686"/>
              <a:gd name="connsiteY5" fmla="*/ 402418 h 504629"/>
              <a:gd name="connsiteX6" fmla="*/ 391407 w 607686"/>
              <a:gd name="connsiteY6" fmla="*/ 417611 h 504629"/>
              <a:gd name="connsiteX7" fmla="*/ 325937 w 607686"/>
              <a:gd name="connsiteY7" fmla="*/ 494500 h 504629"/>
              <a:gd name="connsiteX8" fmla="*/ 303806 w 607686"/>
              <a:gd name="connsiteY8" fmla="*/ 504629 h 504629"/>
              <a:gd name="connsiteX9" fmla="*/ 281214 w 607686"/>
              <a:gd name="connsiteY9" fmla="*/ 494500 h 504629"/>
              <a:gd name="connsiteX10" fmla="*/ 216205 w 607686"/>
              <a:gd name="connsiteY10" fmla="*/ 417611 h 504629"/>
              <a:gd name="connsiteX11" fmla="*/ 213900 w 607686"/>
              <a:gd name="connsiteY11" fmla="*/ 402418 h 504629"/>
              <a:gd name="connsiteX12" fmla="*/ 226809 w 607686"/>
              <a:gd name="connsiteY12" fmla="*/ 394130 h 504629"/>
              <a:gd name="connsiteX13" fmla="*/ 251245 w 607686"/>
              <a:gd name="connsiteY13" fmla="*/ 394130 h 504629"/>
              <a:gd name="connsiteX14" fmla="*/ 251245 w 607686"/>
              <a:gd name="connsiteY14" fmla="*/ 232066 h 504629"/>
              <a:gd name="connsiteX15" fmla="*/ 273376 w 607686"/>
              <a:gd name="connsiteY15" fmla="*/ 209966 h 504629"/>
              <a:gd name="connsiteX16" fmla="*/ 260503 w 607686"/>
              <a:gd name="connsiteY16" fmla="*/ 0 h 504629"/>
              <a:gd name="connsiteX17" fmla="*/ 350411 w 607686"/>
              <a:gd name="connsiteY17" fmla="*/ 29928 h 504629"/>
              <a:gd name="connsiteX18" fmla="*/ 360093 w 607686"/>
              <a:gd name="connsiteY18" fmla="*/ 32691 h 504629"/>
              <a:gd name="connsiteX19" fmla="*/ 368393 w 607686"/>
              <a:gd name="connsiteY19" fmla="*/ 32691 h 504629"/>
              <a:gd name="connsiteX20" fmla="*/ 474899 w 607686"/>
              <a:gd name="connsiteY20" fmla="*/ 86562 h 504629"/>
              <a:gd name="connsiteX21" fmla="*/ 485965 w 607686"/>
              <a:gd name="connsiteY21" fmla="*/ 92547 h 504629"/>
              <a:gd name="connsiteX22" fmla="*/ 607686 w 607686"/>
              <a:gd name="connsiteY22" fmla="*/ 224692 h 504629"/>
              <a:gd name="connsiteX23" fmla="*/ 474899 w 607686"/>
              <a:gd name="connsiteY23" fmla="*/ 357297 h 504629"/>
              <a:gd name="connsiteX24" fmla="*/ 380841 w 607686"/>
              <a:gd name="connsiteY24" fmla="*/ 357297 h 504629"/>
              <a:gd name="connsiteX25" fmla="*/ 380841 w 607686"/>
              <a:gd name="connsiteY25" fmla="*/ 305268 h 504629"/>
              <a:gd name="connsiteX26" fmla="*/ 474899 w 607686"/>
              <a:gd name="connsiteY26" fmla="*/ 305268 h 504629"/>
              <a:gd name="connsiteX27" fmla="*/ 555125 w 607686"/>
              <a:gd name="connsiteY27" fmla="*/ 224692 h 504629"/>
              <a:gd name="connsiteX28" fmla="*/ 474899 w 607686"/>
              <a:gd name="connsiteY28" fmla="*/ 144576 h 504629"/>
              <a:gd name="connsiteX29" fmla="*/ 466600 w 607686"/>
              <a:gd name="connsiteY29" fmla="*/ 145037 h 504629"/>
              <a:gd name="connsiteX30" fmla="*/ 440780 w 607686"/>
              <a:gd name="connsiteY30" fmla="*/ 130303 h 504629"/>
              <a:gd name="connsiteX31" fmla="*/ 368393 w 607686"/>
              <a:gd name="connsiteY31" fmla="*/ 84720 h 504629"/>
              <a:gd name="connsiteX32" fmla="*/ 351794 w 607686"/>
              <a:gd name="connsiteY32" fmla="*/ 86562 h 504629"/>
              <a:gd name="connsiteX33" fmla="*/ 328280 w 607686"/>
              <a:gd name="connsiteY33" fmla="*/ 79655 h 504629"/>
              <a:gd name="connsiteX34" fmla="*/ 260503 w 607686"/>
              <a:gd name="connsiteY34" fmla="*/ 52029 h 504629"/>
              <a:gd name="connsiteX35" fmla="*/ 166906 w 607686"/>
              <a:gd name="connsiteY35" fmla="*/ 125238 h 504629"/>
              <a:gd name="connsiteX36" fmla="*/ 139242 w 607686"/>
              <a:gd name="connsiteY36" fmla="*/ 144576 h 504629"/>
              <a:gd name="connsiteX37" fmla="*/ 132787 w 607686"/>
              <a:gd name="connsiteY37" fmla="*/ 144576 h 504629"/>
              <a:gd name="connsiteX38" fmla="*/ 52101 w 607686"/>
              <a:gd name="connsiteY38" fmla="*/ 224692 h 504629"/>
              <a:gd name="connsiteX39" fmla="*/ 132787 w 607686"/>
              <a:gd name="connsiteY39" fmla="*/ 305268 h 504629"/>
              <a:gd name="connsiteX40" fmla="*/ 226845 w 607686"/>
              <a:gd name="connsiteY40" fmla="*/ 305268 h 504629"/>
              <a:gd name="connsiteX41" fmla="*/ 226845 w 607686"/>
              <a:gd name="connsiteY41" fmla="*/ 357297 h 504629"/>
              <a:gd name="connsiteX42" fmla="*/ 132787 w 607686"/>
              <a:gd name="connsiteY42" fmla="*/ 357297 h 504629"/>
              <a:gd name="connsiteX43" fmla="*/ 0 w 607686"/>
              <a:gd name="connsiteY43" fmla="*/ 224692 h 504629"/>
              <a:gd name="connsiteX44" fmla="*/ 114345 w 607686"/>
              <a:gd name="connsiteY44" fmla="*/ 93468 h 504629"/>
              <a:gd name="connsiteX45" fmla="*/ 125871 w 607686"/>
              <a:gd name="connsiteY45" fmla="*/ 85180 h 504629"/>
              <a:gd name="connsiteX46" fmla="*/ 260503 w 607686"/>
              <a:gd name="connsiteY46" fmla="*/ 0 h 50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607686" h="504629">
                <a:moveTo>
                  <a:pt x="273376" y="209966"/>
                </a:moveTo>
                <a:lnTo>
                  <a:pt x="333774" y="209966"/>
                </a:lnTo>
                <a:cubicBezTo>
                  <a:pt x="346223" y="209966"/>
                  <a:pt x="355905" y="219635"/>
                  <a:pt x="355905" y="232066"/>
                </a:cubicBezTo>
                <a:lnTo>
                  <a:pt x="355905" y="394130"/>
                </a:lnTo>
                <a:lnTo>
                  <a:pt x="380341" y="394130"/>
                </a:lnTo>
                <a:cubicBezTo>
                  <a:pt x="385874" y="394130"/>
                  <a:pt x="390946" y="397353"/>
                  <a:pt x="393712" y="402418"/>
                </a:cubicBezTo>
                <a:cubicBezTo>
                  <a:pt x="396017" y="407482"/>
                  <a:pt x="395095" y="413468"/>
                  <a:pt x="391407" y="417611"/>
                </a:cubicBezTo>
                <a:lnTo>
                  <a:pt x="325937" y="494500"/>
                </a:lnTo>
                <a:cubicBezTo>
                  <a:pt x="320404" y="500946"/>
                  <a:pt x="312566" y="504629"/>
                  <a:pt x="303806" y="504629"/>
                </a:cubicBezTo>
                <a:cubicBezTo>
                  <a:pt x="295046" y="504629"/>
                  <a:pt x="287208" y="500946"/>
                  <a:pt x="281214" y="494500"/>
                </a:cubicBezTo>
                <a:lnTo>
                  <a:pt x="216205" y="417611"/>
                </a:lnTo>
                <a:cubicBezTo>
                  <a:pt x="212516" y="413468"/>
                  <a:pt x="211594" y="407482"/>
                  <a:pt x="213900" y="402418"/>
                </a:cubicBezTo>
                <a:cubicBezTo>
                  <a:pt x="216205" y="397353"/>
                  <a:pt x="221276" y="394130"/>
                  <a:pt x="226809" y="394130"/>
                </a:cubicBezTo>
                <a:lnTo>
                  <a:pt x="251245" y="394130"/>
                </a:lnTo>
                <a:lnTo>
                  <a:pt x="251245" y="232066"/>
                </a:lnTo>
                <a:cubicBezTo>
                  <a:pt x="251245" y="219635"/>
                  <a:pt x="261388" y="209966"/>
                  <a:pt x="273376" y="209966"/>
                </a:cubicBezTo>
                <a:close/>
                <a:moveTo>
                  <a:pt x="260503" y="0"/>
                </a:moveTo>
                <a:cubicBezTo>
                  <a:pt x="293239" y="0"/>
                  <a:pt x="324591" y="10130"/>
                  <a:pt x="350411" y="29928"/>
                </a:cubicBezTo>
                <a:cubicBezTo>
                  <a:pt x="353177" y="31770"/>
                  <a:pt x="356405" y="33151"/>
                  <a:pt x="360093" y="32691"/>
                </a:cubicBezTo>
                <a:cubicBezTo>
                  <a:pt x="362860" y="32691"/>
                  <a:pt x="365626" y="32691"/>
                  <a:pt x="368393" y="32691"/>
                </a:cubicBezTo>
                <a:cubicBezTo>
                  <a:pt x="410350" y="32691"/>
                  <a:pt x="450462" y="52950"/>
                  <a:pt x="474899" y="86562"/>
                </a:cubicBezTo>
                <a:cubicBezTo>
                  <a:pt x="477665" y="90245"/>
                  <a:pt x="481815" y="92087"/>
                  <a:pt x="485965" y="92547"/>
                </a:cubicBezTo>
                <a:cubicBezTo>
                  <a:pt x="553741" y="98072"/>
                  <a:pt x="607686" y="155166"/>
                  <a:pt x="607686" y="224692"/>
                </a:cubicBezTo>
                <a:cubicBezTo>
                  <a:pt x="607686" y="297901"/>
                  <a:pt x="548209" y="357297"/>
                  <a:pt x="474899" y="357297"/>
                </a:cubicBezTo>
                <a:lnTo>
                  <a:pt x="380841" y="357297"/>
                </a:lnTo>
                <a:lnTo>
                  <a:pt x="380841" y="305268"/>
                </a:lnTo>
                <a:lnTo>
                  <a:pt x="474899" y="305268"/>
                </a:lnTo>
                <a:cubicBezTo>
                  <a:pt x="519161" y="305268"/>
                  <a:pt x="555125" y="268894"/>
                  <a:pt x="555125" y="224692"/>
                </a:cubicBezTo>
                <a:cubicBezTo>
                  <a:pt x="555125" y="180490"/>
                  <a:pt x="519161" y="144576"/>
                  <a:pt x="474899" y="144576"/>
                </a:cubicBezTo>
                <a:cubicBezTo>
                  <a:pt x="472133" y="144576"/>
                  <a:pt x="469366" y="144576"/>
                  <a:pt x="466600" y="145037"/>
                </a:cubicBezTo>
                <a:cubicBezTo>
                  <a:pt x="455995" y="145958"/>
                  <a:pt x="445391" y="139972"/>
                  <a:pt x="440780" y="130303"/>
                </a:cubicBezTo>
                <a:cubicBezTo>
                  <a:pt x="426948" y="102216"/>
                  <a:pt x="399284" y="84720"/>
                  <a:pt x="368393" y="84720"/>
                </a:cubicBezTo>
                <a:cubicBezTo>
                  <a:pt x="362860" y="84720"/>
                  <a:pt x="357327" y="85180"/>
                  <a:pt x="351794" y="86562"/>
                </a:cubicBezTo>
                <a:cubicBezTo>
                  <a:pt x="343034" y="87943"/>
                  <a:pt x="334274" y="85641"/>
                  <a:pt x="328280" y="79655"/>
                </a:cubicBezTo>
                <a:cubicBezTo>
                  <a:pt x="309837" y="61698"/>
                  <a:pt x="285862" y="52029"/>
                  <a:pt x="260503" y="52029"/>
                </a:cubicBezTo>
                <a:cubicBezTo>
                  <a:pt x="216241" y="52029"/>
                  <a:pt x="177511" y="81957"/>
                  <a:pt x="166906" y="125238"/>
                </a:cubicBezTo>
                <a:cubicBezTo>
                  <a:pt x="163679" y="137670"/>
                  <a:pt x="152152" y="145958"/>
                  <a:pt x="139242" y="144576"/>
                </a:cubicBezTo>
                <a:cubicBezTo>
                  <a:pt x="137398" y="144576"/>
                  <a:pt x="135093" y="144576"/>
                  <a:pt x="132787" y="144576"/>
                </a:cubicBezTo>
                <a:cubicBezTo>
                  <a:pt x="88525" y="144576"/>
                  <a:pt x="52101" y="180490"/>
                  <a:pt x="52101" y="224692"/>
                </a:cubicBezTo>
                <a:cubicBezTo>
                  <a:pt x="52101" y="268894"/>
                  <a:pt x="88525" y="305268"/>
                  <a:pt x="132787" y="305268"/>
                </a:cubicBezTo>
                <a:lnTo>
                  <a:pt x="226845" y="305268"/>
                </a:lnTo>
                <a:lnTo>
                  <a:pt x="226845" y="357297"/>
                </a:lnTo>
                <a:lnTo>
                  <a:pt x="132787" y="357297"/>
                </a:lnTo>
                <a:cubicBezTo>
                  <a:pt x="59478" y="357297"/>
                  <a:pt x="0" y="297901"/>
                  <a:pt x="0" y="224692"/>
                </a:cubicBezTo>
                <a:cubicBezTo>
                  <a:pt x="0" y="157929"/>
                  <a:pt x="49795" y="102216"/>
                  <a:pt x="114345" y="93468"/>
                </a:cubicBezTo>
                <a:cubicBezTo>
                  <a:pt x="119417" y="92547"/>
                  <a:pt x="123566" y="89785"/>
                  <a:pt x="125871" y="85180"/>
                </a:cubicBezTo>
                <a:cubicBezTo>
                  <a:pt x="150308" y="33612"/>
                  <a:pt x="201947" y="0"/>
                  <a:pt x="260503" y="0"/>
                </a:cubicBezTo>
                <a:close/>
              </a:path>
            </a:pathLst>
          </a:custGeom>
          <a:solidFill>
            <a:schemeClr val="tx2">
              <a:lumMod val="90000"/>
              <a:lumOff val="10000"/>
            </a:schemeClr>
          </a:solidFill>
          <a:ln>
            <a:noFill/>
          </a:ln>
        </p:spPr>
      </p:sp>
      <p:sp>
        <p:nvSpPr>
          <p:cNvPr id="12" name="back-arrow-on-internet-cloud_59896"/>
          <p:cNvSpPr>
            <a:spLocks noChangeAspect="1"/>
          </p:cNvSpPr>
          <p:nvPr/>
        </p:nvSpPr>
        <p:spPr bwMode="auto">
          <a:xfrm>
            <a:off x="3948857" y="4516559"/>
            <a:ext cx="609685" cy="451415"/>
          </a:xfrm>
          <a:custGeom>
            <a:avLst/>
            <a:gdLst>
              <a:gd name="connsiteX0" fmla="*/ 285251 w 603540"/>
              <a:gd name="connsiteY0" fmla="*/ 231460 h 446866"/>
              <a:gd name="connsiteX1" fmla="*/ 298275 w 603540"/>
              <a:gd name="connsiteY1" fmla="*/ 233877 h 446866"/>
              <a:gd name="connsiteX2" fmla="*/ 312106 w 603540"/>
              <a:gd name="connsiteY2" fmla="*/ 255977 h 446866"/>
              <a:gd name="connsiteX3" fmla="*/ 312106 w 603540"/>
              <a:gd name="connsiteY3" fmla="*/ 277157 h 446866"/>
              <a:gd name="connsiteX4" fmla="*/ 418145 w 603540"/>
              <a:gd name="connsiteY4" fmla="*/ 235719 h 446866"/>
              <a:gd name="connsiteX5" fmla="*/ 439813 w 603540"/>
              <a:gd name="connsiteY5" fmla="*/ 233877 h 446866"/>
              <a:gd name="connsiteX6" fmla="*/ 450878 w 603540"/>
              <a:gd name="connsiteY6" fmla="*/ 252294 h 446866"/>
              <a:gd name="connsiteX7" fmla="*/ 312106 w 603540"/>
              <a:gd name="connsiteY7" fmla="*/ 399630 h 446866"/>
              <a:gd name="connsiteX8" fmla="*/ 312106 w 603540"/>
              <a:gd name="connsiteY8" fmla="*/ 422651 h 446866"/>
              <a:gd name="connsiteX9" fmla="*/ 298275 w 603540"/>
              <a:gd name="connsiteY9" fmla="*/ 444291 h 446866"/>
              <a:gd name="connsiteX10" fmla="*/ 272918 w 603540"/>
              <a:gd name="connsiteY10" fmla="*/ 441989 h 446866"/>
              <a:gd name="connsiteX11" fmla="*/ 162270 w 603540"/>
              <a:gd name="connsiteY11" fmla="*/ 358652 h 446866"/>
              <a:gd name="connsiteX12" fmla="*/ 152588 w 603540"/>
              <a:gd name="connsiteY12" fmla="*/ 339314 h 446866"/>
              <a:gd name="connsiteX13" fmla="*/ 162270 w 603540"/>
              <a:gd name="connsiteY13" fmla="*/ 319976 h 446866"/>
              <a:gd name="connsiteX14" fmla="*/ 272918 w 603540"/>
              <a:gd name="connsiteY14" fmla="*/ 236639 h 446866"/>
              <a:gd name="connsiteX15" fmla="*/ 285251 w 603540"/>
              <a:gd name="connsiteY15" fmla="*/ 231460 h 446866"/>
              <a:gd name="connsiteX16" fmla="*/ 258660 w 603540"/>
              <a:gd name="connsiteY16" fmla="*/ 0 h 446866"/>
              <a:gd name="connsiteX17" fmla="*/ 348108 w 603540"/>
              <a:gd name="connsiteY17" fmla="*/ 29927 h 446866"/>
              <a:gd name="connsiteX18" fmla="*/ 357790 w 603540"/>
              <a:gd name="connsiteY18" fmla="*/ 33150 h 446866"/>
              <a:gd name="connsiteX19" fmla="*/ 366089 w 603540"/>
              <a:gd name="connsiteY19" fmla="*/ 32690 h 446866"/>
              <a:gd name="connsiteX20" fmla="*/ 472135 w 603540"/>
              <a:gd name="connsiteY20" fmla="*/ 86559 h 446866"/>
              <a:gd name="connsiteX21" fmla="*/ 482740 w 603540"/>
              <a:gd name="connsiteY21" fmla="*/ 92545 h 446866"/>
              <a:gd name="connsiteX22" fmla="*/ 603540 w 603540"/>
              <a:gd name="connsiteY22" fmla="*/ 223765 h 446866"/>
              <a:gd name="connsiteX23" fmla="*/ 471674 w 603540"/>
              <a:gd name="connsiteY23" fmla="*/ 355446 h 446866"/>
              <a:gd name="connsiteX24" fmla="*/ 437094 w 603540"/>
              <a:gd name="connsiteY24" fmla="*/ 355446 h 446866"/>
              <a:gd name="connsiteX25" fmla="*/ 464297 w 603540"/>
              <a:gd name="connsiteY25" fmla="*/ 303418 h 446866"/>
              <a:gd name="connsiteX26" fmla="*/ 471674 w 603540"/>
              <a:gd name="connsiteY26" fmla="*/ 303418 h 446866"/>
              <a:gd name="connsiteX27" fmla="*/ 551439 w 603540"/>
              <a:gd name="connsiteY27" fmla="*/ 223765 h 446866"/>
              <a:gd name="connsiteX28" fmla="*/ 471674 w 603540"/>
              <a:gd name="connsiteY28" fmla="*/ 144112 h 446866"/>
              <a:gd name="connsiteX29" fmla="*/ 463836 w 603540"/>
              <a:gd name="connsiteY29" fmla="*/ 144112 h 446866"/>
              <a:gd name="connsiteX30" fmla="*/ 437555 w 603540"/>
              <a:gd name="connsiteY30" fmla="*/ 129839 h 446866"/>
              <a:gd name="connsiteX31" fmla="*/ 366089 w 603540"/>
              <a:gd name="connsiteY31" fmla="*/ 84718 h 446866"/>
              <a:gd name="connsiteX32" fmla="*/ 349491 w 603540"/>
              <a:gd name="connsiteY32" fmla="*/ 86099 h 446866"/>
              <a:gd name="connsiteX33" fmla="*/ 325976 w 603540"/>
              <a:gd name="connsiteY33" fmla="*/ 79653 h 446866"/>
              <a:gd name="connsiteX34" fmla="*/ 259121 w 603540"/>
              <a:gd name="connsiteY34" fmla="*/ 52028 h 446866"/>
              <a:gd name="connsiteX35" fmla="*/ 165524 w 603540"/>
              <a:gd name="connsiteY35" fmla="*/ 124774 h 446866"/>
              <a:gd name="connsiteX36" fmla="*/ 138321 w 603540"/>
              <a:gd name="connsiteY36" fmla="*/ 144112 h 446866"/>
              <a:gd name="connsiteX37" fmla="*/ 131866 w 603540"/>
              <a:gd name="connsiteY37" fmla="*/ 144112 h 446866"/>
              <a:gd name="connsiteX38" fmla="*/ 52101 w 603540"/>
              <a:gd name="connsiteY38" fmla="*/ 223765 h 446866"/>
              <a:gd name="connsiteX39" fmla="*/ 131866 w 603540"/>
              <a:gd name="connsiteY39" fmla="*/ 303418 h 446866"/>
              <a:gd name="connsiteX40" fmla="*/ 148464 w 603540"/>
              <a:gd name="connsiteY40" fmla="*/ 303418 h 446866"/>
              <a:gd name="connsiteX41" fmla="*/ 130944 w 603540"/>
              <a:gd name="connsiteY41" fmla="*/ 339331 h 446866"/>
              <a:gd name="connsiteX42" fmla="*/ 134171 w 603540"/>
              <a:gd name="connsiteY42" fmla="*/ 355446 h 446866"/>
              <a:gd name="connsiteX43" fmla="*/ 131866 w 603540"/>
              <a:gd name="connsiteY43" fmla="*/ 355446 h 446866"/>
              <a:gd name="connsiteX44" fmla="*/ 0 w 603540"/>
              <a:gd name="connsiteY44" fmla="*/ 223765 h 446866"/>
              <a:gd name="connsiteX45" fmla="*/ 113423 w 603540"/>
              <a:gd name="connsiteY45" fmla="*/ 93466 h 446866"/>
              <a:gd name="connsiteX46" fmla="*/ 124950 w 603540"/>
              <a:gd name="connsiteY46" fmla="*/ 84718 h 446866"/>
              <a:gd name="connsiteX47" fmla="*/ 258660 w 603540"/>
              <a:gd name="connsiteY47" fmla="*/ 0 h 446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603540" h="446866">
                <a:moveTo>
                  <a:pt x="285251" y="231460"/>
                </a:moveTo>
                <a:cubicBezTo>
                  <a:pt x="289631" y="230999"/>
                  <a:pt x="294126" y="231805"/>
                  <a:pt x="298275" y="233877"/>
                </a:cubicBezTo>
                <a:cubicBezTo>
                  <a:pt x="306574" y="238021"/>
                  <a:pt x="312106" y="246769"/>
                  <a:pt x="312106" y="255977"/>
                </a:cubicBezTo>
                <a:lnTo>
                  <a:pt x="312106" y="277157"/>
                </a:lnTo>
                <a:cubicBezTo>
                  <a:pt x="351755" y="273473"/>
                  <a:pt x="388177" y="258279"/>
                  <a:pt x="418145" y="235719"/>
                </a:cubicBezTo>
                <a:cubicBezTo>
                  <a:pt x="424138" y="231114"/>
                  <a:pt x="432898" y="230193"/>
                  <a:pt x="439813" y="233877"/>
                </a:cubicBezTo>
                <a:cubicBezTo>
                  <a:pt x="446729" y="237100"/>
                  <a:pt x="450878" y="244467"/>
                  <a:pt x="450878" y="252294"/>
                </a:cubicBezTo>
                <a:cubicBezTo>
                  <a:pt x="450878" y="330106"/>
                  <a:pt x="390021" y="395026"/>
                  <a:pt x="312106" y="399630"/>
                </a:cubicBezTo>
                <a:lnTo>
                  <a:pt x="312106" y="422651"/>
                </a:lnTo>
                <a:cubicBezTo>
                  <a:pt x="312106" y="431860"/>
                  <a:pt x="306574" y="440147"/>
                  <a:pt x="298275" y="444291"/>
                </a:cubicBezTo>
                <a:cubicBezTo>
                  <a:pt x="289977" y="448435"/>
                  <a:pt x="280295" y="447514"/>
                  <a:pt x="272918" y="441989"/>
                </a:cubicBezTo>
                <a:lnTo>
                  <a:pt x="162270" y="358652"/>
                </a:lnTo>
                <a:cubicBezTo>
                  <a:pt x="156276" y="354048"/>
                  <a:pt x="152588" y="346681"/>
                  <a:pt x="152588" y="339314"/>
                </a:cubicBezTo>
                <a:cubicBezTo>
                  <a:pt x="152588" y="331487"/>
                  <a:pt x="156276" y="324581"/>
                  <a:pt x="162270" y="319976"/>
                </a:cubicBezTo>
                <a:lnTo>
                  <a:pt x="272918" y="236639"/>
                </a:lnTo>
                <a:cubicBezTo>
                  <a:pt x="276607" y="233646"/>
                  <a:pt x="280871" y="231920"/>
                  <a:pt x="285251" y="231460"/>
                </a:cubicBezTo>
                <a:close/>
                <a:moveTo>
                  <a:pt x="258660" y="0"/>
                </a:moveTo>
                <a:cubicBezTo>
                  <a:pt x="291396" y="0"/>
                  <a:pt x="322288" y="10590"/>
                  <a:pt x="348108" y="29927"/>
                </a:cubicBezTo>
                <a:cubicBezTo>
                  <a:pt x="350874" y="32230"/>
                  <a:pt x="354102" y="33150"/>
                  <a:pt x="357790" y="33150"/>
                </a:cubicBezTo>
                <a:cubicBezTo>
                  <a:pt x="360557" y="32690"/>
                  <a:pt x="363323" y="32690"/>
                  <a:pt x="366089" y="32690"/>
                </a:cubicBezTo>
                <a:cubicBezTo>
                  <a:pt x="408047" y="32690"/>
                  <a:pt x="447238" y="53409"/>
                  <a:pt x="472135" y="86559"/>
                </a:cubicBezTo>
                <a:cubicBezTo>
                  <a:pt x="474441" y="89782"/>
                  <a:pt x="478590" y="92084"/>
                  <a:pt x="482740" y="92545"/>
                </a:cubicBezTo>
                <a:cubicBezTo>
                  <a:pt x="550517" y="98070"/>
                  <a:pt x="603540" y="154702"/>
                  <a:pt x="603540" y="223765"/>
                </a:cubicBezTo>
                <a:cubicBezTo>
                  <a:pt x="603540" y="296512"/>
                  <a:pt x="544523" y="355446"/>
                  <a:pt x="471674" y="355446"/>
                </a:cubicBezTo>
                <a:lnTo>
                  <a:pt x="437094" y="355446"/>
                </a:lnTo>
                <a:cubicBezTo>
                  <a:pt x="449082" y="339792"/>
                  <a:pt x="458303" y="322296"/>
                  <a:pt x="464297" y="303418"/>
                </a:cubicBezTo>
                <a:lnTo>
                  <a:pt x="471674" y="303418"/>
                </a:lnTo>
                <a:cubicBezTo>
                  <a:pt x="515937" y="303418"/>
                  <a:pt x="551439" y="267505"/>
                  <a:pt x="551439" y="223765"/>
                </a:cubicBezTo>
                <a:cubicBezTo>
                  <a:pt x="551439" y="179565"/>
                  <a:pt x="515937" y="144112"/>
                  <a:pt x="471674" y="144112"/>
                </a:cubicBezTo>
                <a:cubicBezTo>
                  <a:pt x="468908" y="144112"/>
                  <a:pt x="466602" y="144112"/>
                  <a:pt x="463836" y="144112"/>
                </a:cubicBezTo>
                <a:cubicBezTo>
                  <a:pt x="452770" y="145493"/>
                  <a:pt x="442627" y="139508"/>
                  <a:pt x="437555" y="129839"/>
                </a:cubicBezTo>
                <a:cubicBezTo>
                  <a:pt x="424184" y="101753"/>
                  <a:pt x="396520" y="84718"/>
                  <a:pt x="366089" y="84718"/>
                </a:cubicBezTo>
                <a:cubicBezTo>
                  <a:pt x="360557" y="84718"/>
                  <a:pt x="355024" y="85178"/>
                  <a:pt x="349491" y="86099"/>
                </a:cubicBezTo>
                <a:cubicBezTo>
                  <a:pt x="341192" y="87941"/>
                  <a:pt x="332431" y="85639"/>
                  <a:pt x="325976" y="79653"/>
                </a:cubicBezTo>
                <a:cubicBezTo>
                  <a:pt x="307995" y="61697"/>
                  <a:pt x="284019" y="52028"/>
                  <a:pt x="259121" y="52028"/>
                </a:cubicBezTo>
                <a:cubicBezTo>
                  <a:pt x="214859" y="52028"/>
                  <a:pt x="176590" y="81955"/>
                  <a:pt x="165524" y="124774"/>
                </a:cubicBezTo>
                <a:cubicBezTo>
                  <a:pt x="162758" y="137206"/>
                  <a:pt x="151231" y="145033"/>
                  <a:pt x="138321" y="144112"/>
                </a:cubicBezTo>
                <a:cubicBezTo>
                  <a:pt x="136476" y="144112"/>
                  <a:pt x="134171" y="144112"/>
                  <a:pt x="131866" y="144112"/>
                </a:cubicBezTo>
                <a:cubicBezTo>
                  <a:pt x="87603" y="144112"/>
                  <a:pt x="52101" y="179565"/>
                  <a:pt x="52101" y="223765"/>
                </a:cubicBezTo>
                <a:cubicBezTo>
                  <a:pt x="52101" y="267505"/>
                  <a:pt x="87603" y="303418"/>
                  <a:pt x="131866" y="303418"/>
                </a:cubicBezTo>
                <a:lnTo>
                  <a:pt x="148464" y="303418"/>
                </a:lnTo>
                <a:cubicBezTo>
                  <a:pt x="137399" y="312166"/>
                  <a:pt x="130944" y="325519"/>
                  <a:pt x="130944" y="339331"/>
                </a:cubicBezTo>
                <a:cubicBezTo>
                  <a:pt x="130944" y="344856"/>
                  <a:pt x="132327" y="350381"/>
                  <a:pt x="134171" y="355446"/>
                </a:cubicBezTo>
                <a:lnTo>
                  <a:pt x="131866" y="355446"/>
                </a:lnTo>
                <a:cubicBezTo>
                  <a:pt x="59017" y="355446"/>
                  <a:pt x="0" y="296512"/>
                  <a:pt x="0" y="223765"/>
                </a:cubicBezTo>
                <a:cubicBezTo>
                  <a:pt x="0" y="157464"/>
                  <a:pt x="49334" y="102214"/>
                  <a:pt x="113423" y="93466"/>
                </a:cubicBezTo>
                <a:cubicBezTo>
                  <a:pt x="118495" y="92545"/>
                  <a:pt x="123105" y="89322"/>
                  <a:pt x="124950" y="84718"/>
                </a:cubicBezTo>
                <a:cubicBezTo>
                  <a:pt x="149386" y="34071"/>
                  <a:pt x="200565" y="0"/>
                  <a:pt x="258660" y="0"/>
                </a:cubicBezTo>
                <a:close/>
              </a:path>
            </a:pathLst>
          </a:custGeom>
          <a:solidFill>
            <a:schemeClr val="tx2">
              <a:lumMod val="90000"/>
              <a:lumOff val="10000"/>
            </a:schemeClr>
          </a:solidFill>
          <a:ln>
            <a:noFill/>
          </a:ln>
        </p:spPr>
      </p:sp>
      <p:grpSp>
        <p:nvGrpSpPr>
          <p:cNvPr id="24" name="组合 23"/>
          <p:cNvGrpSpPr/>
          <p:nvPr/>
        </p:nvGrpSpPr>
        <p:grpSpPr>
          <a:xfrm>
            <a:off x="2020363" y="1976559"/>
            <a:ext cx="669399" cy="2868950"/>
            <a:chOff x="-2109369" y="1286655"/>
            <a:chExt cx="669399" cy="2868950"/>
          </a:xfrm>
        </p:grpSpPr>
        <p:sp>
          <p:nvSpPr>
            <p:cNvPr id="25" name="矩形 24"/>
            <p:cNvSpPr/>
            <p:nvPr/>
          </p:nvSpPr>
          <p:spPr>
            <a:xfrm>
              <a:off x="-2032685" y="1286655"/>
              <a:ext cx="592715" cy="2709856"/>
            </a:xfrm>
            <a:prstGeom prst="rect">
              <a:avLst/>
            </a:prstGeom>
            <a:solidFill>
              <a:srgbClr val="FF74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b"/>
            <a:lstStyle/>
            <a:p>
              <a:pPr algn="ctr"/>
              <a:r>
                <a:rPr lang="zh-CN" altLang="en-US" sz="2400" b="1" spc="600" dirty="0" smtClean="0"/>
                <a:t>图标页面</a:t>
              </a:r>
              <a:endParaRPr lang="zh-CN" altLang="en-US" sz="2400" b="1" spc="600" dirty="0"/>
            </a:p>
          </p:txBody>
        </p:sp>
        <p:sp>
          <p:nvSpPr>
            <p:cNvPr id="26" name="矩形 25"/>
            <p:cNvSpPr/>
            <p:nvPr/>
          </p:nvSpPr>
          <p:spPr>
            <a:xfrm rot="5400000">
              <a:off x="-3205666" y="2464505"/>
              <a:ext cx="2787397" cy="594804"/>
            </a:xfrm>
            <a:prstGeom prst="rec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391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14:prism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c7f59a45-0e04-4eeb-b538-f45472eebcfc">
            <a:extLst>
              <a:ext uri="{FF2B5EF4-FFF2-40B4-BE49-F238E27FC236}">
                <a16:creationId xmlns="" xmlns:lc="http://schemas.openxmlformats.org/drawingml/2006/lockedCanvas" xmlns:a16="http://schemas.microsoft.com/office/drawing/2014/main" id="{C076C97A-E85F-48E4-9601-0A400A2E8C53}"/>
              </a:ext>
            </a:extLst>
          </p:cNvPr>
          <p:cNvGrpSpPr>
            <a:grpSpLocks noChangeAspect="1"/>
          </p:cNvGrpSpPr>
          <p:nvPr/>
        </p:nvGrpSpPr>
        <p:grpSpPr>
          <a:xfrm>
            <a:off x="939815" y="1523697"/>
            <a:ext cx="10411047" cy="4128255"/>
            <a:chOff x="939815" y="1523697"/>
            <a:chExt cx="10411047" cy="4128255"/>
          </a:xfrm>
        </p:grpSpPr>
        <p:sp>
          <p:nvSpPr>
            <p:cNvPr id="4" name="不完整圆 1">
              <a:extLst>
                <a:ext uri="{FF2B5EF4-FFF2-40B4-BE49-F238E27FC236}">
                  <a16:creationId xmlns="" xmlns:lc="http://schemas.openxmlformats.org/drawingml/2006/lockedCanvas" xmlns:a16="http://schemas.microsoft.com/office/drawing/2014/main" id="{5CB49F25-3498-4ED5-B70E-4F7ED55AD0FE}"/>
                </a:ext>
              </a:extLst>
            </p:cNvPr>
            <p:cNvSpPr/>
            <p:nvPr/>
          </p:nvSpPr>
          <p:spPr>
            <a:xfrm>
              <a:off x="4688592" y="2492924"/>
              <a:ext cx="3087020" cy="3087020"/>
            </a:xfrm>
            <a:prstGeom prst="pie">
              <a:avLst>
                <a:gd name="adj1" fmla="val 16212202"/>
                <a:gd name="adj2" fmla="val 65306"/>
              </a:avLst>
            </a:prstGeom>
            <a:solidFill>
              <a:schemeClr val="accent2"/>
            </a:solidFill>
            <a:ln w="635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" name="不完整圆 2">
              <a:extLst>
                <a:ext uri="{FF2B5EF4-FFF2-40B4-BE49-F238E27FC236}">
                  <a16:creationId xmlns="" xmlns:lc="http://schemas.openxmlformats.org/drawingml/2006/lockedCanvas" xmlns:a16="http://schemas.microsoft.com/office/drawing/2014/main" id="{AA17B8C6-BCC0-406F-9EEA-79600236BA35}"/>
                </a:ext>
              </a:extLst>
            </p:cNvPr>
            <p:cNvSpPr/>
            <p:nvPr/>
          </p:nvSpPr>
          <p:spPr>
            <a:xfrm>
              <a:off x="4578061" y="2492924"/>
              <a:ext cx="3159028" cy="3159028"/>
            </a:xfrm>
            <a:prstGeom prst="pie">
              <a:avLst>
                <a:gd name="adj1" fmla="val 5394719"/>
                <a:gd name="adj2" fmla="val 16200000"/>
              </a:avLst>
            </a:prstGeom>
            <a:solidFill>
              <a:schemeClr val="accent1"/>
            </a:solidFill>
            <a:ln w="635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" name="不完整圆 3">
              <a:extLst>
                <a:ext uri="{FF2B5EF4-FFF2-40B4-BE49-F238E27FC236}">
                  <a16:creationId xmlns="" xmlns:lc="http://schemas.openxmlformats.org/drawingml/2006/lockedCanvas" xmlns:a16="http://schemas.microsoft.com/office/drawing/2014/main" id="{3E6E8060-378D-4DBD-A75E-CF2465BFEC6C}"/>
                </a:ext>
              </a:extLst>
            </p:cNvPr>
            <p:cNvSpPr/>
            <p:nvPr/>
          </p:nvSpPr>
          <p:spPr>
            <a:xfrm>
              <a:off x="4693936" y="2564932"/>
              <a:ext cx="3087020" cy="3087020"/>
            </a:xfrm>
            <a:prstGeom prst="pie">
              <a:avLst>
                <a:gd name="adj1" fmla="val 4673"/>
                <a:gd name="adj2" fmla="val 5415488"/>
              </a:avLst>
            </a:prstGeom>
            <a:solidFill>
              <a:schemeClr val="accent3"/>
            </a:solidFill>
            <a:ln w="635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" name="文本框 4">
              <a:extLst>
                <a:ext uri="{FF2B5EF4-FFF2-40B4-BE49-F238E27FC236}">
                  <a16:creationId xmlns="" xmlns:lc="http://schemas.openxmlformats.org/drawingml/2006/lockedCanvas" xmlns:a16="http://schemas.microsoft.com/office/drawing/2014/main" id="{BF75EC34-CAE1-49FB-994C-776385D85845}"/>
                </a:ext>
              </a:extLst>
            </p:cNvPr>
            <p:cNvSpPr txBox="1"/>
            <p:nvPr/>
          </p:nvSpPr>
          <p:spPr>
            <a:xfrm>
              <a:off x="4832397" y="3887772"/>
              <a:ext cx="1210588" cy="369332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r>
                <a:rPr lang="en-US" altLang="zh-CN" b="1">
                  <a:solidFill>
                    <a:schemeClr val="bg1"/>
                  </a:solidFill>
                </a:rPr>
                <a:t>01-</a:t>
              </a:r>
              <a:r>
                <a:rPr lang="zh-CN" altLang="en-US" b="1">
                  <a:solidFill>
                    <a:schemeClr val="bg1"/>
                  </a:solidFill>
                </a:rPr>
                <a:t>关键词</a:t>
              </a:r>
              <a:endParaRPr lang="zh-CN" alt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文本框 5">
              <a:extLst>
                <a:ext uri="{FF2B5EF4-FFF2-40B4-BE49-F238E27FC236}">
                  <a16:creationId xmlns="" xmlns:lc="http://schemas.openxmlformats.org/drawingml/2006/lockedCanvas" xmlns:a16="http://schemas.microsoft.com/office/drawing/2014/main" id="{58F73EC1-EE7E-4E67-BC9A-1E72E065E677}"/>
                </a:ext>
              </a:extLst>
            </p:cNvPr>
            <p:cNvSpPr txBox="1"/>
            <p:nvPr/>
          </p:nvSpPr>
          <p:spPr>
            <a:xfrm>
              <a:off x="6255480" y="4241785"/>
              <a:ext cx="1210588" cy="369332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r>
                <a:rPr lang="en-US" altLang="zh-CN" b="1">
                  <a:solidFill>
                    <a:schemeClr val="bg1"/>
                  </a:solidFill>
                </a:rPr>
                <a:t>03-</a:t>
              </a:r>
              <a:r>
                <a:rPr lang="zh-CN" altLang="en-US" b="1">
                  <a:solidFill>
                    <a:schemeClr val="bg1"/>
                  </a:solidFill>
                </a:rPr>
                <a:t>关键词</a:t>
              </a:r>
              <a:endParaRPr lang="zh-CN" alt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文本框 6">
              <a:extLst>
                <a:ext uri="{FF2B5EF4-FFF2-40B4-BE49-F238E27FC236}">
                  <a16:creationId xmlns="" xmlns:lc="http://schemas.openxmlformats.org/drawingml/2006/lockedCanvas" xmlns:a16="http://schemas.microsoft.com/office/drawing/2014/main" id="{1FF6F71B-3AA7-434B-A02D-87E1C720CCCE}"/>
                </a:ext>
              </a:extLst>
            </p:cNvPr>
            <p:cNvSpPr txBox="1"/>
            <p:nvPr/>
          </p:nvSpPr>
          <p:spPr>
            <a:xfrm>
              <a:off x="6255480" y="3642390"/>
              <a:ext cx="1210588" cy="369332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r>
                <a:rPr lang="en-US" altLang="zh-CN" b="1">
                  <a:solidFill>
                    <a:schemeClr val="bg1"/>
                  </a:solidFill>
                </a:rPr>
                <a:t>02-</a:t>
              </a:r>
              <a:r>
                <a:rPr lang="zh-CN" altLang="en-US" b="1">
                  <a:solidFill>
                    <a:schemeClr val="bg1"/>
                  </a:solidFill>
                </a:rPr>
                <a:t>关键词</a:t>
              </a:r>
              <a:endParaRPr lang="zh-CN" altLang="en-US" b="1" dirty="0">
                <a:solidFill>
                  <a:schemeClr val="bg1"/>
                </a:solidFill>
              </a:endParaRPr>
            </a:p>
          </p:txBody>
        </p:sp>
        <p:cxnSp>
          <p:nvCxnSpPr>
            <p:cNvPr id="10" name="直接连接符 9">
              <a:extLst>
                <a:ext uri="{FF2B5EF4-FFF2-40B4-BE49-F238E27FC236}">
                  <a16:creationId xmlns="" xmlns:lc="http://schemas.openxmlformats.org/drawingml/2006/lockedCanvas" xmlns:a16="http://schemas.microsoft.com/office/drawing/2014/main" id="{46A5D92F-AEE1-4C90-A6A9-A096E9A2FE48}"/>
                </a:ext>
              </a:extLst>
            </p:cNvPr>
            <p:cNvCxnSpPr/>
            <p:nvPr/>
          </p:nvCxnSpPr>
          <p:spPr>
            <a:xfrm>
              <a:off x="7906577" y="4108442"/>
              <a:ext cx="3444285" cy="0"/>
            </a:xfrm>
            <a:prstGeom prst="line">
              <a:avLst/>
            </a:prstGeom>
            <a:ln cap="rnd">
              <a:solidFill>
                <a:schemeClr val="bg1">
                  <a:lumMod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本框 8">
              <a:extLst>
                <a:ext uri="{FF2B5EF4-FFF2-40B4-BE49-F238E27FC236}">
                  <a16:creationId xmlns="" xmlns:lc="http://schemas.openxmlformats.org/drawingml/2006/lockedCanvas" xmlns:a16="http://schemas.microsoft.com/office/drawing/2014/main" id="{3FED1656-B9FD-4B6B-B327-DFD4D8093E3B}"/>
                </a:ext>
              </a:extLst>
            </p:cNvPr>
            <p:cNvSpPr txBox="1"/>
            <p:nvPr/>
          </p:nvSpPr>
          <p:spPr>
            <a:xfrm>
              <a:off x="939815" y="3710075"/>
              <a:ext cx="1212549" cy="322214"/>
            </a:xfrm>
            <a:prstGeom prst="rect">
              <a:avLst/>
            </a:prstGeom>
            <a:noFill/>
          </p:spPr>
          <p:txBody>
            <a:bodyPr wrap="none" lIns="144000" tIns="0" rIns="0" bIns="0" anchor="ctr" anchorCtr="0">
              <a:normAutofit/>
            </a:bodyPr>
            <a:lstStyle/>
            <a:p>
              <a:r>
                <a:rPr lang="en-US" altLang="zh-CN" sz="1600" b="1">
                  <a:solidFill>
                    <a:schemeClr val="accent1"/>
                  </a:solidFill>
                </a:rPr>
                <a:t>01-</a:t>
              </a:r>
              <a:r>
                <a:rPr lang="zh-CN" altLang="en-US" sz="1600" b="1">
                  <a:solidFill>
                    <a:schemeClr val="accent1"/>
                  </a:solidFill>
                </a:rPr>
                <a:t>标题文本预设</a:t>
              </a:r>
              <a:endParaRPr lang="zh-CN" altLang="en-US" sz="1600" b="1" dirty="0">
                <a:solidFill>
                  <a:schemeClr val="accent1"/>
                </a:solidFill>
              </a:endParaRPr>
            </a:p>
          </p:txBody>
        </p:sp>
        <p:sp>
          <p:nvSpPr>
            <p:cNvPr id="12" name="文本框 9">
              <a:extLst>
                <a:ext uri="{FF2B5EF4-FFF2-40B4-BE49-F238E27FC236}">
                  <a16:creationId xmlns="" xmlns:lc="http://schemas.openxmlformats.org/drawingml/2006/lockedCanvas" xmlns:a16="http://schemas.microsoft.com/office/drawing/2014/main" id="{4BA5150C-9307-44E3-8F4E-A71ACBE9EA9F}"/>
                </a:ext>
              </a:extLst>
            </p:cNvPr>
            <p:cNvSpPr txBox="1"/>
            <p:nvPr/>
          </p:nvSpPr>
          <p:spPr>
            <a:xfrm>
              <a:off x="939815" y="3976567"/>
              <a:ext cx="2513807" cy="632331"/>
            </a:xfrm>
            <a:prstGeom prst="rect">
              <a:avLst/>
            </a:prstGeom>
            <a:noFill/>
          </p:spPr>
          <p:txBody>
            <a:bodyPr wrap="square" lIns="144000" tIns="0" rIns="0" bIns="0" anchor="ctr" anchorCtr="0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>
                  <a:solidFill>
                    <a:sysClr val="windowText" lastClr="000000"/>
                  </a:solidFill>
                </a:rPr>
                <a:t>此部分内容作为文字排版占位显示（建议使用主题字体）</a:t>
              </a:r>
              <a:endParaRPr lang="zh-CN" altLang="en-US" sz="100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13" name="组合 12">
              <a:extLst>
                <a:ext uri="{FF2B5EF4-FFF2-40B4-BE49-F238E27FC236}">
                  <a16:creationId xmlns="" xmlns:lc="http://schemas.openxmlformats.org/drawingml/2006/lockedCanvas" xmlns:a16="http://schemas.microsoft.com/office/drawing/2014/main" id="{572CC773-61F7-4C27-83AF-8419E9B89CEC}"/>
                </a:ext>
              </a:extLst>
            </p:cNvPr>
            <p:cNvGrpSpPr/>
            <p:nvPr/>
          </p:nvGrpSpPr>
          <p:grpSpPr>
            <a:xfrm>
              <a:off x="4406281" y="3887771"/>
              <a:ext cx="397159" cy="397159"/>
              <a:chOff x="3504359" y="2368680"/>
              <a:chExt cx="489858" cy="489858"/>
            </a:xfrm>
          </p:grpSpPr>
          <p:sp>
            <p:nvSpPr>
              <p:cNvPr id="26" name="椭圆 25">
                <a:extLst>
                  <a:ext uri="{FF2B5EF4-FFF2-40B4-BE49-F238E27FC236}">
                    <a16:creationId xmlns="" xmlns:lc="http://schemas.openxmlformats.org/drawingml/2006/lockedCanvas" xmlns:a16="http://schemas.microsoft.com/office/drawing/2014/main" id="{E786732F-17E4-4BF1-ACA2-534D32348949}"/>
                  </a:ext>
                </a:extLst>
              </p:cNvPr>
              <p:cNvSpPr/>
              <p:nvPr/>
            </p:nvSpPr>
            <p:spPr>
              <a:xfrm>
                <a:off x="3504359" y="2368680"/>
                <a:ext cx="489858" cy="489858"/>
              </a:xfrm>
              <a:prstGeom prst="ellipse">
                <a:avLst/>
              </a:prstGeom>
              <a:solidFill>
                <a:schemeClr val="accent1"/>
              </a:solidFill>
              <a:ln w="381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7" name="任意多边形: 形状 12">
                <a:extLst>
                  <a:ext uri="{FF2B5EF4-FFF2-40B4-BE49-F238E27FC236}">
                    <a16:creationId xmlns="" xmlns:lc="http://schemas.openxmlformats.org/drawingml/2006/lockedCanvas" xmlns:a16="http://schemas.microsoft.com/office/drawing/2014/main" id="{1B4055B0-0714-4024-8A53-838FDF791B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9301" y="2519755"/>
                <a:ext cx="179974" cy="179974"/>
              </a:xfrm>
              <a:custGeom>
                <a:avLst/>
                <a:gdLst>
                  <a:gd name="connsiteX0" fmla="*/ 221853 w 338138"/>
                  <a:gd name="connsiteY0" fmla="*/ 169862 h 338138"/>
                  <a:gd name="connsiteX1" fmla="*/ 243284 w 338138"/>
                  <a:gd name="connsiteY1" fmla="*/ 169862 h 338138"/>
                  <a:gd name="connsiteX2" fmla="*/ 254000 w 338138"/>
                  <a:gd name="connsiteY2" fmla="*/ 180379 h 338138"/>
                  <a:gd name="connsiteX3" fmla="*/ 254000 w 338138"/>
                  <a:gd name="connsiteY3" fmla="*/ 243483 h 338138"/>
                  <a:gd name="connsiteX4" fmla="*/ 243284 w 338138"/>
                  <a:gd name="connsiteY4" fmla="*/ 254000 h 338138"/>
                  <a:gd name="connsiteX5" fmla="*/ 221853 w 338138"/>
                  <a:gd name="connsiteY5" fmla="*/ 254000 h 338138"/>
                  <a:gd name="connsiteX6" fmla="*/ 211137 w 338138"/>
                  <a:gd name="connsiteY6" fmla="*/ 243483 h 338138"/>
                  <a:gd name="connsiteX7" fmla="*/ 211137 w 338138"/>
                  <a:gd name="connsiteY7" fmla="*/ 180379 h 338138"/>
                  <a:gd name="connsiteX8" fmla="*/ 221853 w 338138"/>
                  <a:gd name="connsiteY8" fmla="*/ 169862 h 338138"/>
                  <a:gd name="connsiteX9" fmla="*/ 94853 w 338138"/>
                  <a:gd name="connsiteY9" fmla="*/ 127000 h 338138"/>
                  <a:gd name="connsiteX10" fmla="*/ 116284 w 338138"/>
                  <a:gd name="connsiteY10" fmla="*/ 127000 h 338138"/>
                  <a:gd name="connsiteX11" fmla="*/ 127000 w 338138"/>
                  <a:gd name="connsiteY11" fmla="*/ 137583 h 338138"/>
                  <a:gd name="connsiteX12" fmla="*/ 127000 w 338138"/>
                  <a:gd name="connsiteY12" fmla="*/ 243417 h 338138"/>
                  <a:gd name="connsiteX13" fmla="*/ 116284 w 338138"/>
                  <a:gd name="connsiteY13" fmla="*/ 254000 h 338138"/>
                  <a:gd name="connsiteX14" fmla="*/ 94853 w 338138"/>
                  <a:gd name="connsiteY14" fmla="*/ 254000 h 338138"/>
                  <a:gd name="connsiteX15" fmla="*/ 84137 w 338138"/>
                  <a:gd name="connsiteY15" fmla="*/ 243417 h 338138"/>
                  <a:gd name="connsiteX16" fmla="*/ 84137 w 338138"/>
                  <a:gd name="connsiteY16" fmla="*/ 137583 h 338138"/>
                  <a:gd name="connsiteX17" fmla="*/ 94853 w 338138"/>
                  <a:gd name="connsiteY17" fmla="*/ 127000 h 338138"/>
                  <a:gd name="connsiteX18" fmla="*/ 285353 w 338138"/>
                  <a:gd name="connsiteY18" fmla="*/ 85725 h 338138"/>
                  <a:gd name="connsiteX19" fmla="*/ 306784 w 338138"/>
                  <a:gd name="connsiteY19" fmla="*/ 85725 h 338138"/>
                  <a:gd name="connsiteX20" fmla="*/ 317500 w 338138"/>
                  <a:gd name="connsiteY20" fmla="*/ 96242 h 338138"/>
                  <a:gd name="connsiteX21" fmla="*/ 317500 w 338138"/>
                  <a:gd name="connsiteY21" fmla="*/ 243483 h 338138"/>
                  <a:gd name="connsiteX22" fmla="*/ 306784 w 338138"/>
                  <a:gd name="connsiteY22" fmla="*/ 254000 h 338138"/>
                  <a:gd name="connsiteX23" fmla="*/ 285353 w 338138"/>
                  <a:gd name="connsiteY23" fmla="*/ 254000 h 338138"/>
                  <a:gd name="connsiteX24" fmla="*/ 274637 w 338138"/>
                  <a:gd name="connsiteY24" fmla="*/ 243483 h 338138"/>
                  <a:gd name="connsiteX25" fmla="*/ 274637 w 338138"/>
                  <a:gd name="connsiteY25" fmla="*/ 96242 h 338138"/>
                  <a:gd name="connsiteX26" fmla="*/ 285353 w 338138"/>
                  <a:gd name="connsiteY26" fmla="*/ 85725 h 338138"/>
                  <a:gd name="connsiteX27" fmla="*/ 158353 w 338138"/>
                  <a:gd name="connsiteY27" fmla="*/ 42862 h 338138"/>
                  <a:gd name="connsiteX28" fmla="*/ 179784 w 338138"/>
                  <a:gd name="connsiteY28" fmla="*/ 42862 h 338138"/>
                  <a:gd name="connsiteX29" fmla="*/ 190500 w 338138"/>
                  <a:gd name="connsiteY29" fmla="*/ 53419 h 338138"/>
                  <a:gd name="connsiteX30" fmla="*/ 190500 w 338138"/>
                  <a:gd name="connsiteY30" fmla="*/ 243443 h 338138"/>
                  <a:gd name="connsiteX31" fmla="*/ 179784 w 338138"/>
                  <a:gd name="connsiteY31" fmla="*/ 254000 h 338138"/>
                  <a:gd name="connsiteX32" fmla="*/ 158353 w 338138"/>
                  <a:gd name="connsiteY32" fmla="*/ 254000 h 338138"/>
                  <a:gd name="connsiteX33" fmla="*/ 147637 w 338138"/>
                  <a:gd name="connsiteY33" fmla="*/ 243443 h 338138"/>
                  <a:gd name="connsiteX34" fmla="*/ 147637 w 338138"/>
                  <a:gd name="connsiteY34" fmla="*/ 53419 h 338138"/>
                  <a:gd name="connsiteX35" fmla="*/ 158353 w 338138"/>
                  <a:gd name="connsiteY35" fmla="*/ 42862 h 338138"/>
                  <a:gd name="connsiteX36" fmla="*/ 0 w 338138"/>
                  <a:gd name="connsiteY36" fmla="*/ 0 h 338138"/>
                  <a:gd name="connsiteX37" fmla="*/ 42267 w 338138"/>
                  <a:gd name="connsiteY37" fmla="*/ 0 h 338138"/>
                  <a:gd name="connsiteX38" fmla="*/ 42267 w 338138"/>
                  <a:gd name="connsiteY38" fmla="*/ 295871 h 338138"/>
                  <a:gd name="connsiteX39" fmla="*/ 338138 w 338138"/>
                  <a:gd name="connsiteY39" fmla="*/ 295871 h 338138"/>
                  <a:gd name="connsiteX40" fmla="*/ 338138 w 338138"/>
                  <a:gd name="connsiteY40" fmla="*/ 338138 h 338138"/>
                  <a:gd name="connsiteX41" fmla="*/ 21133 w 338138"/>
                  <a:gd name="connsiteY41" fmla="*/ 338138 h 338138"/>
                  <a:gd name="connsiteX42" fmla="*/ 0 w 338138"/>
                  <a:gd name="connsiteY42" fmla="*/ 317005 h 338138"/>
                  <a:gd name="connsiteX43" fmla="*/ 0 w 338138"/>
                  <a:gd name="connsiteY43" fmla="*/ 0 h 338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338138" h="338138">
                    <a:moveTo>
                      <a:pt x="221853" y="169862"/>
                    </a:moveTo>
                    <a:cubicBezTo>
                      <a:pt x="221853" y="169862"/>
                      <a:pt x="221853" y="169862"/>
                      <a:pt x="243284" y="169862"/>
                    </a:cubicBezTo>
                    <a:cubicBezTo>
                      <a:pt x="248642" y="169862"/>
                      <a:pt x="254000" y="175121"/>
                      <a:pt x="254000" y="180379"/>
                    </a:cubicBezTo>
                    <a:cubicBezTo>
                      <a:pt x="254000" y="180379"/>
                      <a:pt x="254000" y="180379"/>
                      <a:pt x="254000" y="243483"/>
                    </a:cubicBezTo>
                    <a:cubicBezTo>
                      <a:pt x="254000" y="248742"/>
                      <a:pt x="248642" y="254000"/>
                      <a:pt x="243284" y="254000"/>
                    </a:cubicBezTo>
                    <a:cubicBezTo>
                      <a:pt x="243284" y="254000"/>
                      <a:pt x="243284" y="254000"/>
                      <a:pt x="221853" y="254000"/>
                    </a:cubicBezTo>
                    <a:cubicBezTo>
                      <a:pt x="216495" y="254000"/>
                      <a:pt x="211137" y="248742"/>
                      <a:pt x="211137" y="243483"/>
                    </a:cubicBezTo>
                    <a:cubicBezTo>
                      <a:pt x="211137" y="243483"/>
                      <a:pt x="211137" y="243483"/>
                      <a:pt x="211137" y="180379"/>
                    </a:cubicBezTo>
                    <a:cubicBezTo>
                      <a:pt x="211137" y="175121"/>
                      <a:pt x="216495" y="169862"/>
                      <a:pt x="221853" y="169862"/>
                    </a:cubicBezTo>
                    <a:close/>
                    <a:moveTo>
                      <a:pt x="94853" y="127000"/>
                    </a:moveTo>
                    <a:cubicBezTo>
                      <a:pt x="94853" y="127000"/>
                      <a:pt x="94853" y="127000"/>
                      <a:pt x="116284" y="127000"/>
                    </a:cubicBezTo>
                    <a:cubicBezTo>
                      <a:pt x="121642" y="127000"/>
                      <a:pt x="127000" y="132292"/>
                      <a:pt x="127000" y="137583"/>
                    </a:cubicBezTo>
                    <a:cubicBezTo>
                      <a:pt x="127000" y="137583"/>
                      <a:pt x="127000" y="137583"/>
                      <a:pt x="127000" y="243417"/>
                    </a:cubicBezTo>
                    <a:cubicBezTo>
                      <a:pt x="127000" y="248708"/>
                      <a:pt x="121642" y="254000"/>
                      <a:pt x="116284" y="254000"/>
                    </a:cubicBezTo>
                    <a:cubicBezTo>
                      <a:pt x="116284" y="254000"/>
                      <a:pt x="116284" y="254000"/>
                      <a:pt x="94853" y="254000"/>
                    </a:cubicBezTo>
                    <a:cubicBezTo>
                      <a:pt x="89495" y="254000"/>
                      <a:pt x="84137" y="248708"/>
                      <a:pt x="84137" y="243417"/>
                    </a:cubicBezTo>
                    <a:cubicBezTo>
                      <a:pt x="84137" y="243417"/>
                      <a:pt x="84137" y="243417"/>
                      <a:pt x="84137" y="137583"/>
                    </a:cubicBezTo>
                    <a:cubicBezTo>
                      <a:pt x="84137" y="132292"/>
                      <a:pt x="89495" y="127000"/>
                      <a:pt x="94853" y="127000"/>
                    </a:cubicBezTo>
                    <a:close/>
                    <a:moveTo>
                      <a:pt x="285353" y="85725"/>
                    </a:moveTo>
                    <a:cubicBezTo>
                      <a:pt x="285353" y="85725"/>
                      <a:pt x="285353" y="85725"/>
                      <a:pt x="306784" y="85725"/>
                    </a:cubicBezTo>
                    <a:cubicBezTo>
                      <a:pt x="312142" y="85725"/>
                      <a:pt x="317500" y="90984"/>
                      <a:pt x="317500" y="96242"/>
                    </a:cubicBezTo>
                    <a:cubicBezTo>
                      <a:pt x="317500" y="96242"/>
                      <a:pt x="317500" y="96242"/>
                      <a:pt x="317500" y="243483"/>
                    </a:cubicBezTo>
                    <a:cubicBezTo>
                      <a:pt x="317500" y="248742"/>
                      <a:pt x="312142" y="254000"/>
                      <a:pt x="306784" y="254000"/>
                    </a:cubicBezTo>
                    <a:cubicBezTo>
                      <a:pt x="306784" y="254000"/>
                      <a:pt x="306784" y="254000"/>
                      <a:pt x="285353" y="254000"/>
                    </a:cubicBezTo>
                    <a:cubicBezTo>
                      <a:pt x="279995" y="254000"/>
                      <a:pt x="274637" y="248742"/>
                      <a:pt x="274637" y="243483"/>
                    </a:cubicBezTo>
                    <a:cubicBezTo>
                      <a:pt x="274637" y="243483"/>
                      <a:pt x="274637" y="243483"/>
                      <a:pt x="274637" y="96242"/>
                    </a:cubicBezTo>
                    <a:cubicBezTo>
                      <a:pt x="274637" y="90984"/>
                      <a:pt x="279995" y="85725"/>
                      <a:pt x="285353" y="85725"/>
                    </a:cubicBezTo>
                    <a:close/>
                    <a:moveTo>
                      <a:pt x="158353" y="42862"/>
                    </a:moveTo>
                    <a:cubicBezTo>
                      <a:pt x="158353" y="42862"/>
                      <a:pt x="158353" y="42862"/>
                      <a:pt x="179784" y="42862"/>
                    </a:cubicBezTo>
                    <a:cubicBezTo>
                      <a:pt x="185142" y="42862"/>
                      <a:pt x="190500" y="48140"/>
                      <a:pt x="190500" y="53419"/>
                    </a:cubicBezTo>
                    <a:cubicBezTo>
                      <a:pt x="190500" y="53419"/>
                      <a:pt x="190500" y="53419"/>
                      <a:pt x="190500" y="243443"/>
                    </a:cubicBezTo>
                    <a:cubicBezTo>
                      <a:pt x="190500" y="248722"/>
                      <a:pt x="185142" y="254000"/>
                      <a:pt x="179784" y="254000"/>
                    </a:cubicBezTo>
                    <a:cubicBezTo>
                      <a:pt x="179784" y="254000"/>
                      <a:pt x="179784" y="254000"/>
                      <a:pt x="158353" y="254000"/>
                    </a:cubicBezTo>
                    <a:cubicBezTo>
                      <a:pt x="152995" y="254000"/>
                      <a:pt x="147637" y="248722"/>
                      <a:pt x="147637" y="243443"/>
                    </a:cubicBezTo>
                    <a:cubicBezTo>
                      <a:pt x="147637" y="243443"/>
                      <a:pt x="147637" y="243443"/>
                      <a:pt x="147637" y="53419"/>
                    </a:cubicBezTo>
                    <a:cubicBezTo>
                      <a:pt x="147637" y="48140"/>
                      <a:pt x="152995" y="42862"/>
                      <a:pt x="158353" y="42862"/>
                    </a:cubicBezTo>
                    <a:close/>
                    <a:moveTo>
                      <a:pt x="0" y="0"/>
                    </a:moveTo>
                    <a:cubicBezTo>
                      <a:pt x="0" y="0"/>
                      <a:pt x="0" y="0"/>
                      <a:pt x="42267" y="0"/>
                    </a:cubicBezTo>
                    <a:cubicBezTo>
                      <a:pt x="42267" y="0"/>
                      <a:pt x="42267" y="0"/>
                      <a:pt x="42267" y="295871"/>
                    </a:cubicBezTo>
                    <a:lnTo>
                      <a:pt x="338138" y="295871"/>
                    </a:lnTo>
                    <a:cubicBezTo>
                      <a:pt x="338138" y="295871"/>
                      <a:pt x="338138" y="295871"/>
                      <a:pt x="338138" y="338138"/>
                    </a:cubicBezTo>
                    <a:cubicBezTo>
                      <a:pt x="338138" y="338138"/>
                      <a:pt x="338138" y="338138"/>
                      <a:pt x="21133" y="338138"/>
                    </a:cubicBezTo>
                    <a:cubicBezTo>
                      <a:pt x="9246" y="338138"/>
                      <a:pt x="0" y="328892"/>
                      <a:pt x="0" y="317005"/>
                    </a:cubicBezTo>
                    <a:cubicBezTo>
                      <a:pt x="0" y="317005"/>
                      <a:pt x="0" y="317005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14" name="文本框 13">
              <a:extLst>
                <a:ext uri="{FF2B5EF4-FFF2-40B4-BE49-F238E27FC236}">
                  <a16:creationId xmlns="" xmlns:lc="http://schemas.openxmlformats.org/drawingml/2006/lockedCanvas" xmlns:a16="http://schemas.microsoft.com/office/drawing/2014/main" id="{61D4989B-CB00-483B-AA3B-1C156544A7B7}"/>
                </a:ext>
              </a:extLst>
            </p:cNvPr>
            <p:cNvSpPr txBox="1"/>
            <p:nvPr/>
          </p:nvSpPr>
          <p:spPr>
            <a:xfrm>
              <a:off x="9822841" y="4510776"/>
              <a:ext cx="1212549" cy="322214"/>
            </a:xfrm>
            <a:prstGeom prst="rect">
              <a:avLst/>
            </a:prstGeom>
            <a:noFill/>
          </p:spPr>
          <p:txBody>
            <a:bodyPr wrap="none" lIns="144000" tIns="0" rIns="0" bIns="0" anchor="ctr" anchorCtr="0">
              <a:normAutofit/>
            </a:bodyPr>
            <a:lstStyle/>
            <a:p>
              <a:pPr algn="r"/>
              <a:r>
                <a:rPr lang="en-US" altLang="zh-CN" sz="1600" b="1">
                  <a:solidFill>
                    <a:schemeClr val="accent3"/>
                  </a:solidFill>
                </a:rPr>
                <a:t>03-</a:t>
              </a:r>
              <a:r>
                <a:rPr lang="zh-CN" altLang="en-US" sz="1600" b="1">
                  <a:solidFill>
                    <a:schemeClr val="accent3"/>
                  </a:solidFill>
                </a:rPr>
                <a:t>标题文本预设</a:t>
              </a:r>
              <a:endParaRPr lang="zh-CN" altLang="en-US" sz="1600" b="1" dirty="0">
                <a:solidFill>
                  <a:schemeClr val="accent3"/>
                </a:solidFill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="" xmlns:lc="http://schemas.openxmlformats.org/drawingml/2006/lockedCanvas" xmlns:a16="http://schemas.microsoft.com/office/drawing/2014/main" id="{D8126F8D-2701-4AEE-B83D-49824ACDFD31}"/>
                </a:ext>
              </a:extLst>
            </p:cNvPr>
            <p:cNvSpPr txBox="1"/>
            <p:nvPr/>
          </p:nvSpPr>
          <p:spPr>
            <a:xfrm>
              <a:off x="8965590" y="4777268"/>
              <a:ext cx="2086250" cy="632331"/>
            </a:xfrm>
            <a:prstGeom prst="rect">
              <a:avLst/>
            </a:prstGeom>
            <a:noFill/>
          </p:spPr>
          <p:txBody>
            <a:bodyPr wrap="square" lIns="144000" tIns="0" rIns="0" bIns="0" anchor="ctr" anchorCtr="0">
              <a:norm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000">
                  <a:solidFill>
                    <a:sysClr val="windowText" lastClr="000000"/>
                  </a:solidFill>
                </a:rPr>
                <a:t>此部分内容作为文字排版占位显示（建议使用主题字体）</a:t>
              </a:r>
              <a:endParaRPr lang="zh-CN" altLang="en-US" sz="100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16" name="组合 15">
              <a:extLst>
                <a:ext uri="{FF2B5EF4-FFF2-40B4-BE49-F238E27FC236}">
                  <a16:creationId xmlns="" xmlns:lc="http://schemas.openxmlformats.org/drawingml/2006/lockedCanvas" xmlns:a16="http://schemas.microsoft.com/office/drawing/2014/main" id="{D56F639C-4397-43B5-A2E5-96ECB343B54B}"/>
                </a:ext>
              </a:extLst>
            </p:cNvPr>
            <p:cNvGrpSpPr/>
            <p:nvPr/>
          </p:nvGrpSpPr>
          <p:grpSpPr>
            <a:xfrm>
              <a:off x="7087563" y="4874814"/>
              <a:ext cx="397159" cy="397159"/>
              <a:chOff x="1363763" y="1653267"/>
              <a:chExt cx="489858" cy="489858"/>
            </a:xfrm>
          </p:grpSpPr>
          <p:sp>
            <p:nvSpPr>
              <p:cNvPr id="24" name="椭圆 23">
                <a:extLst>
                  <a:ext uri="{FF2B5EF4-FFF2-40B4-BE49-F238E27FC236}">
                    <a16:creationId xmlns="" xmlns:lc="http://schemas.openxmlformats.org/drawingml/2006/lockedCanvas" xmlns:a16="http://schemas.microsoft.com/office/drawing/2014/main" id="{A0ED1D23-0BE6-4946-A601-13490C741645}"/>
                  </a:ext>
                </a:extLst>
              </p:cNvPr>
              <p:cNvSpPr/>
              <p:nvPr/>
            </p:nvSpPr>
            <p:spPr>
              <a:xfrm>
                <a:off x="1363763" y="1653267"/>
                <a:ext cx="489858" cy="489858"/>
              </a:xfrm>
              <a:prstGeom prst="ellipse">
                <a:avLst/>
              </a:prstGeom>
              <a:solidFill>
                <a:schemeClr val="accent3"/>
              </a:solidFill>
              <a:ln w="381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5" name="任意多边形: 形状 17">
                <a:extLst>
                  <a:ext uri="{FF2B5EF4-FFF2-40B4-BE49-F238E27FC236}">
                    <a16:creationId xmlns="" xmlns:lc="http://schemas.openxmlformats.org/drawingml/2006/lockedCanvas" xmlns:a16="http://schemas.microsoft.com/office/drawing/2014/main" id="{01C16E0A-0B74-4D05-9997-761C9F2BC5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8705" y="1804467"/>
                <a:ext cx="179973" cy="179722"/>
              </a:xfrm>
              <a:custGeom>
                <a:avLst/>
                <a:gdLst>
                  <a:gd name="connsiteX0" fmla="*/ 126452 w 606933"/>
                  <a:gd name="connsiteY0" fmla="*/ 239923 h 606087"/>
                  <a:gd name="connsiteX1" fmla="*/ 191364 w 606933"/>
                  <a:gd name="connsiteY1" fmla="*/ 239923 h 606087"/>
                  <a:gd name="connsiteX2" fmla="*/ 289791 w 606933"/>
                  <a:gd name="connsiteY2" fmla="*/ 336874 h 606087"/>
                  <a:gd name="connsiteX3" fmla="*/ 303467 w 606933"/>
                  <a:gd name="connsiteY3" fmla="*/ 345627 h 606087"/>
                  <a:gd name="connsiteX4" fmla="*/ 317142 w 606933"/>
                  <a:gd name="connsiteY4" fmla="*/ 336874 h 606087"/>
                  <a:gd name="connsiteX5" fmla="*/ 415569 w 606933"/>
                  <a:gd name="connsiteY5" fmla="*/ 239923 h 606087"/>
                  <a:gd name="connsiteX6" fmla="*/ 480481 w 606933"/>
                  <a:gd name="connsiteY6" fmla="*/ 239923 h 606087"/>
                  <a:gd name="connsiteX7" fmla="*/ 480481 w 606933"/>
                  <a:gd name="connsiteY7" fmla="*/ 404009 h 606087"/>
                  <a:gd name="connsiteX8" fmla="*/ 316083 w 606933"/>
                  <a:gd name="connsiteY8" fmla="*/ 404009 h 606087"/>
                  <a:gd name="connsiteX9" fmla="*/ 316083 w 606933"/>
                  <a:gd name="connsiteY9" fmla="*/ 441905 h 606087"/>
                  <a:gd name="connsiteX10" fmla="*/ 568988 w 606933"/>
                  <a:gd name="connsiteY10" fmla="*/ 441905 h 606087"/>
                  <a:gd name="connsiteX11" fmla="*/ 568988 w 606933"/>
                  <a:gd name="connsiteY11" fmla="*/ 505096 h 606087"/>
                  <a:gd name="connsiteX12" fmla="*/ 606933 w 606933"/>
                  <a:gd name="connsiteY12" fmla="*/ 505096 h 606087"/>
                  <a:gd name="connsiteX13" fmla="*/ 606933 w 606933"/>
                  <a:gd name="connsiteY13" fmla="*/ 606087 h 606087"/>
                  <a:gd name="connsiteX14" fmla="*/ 505714 w 606933"/>
                  <a:gd name="connsiteY14" fmla="*/ 606087 h 606087"/>
                  <a:gd name="connsiteX15" fmla="*/ 505714 w 606933"/>
                  <a:gd name="connsiteY15" fmla="*/ 505096 h 606087"/>
                  <a:gd name="connsiteX16" fmla="*/ 543659 w 606933"/>
                  <a:gd name="connsiteY16" fmla="*/ 505096 h 606087"/>
                  <a:gd name="connsiteX17" fmla="*/ 543659 w 606933"/>
                  <a:gd name="connsiteY17" fmla="*/ 467105 h 606087"/>
                  <a:gd name="connsiteX18" fmla="*/ 316083 w 606933"/>
                  <a:gd name="connsiteY18" fmla="*/ 467105 h 606087"/>
                  <a:gd name="connsiteX19" fmla="*/ 316083 w 606933"/>
                  <a:gd name="connsiteY19" fmla="*/ 505096 h 606087"/>
                  <a:gd name="connsiteX20" fmla="*/ 354028 w 606933"/>
                  <a:gd name="connsiteY20" fmla="*/ 505096 h 606087"/>
                  <a:gd name="connsiteX21" fmla="*/ 354028 w 606933"/>
                  <a:gd name="connsiteY21" fmla="*/ 606087 h 606087"/>
                  <a:gd name="connsiteX22" fmla="*/ 252905 w 606933"/>
                  <a:gd name="connsiteY22" fmla="*/ 606087 h 606087"/>
                  <a:gd name="connsiteX23" fmla="*/ 252905 w 606933"/>
                  <a:gd name="connsiteY23" fmla="*/ 505096 h 606087"/>
                  <a:gd name="connsiteX24" fmla="*/ 290850 w 606933"/>
                  <a:gd name="connsiteY24" fmla="*/ 505096 h 606087"/>
                  <a:gd name="connsiteX25" fmla="*/ 290850 w 606933"/>
                  <a:gd name="connsiteY25" fmla="*/ 467105 h 606087"/>
                  <a:gd name="connsiteX26" fmla="*/ 63274 w 606933"/>
                  <a:gd name="connsiteY26" fmla="*/ 467105 h 606087"/>
                  <a:gd name="connsiteX27" fmla="*/ 63274 w 606933"/>
                  <a:gd name="connsiteY27" fmla="*/ 505096 h 606087"/>
                  <a:gd name="connsiteX28" fmla="*/ 101123 w 606933"/>
                  <a:gd name="connsiteY28" fmla="*/ 505096 h 606087"/>
                  <a:gd name="connsiteX29" fmla="*/ 101123 w 606933"/>
                  <a:gd name="connsiteY29" fmla="*/ 606087 h 606087"/>
                  <a:gd name="connsiteX30" fmla="*/ 0 w 606933"/>
                  <a:gd name="connsiteY30" fmla="*/ 606087 h 606087"/>
                  <a:gd name="connsiteX31" fmla="*/ 0 w 606933"/>
                  <a:gd name="connsiteY31" fmla="*/ 505096 h 606087"/>
                  <a:gd name="connsiteX32" fmla="*/ 37945 w 606933"/>
                  <a:gd name="connsiteY32" fmla="*/ 505096 h 606087"/>
                  <a:gd name="connsiteX33" fmla="*/ 37945 w 606933"/>
                  <a:gd name="connsiteY33" fmla="*/ 441905 h 606087"/>
                  <a:gd name="connsiteX34" fmla="*/ 290850 w 606933"/>
                  <a:gd name="connsiteY34" fmla="*/ 441905 h 606087"/>
                  <a:gd name="connsiteX35" fmla="*/ 290850 w 606933"/>
                  <a:gd name="connsiteY35" fmla="*/ 404009 h 606087"/>
                  <a:gd name="connsiteX36" fmla="*/ 126452 w 606933"/>
                  <a:gd name="connsiteY36" fmla="*/ 404009 h 606087"/>
                  <a:gd name="connsiteX37" fmla="*/ 303502 w 606933"/>
                  <a:gd name="connsiteY37" fmla="*/ 71264 h 606087"/>
                  <a:gd name="connsiteX38" fmla="*/ 250822 w 606933"/>
                  <a:gd name="connsiteY38" fmla="*/ 122140 h 606087"/>
                  <a:gd name="connsiteX39" fmla="*/ 303502 w 606933"/>
                  <a:gd name="connsiteY39" fmla="*/ 173111 h 606087"/>
                  <a:gd name="connsiteX40" fmla="*/ 356183 w 606933"/>
                  <a:gd name="connsiteY40" fmla="*/ 122140 h 606087"/>
                  <a:gd name="connsiteX41" fmla="*/ 303502 w 606933"/>
                  <a:gd name="connsiteY41" fmla="*/ 71264 h 606087"/>
                  <a:gd name="connsiteX42" fmla="*/ 303502 w 606933"/>
                  <a:gd name="connsiteY42" fmla="*/ 0 h 606087"/>
                  <a:gd name="connsiteX43" fmla="*/ 429955 w 606933"/>
                  <a:gd name="connsiteY43" fmla="*/ 122140 h 606087"/>
                  <a:gd name="connsiteX44" fmla="*/ 303502 w 606933"/>
                  <a:gd name="connsiteY44" fmla="*/ 315639 h 606087"/>
                  <a:gd name="connsiteX45" fmla="*/ 177049 w 606933"/>
                  <a:gd name="connsiteY45" fmla="*/ 122140 h 606087"/>
                  <a:gd name="connsiteX46" fmla="*/ 303502 w 606933"/>
                  <a:gd name="connsiteY46" fmla="*/ 0 h 606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606933" h="606087">
                    <a:moveTo>
                      <a:pt x="126452" y="239923"/>
                    </a:moveTo>
                    <a:lnTo>
                      <a:pt x="191364" y="239923"/>
                    </a:lnTo>
                    <a:cubicBezTo>
                      <a:pt x="230851" y="298209"/>
                      <a:pt x="286131" y="334566"/>
                      <a:pt x="289791" y="336874"/>
                    </a:cubicBezTo>
                    <a:lnTo>
                      <a:pt x="303467" y="345627"/>
                    </a:lnTo>
                    <a:lnTo>
                      <a:pt x="317142" y="336874"/>
                    </a:lnTo>
                    <a:cubicBezTo>
                      <a:pt x="320802" y="334566"/>
                      <a:pt x="376083" y="298209"/>
                      <a:pt x="415569" y="239923"/>
                    </a:cubicBezTo>
                    <a:lnTo>
                      <a:pt x="480481" y="239923"/>
                    </a:lnTo>
                    <a:lnTo>
                      <a:pt x="480481" y="404009"/>
                    </a:lnTo>
                    <a:lnTo>
                      <a:pt x="316083" y="404009"/>
                    </a:lnTo>
                    <a:lnTo>
                      <a:pt x="316083" y="441905"/>
                    </a:lnTo>
                    <a:lnTo>
                      <a:pt x="568988" y="441905"/>
                    </a:lnTo>
                    <a:lnTo>
                      <a:pt x="568988" y="505096"/>
                    </a:lnTo>
                    <a:lnTo>
                      <a:pt x="606933" y="505096"/>
                    </a:lnTo>
                    <a:lnTo>
                      <a:pt x="606933" y="606087"/>
                    </a:lnTo>
                    <a:lnTo>
                      <a:pt x="505714" y="606087"/>
                    </a:lnTo>
                    <a:lnTo>
                      <a:pt x="505714" y="505096"/>
                    </a:lnTo>
                    <a:lnTo>
                      <a:pt x="543659" y="505096"/>
                    </a:lnTo>
                    <a:lnTo>
                      <a:pt x="543659" y="467105"/>
                    </a:lnTo>
                    <a:lnTo>
                      <a:pt x="316083" y="467105"/>
                    </a:lnTo>
                    <a:lnTo>
                      <a:pt x="316083" y="505096"/>
                    </a:lnTo>
                    <a:lnTo>
                      <a:pt x="354028" y="505096"/>
                    </a:lnTo>
                    <a:lnTo>
                      <a:pt x="354028" y="606087"/>
                    </a:lnTo>
                    <a:lnTo>
                      <a:pt x="252905" y="606087"/>
                    </a:lnTo>
                    <a:lnTo>
                      <a:pt x="252905" y="505096"/>
                    </a:lnTo>
                    <a:lnTo>
                      <a:pt x="290850" y="505096"/>
                    </a:lnTo>
                    <a:lnTo>
                      <a:pt x="290850" y="467105"/>
                    </a:lnTo>
                    <a:lnTo>
                      <a:pt x="63274" y="467105"/>
                    </a:lnTo>
                    <a:lnTo>
                      <a:pt x="63274" y="505096"/>
                    </a:lnTo>
                    <a:lnTo>
                      <a:pt x="101123" y="505096"/>
                    </a:lnTo>
                    <a:lnTo>
                      <a:pt x="101123" y="606087"/>
                    </a:lnTo>
                    <a:lnTo>
                      <a:pt x="0" y="606087"/>
                    </a:lnTo>
                    <a:lnTo>
                      <a:pt x="0" y="505096"/>
                    </a:lnTo>
                    <a:lnTo>
                      <a:pt x="37945" y="505096"/>
                    </a:lnTo>
                    <a:lnTo>
                      <a:pt x="37945" y="441905"/>
                    </a:lnTo>
                    <a:lnTo>
                      <a:pt x="290850" y="441905"/>
                    </a:lnTo>
                    <a:lnTo>
                      <a:pt x="290850" y="404009"/>
                    </a:lnTo>
                    <a:lnTo>
                      <a:pt x="126452" y="404009"/>
                    </a:lnTo>
                    <a:close/>
                    <a:moveTo>
                      <a:pt x="303502" y="71264"/>
                    </a:moveTo>
                    <a:cubicBezTo>
                      <a:pt x="274417" y="71264"/>
                      <a:pt x="250822" y="94057"/>
                      <a:pt x="250822" y="122140"/>
                    </a:cubicBezTo>
                    <a:cubicBezTo>
                      <a:pt x="250822" y="150318"/>
                      <a:pt x="274417" y="173111"/>
                      <a:pt x="303502" y="173111"/>
                    </a:cubicBezTo>
                    <a:cubicBezTo>
                      <a:pt x="332587" y="173111"/>
                      <a:pt x="356183" y="150318"/>
                      <a:pt x="356183" y="122140"/>
                    </a:cubicBezTo>
                    <a:cubicBezTo>
                      <a:pt x="356183" y="94057"/>
                      <a:pt x="332587" y="71264"/>
                      <a:pt x="303502" y="71264"/>
                    </a:cubicBezTo>
                    <a:close/>
                    <a:moveTo>
                      <a:pt x="303502" y="0"/>
                    </a:moveTo>
                    <a:cubicBezTo>
                      <a:pt x="373326" y="0"/>
                      <a:pt x="429955" y="54723"/>
                      <a:pt x="429955" y="122140"/>
                    </a:cubicBezTo>
                    <a:cubicBezTo>
                      <a:pt x="429955" y="234181"/>
                      <a:pt x="303502" y="315639"/>
                      <a:pt x="303502" y="315639"/>
                    </a:cubicBezTo>
                    <a:cubicBezTo>
                      <a:pt x="303502" y="315639"/>
                      <a:pt x="177049" y="234181"/>
                      <a:pt x="177049" y="122140"/>
                    </a:cubicBezTo>
                    <a:cubicBezTo>
                      <a:pt x="177049" y="54723"/>
                      <a:pt x="233679" y="0"/>
                      <a:pt x="3035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17" name="文本框 18">
              <a:extLst>
                <a:ext uri="{FF2B5EF4-FFF2-40B4-BE49-F238E27FC236}">
                  <a16:creationId xmlns="" xmlns:lc="http://schemas.openxmlformats.org/drawingml/2006/lockedCanvas" xmlns:a16="http://schemas.microsoft.com/office/drawing/2014/main" id="{F39E95BC-1106-48D1-9DA8-EFB505B8E957}"/>
                </a:ext>
              </a:extLst>
            </p:cNvPr>
            <p:cNvSpPr txBox="1"/>
            <p:nvPr/>
          </p:nvSpPr>
          <p:spPr>
            <a:xfrm>
              <a:off x="9822841" y="2866666"/>
              <a:ext cx="1212549" cy="322214"/>
            </a:xfrm>
            <a:prstGeom prst="rect">
              <a:avLst/>
            </a:prstGeom>
            <a:noFill/>
          </p:spPr>
          <p:txBody>
            <a:bodyPr wrap="none" lIns="144000" tIns="0" rIns="0" bIns="0" anchor="ctr" anchorCtr="0">
              <a:normAutofit/>
            </a:bodyPr>
            <a:lstStyle/>
            <a:p>
              <a:pPr algn="r"/>
              <a:r>
                <a:rPr lang="en-US" altLang="zh-CN" sz="1600" b="1">
                  <a:solidFill>
                    <a:schemeClr val="accent2"/>
                  </a:solidFill>
                </a:rPr>
                <a:t>02-</a:t>
              </a:r>
              <a:r>
                <a:rPr lang="zh-CN" altLang="en-US" sz="1600" b="1">
                  <a:solidFill>
                    <a:schemeClr val="accent2"/>
                  </a:solidFill>
                </a:rPr>
                <a:t>标题文本预设</a:t>
              </a:r>
              <a:endParaRPr lang="zh-CN" altLang="en-US" sz="1600" b="1" dirty="0">
                <a:solidFill>
                  <a:schemeClr val="accent2"/>
                </a:solidFill>
              </a:endParaRPr>
            </a:p>
          </p:txBody>
        </p:sp>
        <p:sp>
          <p:nvSpPr>
            <p:cNvPr id="18" name="文本框 19">
              <a:extLst>
                <a:ext uri="{FF2B5EF4-FFF2-40B4-BE49-F238E27FC236}">
                  <a16:creationId xmlns="" xmlns:lc="http://schemas.openxmlformats.org/drawingml/2006/lockedCanvas" xmlns:a16="http://schemas.microsoft.com/office/drawing/2014/main" id="{ECEBBD61-C833-4764-8012-AD7FF8190772}"/>
                </a:ext>
              </a:extLst>
            </p:cNvPr>
            <p:cNvSpPr txBox="1"/>
            <p:nvPr/>
          </p:nvSpPr>
          <p:spPr>
            <a:xfrm>
              <a:off x="8930567" y="3133158"/>
              <a:ext cx="2086250" cy="632331"/>
            </a:xfrm>
            <a:prstGeom prst="rect">
              <a:avLst/>
            </a:prstGeom>
            <a:noFill/>
          </p:spPr>
          <p:txBody>
            <a:bodyPr wrap="square" lIns="144000" tIns="0" rIns="0" bIns="0" anchor="ctr" anchorCtr="0">
              <a:norm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000">
                  <a:solidFill>
                    <a:sysClr val="windowText" lastClr="000000"/>
                  </a:solidFill>
                </a:rPr>
                <a:t>此部分内容作为文字排版占位显示（建议使用主题字体）</a:t>
              </a:r>
              <a:endParaRPr lang="zh-CN" altLang="en-US" sz="1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="" xmlns:lc="http://schemas.openxmlformats.org/drawingml/2006/lockedCanvas" xmlns:a16="http://schemas.microsoft.com/office/drawing/2014/main" id="{EB4254A7-9F48-48A7-8EA2-AB083723AB12}"/>
                </a:ext>
              </a:extLst>
            </p:cNvPr>
            <p:cNvSpPr/>
            <p:nvPr/>
          </p:nvSpPr>
          <p:spPr>
            <a:xfrm>
              <a:off x="939815" y="1523697"/>
              <a:ext cx="3139961" cy="1195572"/>
            </a:xfrm>
            <a:prstGeom prst="rect">
              <a:avLst/>
            </a:prstGeom>
          </p:spPr>
          <p:txBody>
            <a:bodyPr wrap="square" lIns="117208" tIns="58604" rIns="117208" bIns="58604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600" b="1"/>
                <a:t>此部分内容作为文字排版占位显示（建议使用主题字体）</a:t>
              </a:r>
              <a:endParaRPr lang="zh-CN" altLang="en-US" sz="1600" b="1" dirty="0"/>
            </a:p>
          </p:txBody>
        </p:sp>
        <p:sp>
          <p:nvSpPr>
            <p:cNvPr id="20" name="矩形 19">
              <a:extLst>
                <a:ext uri="{FF2B5EF4-FFF2-40B4-BE49-F238E27FC236}">
                  <a16:creationId xmlns="" xmlns:lc="http://schemas.openxmlformats.org/drawingml/2006/lockedCanvas" xmlns:a16="http://schemas.microsoft.com/office/drawing/2014/main" id="{67F18ACB-9B10-4644-9811-E721A35A8721}"/>
                </a:ext>
              </a:extLst>
            </p:cNvPr>
            <p:cNvSpPr/>
            <p:nvPr/>
          </p:nvSpPr>
          <p:spPr>
            <a:xfrm>
              <a:off x="939815" y="2242949"/>
              <a:ext cx="3888431" cy="643964"/>
            </a:xfrm>
            <a:prstGeom prst="rect">
              <a:avLst/>
            </a:prstGeom>
          </p:spPr>
          <p:txBody>
            <a:bodyPr wrap="square" lIns="117208" tIns="58604" rIns="117208" bIns="58604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/>
                <a:t>此部分内容作为文字排版占位显示（建议使用主题字体）</a:t>
              </a:r>
              <a:br>
                <a:rPr lang="zh-CN" altLang="en-US" sz="1000"/>
              </a:br>
              <a:r>
                <a:rPr lang="zh-CN" altLang="en-US" sz="1000"/>
                <a:t>如需更改请在（设置形状格式）菜单下（文本选项）中调整</a:t>
              </a:r>
              <a:endParaRPr lang="zh-CN" altLang="en-US" sz="1000" dirty="0"/>
            </a:p>
          </p:txBody>
        </p:sp>
        <p:grpSp>
          <p:nvGrpSpPr>
            <p:cNvPr id="21" name="组合 20">
              <a:extLst>
                <a:ext uri="{FF2B5EF4-FFF2-40B4-BE49-F238E27FC236}">
                  <a16:creationId xmlns="" xmlns:lc="http://schemas.openxmlformats.org/drawingml/2006/lockedCanvas" xmlns:a16="http://schemas.microsoft.com/office/drawing/2014/main" id="{D56F639C-4397-43B5-A2E5-96ECB343B54B}"/>
                </a:ext>
              </a:extLst>
            </p:cNvPr>
            <p:cNvGrpSpPr/>
            <p:nvPr/>
          </p:nvGrpSpPr>
          <p:grpSpPr>
            <a:xfrm>
              <a:off x="7087563" y="2866666"/>
              <a:ext cx="397159" cy="397159"/>
              <a:chOff x="1363763" y="1653267"/>
              <a:chExt cx="489858" cy="489858"/>
            </a:xfrm>
          </p:grpSpPr>
          <p:sp>
            <p:nvSpPr>
              <p:cNvPr id="22" name="椭圆 21">
                <a:extLst>
                  <a:ext uri="{FF2B5EF4-FFF2-40B4-BE49-F238E27FC236}">
                    <a16:creationId xmlns="" xmlns:lc="http://schemas.openxmlformats.org/drawingml/2006/lockedCanvas" xmlns:a16="http://schemas.microsoft.com/office/drawing/2014/main" id="{A0ED1D23-0BE6-4946-A601-13490C741645}"/>
                  </a:ext>
                </a:extLst>
              </p:cNvPr>
              <p:cNvSpPr/>
              <p:nvPr/>
            </p:nvSpPr>
            <p:spPr>
              <a:xfrm>
                <a:off x="1363763" y="1653267"/>
                <a:ext cx="489858" cy="489858"/>
              </a:xfrm>
              <a:prstGeom prst="ellipse">
                <a:avLst/>
              </a:prstGeom>
              <a:solidFill>
                <a:schemeClr val="accent2"/>
              </a:solidFill>
              <a:ln w="381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3" name="任意多边形: 形状 24">
                <a:extLst>
                  <a:ext uri="{FF2B5EF4-FFF2-40B4-BE49-F238E27FC236}">
                    <a16:creationId xmlns="" xmlns:lc="http://schemas.openxmlformats.org/drawingml/2006/lockedCanvas" xmlns:a16="http://schemas.microsoft.com/office/drawing/2014/main" id="{01C16E0A-0B74-4D05-9997-761C9F2BC5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8705" y="1804467"/>
                <a:ext cx="179973" cy="179722"/>
              </a:xfrm>
              <a:custGeom>
                <a:avLst/>
                <a:gdLst>
                  <a:gd name="connsiteX0" fmla="*/ 126452 w 606933"/>
                  <a:gd name="connsiteY0" fmla="*/ 239923 h 606087"/>
                  <a:gd name="connsiteX1" fmla="*/ 191364 w 606933"/>
                  <a:gd name="connsiteY1" fmla="*/ 239923 h 606087"/>
                  <a:gd name="connsiteX2" fmla="*/ 289791 w 606933"/>
                  <a:gd name="connsiteY2" fmla="*/ 336874 h 606087"/>
                  <a:gd name="connsiteX3" fmla="*/ 303467 w 606933"/>
                  <a:gd name="connsiteY3" fmla="*/ 345627 h 606087"/>
                  <a:gd name="connsiteX4" fmla="*/ 317142 w 606933"/>
                  <a:gd name="connsiteY4" fmla="*/ 336874 h 606087"/>
                  <a:gd name="connsiteX5" fmla="*/ 415569 w 606933"/>
                  <a:gd name="connsiteY5" fmla="*/ 239923 h 606087"/>
                  <a:gd name="connsiteX6" fmla="*/ 480481 w 606933"/>
                  <a:gd name="connsiteY6" fmla="*/ 239923 h 606087"/>
                  <a:gd name="connsiteX7" fmla="*/ 480481 w 606933"/>
                  <a:gd name="connsiteY7" fmla="*/ 404009 h 606087"/>
                  <a:gd name="connsiteX8" fmla="*/ 316083 w 606933"/>
                  <a:gd name="connsiteY8" fmla="*/ 404009 h 606087"/>
                  <a:gd name="connsiteX9" fmla="*/ 316083 w 606933"/>
                  <a:gd name="connsiteY9" fmla="*/ 441905 h 606087"/>
                  <a:gd name="connsiteX10" fmla="*/ 568988 w 606933"/>
                  <a:gd name="connsiteY10" fmla="*/ 441905 h 606087"/>
                  <a:gd name="connsiteX11" fmla="*/ 568988 w 606933"/>
                  <a:gd name="connsiteY11" fmla="*/ 505096 h 606087"/>
                  <a:gd name="connsiteX12" fmla="*/ 606933 w 606933"/>
                  <a:gd name="connsiteY12" fmla="*/ 505096 h 606087"/>
                  <a:gd name="connsiteX13" fmla="*/ 606933 w 606933"/>
                  <a:gd name="connsiteY13" fmla="*/ 606087 h 606087"/>
                  <a:gd name="connsiteX14" fmla="*/ 505714 w 606933"/>
                  <a:gd name="connsiteY14" fmla="*/ 606087 h 606087"/>
                  <a:gd name="connsiteX15" fmla="*/ 505714 w 606933"/>
                  <a:gd name="connsiteY15" fmla="*/ 505096 h 606087"/>
                  <a:gd name="connsiteX16" fmla="*/ 543659 w 606933"/>
                  <a:gd name="connsiteY16" fmla="*/ 505096 h 606087"/>
                  <a:gd name="connsiteX17" fmla="*/ 543659 w 606933"/>
                  <a:gd name="connsiteY17" fmla="*/ 467105 h 606087"/>
                  <a:gd name="connsiteX18" fmla="*/ 316083 w 606933"/>
                  <a:gd name="connsiteY18" fmla="*/ 467105 h 606087"/>
                  <a:gd name="connsiteX19" fmla="*/ 316083 w 606933"/>
                  <a:gd name="connsiteY19" fmla="*/ 505096 h 606087"/>
                  <a:gd name="connsiteX20" fmla="*/ 354028 w 606933"/>
                  <a:gd name="connsiteY20" fmla="*/ 505096 h 606087"/>
                  <a:gd name="connsiteX21" fmla="*/ 354028 w 606933"/>
                  <a:gd name="connsiteY21" fmla="*/ 606087 h 606087"/>
                  <a:gd name="connsiteX22" fmla="*/ 252905 w 606933"/>
                  <a:gd name="connsiteY22" fmla="*/ 606087 h 606087"/>
                  <a:gd name="connsiteX23" fmla="*/ 252905 w 606933"/>
                  <a:gd name="connsiteY23" fmla="*/ 505096 h 606087"/>
                  <a:gd name="connsiteX24" fmla="*/ 290850 w 606933"/>
                  <a:gd name="connsiteY24" fmla="*/ 505096 h 606087"/>
                  <a:gd name="connsiteX25" fmla="*/ 290850 w 606933"/>
                  <a:gd name="connsiteY25" fmla="*/ 467105 h 606087"/>
                  <a:gd name="connsiteX26" fmla="*/ 63274 w 606933"/>
                  <a:gd name="connsiteY26" fmla="*/ 467105 h 606087"/>
                  <a:gd name="connsiteX27" fmla="*/ 63274 w 606933"/>
                  <a:gd name="connsiteY27" fmla="*/ 505096 h 606087"/>
                  <a:gd name="connsiteX28" fmla="*/ 101123 w 606933"/>
                  <a:gd name="connsiteY28" fmla="*/ 505096 h 606087"/>
                  <a:gd name="connsiteX29" fmla="*/ 101123 w 606933"/>
                  <a:gd name="connsiteY29" fmla="*/ 606087 h 606087"/>
                  <a:gd name="connsiteX30" fmla="*/ 0 w 606933"/>
                  <a:gd name="connsiteY30" fmla="*/ 606087 h 606087"/>
                  <a:gd name="connsiteX31" fmla="*/ 0 w 606933"/>
                  <a:gd name="connsiteY31" fmla="*/ 505096 h 606087"/>
                  <a:gd name="connsiteX32" fmla="*/ 37945 w 606933"/>
                  <a:gd name="connsiteY32" fmla="*/ 505096 h 606087"/>
                  <a:gd name="connsiteX33" fmla="*/ 37945 w 606933"/>
                  <a:gd name="connsiteY33" fmla="*/ 441905 h 606087"/>
                  <a:gd name="connsiteX34" fmla="*/ 290850 w 606933"/>
                  <a:gd name="connsiteY34" fmla="*/ 441905 h 606087"/>
                  <a:gd name="connsiteX35" fmla="*/ 290850 w 606933"/>
                  <a:gd name="connsiteY35" fmla="*/ 404009 h 606087"/>
                  <a:gd name="connsiteX36" fmla="*/ 126452 w 606933"/>
                  <a:gd name="connsiteY36" fmla="*/ 404009 h 606087"/>
                  <a:gd name="connsiteX37" fmla="*/ 303502 w 606933"/>
                  <a:gd name="connsiteY37" fmla="*/ 71264 h 606087"/>
                  <a:gd name="connsiteX38" fmla="*/ 250822 w 606933"/>
                  <a:gd name="connsiteY38" fmla="*/ 122140 h 606087"/>
                  <a:gd name="connsiteX39" fmla="*/ 303502 w 606933"/>
                  <a:gd name="connsiteY39" fmla="*/ 173111 h 606087"/>
                  <a:gd name="connsiteX40" fmla="*/ 356183 w 606933"/>
                  <a:gd name="connsiteY40" fmla="*/ 122140 h 606087"/>
                  <a:gd name="connsiteX41" fmla="*/ 303502 w 606933"/>
                  <a:gd name="connsiteY41" fmla="*/ 71264 h 606087"/>
                  <a:gd name="connsiteX42" fmla="*/ 303502 w 606933"/>
                  <a:gd name="connsiteY42" fmla="*/ 0 h 606087"/>
                  <a:gd name="connsiteX43" fmla="*/ 429955 w 606933"/>
                  <a:gd name="connsiteY43" fmla="*/ 122140 h 606087"/>
                  <a:gd name="connsiteX44" fmla="*/ 303502 w 606933"/>
                  <a:gd name="connsiteY44" fmla="*/ 315639 h 606087"/>
                  <a:gd name="connsiteX45" fmla="*/ 177049 w 606933"/>
                  <a:gd name="connsiteY45" fmla="*/ 122140 h 606087"/>
                  <a:gd name="connsiteX46" fmla="*/ 303502 w 606933"/>
                  <a:gd name="connsiteY46" fmla="*/ 0 h 606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606933" h="606087">
                    <a:moveTo>
                      <a:pt x="126452" y="239923"/>
                    </a:moveTo>
                    <a:lnTo>
                      <a:pt x="191364" y="239923"/>
                    </a:lnTo>
                    <a:cubicBezTo>
                      <a:pt x="230851" y="298209"/>
                      <a:pt x="286131" y="334566"/>
                      <a:pt x="289791" y="336874"/>
                    </a:cubicBezTo>
                    <a:lnTo>
                      <a:pt x="303467" y="345627"/>
                    </a:lnTo>
                    <a:lnTo>
                      <a:pt x="317142" y="336874"/>
                    </a:lnTo>
                    <a:cubicBezTo>
                      <a:pt x="320802" y="334566"/>
                      <a:pt x="376083" y="298209"/>
                      <a:pt x="415569" y="239923"/>
                    </a:cubicBezTo>
                    <a:lnTo>
                      <a:pt x="480481" y="239923"/>
                    </a:lnTo>
                    <a:lnTo>
                      <a:pt x="480481" y="404009"/>
                    </a:lnTo>
                    <a:lnTo>
                      <a:pt x="316083" y="404009"/>
                    </a:lnTo>
                    <a:lnTo>
                      <a:pt x="316083" y="441905"/>
                    </a:lnTo>
                    <a:lnTo>
                      <a:pt x="568988" y="441905"/>
                    </a:lnTo>
                    <a:lnTo>
                      <a:pt x="568988" y="505096"/>
                    </a:lnTo>
                    <a:lnTo>
                      <a:pt x="606933" y="505096"/>
                    </a:lnTo>
                    <a:lnTo>
                      <a:pt x="606933" y="606087"/>
                    </a:lnTo>
                    <a:lnTo>
                      <a:pt x="505714" y="606087"/>
                    </a:lnTo>
                    <a:lnTo>
                      <a:pt x="505714" y="505096"/>
                    </a:lnTo>
                    <a:lnTo>
                      <a:pt x="543659" y="505096"/>
                    </a:lnTo>
                    <a:lnTo>
                      <a:pt x="543659" y="467105"/>
                    </a:lnTo>
                    <a:lnTo>
                      <a:pt x="316083" y="467105"/>
                    </a:lnTo>
                    <a:lnTo>
                      <a:pt x="316083" y="505096"/>
                    </a:lnTo>
                    <a:lnTo>
                      <a:pt x="354028" y="505096"/>
                    </a:lnTo>
                    <a:lnTo>
                      <a:pt x="354028" y="606087"/>
                    </a:lnTo>
                    <a:lnTo>
                      <a:pt x="252905" y="606087"/>
                    </a:lnTo>
                    <a:lnTo>
                      <a:pt x="252905" y="505096"/>
                    </a:lnTo>
                    <a:lnTo>
                      <a:pt x="290850" y="505096"/>
                    </a:lnTo>
                    <a:lnTo>
                      <a:pt x="290850" y="467105"/>
                    </a:lnTo>
                    <a:lnTo>
                      <a:pt x="63274" y="467105"/>
                    </a:lnTo>
                    <a:lnTo>
                      <a:pt x="63274" y="505096"/>
                    </a:lnTo>
                    <a:lnTo>
                      <a:pt x="101123" y="505096"/>
                    </a:lnTo>
                    <a:lnTo>
                      <a:pt x="101123" y="606087"/>
                    </a:lnTo>
                    <a:lnTo>
                      <a:pt x="0" y="606087"/>
                    </a:lnTo>
                    <a:lnTo>
                      <a:pt x="0" y="505096"/>
                    </a:lnTo>
                    <a:lnTo>
                      <a:pt x="37945" y="505096"/>
                    </a:lnTo>
                    <a:lnTo>
                      <a:pt x="37945" y="441905"/>
                    </a:lnTo>
                    <a:lnTo>
                      <a:pt x="290850" y="441905"/>
                    </a:lnTo>
                    <a:lnTo>
                      <a:pt x="290850" y="404009"/>
                    </a:lnTo>
                    <a:lnTo>
                      <a:pt x="126452" y="404009"/>
                    </a:lnTo>
                    <a:close/>
                    <a:moveTo>
                      <a:pt x="303502" y="71264"/>
                    </a:moveTo>
                    <a:cubicBezTo>
                      <a:pt x="274417" y="71264"/>
                      <a:pt x="250822" y="94057"/>
                      <a:pt x="250822" y="122140"/>
                    </a:cubicBezTo>
                    <a:cubicBezTo>
                      <a:pt x="250822" y="150318"/>
                      <a:pt x="274417" y="173111"/>
                      <a:pt x="303502" y="173111"/>
                    </a:cubicBezTo>
                    <a:cubicBezTo>
                      <a:pt x="332587" y="173111"/>
                      <a:pt x="356183" y="150318"/>
                      <a:pt x="356183" y="122140"/>
                    </a:cubicBezTo>
                    <a:cubicBezTo>
                      <a:pt x="356183" y="94057"/>
                      <a:pt x="332587" y="71264"/>
                      <a:pt x="303502" y="71264"/>
                    </a:cubicBezTo>
                    <a:close/>
                    <a:moveTo>
                      <a:pt x="303502" y="0"/>
                    </a:moveTo>
                    <a:cubicBezTo>
                      <a:pt x="373326" y="0"/>
                      <a:pt x="429955" y="54723"/>
                      <a:pt x="429955" y="122140"/>
                    </a:cubicBezTo>
                    <a:cubicBezTo>
                      <a:pt x="429955" y="234181"/>
                      <a:pt x="303502" y="315639"/>
                      <a:pt x="303502" y="315639"/>
                    </a:cubicBezTo>
                    <a:cubicBezTo>
                      <a:pt x="303502" y="315639"/>
                      <a:pt x="177049" y="234181"/>
                      <a:pt x="177049" y="122140"/>
                    </a:cubicBezTo>
                    <a:cubicBezTo>
                      <a:pt x="177049" y="54723"/>
                      <a:pt x="233679" y="0"/>
                      <a:pt x="3035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</p:grpSp>
      <p:grpSp>
        <p:nvGrpSpPr>
          <p:cNvPr id="31" name="组合 30"/>
          <p:cNvGrpSpPr/>
          <p:nvPr/>
        </p:nvGrpSpPr>
        <p:grpSpPr>
          <a:xfrm>
            <a:off x="939815" y="479394"/>
            <a:ext cx="3690964" cy="707421"/>
            <a:chOff x="939815" y="479394"/>
            <a:chExt cx="3690964" cy="707421"/>
          </a:xfrm>
        </p:grpSpPr>
        <p:sp>
          <p:nvSpPr>
            <p:cNvPr id="29" name="矩形 28"/>
            <p:cNvSpPr/>
            <p:nvPr/>
          </p:nvSpPr>
          <p:spPr>
            <a:xfrm>
              <a:off x="1038692" y="592011"/>
              <a:ext cx="3592087" cy="594804"/>
            </a:xfrm>
            <a:prstGeom prst="rect">
              <a:avLst/>
            </a:prstGeom>
            <a:solidFill>
              <a:srgbClr val="FF74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zh-CN" altLang="en-US" sz="2400" b="1" spc="600" dirty="0" smtClean="0"/>
                <a:t>此处输入标题</a:t>
              </a:r>
              <a:endParaRPr lang="zh-CN" altLang="en-US" sz="2400" b="1" spc="600" dirty="0"/>
            </a:p>
          </p:txBody>
        </p:sp>
        <p:sp>
          <p:nvSpPr>
            <p:cNvPr id="28" name="矩形 27"/>
            <p:cNvSpPr/>
            <p:nvPr/>
          </p:nvSpPr>
          <p:spPr>
            <a:xfrm>
              <a:off x="939815" y="479394"/>
              <a:ext cx="3592087" cy="594804"/>
            </a:xfrm>
            <a:prstGeom prst="rec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54578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switch dir="r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647229" y="2323499"/>
            <a:ext cx="5345590" cy="2412794"/>
            <a:chOff x="647229" y="2323499"/>
            <a:chExt cx="5345590" cy="2412794"/>
          </a:xfrm>
        </p:grpSpPr>
        <p:sp>
          <p:nvSpPr>
            <p:cNvPr id="4" name="文本框 1"/>
            <p:cNvSpPr txBox="1">
              <a:spLocks/>
            </p:cNvSpPr>
            <p:nvPr/>
          </p:nvSpPr>
          <p:spPr bwMode="auto">
            <a:xfrm>
              <a:off x="1079029" y="2755547"/>
              <a:ext cx="4860280" cy="443198"/>
            </a:xfrm>
            <a:prstGeom prst="rect">
              <a:avLst/>
            </a:prstGeom>
          </p:spPr>
          <p:txBody>
            <a:bodyPr wrap="square" lIns="0" tIns="0" rIns="0" bIns="0" anchor="t" anchorCtr="0">
              <a:normAutofit/>
            </a:bodyPr>
            <a:lstStyle/>
            <a:p>
              <a:pPr marL="0" indent="0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1200">
                  <a:solidFill>
                    <a:prstClr val="black"/>
                  </a:solidFill>
                </a:rPr>
                <a:t>此部分内容作为文字排版占位显示（建议使用主题字体）。如需更改请在（设置形状格式）菜单下（文本选项）中调整</a:t>
              </a:r>
              <a:endParaRPr lang="zh-CN" altLang="en-US" sz="1200" dirty="0">
                <a:solidFill>
                  <a:prstClr val="black"/>
                </a:solidFill>
              </a:endParaRPr>
            </a:p>
          </p:txBody>
        </p:sp>
        <p:sp>
          <p:nvSpPr>
            <p:cNvPr id="5" name="文本框 2"/>
            <p:cNvSpPr txBox="1">
              <a:spLocks/>
            </p:cNvSpPr>
            <p:nvPr/>
          </p:nvSpPr>
          <p:spPr bwMode="auto">
            <a:xfrm>
              <a:off x="1079029" y="4293095"/>
              <a:ext cx="4860280" cy="443198"/>
            </a:xfrm>
            <a:prstGeom prst="rect">
              <a:avLst/>
            </a:prstGeom>
          </p:spPr>
          <p:txBody>
            <a:bodyPr wrap="square" lIns="0" tIns="0" rIns="0" bIns="0" anchor="t" anchorCtr="0">
              <a:normAutofit/>
            </a:bodyPr>
            <a:lstStyle/>
            <a:p>
              <a:pPr marL="0" indent="0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1200">
                  <a:solidFill>
                    <a:prstClr val="black"/>
                  </a:solidFill>
                </a:rPr>
                <a:t>此部分内容作为文字排版占位显示（建议使用主题字体）。如需更改请在（设置形状格式）菜单下（文本选项）中调整</a:t>
              </a:r>
              <a:endParaRPr lang="zh-CN" altLang="en-US" sz="1200" dirty="0">
                <a:solidFill>
                  <a:prstClr val="black"/>
                </a:solidFill>
              </a:endParaRPr>
            </a:p>
          </p:txBody>
        </p:sp>
        <p:sp>
          <p:nvSpPr>
            <p:cNvPr id="6" name="文本框 3"/>
            <p:cNvSpPr txBox="1">
              <a:spLocks/>
            </p:cNvSpPr>
            <p:nvPr/>
          </p:nvSpPr>
          <p:spPr bwMode="auto">
            <a:xfrm>
              <a:off x="1079030" y="3861047"/>
              <a:ext cx="2621935" cy="307777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none" lIns="0" tIns="0" rIns="0" bIns="0" anchor="t" anchorCtr="0">
              <a:normAutofit/>
              <a:sp3d/>
            </a:bodyPr>
            <a:lstStyle/>
            <a:p>
              <a:pPr>
                <a:buClr>
                  <a:prstClr val="white"/>
                </a:buClr>
                <a:defRPr/>
              </a:pPr>
              <a:r>
                <a:rPr lang="zh-CN" altLang="en-US" sz="2000" b="1">
                  <a:solidFill>
                    <a:prstClr val="black"/>
                  </a:solidFill>
                </a:rPr>
                <a:t>标题文本预设</a:t>
              </a:r>
              <a:endParaRPr lang="zh-CN" altLang="en-US" sz="2000" b="1" dirty="0">
                <a:solidFill>
                  <a:prstClr val="black"/>
                </a:solidFill>
              </a:endParaRPr>
            </a:p>
          </p:txBody>
        </p:sp>
        <p:sp>
          <p:nvSpPr>
            <p:cNvPr id="7" name="文本框 4"/>
            <p:cNvSpPr txBox="1">
              <a:spLocks/>
            </p:cNvSpPr>
            <p:nvPr/>
          </p:nvSpPr>
          <p:spPr bwMode="auto">
            <a:xfrm>
              <a:off x="1079030" y="2323499"/>
              <a:ext cx="2621935" cy="307777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none" lIns="0" tIns="0" rIns="0" bIns="0" anchor="t" anchorCtr="0">
              <a:normAutofit/>
              <a:sp3d/>
            </a:bodyPr>
            <a:lstStyle/>
            <a:p>
              <a:pPr>
                <a:buClr>
                  <a:prstClr val="white"/>
                </a:buClr>
                <a:defRPr/>
              </a:pPr>
              <a:r>
                <a:rPr lang="zh-CN" altLang="en-US" sz="2000" b="1">
                  <a:solidFill>
                    <a:prstClr val="black"/>
                  </a:solidFill>
                </a:rPr>
                <a:t>标题文本预设</a:t>
              </a: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647229" y="3941902"/>
              <a:ext cx="5345590" cy="80539"/>
              <a:chOff x="-1" y="2479154"/>
              <a:chExt cx="5345591" cy="80539"/>
            </a:xfrm>
            <a:solidFill>
              <a:schemeClr val="bg1">
                <a:lumMod val="75000"/>
              </a:schemeClr>
            </a:solidFill>
          </p:grpSpPr>
          <p:sp>
            <p:nvSpPr>
              <p:cNvPr id="18" name="矩形 17"/>
              <p:cNvSpPr/>
              <p:nvPr/>
            </p:nvSpPr>
            <p:spPr>
              <a:xfrm>
                <a:off x="2699792" y="2479155"/>
                <a:ext cx="2645798" cy="80538"/>
              </a:xfrm>
              <a:prstGeom prst="rect">
                <a:avLst/>
              </a:prstGeom>
              <a:solidFill>
                <a:srgbClr val="FF744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9" name="矩形 18"/>
              <p:cNvSpPr/>
              <p:nvPr/>
            </p:nvSpPr>
            <p:spPr>
              <a:xfrm>
                <a:off x="-1" y="2479154"/>
                <a:ext cx="323529" cy="80539"/>
              </a:xfrm>
              <a:prstGeom prst="rect">
                <a:avLst/>
              </a:prstGeom>
              <a:solidFill>
                <a:srgbClr val="FF744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647229" y="2409862"/>
              <a:ext cx="5292080" cy="80539"/>
              <a:chOff x="-1" y="2479154"/>
              <a:chExt cx="5292081" cy="80539"/>
            </a:xfrm>
            <a:solidFill>
              <a:schemeClr val="accent1"/>
            </a:solidFill>
          </p:grpSpPr>
          <p:sp>
            <p:nvSpPr>
              <p:cNvPr id="16" name="矩形 15"/>
              <p:cNvSpPr/>
              <p:nvPr/>
            </p:nvSpPr>
            <p:spPr>
              <a:xfrm>
                <a:off x="2528407" y="2479155"/>
                <a:ext cx="2763673" cy="8053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7" name="矩形 16"/>
              <p:cNvSpPr/>
              <p:nvPr/>
            </p:nvSpPr>
            <p:spPr>
              <a:xfrm>
                <a:off x="-1" y="2479154"/>
                <a:ext cx="323529" cy="8053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</p:grpSp>
      <p:grpSp>
        <p:nvGrpSpPr>
          <p:cNvPr id="20" name="组合 19"/>
          <p:cNvGrpSpPr/>
          <p:nvPr/>
        </p:nvGrpSpPr>
        <p:grpSpPr>
          <a:xfrm>
            <a:off x="939815" y="479394"/>
            <a:ext cx="3690964" cy="707421"/>
            <a:chOff x="939815" y="479394"/>
            <a:chExt cx="3690964" cy="707421"/>
          </a:xfrm>
        </p:grpSpPr>
        <p:sp>
          <p:nvSpPr>
            <p:cNvPr id="21" name="矩形 20"/>
            <p:cNvSpPr/>
            <p:nvPr/>
          </p:nvSpPr>
          <p:spPr>
            <a:xfrm>
              <a:off x="1038692" y="592011"/>
              <a:ext cx="3592087" cy="594804"/>
            </a:xfrm>
            <a:prstGeom prst="rect">
              <a:avLst/>
            </a:prstGeom>
            <a:solidFill>
              <a:srgbClr val="48C0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zh-CN" altLang="en-US" sz="2400" b="1" spc="600" dirty="0" smtClean="0"/>
                <a:t>此处输入标题</a:t>
              </a:r>
              <a:endParaRPr lang="zh-CN" altLang="en-US" sz="2400" b="1" spc="600" dirty="0"/>
            </a:p>
          </p:txBody>
        </p:sp>
        <p:sp>
          <p:nvSpPr>
            <p:cNvPr id="22" name="矩形 21"/>
            <p:cNvSpPr/>
            <p:nvPr/>
          </p:nvSpPr>
          <p:spPr>
            <a:xfrm>
              <a:off x="939815" y="479394"/>
              <a:ext cx="3592087" cy="594804"/>
            </a:xfrm>
            <a:prstGeom prst="rec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5644272" y="1501240"/>
            <a:ext cx="7868552" cy="4642384"/>
            <a:chOff x="5644272" y="1501240"/>
            <a:chExt cx="7868552" cy="4642384"/>
          </a:xfrm>
        </p:grpSpPr>
        <p:grpSp>
          <p:nvGrpSpPr>
            <p:cNvPr id="11" name="组合 10"/>
            <p:cNvGrpSpPr/>
            <p:nvPr/>
          </p:nvGrpSpPr>
          <p:grpSpPr>
            <a:xfrm>
              <a:off x="5644272" y="1501240"/>
              <a:ext cx="7868552" cy="4642384"/>
              <a:chOff x="1660525" y="3814763"/>
              <a:chExt cx="10310812" cy="6083300"/>
            </a:xfrm>
            <a:solidFill>
              <a:schemeClr val="tx1">
                <a:lumMod val="20000"/>
                <a:lumOff val="80000"/>
              </a:schemeClr>
            </a:solidFill>
          </p:grpSpPr>
          <p:sp>
            <p:nvSpPr>
              <p:cNvPr id="13" name="任意多边形: 形状 15"/>
              <p:cNvSpPr>
                <a:spLocks/>
              </p:cNvSpPr>
              <p:nvPr/>
            </p:nvSpPr>
            <p:spPr bwMode="auto">
              <a:xfrm>
                <a:off x="2898775" y="4237038"/>
                <a:ext cx="7829550" cy="4830763"/>
              </a:xfrm>
              <a:custGeom>
                <a:avLst/>
                <a:gdLst>
                  <a:gd name="T0" fmla="*/ 0 w 4932"/>
                  <a:gd name="T1" fmla="*/ 3043 h 3043"/>
                  <a:gd name="T2" fmla="*/ 4932 w 4932"/>
                  <a:gd name="T3" fmla="*/ 3043 h 3043"/>
                  <a:gd name="T4" fmla="*/ 4932 w 4932"/>
                  <a:gd name="T5" fmla="*/ 0 h 3043"/>
                  <a:gd name="T6" fmla="*/ 0 w 4932"/>
                  <a:gd name="T7" fmla="*/ 0 h 3043"/>
                  <a:gd name="T8" fmla="*/ 0 w 4932"/>
                  <a:gd name="T9" fmla="*/ 3043 h 3043"/>
                  <a:gd name="T10" fmla="*/ 41 w 4932"/>
                  <a:gd name="T11" fmla="*/ 40 h 3043"/>
                  <a:gd name="T12" fmla="*/ 4891 w 4932"/>
                  <a:gd name="T13" fmla="*/ 40 h 3043"/>
                  <a:gd name="T14" fmla="*/ 4891 w 4932"/>
                  <a:gd name="T15" fmla="*/ 3003 h 3043"/>
                  <a:gd name="T16" fmla="*/ 41 w 4932"/>
                  <a:gd name="T17" fmla="*/ 3003 h 3043"/>
                  <a:gd name="T18" fmla="*/ 41 w 4932"/>
                  <a:gd name="T19" fmla="*/ 40 h 30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932" h="3043">
                    <a:moveTo>
                      <a:pt x="0" y="3043"/>
                    </a:moveTo>
                    <a:lnTo>
                      <a:pt x="4932" y="3043"/>
                    </a:lnTo>
                    <a:lnTo>
                      <a:pt x="4932" y="0"/>
                    </a:lnTo>
                    <a:lnTo>
                      <a:pt x="0" y="0"/>
                    </a:lnTo>
                    <a:lnTo>
                      <a:pt x="0" y="3043"/>
                    </a:lnTo>
                    <a:close/>
                    <a:moveTo>
                      <a:pt x="41" y="40"/>
                    </a:moveTo>
                    <a:lnTo>
                      <a:pt x="4891" y="40"/>
                    </a:lnTo>
                    <a:lnTo>
                      <a:pt x="4891" y="3003"/>
                    </a:lnTo>
                    <a:lnTo>
                      <a:pt x="41" y="3003"/>
                    </a:lnTo>
                    <a:lnTo>
                      <a:pt x="41" y="4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" name="椭圆 13"/>
              <p:cNvSpPr>
                <a:spLocks/>
              </p:cNvSpPr>
              <p:nvPr/>
            </p:nvSpPr>
            <p:spPr bwMode="auto">
              <a:xfrm>
                <a:off x="6777038" y="4057651"/>
                <a:ext cx="76200" cy="71438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5" name="任意多边形: 形状 17"/>
              <p:cNvSpPr>
                <a:spLocks/>
              </p:cNvSpPr>
              <p:nvPr/>
            </p:nvSpPr>
            <p:spPr bwMode="auto">
              <a:xfrm>
                <a:off x="1660525" y="3814763"/>
                <a:ext cx="10310812" cy="6083300"/>
              </a:xfrm>
              <a:custGeom>
                <a:avLst/>
                <a:gdLst>
                  <a:gd name="T0" fmla="*/ 2333 w 2547"/>
                  <a:gd name="T1" fmla="*/ 1380 h 1525"/>
                  <a:gd name="T2" fmla="*/ 2333 w 2547"/>
                  <a:gd name="T3" fmla="*/ 115 h 1525"/>
                  <a:gd name="T4" fmla="*/ 2218 w 2547"/>
                  <a:gd name="T5" fmla="*/ 0 h 1525"/>
                  <a:gd name="T6" fmla="*/ 329 w 2547"/>
                  <a:gd name="T7" fmla="*/ 0 h 1525"/>
                  <a:gd name="T8" fmla="*/ 214 w 2547"/>
                  <a:gd name="T9" fmla="*/ 115 h 1525"/>
                  <a:gd name="T10" fmla="*/ 214 w 2547"/>
                  <a:gd name="T11" fmla="*/ 1380 h 1525"/>
                  <a:gd name="T12" fmla="*/ 0 w 2547"/>
                  <a:gd name="T13" fmla="*/ 1380 h 1525"/>
                  <a:gd name="T14" fmla="*/ 0 w 2547"/>
                  <a:gd name="T15" fmla="*/ 1418 h 1525"/>
                  <a:gd name="T16" fmla="*/ 107 w 2547"/>
                  <a:gd name="T17" fmla="*/ 1525 h 1525"/>
                  <a:gd name="T18" fmla="*/ 2440 w 2547"/>
                  <a:gd name="T19" fmla="*/ 1525 h 1525"/>
                  <a:gd name="T20" fmla="*/ 2547 w 2547"/>
                  <a:gd name="T21" fmla="*/ 1418 h 1525"/>
                  <a:gd name="T22" fmla="*/ 2547 w 2547"/>
                  <a:gd name="T23" fmla="*/ 1380 h 1525"/>
                  <a:gd name="T24" fmla="*/ 2333 w 2547"/>
                  <a:gd name="T25" fmla="*/ 1380 h 1525"/>
                  <a:gd name="T26" fmla="*/ 246 w 2547"/>
                  <a:gd name="T27" fmla="*/ 115 h 1525"/>
                  <a:gd name="T28" fmla="*/ 329 w 2547"/>
                  <a:gd name="T29" fmla="*/ 32 h 1525"/>
                  <a:gd name="T30" fmla="*/ 2218 w 2547"/>
                  <a:gd name="T31" fmla="*/ 32 h 1525"/>
                  <a:gd name="T32" fmla="*/ 2301 w 2547"/>
                  <a:gd name="T33" fmla="*/ 115 h 1525"/>
                  <a:gd name="T34" fmla="*/ 2301 w 2547"/>
                  <a:gd name="T35" fmla="*/ 1380 h 1525"/>
                  <a:gd name="T36" fmla="*/ 246 w 2547"/>
                  <a:gd name="T37" fmla="*/ 1380 h 1525"/>
                  <a:gd name="T38" fmla="*/ 246 w 2547"/>
                  <a:gd name="T39" fmla="*/ 115 h 1525"/>
                  <a:gd name="T40" fmla="*/ 1486 w 2547"/>
                  <a:gd name="T41" fmla="*/ 1412 h 1525"/>
                  <a:gd name="T42" fmla="*/ 1446 w 2547"/>
                  <a:gd name="T43" fmla="*/ 1448 h 1525"/>
                  <a:gd name="T44" fmla="*/ 1100 w 2547"/>
                  <a:gd name="T45" fmla="*/ 1448 h 1525"/>
                  <a:gd name="T46" fmla="*/ 1061 w 2547"/>
                  <a:gd name="T47" fmla="*/ 1412 h 1525"/>
                  <a:gd name="T48" fmla="*/ 1486 w 2547"/>
                  <a:gd name="T49" fmla="*/ 1412 h 1525"/>
                  <a:gd name="T50" fmla="*/ 2515 w 2547"/>
                  <a:gd name="T51" fmla="*/ 1418 h 1525"/>
                  <a:gd name="T52" fmla="*/ 2440 w 2547"/>
                  <a:gd name="T53" fmla="*/ 1493 h 1525"/>
                  <a:gd name="T54" fmla="*/ 107 w 2547"/>
                  <a:gd name="T55" fmla="*/ 1493 h 1525"/>
                  <a:gd name="T56" fmla="*/ 32 w 2547"/>
                  <a:gd name="T57" fmla="*/ 1418 h 1525"/>
                  <a:gd name="T58" fmla="*/ 32 w 2547"/>
                  <a:gd name="T59" fmla="*/ 1412 h 1525"/>
                  <a:gd name="T60" fmla="*/ 1045 w 2547"/>
                  <a:gd name="T61" fmla="*/ 1412 h 1525"/>
                  <a:gd name="T62" fmla="*/ 1100 w 2547"/>
                  <a:gd name="T63" fmla="*/ 1464 h 1525"/>
                  <a:gd name="T64" fmla="*/ 1446 w 2547"/>
                  <a:gd name="T65" fmla="*/ 1464 h 1525"/>
                  <a:gd name="T66" fmla="*/ 1502 w 2547"/>
                  <a:gd name="T67" fmla="*/ 1412 h 1525"/>
                  <a:gd name="T68" fmla="*/ 2515 w 2547"/>
                  <a:gd name="T69" fmla="*/ 1412 h 1525"/>
                  <a:gd name="T70" fmla="*/ 2515 w 2547"/>
                  <a:gd name="T71" fmla="*/ 1418 h 15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547" h="1525">
                    <a:moveTo>
                      <a:pt x="2333" y="1380"/>
                    </a:moveTo>
                    <a:cubicBezTo>
                      <a:pt x="2333" y="115"/>
                      <a:pt x="2333" y="115"/>
                      <a:pt x="2333" y="115"/>
                    </a:cubicBezTo>
                    <a:cubicBezTo>
                      <a:pt x="2333" y="51"/>
                      <a:pt x="2281" y="0"/>
                      <a:pt x="2218" y="0"/>
                    </a:cubicBezTo>
                    <a:cubicBezTo>
                      <a:pt x="329" y="0"/>
                      <a:pt x="329" y="0"/>
                      <a:pt x="329" y="0"/>
                    </a:cubicBezTo>
                    <a:cubicBezTo>
                      <a:pt x="265" y="0"/>
                      <a:pt x="214" y="51"/>
                      <a:pt x="214" y="115"/>
                    </a:cubicBezTo>
                    <a:cubicBezTo>
                      <a:pt x="214" y="1380"/>
                      <a:pt x="214" y="1380"/>
                      <a:pt x="214" y="1380"/>
                    </a:cubicBezTo>
                    <a:cubicBezTo>
                      <a:pt x="0" y="1380"/>
                      <a:pt x="0" y="1380"/>
                      <a:pt x="0" y="1380"/>
                    </a:cubicBezTo>
                    <a:cubicBezTo>
                      <a:pt x="0" y="1418"/>
                      <a:pt x="0" y="1418"/>
                      <a:pt x="0" y="1418"/>
                    </a:cubicBezTo>
                    <a:cubicBezTo>
                      <a:pt x="0" y="1477"/>
                      <a:pt x="48" y="1525"/>
                      <a:pt x="107" y="1525"/>
                    </a:cubicBezTo>
                    <a:cubicBezTo>
                      <a:pt x="2440" y="1525"/>
                      <a:pt x="2440" y="1525"/>
                      <a:pt x="2440" y="1525"/>
                    </a:cubicBezTo>
                    <a:cubicBezTo>
                      <a:pt x="2499" y="1525"/>
                      <a:pt x="2547" y="1477"/>
                      <a:pt x="2547" y="1418"/>
                    </a:cubicBezTo>
                    <a:cubicBezTo>
                      <a:pt x="2547" y="1380"/>
                      <a:pt x="2547" y="1380"/>
                      <a:pt x="2547" y="1380"/>
                    </a:cubicBezTo>
                    <a:lnTo>
                      <a:pt x="2333" y="1380"/>
                    </a:lnTo>
                    <a:close/>
                    <a:moveTo>
                      <a:pt x="246" y="115"/>
                    </a:moveTo>
                    <a:cubicBezTo>
                      <a:pt x="246" y="69"/>
                      <a:pt x="283" y="32"/>
                      <a:pt x="329" y="32"/>
                    </a:cubicBezTo>
                    <a:cubicBezTo>
                      <a:pt x="2218" y="32"/>
                      <a:pt x="2218" y="32"/>
                      <a:pt x="2218" y="32"/>
                    </a:cubicBezTo>
                    <a:cubicBezTo>
                      <a:pt x="2264" y="32"/>
                      <a:pt x="2301" y="69"/>
                      <a:pt x="2301" y="115"/>
                    </a:cubicBezTo>
                    <a:cubicBezTo>
                      <a:pt x="2301" y="1380"/>
                      <a:pt x="2301" y="1380"/>
                      <a:pt x="2301" y="1380"/>
                    </a:cubicBezTo>
                    <a:cubicBezTo>
                      <a:pt x="246" y="1380"/>
                      <a:pt x="246" y="1380"/>
                      <a:pt x="246" y="1380"/>
                    </a:cubicBezTo>
                    <a:lnTo>
                      <a:pt x="246" y="115"/>
                    </a:lnTo>
                    <a:close/>
                    <a:moveTo>
                      <a:pt x="1486" y="1412"/>
                    </a:moveTo>
                    <a:cubicBezTo>
                      <a:pt x="1485" y="1432"/>
                      <a:pt x="1467" y="1448"/>
                      <a:pt x="1446" y="1448"/>
                    </a:cubicBezTo>
                    <a:cubicBezTo>
                      <a:pt x="1100" y="1448"/>
                      <a:pt x="1100" y="1448"/>
                      <a:pt x="1100" y="1448"/>
                    </a:cubicBezTo>
                    <a:cubicBezTo>
                      <a:pt x="1080" y="1448"/>
                      <a:pt x="1062" y="1432"/>
                      <a:pt x="1061" y="1412"/>
                    </a:cubicBezTo>
                    <a:lnTo>
                      <a:pt x="1486" y="1412"/>
                    </a:lnTo>
                    <a:close/>
                    <a:moveTo>
                      <a:pt x="2515" y="1418"/>
                    </a:moveTo>
                    <a:cubicBezTo>
                      <a:pt x="2515" y="1460"/>
                      <a:pt x="2481" y="1493"/>
                      <a:pt x="2440" y="1493"/>
                    </a:cubicBezTo>
                    <a:cubicBezTo>
                      <a:pt x="107" y="1493"/>
                      <a:pt x="107" y="1493"/>
                      <a:pt x="107" y="1493"/>
                    </a:cubicBezTo>
                    <a:cubicBezTo>
                      <a:pt x="66" y="1493"/>
                      <a:pt x="32" y="1460"/>
                      <a:pt x="32" y="1418"/>
                    </a:cubicBezTo>
                    <a:cubicBezTo>
                      <a:pt x="32" y="1412"/>
                      <a:pt x="32" y="1412"/>
                      <a:pt x="32" y="1412"/>
                    </a:cubicBezTo>
                    <a:cubicBezTo>
                      <a:pt x="1045" y="1412"/>
                      <a:pt x="1045" y="1412"/>
                      <a:pt x="1045" y="1412"/>
                    </a:cubicBezTo>
                    <a:cubicBezTo>
                      <a:pt x="1046" y="1441"/>
                      <a:pt x="1071" y="1464"/>
                      <a:pt x="1100" y="1464"/>
                    </a:cubicBezTo>
                    <a:cubicBezTo>
                      <a:pt x="1446" y="1464"/>
                      <a:pt x="1446" y="1464"/>
                      <a:pt x="1446" y="1464"/>
                    </a:cubicBezTo>
                    <a:cubicBezTo>
                      <a:pt x="1476" y="1464"/>
                      <a:pt x="1501" y="1441"/>
                      <a:pt x="1502" y="1412"/>
                    </a:cubicBezTo>
                    <a:cubicBezTo>
                      <a:pt x="2515" y="1412"/>
                      <a:pt x="2515" y="1412"/>
                      <a:pt x="2515" y="1412"/>
                    </a:cubicBezTo>
                    <a:lnTo>
                      <a:pt x="2515" y="141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678"/>
            <a:stretch/>
          </p:blipFill>
          <p:spPr>
            <a:xfrm>
              <a:off x="6669369" y="1893744"/>
              <a:ext cx="5549265" cy="35510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712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62efcb20-37ef-4541-82d0-2fc63f4b5685">
            <a:extLst>
              <a:ext uri="{FF2B5EF4-FFF2-40B4-BE49-F238E27FC236}">
                <a16:creationId xmlns="" xmlns:lc="http://schemas.openxmlformats.org/drawingml/2006/lockedCanvas" xmlns:a16="http://schemas.microsoft.com/office/drawing/2014/main" id="{6B58902D-C4FE-4B3A-A9AB-AEFC0C7A3D9B}"/>
              </a:ext>
            </a:extLst>
          </p:cNvPr>
          <p:cNvGrpSpPr>
            <a:grpSpLocks noChangeAspect="1"/>
          </p:cNvGrpSpPr>
          <p:nvPr/>
        </p:nvGrpSpPr>
        <p:grpSpPr>
          <a:xfrm>
            <a:off x="907878" y="1072583"/>
            <a:ext cx="10278490" cy="4774088"/>
            <a:chOff x="907878" y="1303402"/>
            <a:chExt cx="10278490" cy="4774088"/>
          </a:xfrm>
        </p:grpSpPr>
        <p:sp>
          <p:nvSpPr>
            <p:cNvPr id="4" name="任意多边形: 形状 2">
              <a:extLst>
                <a:ext uri="{FF2B5EF4-FFF2-40B4-BE49-F238E27FC236}">
                  <a16:creationId xmlns="" xmlns:lc="http://schemas.openxmlformats.org/drawingml/2006/lockedCanvas" xmlns:a16="http://schemas.microsoft.com/office/drawing/2014/main" id="{294ADECB-4BAA-4D01-9EEE-90477C759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5793" y="3840892"/>
              <a:ext cx="1123460" cy="1672434"/>
            </a:xfrm>
            <a:custGeom>
              <a:avLst/>
              <a:gdLst>
                <a:gd name="T0" fmla="*/ 4854 w 9708"/>
                <a:gd name="T1" fmla="*/ 903 h 14450"/>
                <a:gd name="T2" fmla="*/ 8805 w 9708"/>
                <a:gd name="T3" fmla="*/ 4854 h 14450"/>
                <a:gd name="T4" fmla="*/ 7267 w 9708"/>
                <a:gd name="T5" fmla="*/ 9596 h 14450"/>
                <a:gd name="T6" fmla="*/ 6872 w 9708"/>
                <a:gd name="T7" fmla="*/ 9991 h 14450"/>
                <a:gd name="T8" fmla="*/ 2836 w 9708"/>
                <a:gd name="T9" fmla="*/ 9991 h 14450"/>
                <a:gd name="T10" fmla="*/ 2441 w 9708"/>
                <a:gd name="T11" fmla="*/ 9596 h 14450"/>
                <a:gd name="T12" fmla="*/ 2440 w 9708"/>
                <a:gd name="T13" fmla="*/ 9596 h 14450"/>
                <a:gd name="T14" fmla="*/ 903 w 9708"/>
                <a:gd name="T15" fmla="*/ 4854 h 14450"/>
                <a:gd name="T16" fmla="*/ 4854 w 9708"/>
                <a:gd name="T17" fmla="*/ 903 h 14450"/>
                <a:gd name="T18" fmla="*/ 6830 w 9708"/>
                <a:gd name="T19" fmla="*/ 10386 h 14450"/>
                <a:gd name="T20" fmla="*/ 7225 w 9708"/>
                <a:gd name="T21" fmla="*/ 10781 h 14450"/>
                <a:gd name="T22" fmla="*/ 6830 w 9708"/>
                <a:gd name="T23" fmla="*/ 11176 h 14450"/>
                <a:gd name="T24" fmla="*/ 2879 w 9708"/>
                <a:gd name="T25" fmla="*/ 11176 h 14450"/>
                <a:gd name="T26" fmla="*/ 2484 w 9708"/>
                <a:gd name="T27" fmla="*/ 10781 h 14450"/>
                <a:gd name="T28" fmla="*/ 2879 w 9708"/>
                <a:gd name="T29" fmla="*/ 10386 h 14450"/>
                <a:gd name="T30" fmla="*/ 6830 w 9708"/>
                <a:gd name="T31" fmla="*/ 10386 h 14450"/>
                <a:gd name="T32" fmla="*/ 6830 w 9708"/>
                <a:gd name="T33" fmla="*/ 11571 h 14450"/>
                <a:gd name="T34" fmla="*/ 7225 w 9708"/>
                <a:gd name="T35" fmla="*/ 11966 h 14450"/>
                <a:gd name="T36" fmla="*/ 6830 w 9708"/>
                <a:gd name="T37" fmla="*/ 12362 h 14450"/>
                <a:gd name="T38" fmla="*/ 2879 w 9708"/>
                <a:gd name="T39" fmla="*/ 12362 h 14450"/>
                <a:gd name="T40" fmla="*/ 2484 w 9708"/>
                <a:gd name="T41" fmla="*/ 11966 h 14450"/>
                <a:gd name="T42" fmla="*/ 2879 w 9708"/>
                <a:gd name="T43" fmla="*/ 11571 h 14450"/>
                <a:gd name="T44" fmla="*/ 6830 w 9708"/>
                <a:gd name="T45" fmla="*/ 11571 h 14450"/>
                <a:gd name="T46" fmla="*/ 6435 w 9708"/>
                <a:gd name="T47" fmla="*/ 12757 h 14450"/>
                <a:gd name="T48" fmla="*/ 5644 w 9708"/>
                <a:gd name="T49" fmla="*/ 13547 h 14450"/>
                <a:gd name="T50" fmla="*/ 4064 w 9708"/>
                <a:gd name="T51" fmla="*/ 13547 h 14450"/>
                <a:gd name="T52" fmla="*/ 3274 w 9708"/>
                <a:gd name="T53" fmla="*/ 12757 h 14450"/>
                <a:gd name="T54" fmla="*/ 6435 w 9708"/>
                <a:gd name="T55" fmla="*/ 12757 h 14450"/>
                <a:gd name="T56" fmla="*/ 4854 w 9708"/>
                <a:gd name="T57" fmla="*/ 0 h 14450"/>
                <a:gd name="T58" fmla="*/ 0 w 9708"/>
                <a:gd name="T59" fmla="*/ 4854 h 14450"/>
                <a:gd name="T60" fmla="*/ 826 w 9708"/>
                <a:gd name="T61" fmla="*/ 7652 h 14450"/>
                <a:gd name="T62" fmla="*/ 1539 w 9708"/>
                <a:gd name="T63" fmla="*/ 9658 h 14450"/>
                <a:gd name="T64" fmla="*/ 1704 w 9708"/>
                <a:gd name="T65" fmla="*/ 10229 h 14450"/>
                <a:gd name="T66" fmla="*/ 1580 w 9708"/>
                <a:gd name="T67" fmla="*/ 10781 h 14450"/>
                <a:gd name="T68" fmla="*/ 1723 w 9708"/>
                <a:gd name="T69" fmla="*/ 11374 h 14450"/>
                <a:gd name="T70" fmla="*/ 1580 w 9708"/>
                <a:gd name="T71" fmla="*/ 11966 h 14450"/>
                <a:gd name="T72" fmla="*/ 2425 w 9708"/>
                <a:gd name="T73" fmla="*/ 13183 h 14450"/>
                <a:gd name="T74" fmla="*/ 4064 w 9708"/>
                <a:gd name="T75" fmla="*/ 14450 h 14450"/>
                <a:gd name="T76" fmla="*/ 5644 w 9708"/>
                <a:gd name="T77" fmla="*/ 14450 h 14450"/>
                <a:gd name="T78" fmla="*/ 7283 w 9708"/>
                <a:gd name="T79" fmla="*/ 13183 h 14450"/>
                <a:gd name="T80" fmla="*/ 8128 w 9708"/>
                <a:gd name="T81" fmla="*/ 11966 h 14450"/>
                <a:gd name="T82" fmla="*/ 7984 w 9708"/>
                <a:gd name="T83" fmla="*/ 11374 h 14450"/>
                <a:gd name="T84" fmla="*/ 8128 w 9708"/>
                <a:gd name="T85" fmla="*/ 10781 h 14450"/>
                <a:gd name="T86" fmla="*/ 8005 w 9708"/>
                <a:gd name="T87" fmla="*/ 10230 h 14450"/>
                <a:gd name="T88" fmla="*/ 8169 w 9708"/>
                <a:gd name="T89" fmla="*/ 9658 h 14450"/>
                <a:gd name="T90" fmla="*/ 8882 w 9708"/>
                <a:gd name="T91" fmla="*/ 7652 h 14450"/>
                <a:gd name="T92" fmla="*/ 9708 w 9708"/>
                <a:gd name="T93" fmla="*/ 4854 h 14450"/>
                <a:gd name="T94" fmla="*/ 4854 w 9708"/>
                <a:gd name="T95" fmla="*/ 0 h 14450"/>
                <a:gd name="T96" fmla="*/ 4854 w 9708"/>
                <a:gd name="T97" fmla="*/ 0 h 14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708" h="14450">
                  <a:moveTo>
                    <a:pt x="4854" y="903"/>
                  </a:moveTo>
                  <a:cubicBezTo>
                    <a:pt x="7036" y="903"/>
                    <a:pt x="8805" y="2673"/>
                    <a:pt x="8805" y="4854"/>
                  </a:cubicBezTo>
                  <a:cubicBezTo>
                    <a:pt x="8805" y="7003"/>
                    <a:pt x="7511" y="7253"/>
                    <a:pt x="7267" y="9596"/>
                  </a:cubicBezTo>
                  <a:cubicBezTo>
                    <a:pt x="7267" y="9815"/>
                    <a:pt x="7091" y="9991"/>
                    <a:pt x="6872" y="9991"/>
                  </a:cubicBezTo>
                  <a:lnTo>
                    <a:pt x="2836" y="9991"/>
                  </a:lnTo>
                  <a:cubicBezTo>
                    <a:pt x="2618" y="9991"/>
                    <a:pt x="2441" y="9815"/>
                    <a:pt x="2441" y="9596"/>
                  </a:cubicBezTo>
                  <a:lnTo>
                    <a:pt x="2440" y="9596"/>
                  </a:lnTo>
                  <a:cubicBezTo>
                    <a:pt x="2198" y="7253"/>
                    <a:pt x="903" y="7003"/>
                    <a:pt x="903" y="4854"/>
                  </a:cubicBezTo>
                  <a:cubicBezTo>
                    <a:pt x="903" y="2673"/>
                    <a:pt x="2672" y="903"/>
                    <a:pt x="4854" y="903"/>
                  </a:cubicBezTo>
                  <a:moveTo>
                    <a:pt x="6830" y="10386"/>
                  </a:moveTo>
                  <a:cubicBezTo>
                    <a:pt x="7049" y="10386"/>
                    <a:pt x="7225" y="10562"/>
                    <a:pt x="7225" y="10781"/>
                  </a:cubicBezTo>
                  <a:cubicBezTo>
                    <a:pt x="7225" y="11000"/>
                    <a:pt x="7049" y="11176"/>
                    <a:pt x="6830" y="11176"/>
                  </a:cubicBezTo>
                  <a:lnTo>
                    <a:pt x="2879" y="11176"/>
                  </a:lnTo>
                  <a:cubicBezTo>
                    <a:pt x="2660" y="11176"/>
                    <a:pt x="2484" y="11000"/>
                    <a:pt x="2484" y="10781"/>
                  </a:cubicBezTo>
                  <a:cubicBezTo>
                    <a:pt x="2484" y="10562"/>
                    <a:pt x="2660" y="10386"/>
                    <a:pt x="2879" y="10386"/>
                  </a:cubicBezTo>
                  <a:lnTo>
                    <a:pt x="6830" y="10386"/>
                  </a:lnTo>
                  <a:moveTo>
                    <a:pt x="6830" y="11571"/>
                  </a:moveTo>
                  <a:cubicBezTo>
                    <a:pt x="7049" y="11571"/>
                    <a:pt x="7225" y="11748"/>
                    <a:pt x="7225" y="11966"/>
                  </a:cubicBezTo>
                  <a:cubicBezTo>
                    <a:pt x="7225" y="12185"/>
                    <a:pt x="7049" y="12362"/>
                    <a:pt x="6830" y="12362"/>
                  </a:cubicBezTo>
                  <a:lnTo>
                    <a:pt x="2879" y="12362"/>
                  </a:lnTo>
                  <a:cubicBezTo>
                    <a:pt x="2660" y="12362"/>
                    <a:pt x="2484" y="12185"/>
                    <a:pt x="2484" y="11966"/>
                  </a:cubicBezTo>
                  <a:cubicBezTo>
                    <a:pt x="2484" y="11748"/>
                    <a:pt x="2660" y="11571"/>
                    <a:pt x="2879" y="11571"/>
                  </a:cubicBezTo>
                  <a:lnTo>
                    <a:pt x="6830" y="11571"/>
                  </a:lnTo>
                  <a:moveTo>
                    <a:pt x="6435" y="12757"/>
                  </a:moveTo>
                  <a:cubicBezTo>
                    <a:pt x="6435" y="13193"/>
                    <a:pt x="6081" y="13547"/>
                    <a:pt x="5644" y="13547"/>
                  </a:cubicBezTo>
                  <a:lnTo>
                    <a:pt x="4064" y="13547"/>
                  </a:lnTo>
                  <a:cubicBezTo>
                    <a:pt x="3627" y="13547"/>
                    <a:pt x="3274" y="13193"/>
                    <a:pt x="3274" y="12757"/>
                  </a:cubicBezTo>
                  <a:lnTo>
                    <a:pt x="6435" y="12757"/>
                  </a:lnTo>
                  <a:moveTo>
                    <a:pt x="4854" y="0"/>
                  </a:moveTo>
                  <a:cubicBezTo>
                    <a:pt x="2178" y="0"/>
                    <a:pt x="0" y="2178"/>
                    <a:pt x="0" y="4854"/>
                  </a:cubicBezTo>
                  <a:cubicBezTo>
                    <a:pt x="0" y="6199"/>
                    <a:pt x="439" y="6970"/>
                    <a:pt x="826" y="7652"/>
                  </a:cubicBezTo>
                  <a:cubicBezTo>
                    <a:pt x="1154" y="8229"/>
                    <a:pt x="1438" y="8729"/>
                    <a:pt x="1539" y="9658"/>
                  </a:cubicBezTo>
                  <a:cubicBezTo>
                    <a:pt x="1549" y="9865"/>
                    <a:pt x="1608" y="10059"/>
                    <a:pt x="1704" y="10229"/>
                  </a:cubicBezTo>
                  <a:cubicBezTo>
                    <a:pt x="1625" y="10397"/>
                    <a:pt x="1580" y="10584"/>
                    <a:pt x="1580" y="10781"/>
                  </a:cubicBezTo>
                  <a:cubicBezTo>
                    <a:pt x="1580" y="10995"/>
                    <a:pt x="1632" y="11196"/>
                    <a:pt x="1723" y="11374"/>
                  </a:cubicBezTo>
                  <a:cubicBezTo>
                    <a:pt x="1632" y="11552"/>
                    <a:pt x="1580" y="11753"/>
                    <a:pt x="1580" y="11966"/>
                  </a:cubicBezTo>
                  <a:cubicBezTo>
                    <a:pt x="1580" y="12523"/>
                    <a:pt x="1932" y="12998"/>
                    <a:pt x="2425" y="13183"/>
                  </a:cubicBezTo>
                  <a:cubicBezTo>
                    <a:pt x="2614" y="13911"/>
                    <a:pt x="3277" y="14450"/>
                    <a:pt x="4064" y="14450"/>
                  </a:cubicBezTo>
                  <a:lnTo>
                    <a:pt x="5644" y="14450"/>
                  </a:lnTo>
                  <a:cubicBezTo>
                    <a:pt x="6431" y="14450"/>
                    <a:pt x="7094" y="13911"/>
                    <a:pt x="7283" y="13183"/>
                  </a:cubicBezTo>
                  <a:cubicBezTo>
                    <a:pt x="7776" y="12998"/>
                    <a:pt x="8128" y="12523"/>
                    <a:pt x="8128" y="11966"/>
                  </a:cubicBezTo>
                  <a:cubicBezTo>
                    <a:pt x="8128" y="11753"/>
                    <a:pt x="8076" y="11552"/>
                    <a:pt x="7984" y="11374"/>
                  </a:cubicBezTo>
                  <a:cubicBezTo>
                    <a:pt x="8076" y="11196"/>
                    <a:pt x="8128" y="10995"/>
                    <a:pt x="8128" y="10781"/>
                  </a:cubicBezTo>
                  <a:cubicBezTo>
                    <a:pt x="8128" y="10584"/>
                    <a:pt x="8084" y="10397"/>
                    <a:pt x="8005" y="10230"/>
                  </a:cubicBezTo>
                  <a:cubicBezTo>
                    <a:pt x="8101" y="10059"/>
                    <a:pt x="8159" y="9864"/>
                    <a:pt x="8169" y="9658"/>
                  </a:cubicBezTo>
                  <a:cubicBezTo>
                    <a:pt x="8271" y="8729"/>
                    <a:pt x="8554" y="8230"/>
                    <a:pt x="8882" y="7652"/>
                  </a:cubicBezTo>
                  <a:cubicBezTo>
                    <a:pt x="9269" y="6971"/>
                    <a:pt x="9708" y="6199"/>
                    <a:pt x="9708" y="4854"/>
                  </a:cubicBezTo>
                  <a:cubicBezTo>
                    <a:pt x="9708" y="2178"/>
                    <a:pt x="7531" y="0"/>
                    <a:pt x="4854" y="0"/>
                  </a:cubicBezTo>
                  <a:lnTo>
                    <a:pt x="4854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endParaRPr/>
            </a:p>
          </p:txBody>
        </p:sp>
        <p:sp>
          <p:nvSpPr>
            <p:cNvPr id="5" name="任意多边形: 形状 3">
              <a:extLst>
                <a:ext uri="{FF2B5EF4-FFF2-40B4-BE49-F238E27FC236}">
                  <a16:creationId xmlns="" xmlns:lc="http://schemas.openxmlformats.org/drawingml/2006/lockedCanvas" xmlns:a16="http://schemas.microsoft.com/office/drawing/2014/main" id="{6B541A06-285E-4CA7-8392-54DAF813D8C5}"/>
                </a:ext>
              </a:extLst>
            </p:cNvPr>
            <p:cNvSpPr/>
            <p:nvPr/>
          </p:nvSpPr>
          <p:spPr>
            <a:xfrm rot="5400000">
              <a:off x="4002999" y="3995905"/>
              <a:ext cx="975588" cy="1398613"/>
            </a:xfrm>
            <a:custGeom>
              <a:avLst/>
              <a:gdLst>
                <a:gd name="connsiteX0" fmla="*/ 634862 w 1260162"/>
                <a:gd name="connsiteY0" fmla="*/ 0 h 1806581"/>
                <a:gd name="connsiteX1" fmla="*/ 733013 w 1260162"/>
                <a:gd name="connsiteY1" fmla="*/ 556796 h 1806581"/>
                <a:gd name="connsiteX2" fmla="*/ 757064 w 1260162"/>
                <a:gd name="connsiteY2" fmla="*/ 559220 h 1806581"/>
                <a:gd name="connsiteX3" fmla="*/ 1260162 w 1260162"/>
                <a:gd name="connsiteY3" fmla="*/ 1176500 h 1806581"/>
                <a:gd name="connsiteX4" fmla="*/ 630081 w 1260162"/>
                <a:gd name="connsiteY4" fmla="*/ 1806581 h 1806581"/>
                <a:gd name="connsiteX5" fmla="*/ 0 w 1260162"/>
                <a:gd name="connsiteY5" fmla="*/ 1176500 h 1806581"/>
                <a:gd name="connsiteX6" fmla="*/ 503098 w 1260162"/>
                <a:gd name="connsiteY6" fmla="*/ 559220 h 1806581"/>
                <a:gd name="connsiteX7" fmla="*/ 536883 w 1260162"/>
                <a:gd name="connsiteY7" fmla="*/ 555814 h 180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0162" h="1806581">
                  <a:moveTo>
                    <a:pt x="634862" y="0"/>
                  </a:moveTo>
                  <a:lnTo>
                    <a:pt x="733013" y="556796"/>
                  </a:lnTo>
                  <a:lnTo>
                    <a:pt x="757064" y="559220"/>
                  </a:lnTo>
                  <a:cubicBezTo>
                    <a:pt x="1044182" y="617973"/>
                    <a:pt x="1260162" y="872014"/>
                    <a:pt x="1260162" y="1176500"/>
                  </a:cubicBezTo>
                  <a:cubicBezTo>
                    <a:pt x="1260162" y="1524484"/>
                    <a:pt x="978065" y="1806581"/>
                    <a:pt x="630081" y="1806581"/>
                  </a:cubicBezTo>
                  <a:cubicBezTo>
                    <a:pt x="282097" y="1806581"/>
                    <a:pt x="0" y="1524484"/>
                    <a:pt x="0" y="1176500"/>
                  </a:cubicBezTo>
                  <a:cubicBezTo>
                    <a:pt x="0" y="872014"/>
                    <a:pt x="215981" y="617973"/>
                    <a:pt x="503098" y="559220"/>
                  </a:cubicBezTo>
                  <a:lnTo>
                    <a:pt x="536883" y="55581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endParaRPr/>
            </a:p>
          </p:txBody>
        </p:sp>
        <p:sp>
          <p:nvSpPr>
            <p:cNvPr id="6" name="任意多边形: 形状 4">
              <a:extLst>
                <a:ext uri="{FF2B5EF4-FFF2-40B4-BE49-F238E27FC236}">
                  <a16:creationId xmlns="" xmlns:lc="http://schemas.openxmlformats.org/drawingml/2006/lockedCanvas" xmlns:a16="http://schemas.microsoft.com/office/drawing/2014/main" id="{DB68D37B-E7A6-4672-8DA5-DFCD21EA2CB8}"/>
                </a:ext>
              </a:extLst>
            </p:cNvPr>
            <p:cNvSpPr/>
            <p:nvPr/>
          </p:nvSpPr>
          <p:spPr>
            <a:xfrm rot="16200000">
              <a:off x="7213416" y="3995905"/>
              <a:ext cx="975588" cy="1398613"/>
            </a:xfrm>
            <a:custGeom>
              <a:avLst/>
              <a:gdLst>
                <a:gd name="connsiteX0" fmla="*/ 634862 w 1260162"/>
                <a:gd name="connsiteY0" fmla="*/ 0 h 1806581"/>
                <a:gd name="connsiteX1" fmla="*/ 733013 w 1260162"/>
                <a:gd name="connsiteY1" fmla="*/ 556796 h 1806581"/>
                <a:gd name="connsiteX2" fmla="*/ 757064 w 1260162"/>
                <a:gd name="connsiteY2" fmla="*/ 559220 h 1806581"/>
                <a:gd name="connsiteX3" fmla="*/ 1260162 w 1260162"/>
                <a:gd name="connsiteY3" fmla="*/ 1176500 h 1806581"/>
                <a:gd name="connsiteX4" fmla="*/ 630081 w 1260162"/>
                <a:gd name="connsiteY4" fmla="*/ 1806581 h 1806581"/>
                <a:gd name="connsiteX5" fmla="*/ 0 w 1260162"/>
                <a:gd name="connsiteY5" fmla="*/ 1176500 h 1806581"/>
                <a:gd name="connsiteX6" fmla="*/ 503098 w 1260162"/>
                <a:gd name="connsiteY6" fmla="*/ 559220 h 1806581"/>
                <a:gd name="connsiteX7" fmla="*/ 536883 w 1260162"/>
                <a:gd name="connsiteY7" fmla="*/ 555814 h 180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0162" h="1806581">
                  <a:moveTo>
                    <a:pt x="634862" y="0"/>
                  </a:moveTo>
                  <a:lnTo>
                    <a:pt x="733013" y="556796"/>
                  </a:lnTo>
                  <a:lnTo>
                    <a:pt x="757064" y="559220"/>
                  </a:lnTo>
                  <a:cubicBezTo>
                    <a:pt x="1044182" y="617973"/>
                    <a:pt x="1260162" y="872014"/>
                    <a:pt x="1260162" y="1176500"/>
                  </a:cubicBezTo>
                  <a:cubicBezTo>
                    <a:pt x="1260162" y="1524484"/>
                    <a:pt x="978065" y="1806581"/>
                    <a:pt x="630081" y="1806581"/>
                  </a:cubicBezTo>
                  <a:cubicBezTo>
                    <a:pt x="282097" y="1806581"/>
                    <a:pt x="0" y="1524484"/>
                    <a:pt x="0" y="1176500"/>
                  </a:cubicBezTo>
                  <a:cubicBezTo>
                    <a:pt x="0" y="872014"/>
                    <a:pt x="215981" y="617973"/>
                    <a:pt x="503098" y="559220"/>
                  </a:cubicBezTo>
                  <a:lnTo>
                    <a:pt x="536883" y="55581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endParaRPr/>
            </a:p>
          </p:txBody>
        </p:sp>
        <p:sp>
          <p:nvSpPr>
            <p:cNvPr id="7" name="任意多边形: 形状 5">
              <a:extLst>
                <a:ext uri="{FF2B5EF4-FFF2-40B4-BE49-F238E27FC236}">
                  <a16:creationId xmlns="" xmlns:lc="http://schemas.openxmlformats.org/drawingml/2006/lockedCanvas" xmlns:a16="http://schemas.microsoft.com/office/drawing/2014/main" id="{A9B6CA57-5649-4DD0-8039-957EDC56A074}"/>
                </a:ext>
              </a:extLst>
            </p:cNvPr>
            <p:cNvSpPr/>
            <p:nvPr/>
          </p:nvSpPr>
          <p:spPr>
            <a:xfrm rot="10800000">
              <a:off x="5608206" y="2390698"/>
              <a:ext cx="975588" cy="1398612"/>
            </a:xfrm>
            <a:custGeom>
              <a:avLst/>
              <a:gdLst>
                <a:gd name="connsiteX0" fmla="*/ 634862 w 1260162"/>
                <a:gd name="connsiteY0" fmla="*/ 0 h 1806581"/>
                <a:gd name="connsiteX1" fmla="*/ 733013 w 1260162"/>
                <a:gd name="connsiteY1" fmla="*/ 556796 h 1806581"/>
                <a:gd name="connsiteX2" fmla="*/ 757064 w 1260162"/>
                <a:gd name="connsiteY2" fmla="*/ 559220 h 1806581"/>
                <a:gd name="connsiteX3" fmla="*/ 1260162 w 1260162"/>
                <a:gd name="connsiteY3" fmla="*/ 1176500 h 1806581"/>
                <a:gd name="connsiteX4" fmla="*/ 630081 w 1260162"/>
                <a:gd name="connsiteY4" fmla="*/ 1806581 h 1806581"/>
                <a:gd name="connsiteX5" fmla="*/ 0 w 1260162"/>
                <a:gd name="connsiteY5" fmla="*/ 1176500 h 1806581"/>
                <a:gd name="connsiteX6" fmla="*/ 503098 w 1260162"/>
                <a:gd name="connsiteY6" fmla="*/ 559220 h 1806581"/>
                <a:gd name="connsiteX7" fmla="*/ 536883 w 1260162"/>
                <a:gd name="connsiteY7" fmla="*/ 555814 h 180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0162" h="1806581">
                  <a:moveTo>
                    <a:pt x="634862" y="0"/>
                  </a:moveTo>
                  <a:lnTo>
                    <a:pt x="733013" y="556796"/>
                  </a:lnTo>
                  <a:lnTo>
                    <a:pt x="757064" y="559220"/>
                  </a:lnTo>
                  <a:cubicBezTo>
                    <a:pt x="1044182" y="617973"/>
                    <a:pt x="1260162" y="872014"/>
                    <a:pt x="1260162" y="1176500"/>
                  </a:cubicBezTo>
                  <a:cubicBezTo>
                    <a:pt x="1260162" y="1524484"/>
                    <a:pt x="978065" y="1806581"/>
                    <a:pt x="630081" y="1806581"/>
                  </a:cubicBezTo>
                  <a:cubicBezTo>
                    <a:pt x="282097" y="1806581"/>
                    <a:pt x="0" y="1524484"/>
                    <a:pt x="0" y="1176500"/>
                  </a:cubicBezTo>
                  <a:cubicBezTo>
                    <a:pt x="0" y="872014"/>
                    <a:pt x="215981" y="617973"/>
                    <a:pt x="503098" y="559220"/>
                  </a:cubicBezTo>
                  <a:lnTo>
                    <a:pt x="536883" y="55581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endParaRPr/>
            </a:p>
          </p:txBody>
        </p:sp>
        <p:sp>
          <p:nvSpPr>
            <p:cNvPr id="8" name="任意多边形: 形状 6">
              <a:extLst>
                <a:ext uri="{FF2B5EF4-FFF2-40B4-BE49-F238E27FC236}">
                  <a16:creationId xmlns="" xmlns:lc="http://schemas.openxmlformats.org/drawingml/2006/lockedCanvas" xmlns:a16="http://schemas.microsoft.com/office/drawing/2014/main" id="{8771A3E2-6EA9-43C3-B02C-FD4E5A3AE82A}"/>
                </a:ext>
              </a:extLst>
            </p:cNvPr>
            <p:cNvSpPr/>
            <p:nvPr/>
          </p:nvSpPr>
          <p:spPr>
            <a:xfrm rot="8100000">
              <a:off x="4473154" y="2860853"/>
              <a:ext cx="975588" cy="1398612"/>
            </a:xfrm>
            <a:custGeom>
              <a:avLst/>
              <a:gdLst>
                <a:gd name="connsiteX0" fmla="*/ 634862 w 1260162"/>
                <a:gd name="connsiteY0" fmla="*/ 0 h 1806581"/>
                <a:gd name="connsiteX1" fmla="*/ 733013 w 1260162"/>
                <a:gd name="connsiteY1" fmla="*/ 556796 h 1806581"/>
                <a:gd name="connsiteX2" fmla="*/ 757064 w 1260162"/>
                <a:gd name="connsiteY2" fmla="*/ 559220 h 1806581"/>
                <a:gd name="connsiteX3" fmla="*/ 1260162 w 1260162"/>
                <a:gd name="connsiteY3" fmla="*/ 1176500 h 1806581"/>
                <a:gd name="connsiteX4" fmla="*/ 630081 w 1260162"/>
                <a:gd name="connsiteY4" fmla="*/ 1806581 h 1806581"/>
                <a:gd name="connsiteX5" fmla="*/ 0 w 1260162"/>
                <a:gd name="connsiteY5" fmla="*/ 1176500 h 1806581"/>
                <a:gd name="connsiteX6" fmla="*/ 503098 w 1260162"/>
                <a:gd name="connsiteY6" fmla="*/ 559220 h 1806581"/>
                <a:gd name="connsiteX7" fmla="*/ 536883 w 1260162"/>
                <a:gd name="connsiteY7" fmla="*/ 555814 h 180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0162" h="1806581">
                  <a:moveTo>
                    <a:pt x="634862" y="0"/>
                  </a:moveTo>
                  <a:lnTo>
                    <a:pt x="733013" y="556796"/>
                  </a:lnTo>
                  <a:lnTo>
                    <a:pt x="757064" y="559220"/>
                  </a:lnTo>
                  <a:cubicBezTo>
                    <a:pt x="1044182" y="617973"/>
                    <a:pt x="1260162" y="872014"/>
                    <a:pt x="1260162" y="1176500"/>
                  </a:cubicBezTo>
                  <a:cubicBezTo>
                    <a:pt x="1260162" y="1524484"/>
                    <a:pt x="978065" y="1806581"/>
                    <a:pt x="630081" y="1806581"/>
                  </a:cubicBezTo>
                  <a:cubicBezTo>
                    <a:pt x="282097" y="1806581"/>
                    <a:pt x="0" y="1524484"/>
                    <a:pt x="0" y="1176500"/>
                  </a:cubicBezTo>
                  <a:cubicBezTo>
                    <a:pt x="0" y="872014"/>
                    <a:pt x="215981" y="617973"/>
                    <a:pt x="503098" y="559220"/>
                  </a:cubicBezTo>
                  <a:lnTo>
                    <a:pt x="536883" y="55581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endParaRPr/>
            </a:p>
          </p:txBody>
        </p:sp>
        <p:sp>
          <p:nvSpPr>
            <p:cNvPr id="9" name="任意多边形: 形状 7">
              <a:extLst>
                <a:ext uri="{FF2B5EF4-FFF2-40B4-BE49-F238E27FC236}">
                  <a16:creationId xmlns="" xmlns:lc="http://schemas.openxmlformats.org/drawingml/2006/lockedCanvas" xmlns:a16="http://schemas.microsoft.com/office/drawing/2014/main" id="{3E6893EF-C37E-46EA-9F4C-C42A30ED8E48}"/>
                </a:ext>
              </a:extLst>
            </p:cNvPr>
            <p:cNvSpPr/>
            <p:nvPr/>
          </p:nvSpPr>
          <p:spPr>
            <a:xfrm rot="13500000">
              <a:off x="6743261" y="2860852"/>
              <a:ext cx="975588" cy="1398613"/>
            </a:xfrm>
            <a:custGeom>
              <a:avLst/>
              <a:gdLst>
                <a:gd name="connsiteX0" fmla="*/ 634862 w 1260162"/>
                <a:gd name="connsiteY0" fmla="*/ 0 h 1806581"/>
                <a:gd name="connsiteX1" fmla="*/ 733013 w 1260162"/>
                <a:gd name="connsiteY1" fmla="*/ 556796 h 1806581"/>
                <a:gd name="connsiteX2" fmla="*/ 757064 w 1260162"/>
                <a:gd name="connsiteY2" fmla="*/ 559220 h 1806581"/>
                <a:gd name="connsiteX3" fmla="*/ 1260162 w 1260162"/>
                <a:gd name="connsiteY3" fmla="*/ 1176500 h 1806581"/>
                <a:gd name="connsiteX4" fmla="*/ 630081 w 1260162"/>
                <a:gd name="connsiteY4" fmla="*/ 1806581 h 1806581"/>
                <a:gd name="connsiteX5" fmla="*/ 0 w 1260162"/>
                <a:gd name="connsiteY5" fmla="*/ 1176500 h 1806581"/>
                <a:gd name="connsiteX6" fmla="*/ 503098 w 1260162"/>
                <a:gd name="connsiteY6" fmla="*/ 559220 h 1806581"/>
                <a:gd name="connsiteX7" fmla="*/ 536883 w 1260162"/>
                <a:gd name="connsiteY7" fmla="*/ 555814 h 180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0162" h="1806581">
                  <a:moveTo>
                    <a:pt x="634862" y="0"/>
                  </a:moveTo>
                  <a:lnTo>
                    <a:pt x="733013" y="556796"/>
                  </a:lnTo>
                  <a:lnTo>
                    <a:pt x="757064" y="559220"/>
                  </a:lnTo>
                  <a:cubicBezTo>
                    <a:pt x="1044182" y="617973"/>
                    <a:pt x="1260162" y="872014"/>
                    <a:pt x="1260162" y="1176500"/>
                  </a:cubicBezTo>
                  <a:cubicBezTo>
                    <a:pt x="1260162" y="1524484"/>
                    <a:pt x="978065" y="1806581"/>
                    <a:pt x="630081" y="1806581"/>
                  </a:cubicBezTo>
                  <a:cubicBezTo>
                    <a:pt x="282097" y="1806581"/>
                    <a:pt x="0" y="1524484"/>
                    <a:pt x="0" y="1176500"/>
                  </a:cubicBezTo>
                  <a:cubicBezTo>
                    <a:pt x="0" y="872014"/>
                    <a:pt x="215981" y="617973"/>
                    <a:pt x="503098" y="559220"/>
                  </a:cubicBezTo>
                  <a:lnTo>
                    <a:pt x="536883" y="5558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endParaRPr/>
            </a:p>
          </p:txBody>
        </p:sp>
        <p:sp>
          <p:nvSpPr>
            <p:cNvPr id="10" name="任意多边形: 形状 25">
              <a:extLst>
                <a:ext uri="{FF2B5EF4-FFF2-40B4-BE49-F238E27FC236}">
                  <a16:creationId xmlns="" xmlns:lc="http://schemas.openxmlformats.org/drawingml/2006/lockedCanvas" xmlns:a16="http://schemas.microsoft.com/office/drawing/2014/main" id="{CFCB015E-15AE-418C-98C7-77988E8C45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1463" y="3210712"/>
              <a:ext cx="420194" cy="380029"/>
            </a:xfrm>
            <a:custGeom>
              <a:avLst/>
              <a:gdLst>
                <a:gd name="connsiteX0" fmla="*/ 503202 w 607568"/>
                <a:gd name="connsiteY0" fmla="*/ 459310 h 549494"/>
                <a:gd name="connsiteX1" fmla="*/ 548364 w 607568"/>
                <a:gd name="connsiteY1" fmla="*/ 504402 h 549494"/>
                <a:gd name="connsiteX2" fmla="*/ 503202 w 607568"/>
                <a:gd name="connsiteY2" fmla="*/ 549494 h 549494"/>
                <a:gd name="connsiteX3" fmla="*/ 458040 w 607568"/>
                <a:gd name="connsiteY3" fmla="*/ 504402 h 549494"/>
                <a:gd name="connsiteX4" fmla="*/ 503202 w 607568"/>
                <a:gd name="connsiteY4" fmla="*/ 459310 h 549494"/>
                <a:gd name="connsiteX5" fmla="*/ 197795 w 607568"/>
                <a:gd name="connsiteY5" fmla="*/ 459310 h 549494"/>
                <a:gd name="connsiteX6" fmla="*/ 242957 w 607568"/>
                <a:gd name="connsiteY6" fmla="*/ 504402 h 549494"/>
                <a:gd name="connsiteX7" fmla="*/ 197795 w 607568"/>
                <a:gd name="connsiteY7" fmla="*/ 549494 h 549494"/>
                <a:gd name="connsiteX8" fmla="*/ 152633 w 607568"/>
                <a:gd name="connsiteY8" fmla="*/ 504402 h 549494"/>
                <a:gd name="connsiteX9" fmla="*/ 197795 w 607568"/>
                <a:gd name="connsiteY9" fmla="*/ 459310 h 549494"/>
                <a:gd name="connsiteX10" fmla="*/ 143318 w 607568"/>
                <a:gd name="connsiteY10" fmla="*/ 390791 h 549494"/>
                <a:gd name="connsiteX11" fmla="*/ 554573 w 607568"/>
                <a:gd name="connsiteY11" fmla="*/ 390791 h 549494"/>
                <a:gd name="connsiteX12" fmla="*/ 554573 w 607568"/>
                <a:gd name="connsiteY12" fmla="*/ 437435 h 549494"/>
                <a:gd name="connsiteX13" fmla="*/ 143318 w 607568"/>
                <a:gd name="connsiteY13" fmla="*/ 437435 h 549494"/>
                <a:gd name="connsiteX14" fmla="*/ 115304 w 607568"/>
                <a:gd name="connsiteY14" fmla="*/ 313028 h 549494"/>
                <a:gd name="connsiteX15" fmla="*/ 582659 w 607568"/>
                <a:gd name="connsiteY15" fmla="*/ 313028 h 549494"/>
                <a:gd name="connsiteX16" fmla="*/ 582659 w 607568"/>
                <a:gd name="connsiteY16" fmla="*/ 359672 h 549494"/>
                <a:gd name="connsiteX17" fmla="*/ 115304 w 607568"/>
                <a:gd name="connsiteY17" fmla="*/ 359672 h 549494"/>
                <a:gd name="connsiteX18" fmla="*/ 0 w 607568"/>
                <a:gd name="connsiteY18" fmla="*/ 169922 h 549494"/>
                <a:gd name="connsiteX19" fmla="*/ 78962 w 607568"/>
                <a:gd name="connsiteY19" fmla="*/ 169922 h 549494"/>
                <a:gd name="connsiteX20" fmla="*/ 108516 w 607568"/>
                <a:gd name="connsiteY20" fmla="*/ 235254 h 549494"/>
                <a:gd name="connsiteX21" fmla="*/ 607568 w 607568"/>
                <a:gd name="connsiteY21" fmla="*/ 235254 h 549494"/>
                <a:gd name="connsiteX22" fmla="*/ 607568 w 607568"/>
                <a:gd name="connsiteY22" fmla="*/ 281909 h 549494"/>
                <a:gd name="connsiteX23" fmla="*/ 78428 w 607568"/>
                <a:gd name="connsiteY23" fmla="*/ 281909 h 549494"/>
                <a:gd name="connsiteX24" fmla="*/ 48798 w 607568"/>
                <a:gd name="connsiteY24" fmla="*/ 216577 h 549494"/>
                <a:gd name="connsiteX25" fmla="*/ 0 w 607568"/>
                <a:gd name="connsiteY25" fmla="*/ 216577 h 549494"/>
                <a:gd name="connsiteX26" fmla="*/ 257720 w 607568"/>
                <a:gd name="connsiteY26" fmla="*/ 0 h 549494"/>
                <a:gd name="connsiteX27" fmla="*/ 254207 w 607568"/>
                <a:gd name="connsiteY27" fmla="*/ 30201 h 549494"/>
                <a:gd name="connsiteX28" fmla="*/ 407797 w 607568"/>
                <a:gd name="connsiteY28" fmla="*/ 197372 h 549494"/>
                <a:gd name="connsiteX29" fmla="*/ 241147 w 607568"/>
                <a:gd name="connsiteY29" fmla="*/ 144063 h 549494"/>
                <a:gd name="connsiteX30" fmla="*/ 237633 w 607568"/>
                <a:gd name="connsiteY30" fmla="*/ 174264 h 549494"/>
                <a:gd name="connsiteX31" fmla="*/ 115586 w 607568"/>
                <a:gd name="connsiteY31" fmla="*/ 71993 h 549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07568" h="549494">
                  <a:moveTo>
                    <a:pt x="503202" y="459310"/>
                  </a:moveTo>
                  <a:cubicBezTo>
                    <a:pt x="528144" y="459310"/>
                    <a:pt x="548364" y="479498"/>
                    <a:pt x="548364" y="504402"/>
                  </a:cubicBezTo>
                  <a:cubicBezTo>
                    <a:pt x="548364" y="529306"/>
                    <a:pt x="528144" y="549494"/>
                    <a:pt x="503202" y="549494"/>
                  </a:cubicBezTo>
                  <a:cubicBezTo>
                    <a:pt x="478260" y="549494"/>
                    <a:pt x="458040" y="529306"/>
                    <a:pt x="458040" y="504402"/>
                  </a:cubicBezTo>
                  <a:cubicBezTo>
                    <a:pt x="458040" y="479498"/>
                    <a:pt x="478260" y="459310"/>
                    <a:pt x="503202" y="459310"/>
                  </a:cubicBezTo>
                  <a:close/>
                  <a:moveTo>
                    <a:pt x="197795" y="459310"/>
                  </a:moveTo>
                  <a:cubicBezTo>
                    <a:pt x="222737" y="459310"/>
                    <a:pt x="242957" y="479498"/>
                    <a:pt x="242957" y="504402"/>
                  </a:cubicBezTo>
                  <a:cubicBezTo>
                    <a:pt x="242957" y="529306"/>
                    <a:pt x="222737" y="549494"/>
                    <a:pt x="197795" y="549494"/>
                  </a:cubicBezTo>
                  <a:cubicBezTo>
                    <a:pt x="172853" y="549494"/>
                    <a:pt x="152633" y="529306"/>
                    <a:pt x="152633" y="504402"/>
                  </a:cubicBezTo>
                  <a:cubicBezTo>
                    <a:pt x="152633" y="479498"/>
                    <a:pt x="172853" y="459310"/>
                    <a:pt x="197795" y="459310"/>
                  </a:cubicBezTo>
                  <a:close/>
                  <a:moveTo>
                    <a:pt x="143318" y="390791"/>
                  </a:moveTo>
                  <a:lnTo>
                    <a:pt x="554573" y="390791"/>
                  </a:lnTo>
                  <a:lnTo>
                    <a:pt x="554573" y="437435"/>
                  </a:lnTo>
                  <a:lnTo>
                    <a:pt x="143318" y="437435"/>
                  </a:lnTo>
                  <a:close/>
                  <a:moveTo>
                    <a:pt x="115304" y="313028"/>
                  </a:moveTo>
                  <a:lnTo>
                    <a:pt x="582659" y="313028"/>
                  </a:lnTo>
                  <a:lnTo>
                    <a:pt x="582659" y="359672"/>
                  </a:lnTo>
                  <a:lnTo>
                    <a:pt x="115304" y="359672"/>
                  </a:lnTo>
                  <a:close/>
                  <a:moveTo>
                    <a:pt x="0" y="169922"/>
                  </a:moveTo>
                  <a:lnTo>
                    <a:pt x="78962" y="169922"/>
                  </a:lnTo>
                  <a:lnTo>
                    <a:pt x="108516" y="235254"/>
                  </a:lnTo>
                  <a:lnTo>
                    <a:pt x="607568" y="235254"/>
                  </a:lnTo>
                  <a:lnTo>
                    <a:pt x="607568" y="281909"/>
                  </a:lnTo>
                  <a:lnTo>
                    <a:pt x="78428" y="281909"/>
                  </a:lnTo>
                  <a:lnTo>
                    <a:pt x="48798" y="216577"/>
                  </a:lnTo>
                  <a:lnTo>
                    <a:pt x="0" y="216577"/>
                  </a:lnTo>
                  <a:close/>
                  <a:moveTo>
                    <a:pt x="257720" y="0"/>
                  </a:moveTo>
                  <a:lnTo>
                    <a:pt x="254207" y="30201"/>
                  </a:lnTo>
                  <a:cubicBezTo>
                    <a:pt x="405964" y="47665"/>
                    <a:pt x="407797" y="197372"/>
                    <a:pt x="407797" y="197372"/>
                  </a:cubicBezTo>
                  <a:cubicBezTo>
                    <a:pt x="407797" y="197372"/>
                    <a:pt x="364340" y="158248"/>
                    <a:pt x="241147" y="144063"/>
                  </a:cubicBezTo>
                  <a:lnTo>
                    <a:pt x="237633" y="174264"/>
                  </a:lnTo>
                  <a:lnTo>
                    <a:pt x="115586" y="7199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lIns="0" tIns="0" rIns="0" bIns="0" anchor="ctr"/>
            <a:lstStyle/>
            <a:p>
              <a:pPr algn="ctr"/>
              <a:endParaRPr/>
            </a:p>
          </p:txBody>
        </p:sp>
        <p:sp>
          <p:nvSpPr>
            <p:cNvPr id="11" name="任意多边形: 形状 22">
              <a:extLst>
                <a:ext uri="{FF2B5EF4-FFF2-40B4-BE49-F238E27FC236}">
                  <a16:creationId xmlns="" xmlns:lc="http://schemas.openxmlformats.org/drawingml/2006/lockedCanvas" xmlns:a16="http://schemas.microsoft.com/office/drawing/2014/main" id="{87F9ADBE-2E83-4B83-84D6-9FBF99F3B1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5669" y="4518568"/>
              <a:ext cx="420194" cy="400735"/>
            </a:xfrm>
            <a:custGeom>
              <a:avLst/>
              <a:gdLst>
                <a:gd name="connsiteX0" fmla="*/ 315778 w 607639"/>
                <a:gd name="connsiteY0" fmla="*/ 173080 h 579502"/>
                <a:gd name="connsiteX1" fmla="*/ 315778 w 607639"/>
                <a:gd name="connsiteY1" fmla="*/ 266058 h 579502"/>
                <a:gd name="connsiteX2" fmla="*/ 303493 w 607639"/>
                <a:gd name="connsiteY2" fmla="*/ 278325 h 579502"/>
                <a:gd name="connsiteX3" fmla="*/ 210375 w 607639"/>
                <a:gd name="connsiteY3" fmla="*/ 278325 h 579502"/>
                <a:gd name="connsiteX4" fmla="*/ 303493 w 607639"/>
                <a:gd name="connsiteY4" fmla="*/ 359925 h 579502"/>
                <a:gd name="connsiteX5" fmla="*/ 397500 w 607639"/>
                <a:gd name="connsiteY5" fmla="*/ 266058 h 579502"/>
                <a:gd name="connsiteX6" fmla="*/ 315778 w 607639"/>
                <a:gd name="connsiteY6" fmla="*/ 173080 h 579502"/>
                <a:gd name="connsiteX7" fmla="*/ 249814 w 607639"/>
                <a:gd name="connsiteY7" fmla="*/ 160816 h 579502"/>
                <a:gd name="connsiteX8" fmla="*/ 198110 w 607639"/>
                <a:gd name="connsiteY8" fmla="*/ 212449 h 579502"/>
                <a:gd name="connsiteX9" fmla="*/ 249814 w 607639"/>
                <a:gd name="connsiteY9" fmla="*/ 212449 h 579502"/>
                <a:gd name="connsiteX10" fmla="*/ 303493 w 607639"/>
                <a:gd name="connsiteY10" fmla="*/ 147835 h 579502"/>
                <a:gd name="connsiteX11" fmla="*/ 421981 w 607639"/>
                <a:gd name="connsiteY11" fmla="*/ 266058 h 579502"/>
                <a:gd name="connsiteX12" fmla="*/ 303493 w 607639"/>
                <a:gd name="connsiteY12" fmla="*/ 384370 h 579502"/>
                <a:gd name="connsiteX13" fmla="*/ 185093 w 607639"/>
                <a:gd name="connsiteY13" fmla="*/ 266058 h 579502"/>
                <a:gd name="connsiteX14" fmla="*/ 197289 w 607639"/>
                <a:gd name="connsiteY14" fmla="*/ 253880 h 579502"/>
                <a:gd name="connsiteX15" fmla="*/ 291297 w 607639"/>
                <a:gd name="connsiteY15" fmla="*/ 253880 h 579502"/>
                <a:gd name="connsiteX16" fmla="*/ 291297 w 607639"/>
                <a:gd name="connsiteY16" fmla="*/ 160013 h 579502"/>
                <a:gd name="connsiteX17" fmla="*/ 303493 w 607639"/>
                <a:gd name="connsiteY17" fmla="*/ 147835 h 579502"/>
                <a:gd name="connsiteX18" fmla="*/ 262095 w 607639"/>
                <a:gd name="connsiteY18" fmla="*/ 135133 h 579502"/>
                <a:gd name="connsiteX19" fmla="*/ 274287 w 607639"/>
                <a:gd name="connsiteY19" fmla="*/ 147397 h 579502"/>
                <a:gd name="connsiteX20" fmla="*/ 274287 w 607639"/>
                <a:gd name="connsiteY20" fmla="*/ 224713 h 579502"/>
                <a:gd name="connsiteX21" fmla="*/ 262095 w 607639"/>
                <a:gd name="connsiteY21" fmla="*/ 236888 h 579502"/>
                <a:gd name="connsiteX22" fmla="*/ 184672 w 607639"/>
                <a:gd name="connsiteY22" fmla="*/ 236888 h 579502"/>
                <a:gd name="connsiteX23" fmla="*/ 172391 w 607639"/>
                <a:gd name="connsiteY23" fmla="*/ 224713 h 579502"/>
                <a:gd name="connsiteX24" fmla="*/ 262095 w 607639"/>
                <a:gd name="connsiteY24" fmla="*/ 135133 h 579502"/>
                <a:gd name="connsiteX25" fmla="*/ 58120 w 607639"/>
                <a:gd name="connsiteY25" fmla="*/ 108514 h 579502"/>
                <a:gd name="connsiteX26" fmla="*/ 58120 w 607639"/>
                <a:gd name="connsiteY26" fmla="*/ 413970 h 579502"/>
                <a:gd name="connsiteX27" fmla="*/ 549430 w 607639"/>
                <a:gd name="connsiteY27" fmla="*/ 413970 h 579502"/>
                <a:gd name="connsiteX28" fmla="*/ 549430 w 607639"/>
                <a:gd name="connsiteY28" fmla="*/ 108514 h 579502"/>
                <a:gd name="connsiteX29" fmla="*/ 27236 w 607639"/>
                <a:gd name="connsiteY29" fmla="*/ 56079 h 579502"/>
                <a:gd name="connsiteX30" fmla="*/ 27236 w 607639"/>
                <a:gd name="connsiteY30" fmla="*/ 81319 h 579502"/>
                <a:gd name="connsiteX31" fmla="*/ 580403 w 607639"/>
                <a:gd name="connsiteY31" fmla="*/ 81319 h 579502"/>
                <a:gd name="connsiteX32" fmla="*/ 580403 w 607639"/>
                <a:gd name="connsiteY32" fmla="*/ 56079 h 579502"/>
                <a:gd name="connsiteX33" fmla="*/ 303775 w 607639"/>
                <a:gd name="connsiteY33" fmla="*/ 0 h 579502"/>
                <a:gd name="connsiteX34" fmla="*/ 317393 w 607639"/>
                <a:gd name="connsiteY34" fmla="*/ 13597 h 579502"/>
                <a:gd name="connsiteX35" fmla="*/ 317393 w 607639"/>
                <a:gd name="connsiteY35" fmla="*/ 28884 h 579502"/>
                <a:gd name="connsiteX36" fmla="*/ 580403 w 607639"/>
                <a:gd name="connsiteY36" fmla="*/ 28884 h 579502"/>
                <a:gd name="connsiteX37" fmla="*/ 607639 w 607639"/>
                <a:gd name="connsiteY37" fmla="*/ 56079 h 579502"/>
                <a:gd name="connsiteX38" fmla="*/ 607639 w 607639"/>
                <a:gd name="connsiteY38" fmla="*/ 81319 h 579502"/>
                <a:gd name="connsiteX39" fmla="*/ 580403 w 607639"/>
                <a:gd name="connsiteY39" fmla="*/ 108514 h 579502"/>
                <a:gd name="connsiteX40" fmla="*/ 576665 w 607639"/>
                <a:gd name="connsiteY40" fmla="*/ 108514 h 579502"/>
                <a:gd name="connsiteX41" fmla="*/ 576665 w 607639"/>
                <a:gd name="connsiteY41" fmla="*/ 413970 h 579502"/>
                <a:gd name="connsiteX42" fmla="*/ 549430 w 607639"/>
                <a:gd name="connsiteY42" fmla="*/ 441165 h 579502"/>
                <a:gd name="connsiteX43" fmla="*/ 317393 w 607639"/>
                <a:gd name="connsiteY43" fmla="*/ 441165 h 579502"/>
                <a:gd name="connsiteX44" fmla="*/ 317393 w 607639"/>
                <a:gd name="connsiteY44" fmla="*/ 481069 h 579502"/>
                <a:gd name="connsiteX45" fmla="*/ 418236 w 607639"/>
                <a:gd name="connsiteY45" fmla="*/ 554923 h 579502"/>
                <a:gd name="connsiteX46" fmla="*/ 421173 w 607639"/>
                <a:gd name="connsiteY46" fmla="*/ 573942 h 579502"/>
                <a:gd name="connsiteX47" fmla="*/ 410225 w 607639"/>
                <a:gd name="connsiteY47" fmla="*/ 579452 h 579502"/>
                <a:gd name="connsiteX48" fmla="*/ 402215 w 607639"/>
                <a:gd name="connsiteY48" fmla="*/ 576874 h 579502"/>
                <a:gd name="connsiteX49" fmla="*/ 317393 w 607639"/>
                <a:gd name="connsiteY49" fmla="*/ 514752 h 579502"/>
                <a:gd name="connsiteX50" fmla="*/ 317393 w 607639"/>
                <a:gd name="connsiteY50" fmla="*/ 565854 h 579502"/>
                <a:gd name="connsiteX51" fmla="*/ 303775 w 607639"/>
                <a:gd name="connsiteY51" fmla="*/ 579452 h 579502"/>
                <a:gd name="connsiteX52" fmla="*/ 290157 w 607639"/>
                <a:gd name="connsiteY52" fmla="*/ 565854 h 579502"/>
                <a:gd name="connsiteX53" fmla="*/ 290157 w 607639"/>
                <a:gd name="connsiteY53" fmla="*/ 514752 h 579502"/>
                <a:gd name="connsiteX54" fmla="*/ 205424 w 607639"/>
                <a:gd name="connsiteY54" fmla="*/ 576874 h 579502"/>
                <a:gd name="connsiteX55" fmla="*/ 186377 w 607639"/>
                <a:gd name="connsiteY55" fmla="*/ 573942 h 579502"/>
                <a:gd name="connsiteX56" fmla="*/ 189314 w 607639"/>
                <a:gd name="connsiteY56" fmla="*/ 554923 h 579502"/>
                <a:gd name="connsiteX57" fmla="*/ 290157 w 607639"/>
                <a:gd name="connsiteY57" fmla="*/ 481069 h 579502"/>
                <a:gd name="connsiteX58" fmla="*/ 290157 w 607639"/>
                <a:gd name="connsiteY58" fmla="*/ 441165 h 579502"/>
                <a:gd name="connsiteX59" fmla="*/ 58120 w 607639"/>
                <a:gd name="connsiteY59" fmla="*/ 441165 h 579502"/>
                <a:gd name="connsiteX60" fmla="*/ 30885 w 607639"/>
                <a:gd name="connsiteY60" fmla="*/ 413970 h 579502"/>
                <a:gd name="connsiteX61" fmla="*/ 30885 w 607639"/>
                <a:gd name="connsiteY61" fmla="*/ 108514 h 579502"/>
                <a:gd name="connsiteX62" fmla="*/ 27236 w 607639"/>
                <a:gd name="connsiteY62" fmla="*/ 108514 h 579502"/>
                <a:gd name="connsiteX63" fmla="*/ 0 w 607639"/>
                <a:gd name="connsiteY63" fmla="*/ 81319 h 579502"/>
                <a:gd name="connsiteX64" fmla="*/ 0 w 607639"/>
                <a:gd name="connsiteY64" fmla="*/ 56079 h 579502"/>
                <a:gd name="connsiteX65" fmla="*/ 27236 w 607639"/>
                <a:gd name="connsiteY65" fmla="*/ 28884 h 579502"/>
                <a:gd name="connsiteX66" fmla="*/ 290157 w 607639"/>
                <a:gd name="connsiteY66" fmla="*/ 28884 h 579502"/>
                <a:gd name="connsiteX67" fmla="*/ 290157 w 607639"/>
                <a:gd name="connsiteY67" fmla="*/ 13597 h 579502"/>
                <a:gd name="connsiteX68" fmla="*/ 303775 w 607639"/>
                <a:gd name="connsiteY68" fmla="*/ 0 h 579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607639" h="579502">
                  <a:moveTo>
                    <a:pt x="315778" y="173080"/>
                  </a:moveTo>
                  <a:lnTo>
                    <a:pt x="315778" y="266058"/>
                  </a:lnTo>
                  <a:cubicBezTo>
                    <a:pt x="315778" y="272814"/>
                    <a:pt x="310258" y="278325"/>
                    <a:pt x="303493" y="278325"/>
                  </a:cubicBezTo>
                  <a:lnTo>
                    <a:pt x="210375" y="278325"/>
                  </a:lnTo>
                  <a:cubicBezTo>
                    <a:pt x="216429" y="324281"/>
                    <a:pt x="255866" y="359925"/>
                    <a:pt x="303493" y="359925"/>
                  </a:cubicBezTo>
                  <a:cubicBezTo>
                    <a:pt x="355303" y="359925"/>
                    <a:pt x="397500" y="317792"/>
                    <a:pt x="397500" y="266058"/>
                  </a:cubicBezTo>
                  <a:cubicBezTo>
                    <a:pt x="397500" y="218502"/>
                    <a:pt x="361802" y="179124"/>
                    <a:pt x="315778" y="173080"/>
                  </a:cubicBezTo>
                  <a:close/>
                  <a:moveTo>
                    <a:pt x="249814" y="160816"/>
                  </a:moveTo>
                  <a:cubicBezTo>
                    <a:pt x="223740" y="165793"/>
                    <a:pt x="203093" y="186410"/>
                    <a:pt x="198110" y="212449"/>
                  </a:cubicBezTo>
                  <a:lnTo>
                    <a:pt x="249814" y="212449"/>
                  </a:lnTo>
                  <a:close/>
                  <a:moveTo>
                    <a:pt x="303493" y="147835"/>
                  </a:moveTo>
                  <a:cubicBezTo>
                    <a:pt x="368835" y="147835"/>
                    <a:pt x="421981" y="200902"/>
                    <a:pt x="421981" y="266058"/>
                  </a:cubicBezTo>
                  <a:cubicBezTo>
                    <a:pt x="421981" y="331303"/>
                    <a:pt x="368835" y="384370"/>
                    <a:pt x="303493" y="384370"/>
                  </a:cubicBezTo>
                  <a:cubicBezTo>
                    <a:pt x="238239" y="384370"/>
                    <a:pt x="185093" y="331303"/>
                    <a:pt x="185093" y="266058"/>
                  </a:cubicBezTo>
                  <a:cubicBezTo>
                    <a:pt x="185093" y="259303"/>
                    <a:pt x="190523" y="253880"/>
                    <a:pt x="197289" y="253880"/>
                  </a:cubicBezTo>
                  <a:lnTo>
                    <a:pt x="291297" y="253880"/>
                  </a:lnTo>
                  <a:lnTo>
                    <a:pt x="291297" y="160013"/>
                  </a:lnTo>
                  <a:cubicBezTo>
                    <a:pt x="291297" y="153257"/>
                    <a:pt x="296727" y="147835"/>
                    <a:pt x="303493" y="147835"/>
                  </a:cubicBezTo>
                  <a:close/>
                  <a:moveTo>
                    <a:pt x="262095" y="135133"/>
                  </a:moveTo>
                  <a:cubicBezTo>
                    <a:pt x="268859" y="135133"/>
                    <a:pt x="274287" y="140643"/>
                    <a:pt x="274287" y="147397"/>
                  </a:cubicBezTo>
                  <a:lnTo>
                    <a:pt x="274287" y="224713"/>
                  </a:lnTo>
                  <a:cubicBezTo>
                    <a:pt x="274287" y="231467"/>
                    <a:pt x="268859" y="236888"/>
                    <a:pt x="262095" y="236888"/>
                  </a:cubicBezTo>
                  <a:lnTo>
                    <a:pt x="184672" y="236888"/>
                  </a:lnTo>
                  <a:cubicBezTo>
                    <a:pt x="177909" y="236888"/>
                    <a:pt x="172391" y="231467"/>
                    <a:pt x="172391" y="224713"/>
                  </a:cubicBezTo>
                  <a:cubicBezTo>
                    <a:pt x="172391" y="175302"/>
                    <a:pt x="212616" y="135133"/>
                    <a:pt x="262095" y="135133"/>
                  </a:cubicBezTo>
                  <a:close/>
                  <a:moveTo>
                    <a:pt x="58120" y="108514"/>
                  </a:moveTo>
                  <a:lnTo>
                    <a:pt x="58120" y="413970"/>
                  </a:lnTo>
                  <a:lnTo>
                    <a:pt x="549430" y="413970"/>
                  </a:lnTo>
                  <a:lnTo>
                    <a:pt x="549430" y="108514"/>
                  </a:lnTo>
                  <a:close/>
                  <a:moveTo>
                    <a:pt x="27236" y="56079"/>
                  </a:moveTo>
                  <a:lnTo>
                    <a:pt x="27236" y="81319"/>
                  </a:lnTo>
                  <a:lnTo>
                    <a:pt x="580403" y="81319"/>
                  </a:lnTo>
                  <a:lnTo>
                    <a:pt x="580403" y="56079"/>
                  </a:lnTo>
                  <a:close/>
                  <a:moveTo>
                    <a:pt x="303775" y="0"/>
                  </a:moveTo>
                  <a:cubicBezTo>
                    <a:pt x="311341" y="0"/>
                    <a:pt x="317393" y="6132"/>
                    <a:pt x="317393" y="13597"/>
                  </a:cubicBezTo>
                  <a:lnTo>
                    <a:pt x="317393" y="28884"/>
                  </a:lnTo>
                  <a:lnTo>
                    <a:pt x="580403" y="28884"/>
                  </a:lnTo>
                  <a:cubicBezTo>
                    <a:pt x="595356" y="28884"/>
                    <a:pt x="607639" y="41148"/>
                    <a:pt x="607639" y="56079"/>
                  </a:cubicBezTo>
                  <a:lnTo>
                    <a:pt x="607639" y="81319"/>
                  </a:lnTo>
                  <a:cubicBezTo>
                    <a:pt x="607639" y="96338"/>
                    <a:pt x="595356" y="108514"/>
                    <a:pt x="580403" y="108514"/>
                  </a:cubicBezTo>
                  <a:lnTo>
                    <a:pt x="576665" y="108514"/>
                  </a:lnTo>
                  <a:lnTo>
                    <a:pt x="576665" y="413970"/>
                  </a:lnTo>
                  <a:cubicBezTo>
                    <a:pt x="576665" y="428990"/>
                    <a:pt x="564472" y="441165"/>
                    <a:pt x="549430" y="441165"/>
                  </a:cubicBezTo>
                  <a:lnTo>
                    <a:pt x="317393" y="441165"/>
                  </a:lnTo>
                  <a:lnTo>
                    <a:pt x="317393" y="481069"/>
                  </a:lnTo>
                  <a:lnTo>
                    <a:pt x="418236" y="554923"/>
                  </a:lnTo>
                  <a:cubicBezTo>
                    <a:pt x="424377" y="559366"/>
                    <a:pt x="425623" y="567898"/>
                    <a:pt x="421173" y="573942"/>
                  </a:cubicBezTo>
                  <a:cubicBezTo>
                    <a:pt x="418503" y="577585"/>
                    <a:pt x="414409" y="579452"/>
                    <a:pt x="410225" y="579452"/>
                  </a:cubicBezTo>
                  <a:cubicBezTo>
                    <a:pt x="407466" y="579452"/>
                    <a:pt x="404618" y="578652"/>
                    <a:pt x="402215" y="576874"/>
                  </a:cubicBezTo>
                  <a:lnTo>
                    <a:pt x="317393" y="514752"/>
                  </a:lnTo>
                  <a:lnTo>
                    <a:pt x="317393" y="565854"/>
                  </a:lnTo>
                  <a:cubicBezTo>
                    <a:pt x="317393" y="573408"/>
                    <a:pt x="311341" y="579452"/>
                    <a:pt x="303775" y="579452"/>
                  </a:cubicBezTo>
                  <a:cubicBezTo>
                    <a:pt x="296299" y="579452"/>
                    <a:pt x="290157" y="573408"/>
                    <a:pt x="290157" y="565854"/>
                  </a:cubicBezTo>
                  <a:lnTo>
                    <a:pt x="290157" y="514752"/>
                  </a:lnTo>
                  <a:lnTo>
                    <a:pt x="205424" y="576874"/>
                  </a:lnTo>
                  <a:cubicBezTo>
                    <a:pt x="199372" y="581318"/>
                    <a:pt x="190827" y="579985"/>
                    <a:pt x="186377" y="573942"/>
                  </a:cubicBezTo>
                  <a:cubicBezTo>
                    <a:pt x="181927" y="567898"/>
                    <a:pt x="183262" y="559366"/>
                    <a:pt x="189314" y="554923"/>
                  </a:cubicBezTo>
                  <a:lnTo>
                    <a:pt x="290157" y="481069"/>
                  </a:lnTo>
                  <a:lnTo>
                    <a:pt x="290157" y="441165"/>
                  </a:lnTo>
                  <a:lnTo>
                    <a:pt x="58120" y="441165"/>
                  </a:lnTo>
                  <a:cubicBezTo>
                    <a:pt x="43167" y="441165"/>
                    <a:pt x="30885" y="428990"/>
                    <a:pt x="30885" y="413970"/>
                  </a:cubicBezTo>
                  <a:lnTo>
                    <a:pt x="30885" y="108514"/>
                  </a:lnTo>
                  <a:lnTo>
                    <a:pt x="27236" y="108514"/>
                  </a:lnTo>
                  <a:cubicBezTo>
                    <a:pt x="12194" y="108514"/>
                    <a:pt x="0" y="96338"/>
                    <a:pt x="0" y="81319"/>
                  </a:cubicBezTo>
                  <a:lnTo>
                    <a:pt x="0" y="56079"/>
                  </a:lnTo>
                  <a:cubicBezTo>
                    <a:pt x="0" y="41148"/>
                    <a:pt x="12194" y="28884"/>
                    <a:pt x="27236" y="28884"/>
                  </a:cubicBezTo>
                  <a:lnTo>
                    <a:pt x="290157" y="28884"/>
                  </a:lnTo>
                  <a:lnTo>
                    <a:pt x="290157" y="13597"/>
                  </a:lnTo>
                  <a:cubicBezTo>
                    <a:pt x="290157" y="6132"/>
                    <a:pt x="296299" y="0"/>
                    <a:pt x="30377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lIns="0" tIns="0" rIns="0" bIns="0" anchor="ctr"/>
            <a:lstStyle/>
            <a:p>
              <a:pPr algn="ctr"/>
              <a:endParaRPr/>
            </a:p>
          </p:txBody>
        </p:sp>
        <p:sp>
          <p:nvSpPr>
            <p:cNvPr id="12" name="任意多边形: 形状 24">
              <a:extLst>
                <a:ext uri="{FF2B5EF4-FFF2-40B4-BE49-F238E27FC236}">
                  <a16:creationId xmlns="" xmlns:lc="http://schemas.openxmlformats.org/drawingml/2006/lockedCanvas" xmlns:a16="http://schemas.microsoft.com/office/drawing/2014/main" id="{60AE5EAB-D7A4-4DCB-A3B8-DCA4EA9F1E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7578" y="2607817"/>
              <a:ext cx="392760" cy="445314"/>
            </a:xfrm>
            <a:custGeom>
              <a:avLst/>
              <a:gdLst>
                <a:gd name="T0" fmla="*/ 2125 w 2288"/>
                <a:gd name="T1" fmla="*/ 924 h 2598"/>
                <a:gd name="T2" fmla="*/ 1863 w 2288"/>
                <a:gd name="T3" fmla="*/ 1258 h 2598"/>
                <a:gd name="T4" fmla="*/ 1848 w 2288"/>
                <a:gd name="T5" fmla="*/ 1586 h 2598"/>
                <a:gd name="T6" fmla="*/ 1899 w 2288"/>
                <a:gd name="T7" fmla="*/ 1716 h 2598"/>
                <a:gd name="T8" fmla="*/ 1211 w 2288"/>
                <a:gd name="T9" fmla="*/ 2079 h 2598"/>
                <a:gd name="T10" fmla="*/ 1176 w 2288"/>
                <a:gd name="T11" fmla="*/ 2038 h 2598"/>
                <a:gd name="T12" fmla="*/ 1200 w 2288"/>
                <a:gd name="T13" fmla="*/ 965 h 2598"/>
                <a:gd name="T14" fmla="*/ 1409 w 2288"/>
                <a:gd name="T15" fmla="*/ 1012 h 2598"/>
                <a:gd name="T16" fmla="*/ 1522 w 2288"/>
                <a:gd name="T17" fmla="*/ 978 h 2598"/>
                <a:gd name="T18" fmla="*/ 1526 w 2288"/>
                <a:gd name="T19" fmla="*/ 847 h 2598"/>
                <a:gd name="T20" fmla="*/ 1387 w 2288"/>
                <a:gd name="T21" fmla="*/ 828 h 2598"/>
                <a:gd name="T22" fmla="*/ 1193 w 2288"/>
                <a:gd name="T23" fmla="*/ 584 h 2598"/>
                <a:gd name="T24" fmla="*/ 1375 w 2288"/>
                <a:gd name="T25" fmla="*/ 124 h 2598"/>
                <a:gd name="T26" fmla="*/ 1109 w 2288"/>
                <a:gd name="T27" fmla="*/ 37 h 2598"/>
                <a:gd name="T28" fmla="*/ 1013 w 2288"/>
                <a:gd name="T29" fmla="*/ 570 h 2598"/>
                <a:gd name="T30" fmla="*/ 1056 w 2288"/>
                <a:gd name="T31" fmla="*/ 808 h 2598"/>
                <a:gd name="T32" fmla="*/ 891 w 2288"/>
                <a:gd name="T33" fmla="*/ 784 h 2598"/>
                <a:gd name="T34" fmla="*/ 748 w 2288"/>
                <a:gd name="T35" fmla="*/ 921 h 2598"/>
                <a:gd name="T36" fmla="*/ 899 w 2288"/>
                <a:gd name="T37" fmla="*/ 946 h 2598"/>
                <a:gd name="T38" fmla="*/ 1024 w 2288"/>
                <a:gd name="T39" fmla="*/ 1479 h 2598"/>
                <a:gd name="T40" fmla="*/ 1022 w 2288"/>
                <a:gd name="T41" fmla="*/ 2081 h 2598"/>
                <a:gd name="T42" fmla="*/ 434 w 2288"/>
                <a:gd name="T43" fmla="*/ 1569 h 2598"/>
                <a:gd name="T44" fmla="*/ 395 w 2288"/>
                <a:gd name="T45" fmla="*/ 1470 h 2598"/>
                <a:gd name="T46" fmla="*/ 88 w 2288"/>
                <a:gd name="T47" fmla="*/ 1148 h 2598"/>
                <a:gd name="T48" fmla="*/ 101 w 2288"/>
                <a:gd name="T49" fmla="*/ 1658 h 2598"/>
                <a:gd name="T50" fmla="*/ 906 w 2288"/>
                <a:gd name="T51" fmla="*/ 2228 h 2598"/>
                <a:gd name="T52" fmla="*/ 1177 w 2288"/>
                <a:gd name="T53" fmla="*/ 2500 h 2598"/>
                <a:gd name="T54" fmla="*/ 1223 w 2288"/>
                <a:gd name="T55" fmla="*/ 2405 h 2598"/>
                <a:gd name="T56" fmla="*/ 1273 w 2288"/>
                <a:gd name="T57" fmla="*/ 2328 h 2598"/>
                <a:gd name="T58" fmla="*/ 1280 w 2288"/>
                <a:gd name="T59" fmla="*/ 2234 h 2598"/>
                <a:gd name="T60" fmla="*/ 2094 w 2288"/>
                <a:gd name="T61" fmla="*/ 1624 h 2598"/>
                <a:gd name="T62" fmla="*/ 2274 w 2288"/>
                <a:gd name="T63" fmla="*/ 1517 h 2598"/>
                <a:gd name="T64" fmla="*/ 1065 w 2288"/>
                <a:gd name="T65" fmla="*/ 420 h 2598"/>
                <a:gd name="T66" fmla="*/ 1131 w 2288"/>
                <a:gd name="T67" fmla="*/ 148 h 2598"/>
                <a:gd name="T68" fmla="*/ 1165 w 2288"/>
                <a:gd name="T69" fmla="*/ 430 h 2598"/>
                <a:gd name="T70" fmla="*/ 1065 w 2288"/>
                <a:gd name="T71" fmla="*/ 420 h 2598"/>
                <a:gd name="T72" fmla="*/ 1040 w 2288"/>
                <a:gd name="T73" fmla="*/ 2287 h 2598"/>
                <a:gd name="T74" fmla="*/ 1032 w 2288"/>
                <a:gd name="T75" fmla="*/ 2241 h 2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288" h="2598">
                  <a:moveTo>
                    <a:pt x="2281" y="1465"/>
                  </a:moveTo>
                  <a:cubicBezTo>
                    <a:pt x="2220" y="1286"/>
                    <a:pt x="2159" y="1111"/>
                    <a:pt x="2125" y="924"/>
                  </a:cubicBezTo>
                  <a:cubicBezTo>
                    <a:pt x="2112" y="850"/>
                    <a:pt x="2015" y="868"/>
                    <a:pt x="1992" y="924"/>
                  </a:cubicBezTo>
                  <a:cubicBezTo>
                    <a:pt x="1948" y="1035"/>
                    <a:pt x="1904" y="1146"/>
                    <a:pt x="1863" y="1258"/>
                  </a:cubicBezTo>
                  <a:cubicBezTo>
                    <a:pt x="1840" y="1319"/>
                    <a:pt x="1790" y="1411"/>
                    <a:pt x="1809" y="1480"/>
                  </a:cubicBezTo>
                  <a:cubicBezTo>
                    <a:pt x="1783" y="1516"/>
                    <a:pt x="1783" y="1565"/>
                    <a:pt x="1848" y="1586"/>
                  </a:cubicBezTo>
                  <a:cubicBezTo>
                    <a:pt x="1878" y="1596"/>
                    <a:pt x="1908" y="1602"/>
                    <a:pt x="1938" y="1607"/>
                  </a:cubicBezTo>
                  <a:cubicBezTo>
                    <a:pt x="1927" y="1644"/>
                    <a:pt x="1916" y="1681"/>
                    <a:pt x="1899" y="1716"/>
                  </a:cubicBezTo>
                  <a:cubicBezTo>
                    <a:pt x="1861" y="1789"/>
                    <a:pt x="1799" y="1850"/>
                    <a:pt x="1734" y="1899"/>
                  </a:cubicBezTo>
                  <a:cubicBezTo>
                    <a:pt x="1586" y="2012"/>
                    <a:pt x="1393" y="2062"/>
                    <a:pt x="1211" y="2079"/>
                  </a:cubicBezTo>
                  <a:cubicBezTo>
                    <a:pt x="1201" y="2080"/>
                    <a:pt x="1190" y="2080"/>
                    <a:pt x="1180" y="2081"/>
                  </a:cubicBezTo>
                  <a:cubicBezTo>
                    <a:pt x="1178" y="2066"/>
                    <a:pt x="1177" y="2052"/>
                    <a:pt x="1176" y="2038"/>
                  </a:cubicBezTo>
                  <a:cubicBezTo>
                    <a:pt x="1167" y="1852"/>
                    <a:pt x="1173" y="1665"/>
                    <a:pt x="1178" y="1479"/>
                  </a:cubicBezTo>
                  <a:cubicBezTo>
                    <a:pt x="1183" y="1309"/>
                    <a:pt x="1195" y="1137"/>
                    <a:pt x="1200" y="965"/>
                  </a:cubicBezTo>
                  <a:cubicBezTo>
                    <a:pt x="1262" y="972"/>
                    <a:pt x="1326" y="981"/>
                    <a:pt x="1388" y="979"/>
                  </a:cubicBezTo>
                  <a:cubicBezTo>
                    <a:pt x="1391" y="992"/>
                    <a:pt x="1399" y="1003"/>
                    <a:pt x="1409" y="1012"/>
                  </a:cubicBezTo>
                  <a:cubicBezTo>
                    <a:pt x="1434" y="1041"/>
                    <a:pt x="1476" y="1041"/>
                    <a:pt x="1501" y="1012"/>
                  </a:cubicBezTo>
                  <a:cubicBezTo>
                    <a:pt x="1511" y="1003"/>
                    <a:pt x="1519" y="991"/>
                    <a:pt x="1522" y="978"/>
                  </a:cubicBezTo>
                  <a:cubicBezTo>
                    <a:pt x="1528" y="956"/>
                    <a:pt x="1526" y="931"/>
                    <a:pt x="1526" y="908"/>
                  </a:cubicBezTo>
                  <a:lnTo>
                    <a:pt x="1526" y="847"/>
                  </a:lnTo>
                  <a:cubicBezTo>
                    <a:pt x="1526" y="809"/>
                    <a:pt x="1493" y="776"/>
                    <a:pt x="1455" y="776"/>
                  </a:cubicBezTo>
                  <a:cubicBezTo>
                    <a:pt x="1423" y="776"/>
                    <a:pt x="1395" y="799"/>
                    <a:pt x="1387" y="828"/>
                  </a:cubicBezTo>
                  <a:cubicBezTo>
                    <a:pt x="1327" y="813"/>
                    <a:pt x="1264" y="812"/>
                    <a:pt x="1202" y="810"/>
                  </a:cubicBezTo>
                  <a:cubicBezTo>
                    <a:pt x="1202" y="735"/>
                    <a:pt x="1199" y="659"/>
                    <a:pt x="1193" y="584"/>
                  </a:cubicBezTo>
                  <a:cubicBezTo>
                    <a:pt x="1297" y="558"/>
                    <a:pt x="1391" y="480"/>
                    <a:pt x="1431" y="385"/>
                  </a:cubicBezTo>
                  <a:cubicBezTo>
                    <a:pt x="1470" y="292"/>
                    <a:pt x="1441" y="197"/>
                    <a:pt x="1375" y="124"/>
                  </a:cubicBezTo>
                  <a:cubicBezTo>
                    <a:pt x="1315" y="57"/>
                    <a:pt x="1196" y="0"/>
                    <a:pt x="1109" y="37"/>
                  </a:cubicBezTo>
                  <a:cubicBezTo>
                    <a:pt x="1109" y="37"/>
                    <a:pt x="1109" y="37"/>
                    <a:pt x="1109" y="37"/>
                  </a:cubicBezTo>
                  <a:cubicBezTo>
                    <a:pt x="988" y="48"/>
                    <a:pt x="885" y="127"/>
                    <a:pt x="860" y="255"/>
                  </a:cubicBezTo>
                  <a:cubicBezTo>
                    <a:pt x="837" y="376"/>
                    <a:pt x="900" y="516"/>
                    <a:pt x="1013" y="570"/>
                  </a:cubicBezTo>
                  <a:cubicBezTo>
                    <a:pt x="1033" y="580"/>
                    <a:pt x="1055" y="586"/>
                    <a:pt x="1077" y="590"/>
                  </a:cubicBezTo>
                  <a:cubicBezTo>
                    <a:pt x="1068" y="662"/>
                    <a:pt x="1062" y="735"/>
                    <a:pt x="1056" y="808"/>
                  </a:cubicBezTo>
                  <a:cubicBezTo>
                    <a:pt x="1001" y="808"/>
                    <a:pt x="947" y="810"/>
                    <a:pt x="892" y="813"/>
                  </a:cubicBezTo>
                  <a:cubicBezTo>
                    <a:pt x="892" y="803"/>
                    <a:pt x="891" y="793"/>
                    <a:pt x="891" y="784"/>
                  </a:cubicBezTo>
                  <a:cubicBezTo>
                    <a:pt x="896" y="691"/>
                    <a:pt x="748" y="690"/>
                    <a:pt x="747" y="784"/>
                  </a:cubicBezTo>
                  <a:cubicBezTo>
                    <a:pt x="747" y="829"/>
                    <a:pt x="742" y="876"/>
                    <a:pt x="748" y="921"/>
                  </a:cubicBezTo>
                  <a:cubicBezTo>
                    <a:pt x="756" y="983"/>
                    <a:pt x="811" y="1002"/>
                    <a:pt x="851" y="981"/>
                  </a:cubicBezTo>
                  <a:cubicBezTo>
                    <a:pt x="872" y="980"/>
                    <a:pt x="891" y="967"/>
                    <a:pt x="899" y="946"/>
                  </a:cubicBezTo>
                  <a:cubicBezTo>
                    <a:pt x="948" y="949"/>
                    <a:pt x="998" y="951"/>
                    <a:pt x="1047" y="954"/>
                  </a:cubicBezTo>
                  <a:cubicBezTo>
                    <a:pt x="1037" y="1129"/>
                    <a:pt x="1031" y="1305"/>
                    <a:pt x="1024" y="1479"/>
                  </a:cubicBezTo>
                  <a:cubicBezTo>
                    <a:pt x="1017" y="1665"/>
                    <a:pt x="1014" y="1851"/>
                    <a:pt x="1021" y="2038"/>
                  </a:cubicBezTo>
                  <a:cubicBezTo>
                    <a:pt x="1022" y="2051"/>
                    <a:pt x="1022" y="2066"/>
                    <a:pt x="1022" y="2081"/>
                  </a:cubicBezTo>
                  <a:cubicBezTo>
                    <a:pt x="722" y="2061"/>
                    <a:pt x="421" y="1927"/>
                    <a:pt x="289" y="1649"/>
                  </a:cubicBezTo>
                  <a:cubicBezTo>
                    <a:pt x="342" y="1639"/>
                    <a:pt x="422" y="1633"/>
                    <a:pt x="434" y="1569"/>
                  </a:cubicBezTo>
                  <a:cubicBezTo>
                    <a:pt x="439" y="1539"/>
                    <a:pt x="429" y="1506"/>
                    <a:pt x="402" y="1492"/>
                  </a:cubicBezTo>
                  <a:cubicBezTo>
                    <a:pt x="401" y="1485"/>
                    <a:pt x="399" y="1478"/>
                    <a:pt x="395" y="1470"/>
                  </a:cubicBezTo>
                  <a:cubicBezTo>
                    <a:pt x="338" y="1362"/>
                    <a:pt x="258" y="1263"/>
                    <a:pt x="215" y="1148"/>
                  </a:cubicBezTo>
                  <a:cubicBezTo>
                    <a:pt x="192" y="1085"/>
                    <a:pt x="111" y="1085"/>
                    <a:pt x="88" y="1148"/>
                  </a:cubicBezTo>
                  <a:cubicBezTo>
                    <a:pt x="29" y="1306"/>
                    <a:pt x="0" y="1457"/>
                    <a:pt x="39" y="1624"/>
                  </a:cubicBezTo>
                  <a:cubicBezTo>
                    <a:pt x="45" y="1653"/>
                    <a:pt x="75" y="1663"/>
                    <a:pt x="101" y="1658"/>
                  </a:cubicBezTo>
                  <a:cubicBezTo>
                    <a:pt x="125" y="1661"/>
                    <a:pt x="149" y="1661"/>
                    <a:pt x="172" y="1661"/>
                  </a:cubicBezTo>
                  <a:cubicBezTo>
                    <a:pt x="253" y="2008"/>
                    <a:pt x="572" y="2179"/>
                    <a:pt x="906" y="2228"/>
                  </a:cubicBezTo>
                  <a:cubicBezTo>
                    <a:pt x="931" y="2337"/>
                    <a:pt x="982" y="2443"/>
                    <a:pt x="1043" y="2536"/>
                  </a:cubicBezTo>
                  <a:cubicBezTo>
                    <a:pt x="1083" y="2598"/>
                    <a:pt x="1172" y="2572"/>
                    <a:pt x="1177" y="2500"/>
                  </a:cubicBezTo>
                  <a:cubicBezTo>
                    <a:pt x="1177" y="2509"/>
                    <a:pt x="1185" y="2477"/>
                    <a:pt x="1189" y="2468"/>
                  </a:cubicBezTo>
                  <a:cubicBezTo>
                    <a:pt x="1199" y="2446"/>
                    <a:pt x="1211" y="2426"/>
                    <a:pt x="1223" y="2405"/>
                  </a:cubicBezTo>
                  <a:cubicBezTo>
                    <a:pt x="1234" y="2386"/>
                    <a:pt x="1247" y="2368"/>
                    <a:pt x="1259" y="2349"/>
                  </a:cubicBezTo>
                  <a:cubicBezTo>
                    <a:pt x="1264" y="2342"/>
                    <a:pt x="1268" y="2335"/>
                    <a:pt x="1273" y="2328"/>
                  </a:cubicBezTo>
                  <a:cubicBezTo>
                    <a:pt x="1277" y="2322"/>
                    <a:pt x="1293" y="2305"/>
                    <a:pt x="1277" y="2322"/>
                  </a:cubicBezTo>
                  <a:cubicBezTo>
                    <a:pt x="1304" y="2294"/>
                    <a:pt x="1300" y="2258"/>
                    <a:pt x="1280" y="2234"/>
                  </a:cubicBezTo>
                  <a:cubicBezTo>
                    <a:pt x="1483" y="2210"/>
                    <a:pt x="1683" y="2139"/>
                    <a:pt x="1845" y="2015"/>
                  </a:cubicBezTo>
                  <a:cubicBezTo>
                    <a:pt x="1948" y="1936"/>
                    <a:pt x="2086" y="1773"/>
                    <a:pt x="2094" y="1624"/>
                  </a:cubicBezTo>
                  <a:cubicBezTo>
                    <a:pt x="2146" y="1628"/>
                    <a:pt x="2201" y="1630"/>
                    <a:pt x="2245" y="1609"/>
                  </a:cubicBezTo>
                  <a:cubicBezTo>
                    <a:pt x="2278" y="1594"/>
                    <a:pt x="2287" y="1550"/>
                    <a:pt x="2274" y="1517"/>
                  </a:cubicBezTo>
                  <a:cubicBezTo>
                    <a:pt x="2284" y="1503"/>
                    <a:pt x="2288" y="1485"/>
                    <a:pt x="2281" y="1465"/>
                  </a:cubicBezTo>
                  <a:close/>
                  <a:moveTo>
                    <a:pt x="1065" y="420"/>
                  </a:moveTo>
                  <a:cubicBezTo>
                    <a:pt x="1019" y="392"/>
                    <a:pt x="1002" y="323"/>
                    <a:pt x="1010" y="274"/>
                  </a:cubicBezTo>
                  <a:cubicBezTo>
                    <a:pt x="1021" y="207"/>
                    <a:pt x="1073" y="171"/>
                    <a:pt x="1131" y="148"/>
                  </a:cubicBezTo>
                  <a:cubicBezTo>
                    <a:pt x="1208" y="195"/>
                    <a:pt x="1340" y="234"/>
                    <a:pt x="1280" y="343"/>
                  </a:cubicBezTo>
                  <a:cubicBezTo>
                    <a:pt x="1258" y="383"/>
                    <a:pt x="1213" y="417"/>
                    <a:pt x="1165" y="430"/>
                  </a:cubicBezTo>
                  <a:cubicBezTo>
                    <a:pt x="1148" y="418"/>
                    <a:pt x="1121" y="420"/>
                    <a:pt x="1105" y="434"/>
                  </a:cubicBezTo>
                  <a:cubicBezTo>
                    <a:pt x="1091" y="432"/>
                    <a:pt x="1077" y="428"/>
                    <a:pt x="1065" y="420"/>
                  </a:cubicBezTo>
                  <a:close/>
                  <a:moveTo>
                    <a:pt x="1032" y="2241"/>
                  </a:moveTo>
                  <a:cubicBezTo>
                    <a:pt x="1034" y="2257"/>
                    <a:pt x="1037" y="2272"/>
                    <a:pt x="1040" y="2287"/>
                  </a:cubicBezTo>
                  <a:cubicBezTo>
                    <a:pt x="1029" y="2271"/>
                    <a:pt x="1019" y="2255"/>
                    <a:pt x="1010" y="2239"/>
                  </a:cubicBezTo>
                  <a:cubicBezTo>
                    <a:pt x="1017" y="2240"/>
                    <a:pt x="1025" y="2241"/>
                    <a:pt x="1032" y="224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lIns="0" tIns="0" rIns="0" bIns="0" anchor="ctr"/>
            <a:lstStyle/>
            <a:p>
              <a:pPr algn="ctr"/>
              <a:endParaRPr/>
            </a:p>
          </p:txBody>
        </p:sp>
        <p:sp>
          <p:nvSpPr>
            <p:cNvPr id="13" name="任意多边形: 形状 26">
              <a:extLst>
                <a:ext uri="{FF2B5EF4-FFF2-40B4-BE49-F238E27FC236}">
                  <a16:creationId xmlns="" xmlns:lc="http://schemas.openxmlformats.org/drawingml/2006/lockedCanvas" xmlns:a16="http://schemas.microsoft.com/office/drawing/2014/main" id="{5CBB3F15-C387-403C-8503-C377DCCC8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1210" y="4444974"/>
              <a:ext cx="501265" cy="500473"/>
            </a:xfrm>
            <a:custGeom>
              <a:avLst/>
              <a:gdLst>
                <a:gd name="connsiteX0" fmla="*/ 325000 h 606722"/>
                <a:gd name="connsiteY0" fmla="*/ 325000 h 606722"/>
                <a:gd name="connsiteX1" fmla="*/ 325000 h 606722"/>
                <a:gd name="connsiteY1" fmla="*/ 325000 h 606722"/>
                <a:gd name="connsiteX2" fmla="*/ 325000 h 606722"/>
                <a:gd name="connsiteY2" fmla="*/ 325000 h 606722"/>
                <a:gd name="connsiteX3" fmla="*/ 325000 h 606722"/>
                <a:gd name="connsiteY3" fmla="*/ 325000 h 606722"/>
                <a:gd name="connsiteX4" fmla="*/ 325000 h 606722"/>
                <a:gd name="connsiteY4" fmla="*/ 325000 h 606722"/>
                <a:gd name="connsiteX5" fmla="*/ 325000 h 606722"/>
                <a:gd name="connsiteY5" fmla="*/ 325000 h 606722"/>
                <a:gd name="connsiteX6" fmla="*/ 325000 h 606722"/>
                <a:gd name="connsiteY6" fmla="*/ 325000 h 606722"/>
                <a:gd name="connsiteX7" fmla="*/ 325000 h 606722"/>
                <a:gd name="connsiteY7" fmla="*/ 325000 h 606722"/>
                <a:gd name="connsiteX8" fmla="*/ 325000 h 606722"/>
                <a:gd name="connsiteY8" fmla="*/ 325000 h 606722"/>
                <a:gd name="connsiteX9" fmla="*/ 325000 h 606722"/>
                <a:gd name="connsiteY9" fmla="*/ 325000 h 606722"/>
                <a:gd name="connsiteX10" fmla="*/ 325000 h 606722"/>
                <a:gd name="connsiteY10" fmla="*/ 325000 h 606722"/>
                <a:gd name="connsiteX11" fmla="*/ 325000 h 606722"/>
                <a:gd name="connsiteY11" fmla="*/ 325000 h 606722"/>
                <a:gd name="connsiteX12" fmla="*/ 325000 h 606722"/>
                <a:gd name="connsiteY12" fmla="*/ 325000 h 606722"/>
                <a:gd name="connsiteX13" fmla="*/ 325000 h 606722"/>
                <a:gd name="connsiteY13" fmla="*/ 325000 h 606722"/>
                <a:gd name="connsiteX14" fmla="*/ 325000 h 606722"/>
                <a:gd name="connsiteY14" fmla="*/ 325000 h 606722"/>
                <a:gd name="connsiteX15" fmla="*/ 325000 h 606722"/>
                <a:gd name="connsiteY15" fmla="*/ 325000 h 606722"/>
                <a:gd name="connsiteX16" fmla="*/ 325000 h 606722"/>
                <a:gd name="connsiteY16" fmla="*/ 325000 h 606722"/>
                <a:gd name="connsiteX17" fmla="*/ 325000 h 606722"/>
                <a:gd name="connsiteY17" fmla="*/ 325000 h 606722"/>
                <a:gd name="connsiteX18" fmla="*/ 325000 h 606722"/>
                <a:gd name="connsiteY18" fmla="*/ 325000 h 606722"/>
                <a:gd name="connsiteX19" fmla="*/ 325000 h 606722"/>
                <a:gd name="connsiteY19" fmla="*/ 325000 h 606722"/>
                <a:gd name="connsiteX20" fmla="*/ 325000 h 606722"/>
                <a:gd name="connsiteY20" fmla="*/ 325000 h 606722"/>
                <a:gd name="connsiteX21" fmla="*/ 325000 h 606722"/>
                <a:gd name="connsiteY21" fmla="*/ 325000 h 606722"/>
                <a:gd name="connsiteX22" fmla="*/ 325000 h 606722"/>
                <a:gd name="connsiteY22" fmla="*/ 325000 h 606722"/>
                <a:gd name="connsiteX23" fmla="*/ 325000 h 606722"/>
                <a:gd name="connsiteY23" fmla="*/ 325000 h 606722"/>
                <a:gd name="connsiteX24" fmla="*/ 325000 h 606722"/>
                <a:gd name="connsiteY24" fmla="*/ 325000 h 606722"/>
                <a:gd name="connsiteX25" fmla="*/ 325000 h 606722"/>
                <a:gd name="connsiteY25" fmla="*/ 325000 h 606722"/>
                <a:gd name="connsiteX26" fmla="*/ 325000 h 606722"/>
                <a:gd name="connsiteY26" fmla="*/ 325000 h 606722"/>
                <a:gd name="connsiteX27" fmla="*/ 325000 h 606722"/>
                <a:gd name="connsiteY27" fmla="*/ 325000 h 606722"/>
                <a:gd name="connsiteX28" fmla="*/ 325000 h 606722"/>
                <a:gd name="connsiteY28" fmla="*/ 325000 h 606722"/>
                <a:gd name="connsiteX29" fmla="*/ 325000 h 606722"/>
                <a:gd name="connsiteY29" fmla="*/ 325000 h 606722"/>
                <a:gd name="connsiteX30" fmla="*/ 325000 h 606722"/>
                <a:gd name="connsiteY30" fmla="*/ 325000 h 606722"/>
                <a:gd name="connsiteX31" fmla="*/ 325000 h 606722"/>
                <a:gd name="connsiteY31" fmla="*/ 325000 h 606722"/>
                <a:gd name="connsiteX32" fmla="*/ 325000 h 606722"/>
                <a:gd name="connsiteY32" fmla="*/ 325000 h 606722"/>
                <a:gd name="connsiteX33" fmla="*/ 325000 h 606722"/>
                <a:gd name="connsiteY33" fmla="*/ 325000 h 606722"/>
                <a:gd name="connsiteX34" fmla="*/ 325000 h 606722"/>
                <a:gd name="connsiteY34" fmla="*/ 325000 h 606722"/>
                <a:gd name="connsiteX35" fmla="*/ 325000 h 606722"/>
                <a:gd name="connsiteY35" fmla="*/ 325000 h 606722"/>
                <a:gd name="connsiteX36" fmla="*/ 325000 h 606722"/>
                <a:gd name="connsiteY36" fmla="*/ 325000 h 606722"/>
                <a:gd name="connsiteX37" fmla="*/ 325000 h 606722"/>
                <a:gd name="connsiteY37" fmla="*/ 325000 h 606722"/>
                <a:gd name="connsiteX38" fmla="*/ 325000 h 606722"/>
                <a:gd name="connsiteY38" fmla="*/ 325000 h 606722"/>
                <a:gd name="connsiteX39" fmla="*/ 325000 h 606722"/>
                <a:gd name="connsiteY39" fmla="*/ 32500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581459" h="580542">
                  <a:moveTo>
                    <a:pt x="213875" y="146706"/>
                  </a:moveTo>
                  <a:cubicBezTo>
                    <a:pt x="227226" y="146706"/>
                    <a:pt x="238084" y="157547"/>
                    <a:pt x="238084" y="171055"/>
                  </a:cubicBezTo>
                  <a:cubicBezTo>
                    <a:pt x="238084" y="184562"/>
                    <a:pt x="227226" y="195493"/>
                    <a:pt x="213875" y="195493"/>
                  </a:cubicBezTo>
                  <a:cubicBezTo>
                    <a:pt x="161630" y="195493"/>
                    <a:pt x="118998" y="238236"/>
                    <a:pt x="118998" y="290755"/>
                  </a:cubicBezTo>
                  <a:cubicBezTo>
                    <a:pt x="118998" y="300086"/>
                    <a:pt x="120422" y="309328"/>
                    <a:pt x="123092" y="318214"/>
                  </a:cubicBezTo>
                  <a:cubicBezTo>
                    <a:pt x="126741" y="330300"/>
                    <a:pt x="120422" y="343274"/>
                    <a:pt x="108673" y="347895"/>
                  </a:cubicBezTo>
                  <a:cubicBezTo>
                    <a:pt x="72182" y="362291"/>
                    <a:pt x="48507" y="397126"/>
                    <a:pt x="48507" y="436582"/>
                  </a:cubicBezTo>
                  <a:cubicBezTo>
                    <a:pt x="48507" y="489101"/>
                    <a:pt x="91050" y="531844"/>
                    <a:pt x="143384" y="531844"/>
                  </a:cubicBezTo>
                  <a:lnTo>
                    <a:pt x="438164" y="531844"/>
                  </a:lnTo>
                  <a:cubicBezTo>
                    <a:pt x="490320" y="531844"/>
                    <a:pt x="532952" y="489101"/>
                    <a:pt x="532952" y="436582"/>
                  </a:cubicBezTo>
                  <a:cubicBezTo>
                    <a:pt x="532952" y="408678"/>
                    <a:pt x="520759" y="382108"/>
                    <a:pt x="499398" y="363979"/>
                  </a:cubicBezTo>
                  <a:cubicBezTo>
                    <a:pt x="494147" y="359625"/>
                    <a:pt x="491032" y="353049"/>
                    <a:pt x="490854" y="346207"/>
                  </a:cubicBezTo>
                  <a:cubicBezTo>
                    <a:pt x="489252" y="294399"/>
                    <a:pt x="447598" y="253876"/>
                    <a:pt x="395976" y="253876"/>
                  </a:cubicBezTo>
                  <a:cubicBezTo>
                    <a:pt x="382625" y="253876"/>
                    <a:pt x="371767" y="243035"/>
                    <a:pt x="371767" y="229528"/>
                  </a:cubicBezTo>
                  <a:cubicBezTo>
                    <a:pt x="371767" y="216020"/>
                    <a:pt x="382625" y="205090"/>
                    <a:pt x="395976" y="205090"/>
                  </a:cubicBezTo>
                  <a:cubicBezTo>
                    <a:pt x="433535" y="205090"/>
                    <a:pt x="468959" y="219575"/>
                    <a:pt x="495927" y="245879"/>
                  </a:cubicBezTo>
                  <a:cubicBezTo>
                    <a:pt x="520225" y="269517"/>
                    <a:pt x="535177" y="300441"/>
                    <a:pt x="538648" y="334032"/>
                  </a:cubicBezTo>
                  <a:cubicBezTo>
                    <a:pt x="565972" y="361047"/>
                    <a:pt x="581459" y="397748"/>
                    <a:pt x="581459" y="436582"/>
                  </a:cubicBezTo>
                  <a:cubicBezTo>
                    <a:pt x="581459" y="516026"/>
                    <a:pt x="517199" y="580542"/>
                    <a:pt x="438164" y="580542"/>
                  </a:cubicBezTo>
                  <a:lnTo>
                    <a:pt x="143384" y="580542"/>
                  </a:lnTo>
                  <a:cubicBezTo>
                    <a:pt x="64349" y="580542"/>
                    <a:pt x="0" y="516026"/>
                    <a:pt x="0" y="436582"/>
                  </a:cubicBezTo>
                  <a:cubicBezTo>
                    <a:pt x="0" y="407079"/>
                    <a:pt x="8811" y="378820"/>
                    <a:pt x="25544" y="354471"/>
                  </a:cubicBezTo>
                  <a:cubicBezTo>
                    <a:pt x="37737" y="336698"/>
                    <a:pt x="53669" y="322124"/>
                    <a:pt x="72004" y="311638"/>
                  </a:cubicBezTo>
                  <a:cubicBezTo>
                    <a:pt x="70936" y="304618"/>
                    <a:pt x="70491" y="297598"/>
                    <a:pt x="70491" y="290666"/>
                  </a:cubicBezTo>
                  <a:cubicBezTo>
                    <a:pt x="70491" y="211222"/>
                    <a:pt x="134840" y="146706"/>
                    <a:pt x="213875" y="146706"/>
                  </a:cubicBezTo>
                  <a:close/>
                  <a:moveTo>
                    <a:pt x="301555" y="0"/>
                  </a:moveTo>
                  <a:cubicBezTo>
                    <a:pt x="314815" y="0"/>
                    <a:pt x="325673" y="10930"/>
                    <a:pt x="325673" y="24259"/>
                  </a:cubicBezTo>
                  <a:lnTo>
                    <a:pt x="325673" y="369392"/>
                  </a:lnTo>
                  <a:lnTo>
                    <a:pt x="379960" y="313055"/>
                  </a:lnTo>
                  <a:cubicBezTo>
                    <a:pt x="389215" y="303458"/>
                    <a:pt x="404433" y="303191"/>
                    <a:pt x="414045" y="312522"/>
                  </a:cubicBezTo>
                  <a:cubicBezTo>
                    <a:pt x="423567" y="321763"/>
                    <a:pt x="423745" y="337225"/>
                    <a:pt x="414490" y="346822"/>
                  </a:cubicBezTo>
                  <a:lnTo>
                    <a:pt x="318642" y="446079"/>
                  </a:lnTo>
                  <a:cubicBezTo>
                    <a:pt x="314103" y="450788"/>
                    <a:pt x="307874" y="453454"/>
                    <a:pt x="301288" y="453454"/>
                  </a:cubicBezTo>
                  <a:cubicBezTo>
                    <a:pt x="294791" y="453454"/>
                    <a:pt x="288473" y="450788"/>
                    <a:pt x="284023" y="446079"/>
                  </a:cubicBezTo>
                  <a:lnTo>
                    <a:pt x="188086" y="346822"/>
                  </a:lnTo>
                  <a:cubicBezTo>
                    <a:pt x="178742" y="337225"/>
                    <a:pt x="179009" y="321941"/>
                    <a:pt x="188620" y="312522"/>
                  </a:cubicBezTo>
                  <a:cubicBezTo>
                    <a:pt x="198054" y="303191"/>
                    <a:pt x="213361" y="303458"/>
                    <a:pt x="222617" y="313055"/>
                  </a:cubicBezTo>
                  <a:lnTo>
                    <a:pt x="277437" y="369392"/>
                  </a:lnTo>
                  <a:lnTo>
                    <a:pt x="277437" y="24259"/>
                  </a:lnTo>
                  <a:cubicBezTo>
                    <a:pt x="277437" y="10930"/>
                    <a:pt x="288295" y="0"/>
                    <a:pt x="30155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lIns="0" tIns="0" rIns="0" bIns="0" anchor="ctr"/>
            <a:lstStyle/>
            <a:p>
              <a:pPr algn="ctr"/>
              <a:endParaRPr/>
            </a:p>
          </p:txBody>
        </p:sp>
        <p:sp>
          <p:nvSpPr>
            <p:cNvPr id="14" name="任意多边形: 形状 23">
              <a:extLst>
                <a:ext uri="{FF2B5EF4-FFF2-40B4-BE49-F238E27FC236}">
                  <a16:creationId xmlns="" xmlns:lc="http://schemas.openxmlformats.org/drawingml/2006/lockedCanvas" xmlns:a16="http://schemas.microsoft.com/office/drawing/2014/main" id="{AB748180-C7CD-4D78-8999-C5837D8EA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7244" y="3166308"/>
              <a:ext cx="388223" cy="387681"/>
            </a:xfrm>
            <a:custGeom>
              <a:avLst/>
              <a:gdLst>
                <a:gd name="connsiteX0" fmla="*/ 126452 w 606933"/>
                <a:gd name="connsiteY0" fmla="*/ 239923 h 606087"/>
                <a:gd name="connsiteX1" fmla="*/ 191364 w 606933"/>
                <a:gd name="connsiteY1" fmla="*/ 239923 h 606087"/>
                <a:gd name="connsiteX2" fmla="*/ 289791 w 606933"/>
                <a:gd name="connsiteY2" fmla="*/ 336874 h 606087"/>
                <a:gd name="connsiteX3" fmla="*/ 303467 w 606933"/>
                <a:gd name="connsiteY3" fmla="*/ 345627 h 606087"/>
                <a:gd name="connsiteX4" fmla="*/ 317142 w 606933"/>
                <a:gd name="connsiteY4" fmla="*/ 336874 h 606087"/>
                <a:gd name="connsiteX5" fmla="*/ 415569 w 606933"/>
                <a:gd name="connsiteY5" fmla="*/ 239923 h 606087"/>
                <a:gd name="connsiteX6" fmla="*/ 480481 w 606933"/>
                <a:gd name="connsiteY6" fmla="*/ 239923 h 606087"/>
                <a:gd name="connsiteX7" fmla="*/ 480481 w 606933"/>
                <a:gd name="connsiteY7" fmla="*/ 404009 h 606087"/>
                <a:gd name="connsiteX8" fmla="*/ 316083 w 606933"/>
                <a:gd name="connsiteY8" fmla="*/ 404009 h 606087"/>
                <a:gd name="connsiteX9" fmla="*/ 316083 w 606933"/>
                <a:gd name="connsiteY9" fmla="*/ 441905 h 606087"/>
                <a:gd name="connsiteX10" fmla="*/ 568988 w 606933"/>
                <a:gd name="connsiteY10" fmla="*/ 441905 h 606087"/>
                <a:gd name="connsiteX11" fmla="*/ 568988 w 606933"/>
                <a:gd name="connsiteY11" fmla="*/ 505096 h 606087"/>
                <a:gd name="connsiteX12" fmla="*/ 606933 w 606933"/>
                <a:gd name="connsiteY12" fmla="*/ 505096 h 606087"/>
                <a:gd name="connsiteX13" fmla="*/ 606933 w 606933"/>
                <a:gd name="connsiteY13" fmla="*/ 606087 h 606087"/>
                <a:gd name="connsiteX14" fmla="*/ 505714 w 606933"/>
                <a:gd name="connsiteY14" fmla="*/ 606087 h 606087"/>
                <a:gd name="connsiteX15" fmla="*/ 505714 w 606933"/>
                <a:gd name="connsiteY15" fmla="*/ 505096 h 606087"/>
                <a:gd name="connsiteX16" fmla="*/ 543659 w 606933"/>
                <a:gd name="connsiteY16" fmla="*/ 505096 h 606087"/>
                <a:gd name="connsiteX17" fmla="*/ 543659 w 606933"/>
                <a:gd name="connsiteY17" fmla="*/ 467105 h 606087"/>
                <a:gd name="connsiteX18" fmla="*/ 316083 w 606933"/>
                <a:gd name="connsiteY18" fmla="*/ 467105 h 606087"/>
                <a:gd name="connsiteX19" fmla="*/ 316083 w 606933"/>
                <a:gd name="connsiteY19" fmla="*/ 505096 h 606087"/>
                <a:gd name="connsiteX20" fmla="*/ 354028 w 606933"/>
                <a:gd name="connsiteY20" fmla="*/ 505096 h 606087"/>
                <a:gd name="connsiteX21" fmla="*/ 354028 w 606933"/>
                <a:gd name="connsiteY21" fmla="*/ 606087 h 606087"/>
                <a:gd name="connsiteX22" fmla="*/ 252905 w 606933"/>
                <a:gd name="connsiteY22" fmla="*/ 606087 h 606087"/>
                <a:gd name="connsiteX23" fmla="*/ 252905 w 606933"/>
                <a:gd name="connsiteY23" fmla="*/ 505096 h 606087"/>
                <a:gd name="connsiteX24" fmla="*/ 290850 w 606933"/>
                <a:gd name="connsiteY24" fmla="*/ 505096 h 606087"/>
                <a:gd name="connsiteX25" fmla="*/ 290850 w 606933"/>
                <a:gd name="connsiteY25" fmla="*/ 467105 h 606087"/>
                <a:gd name="connsiteX26" fmla="*/ 63274 w 606933"/>
                <a:gd name="connsiteY26" fmla="*/ 467105 h 606087"/>
                <a:gd name="connsiteX27" fmla="*/ 63274 w 606933"/>
                <a:gd name="connsiteY27" fmla="*/ 505096 h 606087"/>
                <a:gd name="connsiteX28" fmla="*/ 101123 w 606933"/>
                <a:gd name="connsiteY28" fmla="*/ 505096 h 606087"/>
                <a:gd name="connsiteX29" fmla="*/ 101123 w 606933"/>
                <a:gd name="connsiteY29" fmla="*/ 606087 h 606087"/>
                <a:gd name="connsiteX30" fmla="*/ 0 w 606933"/>
                <a:gd name="connsiteY30" fmla="*/ 606087 h 606087"/>
                <a:gd name="connsiteX31" fmla="*/ 0 w 606933"/>
                <a:gd name="connsiteY31" fmla="*/ 505096 h 606087"/>
                <a:gd name="connsiteX32" fmla="*/ 37945 w 606933"/>
                <a:gd name="connsiteY32" fmla="*/ 505096 h 606087"/>
                <a:gd name="connsiteX33" fmla="*/ 37945 w 606933"/>
                <a:gd name="connsiteY33" fmla="*/ 441905 h 606087"/>
                <a:gd name="connsiteX34" fmla="*/ 290850 w 606933"/>
                <a:gd name="connsiteY34" fmla="*/ 441905 h 606087"/>
                <a:gd name="connsiteX35" fmla="*/ 290850 w 606933"/>
                <a:gd name="connsiteY35" fmla="*/ 404009 h 606087"/>
                <a:gd name="connsiteX36" fmla="*/ 126452 w 606933"/>
                <a:gd name="connsiteY36" fmla="*/ 404009 h 606087"/>
                <a:gd name="connsiteX37" fmla="*/ 303502 w 606933"/>
                <a:gd name="connsiteY37" fmla="*/ 71264 h 606087"/>
                <a:gd name="connsiteX38" fmla="*/ 250822 w 606933"/>
                <a:gd name="connsiteY38" fmla="*/ 122140 h 606087"/>
                <a:gd name="connsiteX39" fmla="*/ 303502 w 606933"/>
                <a:gd name="connsiteY39" fmla="*/ 173111 h 606087"/>
                <a:gd name="connsiteX40" fmla="*/ 356183 w 606933"/>
                <a:gd name="connsiteY40" fmla="*/ 122140 h 606087"/>
                <a:gd name="connsiteX41" fmla="*/ 303502 w 606933"/>
                <a:gd name="connsiteY41" fmla="*/ 71264 h 606087"/>
                <a:gd name="connsiteX42" fmla="*/ 303502 w 606933"/>
                <a:gd name="connsiteY42" fmla="*/ 0 h 606087"/>
                <a:gd name="connsiteX43" fmla="*/ 429955 w 606933"/>
                <a:gd name="connsiteY43" fmla="*/ 122140 h 606087"/>
                <a:gd name="connsiteX44" fmla="*/ 303502 w 606933"/>
                <a:gd name="connsiteY44" fmla="*/ 315639 h 606087"/>
                <a:gd name="connsiteX45" fmla="*/ 177049 w 606933"/>
                <a:gd name="connsiteY45" fmla="*/ 122140 h 606087"/>
                <a:gd name="connsiteX46" fmla="*/ 303502 w 606933"/>
                <a:gd name="connsiteY46" fmla="*/ 0 h 606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06933" h="606087">
                  <a:moveTo>
                    <a:pt x="126452" y="239923"/>
                  </a:moveTo>
                  <a:lnTo>
                    <a:pt x="191364" y="239923"/>
                  </a:lnTo>
                  <a:cubicBezTo>
                    <a:pt x="230851" y="298209"/>
                    <a:pt x="286131" y="334566"/>
                    <a:pt x="289791" y="336874"/>
                  </a:cubicBezTo>
                  <a:lnTo>
                    <a:pt x="303467" y="345627"/>
                  </a:lnTo>
                  <a:lnTo>
                    <a:pt x="317142" y="336874"/>
                  </a:lnTo>
                  <a:cubicBezTo>
                    <a:pt x="320802" y="334566"/>
                    <a:pt x="376083" y="298209"/>
                    <a:pt x="415569" y="239923"/>
                  </a:cubicBezTo>
                  <a:lnTo>
                    <a:pt x="480481" y="239923"/>
                  </a:lnTo>
                  <a:lnTo>
                    <a:pt x="480481" y="404009"/>
                  </a:lnTo>
                  <a:lnTo>
                    <a:pt x="316083" y="404009"/>
                  </a:lnTo>
                  <a:lnTo>
                    <a:pt x="316083" y="441905"/>
                  </a:lnTo>
                  <a:lnTo>
                    <a:pt x="568988" y="441905"/>
                  </a:lnTo>
                  <a:lnTo>
                    <a:pt x="568988" y="505096"/>
                  </a:lnTo>
                  <a:lnTo>
                    <a:pt x="606933" y="505096"/>
                  </a:lnTo>
                  <a:lnTo>
                    <a:pt x="606933" y="606087"/>
                  </a:lnTo>
                  <a:lnTo>
                    <a:pt x="505714" y="606087"/>
                  </a:lnTo>
                  <a:lnTo>
                    <a:pt x="505714" y="505096"/>
                  </a:lnTo>
                  <a:lnTo>
                    <a:pt x="543659" y="505096"/>
                  </a:lnTo>
                  <a:lnTo>
                    <a:pt x="543659" y="467105"/>
                  </a:lnTo>
                  <a:lnTo>
                    <a:pt x="316083" y="467105"/>
                  </a:lnTo>
                  <a:lnTo>
                    <a:pt x="316083" y="505096"/>
                  </a:lnTo>
                  <a:lnTo>
                    <a:pt x="354028" y="505096"/>
                  </a:lnTo>
                  <a:lnTo>
                    <a:pt x="354028" y="606087"/>
                  </a:lnTo>
                  <a:lnTo>
                    <a:pt x="252905" y="606087"/>
                  </a:lnTo>
                  <a:lnTo>
                    <a:pt x="252905" y="505096"/>
                  </a:lnTo>
                  <a:lnTo>
                    <a:pt x="290850" y="505096"/>
                  </a:lnTo>
                  <a:lnTo>
                    <a:pt x="290850" y="467105"/>
                  </a:lnTo>
                  <a:lnTo>
                    <a:pt x="63274" y="467105"/>
                  </a:lnTo>
                  <a:lnTo>
                    <a:pt x="63274" y="505096"/>
                  </a:lnTo>
                  <a:lnTo>
                    <a:pt x="101123" y="505096"/>
                  </a:lnTo>
                  <a:lnTo>
                    <a:pt x="101123" y="606087"/>
                  </a:lnTo>
                  <a:lnTo>
                    <a:pt x="0" y="606087"/>
                  </a:lnTo>
                  <a:lnTo>
                    <a:pt x="0" y="505096"/>
                  </a:lnTo>
                  <a:lnTo>
                    <a:pt x="37945" y="505096"/>
                  </a:lnTo>
                  <a:lnTo>
                    <a:pt x="37945" y="441905"/>
                  </a:lnTo>
                  <a:lnTo>
                    <a:pt x="290850" y="441905"/>
                  </a:lnTo>
                  <a:lnTo>
                    <a:pt x="290850" y="404009"/>
                  </a:lnTo>
                  <a:lnTo>
                    <a:pt x="126452" y="404009"/>
                  </a:lnTo>
                  <a:close/>
                  <a:moveTo>
                    <a:pt x="303502" y="71264"/>
                  </a:moveTo>
                  <a:cubicBezTo>
                    <a:pt x="274417" y="71264"/>
                    <a:pt x="250822" y="94057"/>
                    <a:pt x="250822" y="122140"/>
                  </a:cubicBezTo>
                  <a:cubicBezTo>
                    <a:pt x="250822" y="150318"/>
                    <a:pt x="274417" y="173111"/>
                    <a:pt x="303502" y="173111"/>
                  </a:cubicBezTo>
                  <a:cubicBezTo>
                    <a:pt x="332587" y="173111"/>
                    <a:pt x="356183" y="150318"/>
                    <a:pt x="356183" y="122140"/>
                  </a:cubicBezTo>
                  <a:cubicBezTo>
                    <a:pt x="356183" y="94057"/>
                    <a:pt x="332587" y="71264"/>
                    <a:pt x="303502" y="71264"/>
                  </a:cubicBezTo>
                  <a:close/>
                  <a:moveTo>
                    <a:pt x="303502" y="0"/>
                  </a:moveTo>
                  <a:cubicBezTo>
                    <a:pt x="373326" y="0"/>
                    <a:pt x="429955" y="54723"/>
                    <a:pt x="429955" y="122140"/>
                  </a:cubicBezTo>
                  <a:cubicBezTo>
                    <a:pt x="429955" y="234181"/>
                    <a:pt x="303502" y="315639"/>
                    <a:pt x="303502" y="315639"/>
                  </a:cubicBezTo>
                  <a:cubicBezTo>
                    <a:pt x="303502" y="315639"/>
                    <a:pt x="177049" y="234181"/>
                    <a:pt x="177049" y="122140"/>
                  </a:cubicBezTo>
                  <a:cubicBezTo>
                    <a:pt x="177049" y="54723"/>
                    <a:pt x="233679" y="0"/>
                    <a:pt x="30350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lIns="0" tIns="0" rIns="0" bIns="0" anchor="ctr"/>
            <a:lstStyle/>
            <a:p>
              <a:pPr algn="ctr"/>
              <a:endParaRPr/>
            </a:p>
          </p:txBody>
        </p:sp>
        <p:sp>
          <p:nvSpPr>
            <p:cNvPr id="15" name="文本框 29">
              <a:extLst>
                <a:ext uri="{FF2B5EF4-FFF2-40B4-BE49-F238E27FC236}">
                  <a16:creationId xmlns="" xmlns:lc="http://schemas.openxmlformats.org/drawingml/2006/lockedCanvas" xmlns:a16="http://schemas.microsoft.com/office/drawing/2014/main" id="{BAAD8E96-CB44-48D9-BE4A-180A8BA2EC11}"/>
                </a:ext>
              </a:extLst>
            </p:cNvPr>
            <p:cNvSpPr txBox="1"/>
            <p:nvPr/>
          </p:nvSpPr>
          <p:spPr>
            <a:xfrm>
              <a:off x="5306092" y="5566197"/>
              <a:ext cx="1575278" cy="511293"/>
            </a:xfrm>
            <a:prstGeom prst="rect">
              <a:avLst/>
            </a:prstGeom>
            <a:noFill/>
          </p:spPr>
          <p:txBody>
            <a:bodyPr wrap="none" lIns="0" tIns="0" rIns="0" bIns="0" anchor="ctr" anchorCtr="0">
              <a:normAutofit/>
            </a:bodyPr>
            <a:lstStyle/>
            <a:p>
              <a:pPr algn="ctr"/>
              <a:r>
                <a:rPr lang="zh-CN" altLang="en-US" b="1"/>
                <a:t>关键词</a:t>
              </a:r>
              <a:endParaRPr lang="zh-CN" altLang="en-US" b="1" dirty="0"/>
            </a:p>
          </p:txBody>
        </p:sp>
        <p:grpSp>
          <p:nvGrpSpPr>
            <p:cNvPr id="16" name="组合 15">
              <a:extLst>
                <a:ext uri="{FF2B5EF4-FFF2-40B4-BE49-F238E27FC236}">
                  <a16:creationId xmlns="" xmlns:lc="http://schemas.openxmlformats.org/drawingml/2006/lockedCanvas" xmlns:a16="http://schemas.microsoft.com/office/drawing/2014/main" id="{B7760C1A-AF8F-4446-8F2F-2130D128F3D0}"/>
                </a:ext>
              </a:extLst>
            </p:cNvPr>
            <p:cNvGrpSpPr/>
            <p:nvPr/>
          </p:nvGrpSpPr>
          <p:grpSpPr>
            <a:xfrm>
              <a:off x="907878" y="4222359"/>
              <a:ext cx="2642096" cy="909500"/>
              <a:chOff x="911424" y="4841267"/>
              <a:chExt cx="2642096" cy="909500"/>
            </a:xfrm>
          </p:grpSpPr>
          <p:sp>
            <p:nvSpPr>
              <p:cNvPr id="29" name="矩形 28">
                <a:extLst>
                  <a:ext uri="{FF2B5EF4-FFF2-40B4-BE49-F238E27FC236}">
                    <a16:creationId xmlns="" xmlns:lc="http://schemas.openxmlformats.org/drawingml/2006/lockedCanvas" xmlns:a16="http://schemas.microsoft.com/office/drawing/2014/main" id="{43ECE157-E141-4DE6-A6CB-72F9041DBE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1424" y="5193368"/>
                <a:ext cx="2642096" cy="5573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 anchor="t" anchorCtr="0">
                <a:normAutofit/>
              </a:bodyPr>
              <a:lstStyle/>
              <a:p>
                <a:pPr algn="r" eaLnBrk="1" hangingPunct="1">
                  <a:lnSpc>
                    <a:spcPct val="12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1000"/>
                  <a:t>此部分内容作为文字排版占位显示</a:t>
                </a:r>
                <a:br>
                  <a:rPr lang="zh-CN" altLang="en-US" sz="1000"/>
                </a:br>
                <a:r>
                  <a:rPr lang="zh-CN" altLang="en-US" sz="1000"/>
                  <a:t> （建议使用主题字体）</a:t>
                </a:r>
                <a:endParaRPr lang="zh-CN" altLang="en-US" sz="1000" dirty="0"/>
              </a:p>
            </p:txBody>
          </p:sp>
          <p:sp>
            <p:nvSpPr>
              <p:cNvPr id="30" name="文本框 32">
                <a:extLst>
                  <a:ext uri="{FF2B5EF4-FFF2-40B4-BE49-F238E27FC236}">
                    <a16:creationId xmlns="" xmlns:lc="http://schemas.openxmlformats.org/drawingml/2006/lockedCanvas" xmlns:a16="http://schemas.microsoft.com/office/drawing/2014/main" id="{284A5BA7-DD8E-4CAC-97A1-15B954E06EBB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911424" y="4841267"/>
                <a:ext cx="2642096" cy="278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normAutofit fontScale="92500" lnSpcReduction="20000"/>
              </a:bodyPr>
              <a:lstStyle/>
              <a:p>
                <a:pPr algn="r" eaLnBrk="1" hangingPunct="1">
                  <a:lnSpc>
                    <a:spcPct val="12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1800" b="1">
                    <a:solidFill>
                      <a:schemeClr val="accent1"/>
                    </a:solidFill>
                  </a:rPr>
                  <a:t>标题文本预设</a:t>
                </a:r>
                <a:endParaRPr lang="zh-CN" altLang="en-US" sz="1800" b="1" dirty="0">
                  <a:solidFill>
                    <a:schemeClr val="accent1"/>
                  </a:solidFill>
                </a:endParaRPr>
              </a:p>
            </p:txBody>
          </p:sp>
        </p:grpSp>
        <p:grpSp>
          <p:nvGrpSpPr>
            <p:cNvPr id="17" name="组合 16">
              <a:extLst>
                <a:ext uri="{FF2B5EF4-FFF2-40B4-BE49-F238E27FC236}">
                  <a16:creationId xmlns="" xmlns:lc="http://schemas.openxmlformats.org/drawingml/2006/lockedCanvas" xmlns:a16="http://schemas.microsoft.com/office/drawing/2014/main" id="{3C19626D-4F75-4F5A-B0D0-42896498AE06}"/>
                </a:ext>
              </a:extLst>
            </p:cNvPr>
            <p:cNvGrpSpPr/>
            <p:nvPr/>
          </p:nvGrpSpPr>
          <p:grpSpPr>
            <a:xfrm>
              <a:off x="1459874" y="2931392"/>
              <a:ext cx="2642096" cy="909500"/>
              <a:chOff x="3455023" y="4841267"/>
              <a:chExt cx="2642096" cy="909500"/>
            </a:xfrm>
          </p:grpSpPr>
          <p:sp>
            <p:nvSpPr>
              <p:cNvPr id="27" name="矩形 26">
                <a:extLst>
                  <a:ext uri="{FF2B5EF4-FFF2-40B4-BE49-F238E27FC236}">
                    <a16:creationId xmlns="" xmlns:lc="http://schemas.openxmlformats.org/drawingml/2006/lockedCanvas" xmlns:a16="http://schemas.microsoft.com/office/drawing/2014/main" id="{9465A27E-3A6C-4B49-84C6-6D63AD595C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5023" y="5193368"/>
                <a:ext cx="2642096" cy="5573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 anchor="t" anchorCtr="0">
                <a:normAutofit/>
              </a:bodyPr>
              <a:lstStyle/>
              <a:p>
                <a:pPr algn="r" eaLnBrk="1" hangingPunct="1">
                  <a:lnSpc>
                    <a:spcPct val="12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1000"/>
                  <a:t>此部分内容作为文字排版占位显示</a:t>
                </a:r>
                <a:br>
                  <a:rPr lang="zh-CN" altLang="en-US" sz="1000"/>
                </a:br>
                <a:r>
                  <a:rPr lang="zh-CN" altLang="en-US" sz="1000"/>
                  <a:t> （建议使用主题字体）</a:t>
                </a:r>
                <a:endParaRPr lang="zh-CN" altLang="en-US" sz="1000" dirty="0"/>
              </a:p>
            </p:txBody>
          </p:sp>
          <p:sp>
            <p:nvSpPr>
              <p:cNvPr id="28" name="文本框 35">
                <a:extLst>
                  <a:ext uri="{FF2B5EF4-FFF2-40B4-BE49-F238E27FC236}">
                    <a16:creationId xmlns="" xmlns:lc="http://schemas.openxmlformats.org/drawingml/2006/lockedCanvas" xmlns:a16="http://schemas.microsoft.com/office/drawing/2014/main" id="{A50DFF69-4C48-42DF-BD0B-ACE0FC754E34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455023" y="4841267"/>
                <a:ext cx="2642096" cy="278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normAutofit fontScale="92500" lnSpcReduction="20000"/>
              </a:bodyPr>
              <a:lstStyle/>
              <a:p>
                <a:pPr algn="r" eaLnBrk="1" hangingPunct="1">
                  <a:lnSpc>
                    <a:spcPct val="12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1800" b="1">
                    <a:solidFill>
                      <a:schemeClr val="accent2"/>
                    </a:solidFill>
                  </a:rPr>
                  <a:t>标题文本预设</a:t>
                </a:r>
                <a:endParaRPr lang="zh-CN" altLang="en-US" sz="1800" b="1" dirty="0">
                  <a:solidFill>
                    <a:schemeClr val="accent2"/>
                  </a:solidFill>
                </a:endParaRPr>
              </a:p>
            </p:txBody>
          </p:sp>
        </p:grpSp>
        <p:grpSp>
          <p:nvGrpSpPr>
            <p:cNvPr id="18" name="组合 17">
              <a:extLst>
                <a:ext uri="{FF2B5EF4-FFF2-40B4-BE49-F238E27FC236}">
                  <a16:creationId xmlns="" xmlns:lc="http://schemas.openxmlformats.org/drawingml/2006/lockedCanvas" xmlns:a16="http://schemas.microsoft.com/office/drawing/2014/main" id="{52F9E846-FEE0-43ED-AB58-4AB250CA1A84}"/>
                </a:ext>
              </a:extLst>
            </p:cNvPr>
            <p:cNvGrpSpPr/>
            <p:nvPr/>
          </p:nvGrpSpPr>
          <p:grpSpPr>
            <a:xfrm>
              <a:off x="4772683" y="1303402"/>
              <a:ext cx="2642096" cy="909500"/>
              <a:chOff x="5998622" y="4841267"/>
              <a:chExt cx="2642096" cy="909500"/>
            </a:xfrm>
          </p:grpSpPr>
          <p:sp>
            <p:nvSpPr>
              <p:cNvPr id="25" name="矩形 24">
                <a:extLst>
                  <a:ext uri="{FF2B5EF4-FFF2-40B4-BE49-F238E27FC236}">
                    <a16:creationId xmlns="" xmlns:lc="http://schemas.openxmlformats.org/drawingml/2006/lockedCanvas" xmlns:a16="http://schemas.microsoft.com/office/drawing/2014/main" id="{374B896A-1D1D-4E21-96D3-FB1DCC1E44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8622" y="5193368"/>
                <a:ext cx="2642096" cy="5573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 anchor="t" anchorCtr="0">
                <a:normAutofit/>
              </a:bodyPr>
              <a:lstStyle/>
              <a:p>
                <a:pPr algn="ctr" eaLnBrk="1" hangingPunct="1">
                  <a:lnSpc>
                    <a:spcPct val="12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1000"/>
                  <a:t>此部分内容作为文字排版占位显示</a:t>
                </a:r>
                <a:br>
                  <a:rPr lang="zh-CN" altLang="en-US" sz="1000"/>
                </a:br>
                <a:r>
                  <a:rPr lang="zh-CN" altLang="en-US" sz="1000"/>
                  <a:t> （建议使用主题字体）</a:t>
                </a:r>
                <a:endParaRPr lang="zh-CN" altLang="en-US" sz="1000" dirty="0"/>
              </a:p>
            </p:txBody>
          </p:sp>
          <p:sp>
            <p:nvSpPr>
              <p:cNvPr id="26" name="文本框 38">
                <a:extLst>
                  <a:ext uri="{FF2B5EF4-FFF2-40B4-BE49-F238E27FC236}">
                    <a16:creationId xmlns="" xmlns:lc="http://schemas.openxmlformats.org/drawingml/2006/lockedCanvas" xmlns:a16="http://schemas.microsoft.com/office/drawing/2014/main" id="{3F66F92D-0518-4CB9-B82D-EDA7C3E64691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5998622" y="4841267"/>
                <a:ext cx="2642096" cy="278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normAutofit fontScale="92500" lnSpcReduction="20000"/>
              </a:bodyPr>
              <a:lstStyle/>
              <a:p>
                <a:pPr algn="ctr" eaLnBrk="1" hangingPunct="1">
                  <a:lnSpc>
                    <a:spcPct val="12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1800" b="1">
                    <a:solidFill>
                      <a:schemeClr val="accent3"/>
                    </a:solidFill>
                  </a:rPr>
                  <a:t>标题文本预设</a:t>
                </a:r>
                <a:endParaRPr lang="zh-CN" altLang="en-US" sz="1800" b="1" dirty="0">
                  <a:solidFill>
                    <a:schemeClr val="accent3"/>
                  </a:solidFill>
                </a:endParaRPr>
              </a:p>
            </p:txBody>
          </p:sp>
        </p:grpSp>
        <p:grpSp>
          <p:nvGrpSpPr>
            <p:cNvPr id="19" name="组合 18">
              <a:extLst>
                <a:ext uri="{FF2B5EF4-FFF2-40B4-BE49-F238E27FC236}">
                  <a16:creationId xmlns="" xmlns:lc="http://schemas.openxmlformats.org/drawingml/2006/lockedCanvas" xmlns:a16="http://schemas.microsoft.com/office/drawing/2014/main" id="{11A82931-3B6C-4DEE-9F9F-33EA519CDB9E}"/>
                </a:ext>
              </a:extLst>
            </p:cNvPr>
            <p:cNvGrpSpPr/>
            <p:nvPr/>
          </p:nvGrpSpPr>
          <p:grpSpPr>
            <a:xfrm>
              <a:off x="8040216" y="2931392"/>
              <a:ext cx="2642096" cy="909500"/>
              <a:chOff x="8542221" y="4841267"/>
              <a:chExt cx="2642096" cy="909500"/>
            </a:xfrm>
          </p:grpSpPr>
          <p:sp>
            <p:nvSpPr>
              <p:cNvPr id="23" name="矩形 22">
                <a:extLst>
                  <a:ext uri="{FF2B5EF4-FFF2-40B4-BE49-F238E27FC236}">
                    <a16:creationId xmlns="" xmlns:lc="http://schemas.openxmlformats.org/drawingml/2006/lockedCanvas" xmlns:a16="http://schemas.microsoft.com/office/drawing/2014/main" id="{E7C45F21-CEFD-4BCE-801F-184DC82893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42221" y="5193368"/>
                <a:ext cx="2642096" cy="5573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 anchor="t" anchorCtr="0">
                <a:normAutofit/>
              </a:bodyPr>
              <a:lstStyle/>
              <a:p>
                <a:pPr eaLnBrk="1" hangingPunct="1">
                  <a:lnSpc>
                    <a:spcPct val="12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1000"/>
                  <a:t>此部分内容作为文字排版占位显示</a:t>
                </a:r>
                <a:br>
                  <a:rPr lang="zh-CN" altLang="en-US" sz="1000"/>
                </a:br>
                <a:r>
                  <a:rPr lang="zh-CN" altLang="en-US" sz="1000"/>
                  <a:t> （建议使用主题字体）</a:t>
                </a:r>
                <a:endParaRPr lang="zh-CN" altLang="en-US" sz="1000" dirty="0"/>
              </a:p>
            </p:txBody>
          </p:sp>
          <p:sp>
            <p:nvSpPr>
              <p:cNvPr id="24" name="文本框 41">
                <a:extLst>
                  <a:ext uri="{FF2B5EF4-FFF2-40B4-BE49-F238E27FC236}">
                    <a16:creationId xmlns="" xmlns:lc="http://schemas.openxmlformats.org/drawingml/2006/lockedCanvas" xmlns:a16="http://schemas.microsoft.com/office/drawing/2014/main" id="{D578BB13-7BBC-4022-B1F2-92898E4050F9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8542221" y="4841267"/>
                <a:ext cx="2642096" cy="278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normAutofit fontScale="92500" lnSpcReduction="20000"/>
              </a:bodyPr>
              <a:lstStyle/>
              <a:p>
                <a:pPr eaLnBrk="1" hangingPunct="1">
                  <a:lnSpc>
                    <a:spcPct val="12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1800" b="1">
                    <a:solidFill>
                      <a:schemeClr val="accent4"/>
                    </a:solidFill>
                  </a:rPr>
                  <a:t>标题文本预设</a:t>
                </a:r>
                <a:endParaRPr lang="zh-CN" altLang="en-US" sz="1800" b="1" dirty="0">
                  <a:solidFill>
                    <a:schemeClr val="accent4"/>
                  </a:solidFill>
                </a:endParaRPr>
              </a:p>
            </p:txBody>
          </p:sp>
        </p:grpSp>
        <p:grpSp>
          <p:nvGrpSpPr>
            <p:cNvPr id="20" name="组合 19">
              <a:extLst>
                <a:ext uri="{FF2B5EF4-FFF2-40B4-BE49-F238E27FC236}">
                  <a16:creationId xmlns="" xmlns:lc="http://schemas.openxmlformats.org/drawingml/2006/lockedCanvas" xmlns:a16="http://schemas.microsoft.com/office/drawing/2014/main" id="{16CA3394-DB00-4FBF-A439-4A62071DB69E}"/>
                </a:ext>
              </a:extLst>
            </p:cNvPr>
            <p:cNvGrpSpPr/>
            <p:nvPr/>
          </p:nvGrpSpPr>
          <p:grpSpPr>
            <a:xfrm>
              <a:off x="8544272" y="4222359"/>
              <a:ext cx="2642096" cy="909500"/>
              <a:chOff x="911424" y="4841267"/>
              <a:chExt cx="2642096" cy="909500"/>
            </a:xfrm>
          </p:grpSpPr>
          <p:sp>
            <p:nvSpPr>
              <p:cNvPr id="21" name="矩形 20">
                <a:extLst>
                  <a:ext uri="{FF2B5EF4-FFF2-40B4-BE49-F238E27FC236}">
                    <a16:creationId xmlns="" xmlns:lc="http://schemas.openxmlformats.org/drawingml/2006/lockedCanvas" xmlns:a16="http://schemas.microsoft.com/office/drawing/2014/main" id="{F685E15A-CE09-4182-9F02-F4BC42D3F5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1424" y="5193368"/>
                <a:ext cx="2642096" cy="5573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 anchor="t" anchorCtr="0">
                <a:normAutofit/>
              </a:bodyPr>
              <a:lstStyle/>
              <a:p>
                <a:pPr eaLnBrk="1" hangingPunct="1">
                  <a:lnSpc>
                    <a:spcPct val="12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1000"/>
                  <a:t>此部分内容作为文字排版占位显示</a:t>
                </a:r>
                <a:br>
                  <a:rPr lang="zh-CN" altLang="en-US" sz="1000"/>
                </a:br>
                <a:r>
                  <a:rPr lang="zh-CN" altLang="en-US" sz="1000"/>
                  <a:t> （建议使用主题字体）</a:t>
                </a:r>
                <a:endParaRPr lang="zh-CN" altLang="en-US" sz="1000" dirty="0"/>
              </a:p>
            </p:txBody>
          </p:sp>
          <p:sp>
            <p:nvSpPr>
              <p:cNvPr id="22" name="文本框 44">
                <a:extLst>
                  <a:ext uri="{FF2B5EF4-FFF2-40B4-BE49-F238E27FC236}">
                    <a16:creationId xmlns="" xmlns:lc="http://schemas.openxmlformats.org/drawingml/2006/lockedCanvas" xmlns:a16="http://schemas.microsoft.com/office/drawing/2014/main" id="{D510D78D-E0BB-4E1C-849B-25628EABD14B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911424" y="4841267"/>
                <a:ext cx="2642096" cy="278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normAutofit fontScale="92500" lnSpcReduction="20000"/>
              </a:bodyPr>
              <a:lstStyle/>
              <a:p>
                <a:pPr eaLnBrk="1" hangingPunct="1">
                  <a:lnSpc>
                    <a:spcPct val="12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1800" b="1">
                    <a:solidFill>
                      <a:schemeClr val="accent5"/>
                    </a:solidFill>
                  </a:rPr>
                  <a:t>标题文本预设</a:t>
                </a:r>
                <a:endParaRPr lang="zh-CN" altLang="en-US" sz="1800" b="1" dirty="0">
                  <a:solidFill>
                    <a:schemeClr val="accent5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6002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4000">
        <p:checker/>
      </p:transition>
    </mc:Choice>
    <mc:Fallback xmlns="">
      <p:transition spd="slow" advClick="0" advTm="4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>
            <a:extLst>
              <a:ext uri="{FF2B5EF4-FFF2-40B4-BE49-F238E27FC236}">
                <a16:creationId xmlns="" xmlns:lc="http://schemas.openxmlformats.org/drawingml/2006/lockedCanvas" xmlns:a16="http://schemas.microsoft.com/office/drawing/2014/main" id="{45530A9E-BCB0-4974-BBD8-1C1327E7A373}"/>
              </a:ext>
            </a:extLst>
          </p:cNvPr>
          <p:cNvSpPr/>
          <p:nvPr/>
        </p:nvSpPr>
        <p:spPr>
          <a:xfrm>
            <a:off x="6168009" y="0"/>
            <a:ext cx="6023991" cy="4027987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4" name="矩形 3">
            <a:extLst>
              <a:ext uri="{FF2B5EF4-FFF2-40B4-BE49-F238E27FC236}">
                <a16:creationId xmlns="" xmlns:lc="http://schemas.openxmlformats.org/drawingml/2006/lockedCanvas" xmlns:a16="http://schemas.microsoft.com/office/drawing/2014/main" id="{45530A9E-BCB0-4974-BBD8-1C1327E7A373}"/>
              </a:ext>
            </a:extLst>
          </p:cNvPr>
          <p:cNvSpPr/>
          <p:nvPr/>
        </p:nvSpPr>
        <p:spPr>
          <a:xfrm>
            <a:off x="0" y="0"/>
            <a:ext cx="6095995" cy="402798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grpSp>
        <p:nvGrpSpPr>
          <p:cNvPr id="5" name="组合 4"/>
          <p:cNvGrpSpPr/>
          <p:nvPr/>
        </p:nvGrpSpPr>
        <p:grpSpPr>
          <a:xfrm>
            <a:off x="2317395" y="2132855"/>
            <a:ext cx="7557211" cy="3467443"/>
            <a:chOff x="745853" y="766760"/>
            <a:chExt cx="6583585" cy="3020718"/>
          </a:xfrm>
          <a:solidFill>
            <a:schemeClr val="bg1"/>
          </a:solidFill>
        </p:grpSpPr>
        <p:grpSp>
          <p:nvGrpSpPr>
            <p:cNvPr id="7" name="17455294-bed3-4d96-b2f5-1201802378e5"/>
            <p:cNvGrpSpPr>
              <a:grpSpLocks noChangeAspect="1"/>
            </p:cNvGrpSpPr>
            <p:nvPr/>
          </p:nvGrpSpPr>
          <p:grpSpPr>
            <a:xfrm>
              <a:off x="745853" y="1988840"/>
              <a:ext cx="2219995" cy="1798638"/>
              <a:chOff x="4381326" y="1846386"/>
              <a:chExt cx="3103682" cy="2514600"/>
            </a:xfrm>
            <a:grpFill/>
          </p:grpSpPr>
          <p:sp>
            <p:nvSpPr>
              <p:cNvPr id="30" name="矩形 29"/>
              <p:cNvSpPr/>
              <p:nvPr/>
            </p:nvSpPr>
            <p:spPr>
              <a:xfrm>
                <a:off x="4675867" y="1846386"/>
                <a:ext cx="2514600" cy="2514600"/>
              </a:xfrm>
              <a:prstGeom prst="rect">
                <a:avLst/>
              </a:prstGeom>
              <a:grpFill/>
              <a:ln w="762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1" name="矩形 30"/>
              <p:cNvSpPr/>
              <p:nvPr/>
            </p:nvSpPr>
            <p:spPr>
              <a:xfrm>
                <a:off x="4381326" y="2479431"/>
                <a:ext cx="3103682" cy="124850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grpSp>
            <p:nvGrpSpPr>
              <p:cNvPr id="32" name="组合 31"/>
              <p:cNvGrpSpPr/>
              <p:nvPr/>
            </p:nvGrpSpPr>
            <p:grpSpPr>
              <a:xfrm>
                <a:off x="4867553" y="2662785"/>
                <a:ext cx="2131231" cy="881800"/>
                <a:chOff x="4844121" y="2652704"/>
                <a:chExt cx="2131231" cy="881800"/>
              </a:xfrm>
              <a:grpFill/>
            </p:grpSpPr>
            <p:sp>
              <p:nvSpPr>
                <p:cNvPr id="33" name="文本框 9"/>
                <p:cNvSpPr txBox="1"/>
                <p:nvPr/>
              </p:nvSpPr>
              <p:spPr>
                <a:xfrm>
                  <a:off x="4844121" y="2963129"/>
                  <a:ext cx="2131231" cy="571375"/>
                </a:xfrm>
                <a:prstGeom prst="rect">
                  <a:avLst/>
                </a:prstGeom>
                <a:grpFill/>
              </p:spPr>
              <p:txBody>
                <a:bodyPr wrap="square" lIns="0" tIns="0" rIns="0" bIns="0" anchor="ctr" anchorCtr="0">
                  <a:normAutofit fontScale="77500" lnSpcReduction="20000"/>
                </a:bodyPr>
                <a:lstStyle/>
                <a:p>
                  <a:pPr algn="ctr" defTabSz="914378">
                    <a:lnSpc>
                      <a:spcPct val="170000"/>
                    </a:lnSpc>
                    <a:defRPr/>
                  </a:pPr>
                  <a:r>
                    <a:rPr lang="zh-CN" altLang="en-US" sz="1200"/>
                    <a:t>此部分内容作为文字排版占位显示</a:t>
                  </a:r>
                  <a:br>
                    <a:rPr lang="zh-CN" altLang="en-US" sz="1200"/>
                  </a:br>
                  <a:r>
                    <a:rPr lang="zh-CN" altLang="en-US" sz="1200"/>
                    <a:t>（建议使用主题字体）</a:t>
                  </a:r>
                </a:p>
              </p:txBody>
            </p:sp>
            <p:sp>
              <p:nvSpPr>
                <p:cNvPr id="34" name="矩形 33"/>
                <p:cNvSpPr/>
                <p:nvPr/>
              </p:nvSpPr>
              <p:spPr>
                <a:xfrm>
                  <a:off x="5217238" y="2652704"/>
                  <a:ext cx="1384995" cy="276999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>
                  <a:normAutofit fontScale="92500" lnSpcReduction="20000"/>
                </a:bodyPr>
                <a:lstStyle/>
                <a:p>
                  <a:pPr lvl="0" algn="ctr" defTabSz="914378">
                    <a:defRPr/>
                  </a:pPr>
                  <a:r>
                    <a:rPr lang="zh-CN" altLang="en-US" b="1"/>
                    <a:t>标题文本预设</a:t>
                  </a:r>
                </a:p>
              </p:txBody>
            </p:sp>
          </p:grpSp>
        </p:grpSp>
        <p:grpSp>
          <p:nvGrpSpPr>
            <p:cNvPr id="8" name="17455294-bed3-4d96-b2f5-1201802378e5"/>
            <p:cNvGrpSpPr>
              <a:grpSpLocks noChangeAspect="1"/>
            </p:cNvGrpSpPr>
            <p:nvPr/>
          </p:nvGrpSpPr>
          <p:grpSpPr>
            <a:xfrm>
              <a:off x="2927648" y="1988840"/>
              <a:ext cx="2219995" cy="1798638"/>
              <a:chOff x="4381326" y="1846386"/>
              <a:chExt cx="3103682" cy="2514600"/>
            </a:xfrm>
            <a:grpFill/>
          </p:grpSpPr>
          <p:sp>
            <p:nvSpPr>
              <p:cNvPr id="25" name="矩形 24"/>
              <p:cNvSpPr/>
              <p:nvPr/>
            </p:nvSpPr>
            <p:spPr>
              <a:xfrm>
                <a:off x="4675867" y="1846386"/>
                <a:ext cx="2514600" cy="2514600"/>
              </a:xfrm>
              <a:prstGeom prst="rect">
                <a:avLst/>
              </a:prstGeom>
              <a:grpFill/>
              <a:ln w="7620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6" name="矩形 25"/>
              <p:cNvSpPr/>
              <p:nvPr/>
            </p:nvSpPr>
            <p:spPr>
              <a:xfrm>
                <a:off x="4381326" y="2479431"/>
                <a:ext cx="3103682" cy="124850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grpSp>
            <p:nvGrpSpPr>
              <p:cNvPr id="27" name="组合 26"/>
              <p:cNvGrpSpPr/>
              <p:nvPr/>
            </p:nvGrpSpPr>
            <p:grpSpPr>
              <a:xfrm>
                <a:off x="4867553" y="2662785"/>
                <a:ext cx="2131231" cy="881800"/>
                <a:chOff x="4844121" y="2652704"/>
                <a:chExt cx="2131231" cy="881800"/>
              </a:xfrm>
              <a:grpFill/>
            </p:grpSpPr>
            <p:sp>
              <p:nvSpPr>
                <p:cNvPr id="28" name="文本框 9"/>
                <p:cNvSpPr txBox="1"/>
                <p:nvPr/>
              </p:nvSpPr>
              <p:spPr>
                <a:xfrm>
                  <a:off x="4844121" y="2963129"/>
                  <a:ext cx="2131231" cy="571375"/>
                </a:xfrm>
                <a:prstGeom prst="rect">
                  <a:avLst/>
                </a:prstGeom>
                <a:grpFill/>
              </p:spPr>
              <p:txBody>
                <a:bodyPr wrap="square" lIns="0" tIns="0" rIns="0" bIns="0" anchor="ctr" anchorCtr="0">
                  <a:normAutofit fontScale="77500" lnSpcReduction="20000"/>
                </a:bodyPr>
                <a:lstStyle/>
                <a:p>
                  <a:pPr algn="ctr" defTabSz="914378">
                    <a:lnSpc>
                      <a:spcPct val="170000"/>
                    </a:lnSpc>
                    <a:defRPr/>
                  </a:pPr>
                  <a:r>
                    <a:rPr lang="zh-CN" altLang="en-US" sz="1200"/>
                    <a:t>此部分内容作为文字排版占位显示</a:t>
                  </a:r>
                  <a:br>
                    <a:rPr lang="zh-CN" altLang="en-US" sz="1200"/>
                  </a:br>
                  <a:r>
                    <a:rPr lang="zh-CN" altLang="en-US" sz="1200"/>
                    <a:t>（建议使用主题字体）</a:t>
                  </a:r>
                </a:p>
              </p:txBody>
            </p:sp>
            <p:sp>
              <p:nvSpPr>
                <p:cNvPr id="29" name="矩形 28"/>
                <p:cNvSpPr/>
                <p:nvPr/>
              </p:nvSpPr>
              <p:spPr>
                <a:xfrm>
                  <a:off x="5217238" y="2652704"/>
                  <a:ext cx="1384995" cy="276999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>
                  <a:normAutofit fontScale="92500" lnSpcReduction="20000"/>
                </a:bodyPr>
                <a:lstStyle/>
                <a:p>
                  <a:pPr lvl="0" algn="ctr" defTabSz="914378">
                    <a:defRPr/>
                  </a:pPr>
                  <a:r>
                    <a:rPr lang="zh-CN" altLang="en-US" b="1"/>
                    <a:t>标题文本预设</a:t>
                  </a:r>
                </a:p>
              </p:txBody>
            </p:sp>
          </p:grpSp>
        </p:grpSp>
        <p:grpSp>
          <p:nvGrpSpPr>
            <p:cNvPr id="9" name="17455294-bed3-4d96-b2f5-1201802378e5"/>
            <p:cNvGrpSpPr>
              <a:grpSpLocks noChangeAspect="1"/>
            </p:cNvGrpSpPr>
            <p:nvPr/>
          </p:nvGrpSpPr>
          <p:grpSpPr>
            <a:xfrm>
              <a:off x="5109443" y="1988840"/>
              <a:ext cx="2219995" cy="1798638"/>
              <a:chOff x="4381326" y="1846386"/>
              <a:chExt cx="3103682" cy="2514600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4675867" y="1846386"/>
                <a:ext cx="2514600" cy="2514600"/>
              </a:xfrm>
              <a:prstGeom prst="rect">
                <a:avLst/>
              </a:prstGeom>
              <a:grpFill/>
              <a:ln w="76200">
                <a:solidFill>
                  <a:srgbClr val="FF744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4381326" y="2479431"/>
                <a:ext cx="3103682" cy="124850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grpSp>
            <p:nvGrpSpPr>
              <p:cNvPr id="22" name="组合 21"/>
              <p:cNvGrpSpPr/>
              <p:nvPr/>
            </p:nvGrpSpPr>
            <p:grpSpPr>
              <a:xfrm>
                <a:off x="4867553" y="2662785"/>
                <a:ext cx="2131231" cy="881800"/>
                <a:chOff x="4844121" y="2652704"/>
                <a:chExt cx="2131231" cy="881800"/>
              </a:xfrm>
              <a:grpFill/>
            </p:grpSpPr>
            <p:sp>
              <p:nvSpPr>
                <p:cNvPr id="23" name="文本框 9"/>
                <p:cNvSpPr txBox="1"/>
                <p:nvPr/>
              </p:nvSpPr>
              <p:spPr>
                <a:xfrm>
                  <a:off x="4844121" y="2963129"/>
                  <a:ext cx="2131231" cy="571375"/>
                </a:xfrm>
                <a:prstGeom prst="rect">
                  <a:avLst/>
                </a:prstGeom>
                <a:grpFill/>
              </p:spPr>
              <p:txBody>
                <a:bodyPr wrap="square" lIns="0" tIns="0" rIns="0" bIns="0" anchor="ctr" anchorCtr="0">
                  <a:normAutofit fontScale="77500" lnSpcReduction="20000"/>
                </a:bodyPr>
                <a:lstStyle/>
                <a:p>
                  <a:pPr algn="ctr" defTabSz="914378">
                    <a:lnSpc>
                      <a:spcPct val="170000"/>
                    </a:lnSpc>
                    <a:defRPr/>
                  </a:pPr>
                  <a:r>
                    <a:rPr lang="zh-CN" altLang="en-US" sz="1200"/>
                    <a:t>此部分内容作为文字排版占位显示</a:t>
                  </a:r>
                  <a:br>
                    <a:rPr lang="zh-CN" altLang="en-US" sz="1200"/>
                  </a:br>
                  <a:r>
                    <a:rPr lang="zh-CN" altLang="en-US" sz="1200"/>
                    <a:t>（建议使用主题字体）</a:t>
                  </a:r>
                </a:p>
              </p:txBody>
            </p:sp>
            <p:sp>
              <p:nvSpPr>
                <p:cNvPr id="24" name="矩形 23"/>
                <p:cNvSpPr/>
                <p:nvPr/>
              </p:nvSpPr>
              <p:spPr>
                <a:xfrm>
                  <a:off x="5217238" y="2652704"/>
                  <a:ext cx="1384995" cy="276999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>
                  <a:normAutofit fontScale="92500" lnSpcReduction="20000"/>
                </a:bodyPr>
                <a:lstStyle/>
                <a:p>
                  <a:pPr lvl="0" algn="ctr" defTabSz="914378">
                    <a:defRPr/>
                  </a:pPr>
                  <a:r>
                    <a:rPr lang="zh-CN" altLang="en-US" b="1"/>
                    <a:t>标题文本预设</a:t>
                  </a:r>
                </a:p>
              </p:txBody>
            </p:sp>
          </p:grpSp>
        </p:grpSp>
        <p:grpSp>
          <p:nvGrpSpPr>
            <p:cNvPr id="10" name="17455294-bed3-4d96-b2f5-1201802378e5"/>
            <p:cNvGrpSpPr>
              <a:grpSpLocks noChangeAspect="1"/>
            </p:cNvGrpSpPr>
            <p:nvPr/>
          </p:nvGrpSpPr>
          <p:grpSpPr>
            <a:xfrm>
              <a:off x="1817646" y="766760"/>
              <a:ext cx="2219995" cy="893031"/>
              <a:chOff x="-3271072" y="137848"/>
              <a:chExt cx="3103682" cy="1248509"/>
            </a:xfrm>
            <a:grpFill/>
          </p:grpSpPr>
          <p:sp>
            <p:nvSpPr>
              <p:cNvPr id="16" name="矩形 15"/>
              <p:cNvSpPr/>
              <p:nvPr/>
            </p:nvSpPr>
            <p:spPr>
              <a:xfrm>
                <a:off x="-3271072" y="137848"/>
                <a:ext cx="3103682" cy="1248509"/>
              </a:xfrm>
              <a:prstGeom prst="rect">
                <a:avLst/>
              </a:prstGeom>
              <a:solidFill>
                <a:srgbClr val="FF744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grpSp>
            <p:nvGrpSpPr>
              <p:cNvPr id="17" name="组合 16"/>
              <p:cNvGrpSpPr/>
              <p:nvPr/>
            </p:nvGrpSpPr>
            <p:grpSpPr>
              <a:xfrm>
                <a:off x="-2784846" y="321201"/>
                <a:ext cx="2131231" cy="881801"/>
                <a:chOff x="-2808278" y="311120"/>
                <a:chExt cx="2131231" cy="881801"/>
              </a:xfrm>
              <a:grpFill/>
            </p:grpSpPr>
            <p:sp>
              <p:nvSpPr>
                <p:cNvPr id="18" name="文本框 9"/>
                <p:cNvSpPr txBox="1"/>
                <p:nvPr/>
              </p:nvSpPr>
              <p:spPr>
                <a:xfrm>
                  <a:off x="-2808278" y="621546"/>
                  <a:ext cx="2131231" cy="57137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anchor="ctr" anchorCtr="0">
                  <a:normAutofit fontScale="77500" lnSpcReduction="20000"/>
                </a:bodyPr>
                <a:lstStyle/>
                <a:p>
                  <a:pPr algn="ctr" defTabSz="914378">
                    <a:lnSpc>
                      <a:spcPct val="170000"/>
                    </a:lnSpc>
                    <a:defRPr/>
                  </a:pPr>
                  <a:r>
                    <a:rPr lang="zh-CN" altLang="en-US" sz="1200">
                      <a:solidFill>
                        <a:schemeClr val="bg1"/>
                      </a:solidFill>
                    </a:rPr>
                    <a:t>此部分内容作为文字排版占位显示</a:t>
                  </a:r>
                  <a:br>
                    <a:rPr lang="zh-CN" altLang="en-US" sz="1200">
                      <a:solidFill>
                        <a:schemeClr val="bg1"/>
                      </a:solidFill>
                    </a:rPr>
                  </a:br>
                  <a:r>
                    <a:rPr lang="zh-CN" altLang="en-US" sz="1200">
                      <a:solidFill>
                        <a:schemeClr val="bg1"/>
                      </a:solidFill>
                    </a:rPr>
                    <a:t>（建议使用主题字体）</a:t>
                  </a:r>
                </a:p>
              </p:txBody>
            </p:sp>
            <p:sp>
              <p:nvSpPr>
                <p:cNvPr id="19" name="矩形 18"/>
                <p:cNvSpPr/>
                <p:nvPr/>
              </p:nvSpPr>
              <p:spPr>
                <a:xfrm>
                  <a:off x="-2435163" y="311120"/>
                  <a:ext cx="138499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>
                  <a:normAutofit fontScale="92500" lnSpcReduction="20000"/>
                </a:bodyPr>
                <a:lstStyle/>
                <a:p>
                  <a:pPr lvl="0" algn="ctr" defTabSz="914378">
                    <a:defRPr/>
                  </a:pPr>
                  <a:r>
                    <a:rPr lang="zh-CN" altLang="en-US" b="1" dirty="0">
                      <a:solidFill>
                        <a:schemeClr val="bg1"/>
                      </a:solidFill>
                    </a:rPr>
                    <a:t>标题文本预设</a:t>
                  </a:r>
                </a:p>
              </p:txBody>
            </p:sp>
          </p:grpSp>
        </p:grpSp>
        <p:grpSp>
          <p:nvGrpSpPr>
            <p:cNvPr id="11" name="17455294-bed3-4d96-b2f5-1201802378e5"/>
            <p:cNvGrpSpPr>
              <a:grpSpLocks noChangeAspect="1"/>
            </p:cNvGrpSpPr>
            <p:nvPr/>
          </p:nvGrpSpPr>
          <p:grpSpPr>
            <a:xfrm>
              <a:off x="4100377" y="766760"/>
              <a:ext cx="2219995" cy="893031"/>
              <a:chOff x="-3129959" y="137847"/>
              <a:chExt cx="3103682" cy="1248509"/>
            </a:xfrm>
            <a:grpFill/>
          </p:grpSpPr>
          <p:sp>
            <p:nvSpPr>
              <p:cNvPr id="12" name="矩形 11"/>
              <p:cNvSpPr/>
              <p:nvPr/>
            </p:nvSpPr>
            <p:spPr>
              <a:xfrm>
                <a:off x="-3129959" y="137847"/>
                <a:ext cx="3103682" cy="1248509"/>
              </a:xfrm>
              <a:prstGeom prst="rect">
                <a:avLst/>
              </a:prstGeom>
              <a:solidFill>
                <a:srgbClr val="48C0D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grpSp>
            <p:nvGrpSpPr>
              <p:cNvPr id="13" name="组合 12"/>
              <p:cNvGrpSpPr/>
              <p:nvPr/>
            </p:nvGrpSpPr>
            <p:grpSpPr>
              <a:xfrm>
                <a:off x="-2643731" y="321201"/>
                <a:ext cx="2131230" cy="881800"/>
                <a:chOff x="-2667163" y="311120"/>
                <a:chExt cx="2131230" cy="881800"/>
              </a:xfrm>
              <a:grpFill/>
            </p:grpSpPr>
            <p:sp>
              <p:nvSpPr>
                <p:cNvPr id="14" name="文本框 9"/>
                <p:cNvSpPr txBox="1"/>
                <p:nvPr/>
              </p:nvSpPr>
              <p:spPr>
                <a:xfrm>
                  <a:off x="-2667163" y="621545"/>
                  <a:ext cx="2131230" cy="57137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anchor="ctr" anchorCtr="0">
                  <a:normAutofit fontScale="77500" lnSpcReduction="20000"/>
                </a:bodyPr>
                <a:lstStyle/>
                <a:p>
                  <a:pPr algn="ctr" defTabSz="914378">
                    <a:lnSpc>
                      <a:spcPct val="170000"/>
                    </a:lnSpc>
                    <a:defRPr/>
                  </a:pPr>
                  <a:r>
                    <a:rPr lang="zh-CN" altLang="en-US" sz="1200">
                      <a:solidFill>
                        <a:schemeClr val="bg1"/>
                      </a:solidFill>
                    </a:rPr>
                    <a:t>此部分内容作为文字排版占位显示</a:t>
                  </a:r>
                  <a:br>
                    <a:rPr lang="zh-CN" altLang="en-US" sz="1200">
                      <a:solidFill>
                        <a:schemeClr val="bg1"/>
                      </a:solidFill>
                    </a:rPr>
                  </a:br>
                  <a:r>
                    <a:rPr lang="zh-CN" altLang="en-US" sz="1200">
                      <a:solidFill>
                        <a:schemeClr val="bg1"/>
                      </a:solidFill>
                    </a:rPr>
                    <a:t>（建议使用主题字体）</a:t>
                  </a:r>
                </a:p>
              </p:txBody>
            </p:sp>
            <p:sp>
              <p:nvSpPr>
                <p:cNvPr id="15" name="矩形 14"/>
                <p:cNvSpPr/>
                <p:nvPr/>
              </p:nvSpPr>
              <p:spPr>
                <a:xfrm>
                  <a:off x="-2294050" y="311120"/>
                  <a:ext cx="138499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>
                  <a:normAutofit fontScale="92500" lnSpcReduction="20000"/>
                </a:bodyPr>
                <a:lstStyle/>
                <a:p>
                  <a:pPr lvl="0" algn="ctr" defTabSz="914378">
                    <a:defRPr/>
                  </a:pPr>
                  <a:r>
                    <a:rPr lang="zh-CN" altLang="en-US" b="1">
                      <a:solidFill>
                        <a:schemeClr val="bg1"/>
                      </a:solidFill>
                    </a:rPr>
                    <a:t>标题文本预设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75665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4000">
        <p14:pan dir="u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>
            <a:spLocks/>
          </p:cNvSpPr>
          <p:nvPr/>
        </p:nvSpPr>
        <p:spPr bwMode="auto">
          <a:xfrm>
            <a:off x="1352549" y="5047328"/>
            <a:ext cx="9588363" cy="780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 anchorCtr="1">
            <a:norm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/>
          <a:p>
            <a:pPr algn="ctr">
              <a:lnSpc>
                <a:spcPct val="120000"/>
              </a:lnSpc>
              <a:defRPr/>
            </a:pPr>
            <a:r>
              <a:rPr lang="zh-CN" altLang="en-US" sz="1200" dirty="0" smtClean="0">
                <a:solidFill>
                  <a:schemeClr val="dk1">
                    <a:lumMod val="100000"/>
                  </a:schemeClr>
                </a:solidFill>
              </a:rPr>
              <a:t>此部分内容作为文字排版占位显示（建议使用主题字体）</a:t>
            </a:r>
            <a:br>
              <a:rPr lang="zh-CN" altLang="en-US" sz="1200" dirty="0" smtClean="0">
                <a:solidFill>
                  <a:schemeClr val="dk1">
                    <a:lumMod val="100000"/>
                  </a:schemeClr>
                </a:solidFill>
              </a:rPr>
            </a:br>
            <a:r>
              <a:rPr lang="zh-CN" altLang="en-US" sz="1200" dirty="0" smtClean="0">
                <a:solidFill>
                  <a:schemeClr val="dk1">
                    <a:lumMod val="100000"/>
                  </a:schemeClr>
                </a:solidFill>
              </a:rPr>
              <a:t>如需更改请在（设置形状格式）菜单下（文本选项）中调整</a:t>
            </a:r>
            <a:endParaRPr lang="zh-CN" altLang="en-US" sz="1200" dirty="0">
              <a:solidFill>
                <a:schemeClr val="dk1">
                  <a:lumMod val="100000"/>
                </a:schemeClr>
              </a:solidFill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2197861" y="2209118"/>
            <a:ext cx="7897740" cy="2725593"/>
            <a:chOff x="1947427" y="2234018"/>
            <a:chExt cx="8718795" cy="3008948"/>
          </a:xfrm>
        </p:grpSpPr>
        <p:grpSp>
          <p:nvGrpSpPr>
            <p:cNvPr id="7" name="组合 6"/>
            <p:cNvGrpSpPr/>
            <p:nvPr/>
          </p:nvGrpSpPr>
          <p:grpSpPr>
            <a:xfrm>
              <a:off x="1947427" y="2234018"/>
              <a:ext cx="2464701" cy="3008948"/>
              <a:chOff x="1303738" y="2680315"/>
              <a:chExt cx="1442523" cy="1761056"/>
            </a:xfrm>
          </p:grpSpPr>
          <p:sp>
            <p:nvSpPr>
              <p:cNvPr id="16" name="矩形 15"/>
              <p:cNvSpPr/>
              <p:nvPr/>
            </p:nvSpPr>
            <p:spPr>
              <a:xfrm>
                <a:off x="1303738" y="2680315"/>
                <a:ext cx="1442523" cy="1761056"/>
              </a:xfrm>
              <a:prstGeom prst="rect">
                <a:avLst/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7" name="文本框 19"/>
              <p:cNvSpPr txBox="1"/>
              <p:nvPr/>
            </p:nvSpPr>
            <p:spPr>
              <a:xfrm>
                <a:off x="1307097" y="4019700"/>
                <a:ext cx="1435805" cy="247500"/>
              </a:xfrm>
              <a:prstGeom prst="rect">
                <a:avLst/>
              </a:prstGeom>
              <a:noFill/>
            </p:spPr>
            <p:txBody>
              <a:bodyPr wrap="none" lIns="0" tIns="0" rIns="0" bIns="0" anchor="ctr" anchorCtr="1">
                <a:normAutofit/>
              </a:bodyPr>
              <a:lstStyle/>
              <a:p>
                <a:pPr algn="ctr"/>
                <a:r>
                  <a:rPr lang="zh-CN" altLang="en-US" sz="1400" b="1" spc="300" smtClean="0">
                    <a:solidFill>
                      <a:schemeClr val="accent1">
                        <a:lumMod val="100000"/>
                      </a:schemeClr>
                    </a:solidFill>
                  </a:rPr>
                  <a:t>关键词</a:t>
                </a:r>
                <a:endParaRPr lang="zh-CN" altLang="en-US" sz="1400" b="1" spc="300" dirty="0">
                  <a:solidFill>
                    <a:schemeClr val="accent1">
                      <a:lumMod val="100000"/>
                    </a:schemeClr>
                  </a:solidFill>
                </a:endParaRPr>
              </a:p>
            </p:txBody>
          </p:sp>
          <p:sp>
            <p:nvSpPr>
              <p:cNvPr id="18" name="任意多边形 17"/>
              <p:cNvSpPr>
                <a:spLocks/>
              </p:cNvSpPr>
              <p:nvPr/>
            </p:nvSpPr>
            <p:spPr bwMode="auto">
              <a:xfrm flipH="1">
                <a:off x="1781999" y="3221833"/>
                <a:ext cx="486000" cy="399016"/>
              </a:xfrm>
              <a:custGeom>
                <a:avLst/>
                <a:gdLst>
                  <a:gd name="T0" fmla="*/ 100 w 176"/>
                  <a:gd name="T1" fmla="*/ 120 h 144"/>
                  <a:gd name="T2" fmla="*/ 116 w 176"/>
                  <a:gd name="T3" fmla="*/ 120 h 144"/>
                  <a:gd name="T4" fmla="*/ 120 w 176"/>
                  <a:gd name="T5" fmla="*/ 116 h 144"/>
                  <a:gd name="T6" fmla="*/ 120 w 176"/>
                  <a:gd name="T7" fmla="*/ 100 h 144"/>
                  <a:gd name="T8" fmla="*/ 116 w 176"/>
                  <a:gd name="T9" fmla="*/ 96 h 144"/>
                  <a:gd name="T10" fmla="*/ 100 w 176"/>
                  <a:gd name="T11" fmla="*/ 96 h 144"/>
                  <a:gd name="T12" fmla="*/ 96 w 176"/>
                  <a:gd name="T13" fmla="*/ 100 h 144"/>
                  <a:gd name="T14" fmla="*/ 96 w 176"/>
                  <a:gd name="T15" fmla="*/ 116 h 144"/>
                  <a:gd name="T16" fmla="*/ 100 w 176"/>
                  <a:gd name="T17" fmla="*/ 120 h 144"/>
                  <a:gd name="T18" fmla="*/ 28 w 176"/>
                  <a:gd name="T19" fmla="*/ 104 h 144"/>
                  <a:gd name="T20" fmla="*/ 76 w 176"/>
                  <a:gd name="T21" fmla="*/ 104 h 144"/>
                  <a:gd name="T22" fmla="*/ 80 w 176"/>
                  <a:gd name="T23" fmla="*/ 100 h 144"/>
                  <a:gd name="T24" fmla="*/ 76 w 176"/>
                  <a:gd name="T25" fmla="*/ 96 h 144"/>
                  <a:gd name="T26" fmla="*/ 28 w 176"/>
                  <a:gd name="T27" fmla="*/ 96 h 144"/>
                  <a:gd name="T28" fmla="*/ 24 w 176"/>
                  <a:gd name="T29" fmla="*/ 100 h 144"/>
                  <a:gd name="T30" fmla="*/ 28 w 176"/>
                  <a:gd name="T31" fmla="*/ 104 h 144"/>
                  <a:gd name="T32" fmla="*/ 28 w 176"/>
                  <a:gd name="T33" fmla="*/ 120 h 144"/>
                  <a:gd name="T34" fmla="*/ 60 w 176"/>
                  <a:gd name="T35" fmla="*/ 120 h 144"/>
                  <a:gd name="T36" fmla="*/ 64 w 176"/>
                  <a:gd name="T37" fmla="*/ 116 h 144"/>
                  <a:gd name="T38" fmla="*/ 60 w 176"/>
                  <a:gd name="T39" fmla="*/ 112 h 144"/>
                  <a:gd name="T40" fmla="*/ 28 w 176"/>
                  <a:gd name="T41" fmla="*/ 112 h 144"/>
                  <a:gd name="T42" fmla="*/ 24 w 176"/>
                  <a:gd name="T43" fmla="*/ 116 h 144"/>
                  <a:gd name="T44" fmla="*/ 28 w 176"/>
                  <a:gd name="T45" fmla="*/ 120 h 144"/>
                  <a:gd name="T46" fmla="*/ 136 w 176"/>
                  <a:gd name="T47" fmla="*/ 32 h 144"/>
                  <a:gd name="T48" fmla="*/ 8 w 176"/>
                  <a:gd name="T49" fmla="*/ 32 h 144"/>
                  <a:gd name="T50" fmla="*/ 0 w 176"/>
                  <a:gd name="T51" fmla="*/ 40 h 144"/>
                  <a:gd name="T52" fmla="*/ 0 w 176"/>
                  <a:gd name="T53" fmla="*/ 136 h 144"/>
                  <a:gd name="T54" fmla="*/ 8 w 176"/>
                  <a:gd name="T55" fmla="*/ 144 h 144"/>
                  <a:gd name="T56" fmla="*/ 136 w 176"/>
                  <a:gd name="T57" fmla="*/ 144 h 144"/>
                  <a:gd name="T58" fmla="*/ 144 w 176"/>
                  <a:gd name="T59" fmla="*/ 136 h 144"/>
                  <a:gd name="T60" fmla="*/ 144 w 176"/>
                  <a:gd name="T61" fmla="*/ 40 h 144"/>
                  <a:gd name="T62" fmla="*/ 136 w 176"/>
                  <a:gd name="T63" fmla="*/ 32 h 144"/>
                  <a:gd name="T64" fmla="*/ 136 w 176"/>
                  <a:gd name="T65" fmla="*/ 136 h 144"/>
                  <a:gd name="T66" fmla="*/ 8 w 176"/>
                  <a:gd name="T67" fmla="*/ 136 h 144"/>
                  <a:gd name="T68" fmla="*/ 8 w 176"/>
                  <a:gd name="T69" fmla="*/ 80 h 144"/>
                  <a:gd name="T70" fmla="*/ 136 w 176"/>
                  <a:gd name="T71" fmla="*/ 80 h 144"/>
                  <a:gd name="T72" fmla="*/ 136 w 176"/>
                  <a:gd name="T73" fmla="*/ 136 h 144"/>
                  <a:gd name="T74" fmla="*/ 136 w 176"/>
                  <a:gd name="T75" fmla="*/ 56 h 144"/>
                  <a:gd name="T76" fmla="*/ 8 w 176"/>
                  <a:gd name="T77" fmla="*/ 56 h 144"/>
                  <a:gd name="T78" fmla="*/ 8 w 176"/>
                  <a:gd name="T79" fmla="*/ 40 h 144"/>
                  <a:gd name="T80" fmla="*/ 136 w 176"/>
                  <a:gd name="T81" fmla="*/ 40 h 144"/>
                  <a:gd name="T82" fmla="*/ 136 w 176"/>
                  <a:gd name="T83" fmla="*/ 56 h 144"/>
                  <a:gd name="T84" fmla="*/ 168 w 176"/>
                  <a:gd name="T85" fmla="*/ 0 h 144"/>
                  <a:gd name="T86" fmla="*/ 40 w 176"/>
                  <a:gd name="T87" fmla="*/ 0 h 144"/>
                  <a:gd name="T88" fmla="*/ 32 w 176"/>
                  <a:gd name="T89" fmla="*/ 8 h 144"/>
                  <a:gd name="T90" fmla="*/ 32 w 176"/>
                  <a:gd name="T91" fmla="*/ 20 h 144"/>
                  <a:gd name="T92" fmla="*/ 36 w 176"/>
                  <a:gd name="T93" fmla="*/ 24 h 144"/>
                  <a:gd name="T94" fmla="*/ 40 w 176"/>
                  <a:gd name="T95" fmla="*/ 20 h 144"/>
                  <a:gd name="T96" fmla="*/ 40 w 176"/>
                  <a:gd name="T97" fmla="*/ 8 h 144"/>
                  <a:gd name="T98" fmla="*/ 168 w 176"/>
                  <a:gd name="T99" fmla="*/ 8 h 144"/>
                  <a:gd name="T100" fmla="*/ 168 w 176"/>
                  <a:gd name="T101" fmla="*/ 104 h 144"/>
                  <a:gd name="T102" fmla="*/ 156 w 176"/>
                  <a:gd name="T103" fmla="*/ 104 h 144"/>
                  <a:gd name="T104" fmla="*/ 152 w 176"/>
                  <a:gd name="T105" fmla="*/ 108 h 144"/>
                  <a:gd name="T106" fmla="*/ 156 w 176"/>
                  <a:gd name="T107" fmla="*/ 112 h 144"/>
                  <a:gd name="T108" fmla="*/ 168 w 176"/>
                  <a:gd name="T109" fmla="*/ 112 h 144"/>
                  <a:gd name="T110" fmla="*/ 176 w 176"/>
                  <a:gd name="T111" fmla="*/ 104 h 144"/>
                  <a:gd name="T112" fmla="*/ 176 w 176"/>
                  <a:gd name="T113" fmla="*/ 8 h 144"/>
                  <a:gd name="T114" fmla="*/ 168 w 176"/>
                  <a:gd name="T115" fmla="*/ 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76" h="144">
                    <a:moveTo>
                      <a:pt x="100" y="120"/>
                    </a:moveTo>
                    <a:cubicBezTo>
                      <a:pt x="116" y="120"/>
                      <a:pt x="116" y="120"/>
                      <a:pt x="116" y="120"/>
                    </a:cubicBezTo>
                    <a:cubicBezTo>
                      <a:pt x="118" y="120"/>
                      <a:pt x="120" y="118"/>
                      <a:pt x="120" y="116"/>
                    </a:cubicBezTo>
                    <a:cubicBezTo>
                      <a:pt x="120" y="100"/>
                      <a:pt x="120" y="100"/>
                      <a:pt x="120" y="100"/>
                    </a:cubicBezTo>
                    <a:cubicBezTo>
                      <a:pt x="120" y="98"/>
                      <a:pt x="118" y="96"/>
                      <a:pt x="116" y="96"/>
                    </a:cubicBezTo>
                    <a:cubicBezTo>
                      <a:pt x="100" y="96"/>
                      <a:pt x="100" y="96"/>
                      <a:pt x="100" y="96"/>
                    </a:cubicBezTo>
                    <a:cubicBezTo>
                      <a:pt x="98" y="96"/>
                      <a:pt x="96" y="98"/>
                      <a:pt x="96" y="100"/>
                    </a:cubicBezTo>
                    <a:cubicBezTo>
                      <a:pt x="96" y="116"/>
                      <a:pt x="96" y="116"/>
                      <a:pt x="96" y="116"/>
                    </a:cubicBezTo>
                    <a:cubicBezTo>
                      <a:pt x="96" y="118"/>
                      <a:pt x="98" y="120"/>
                      <a:pt x="100" y="120"/>
                    </a:cubicBezTo>
                    <a:moveTo>
                      <a:pt x="28" y="104"/>
                    </a:moveTo>
                    <a:cubicBezTo>
                      <a:pt x="76" y="104"/>
                      <a:pt x="76" y="104"/>
                      <a:pt x="76" y="104"/>
                    </a:cubicBezTo>
                    <a:cubicBezTo>
                      <a:pt x="78" y="104"/>
                      <a:pt x="80" y="102"/>
                      <a:pt x="80" y="100"/>
                    </a:cubicBezTo>
                    <a:cubicBezTo>
                      <a:pt x="80" y="98"/>
                      <a:pt x="78" y="96"/>
                      <a:pt x="76" y="96"/>
                    </a:cubicBezTo>
                    <a:cubicBezTo>
                      <a:pt x="28" y="96"/>
                      <a:pt x="28" y="96"/>
                      <a:pt x="28" y="96"/>
                    </a:cubicBezTo>
                    <a:cubicBezTo>
                      <a:pt x="26" y="96"/>
                      <a:pt x="24" y="98"/>
                      <a:pt x="24" y="100"/>
                    </a:cubicBezTo>
                    <a:cubicBezTo>
                      <a:pt x="24" y="102"/>
                      <a:pt x="26" y="104"/>
                      <a:pt x="28" y="104"/>
                    </a:cubicBezTo>
                    <a:moveTo>
                      <a:pt x="28" y="120"/>
                    </a:moveTo>
                    <a:cubicBezTo>
                      <a:pt x="60" y="120"/>
                      <a:pt x="60" y="120"/>
                      <a:pt x="60" y="120"/>
                    </a:cubicBezTo>
                    <a:cubicBezTo>
                      <a:pt x="62" y="120"/>
                      <a:pt x="64" y="118"/>
                      <a:pt x="64" y="116"/>
                    </a:cubicBezTo>
                    <a:cubicBezTo>
                      <a:pt x="64" y="114"/>
                      <a:pt x="62" y="112"/>
                      <a:pt x="60" y="112"/>
                    </a:cubicBezTo>
                    <a:cubicBezTo>
                      <a:pt x="28" y="112"/>
                      <a:pt x="28" y="112"/>
                      <a:pt x="28" y="112"/>
                    </a:cubicBezTo>
                    <a:cubicBezTo>
                      <a:pt x="26" y="112"/>
                      <a:pt x="24" y="114"/>
                      <a:pt x="24" y="116"/>
                    </a:cubicBezTo>
                    <a:cubicBezTo>
                      <a:pt x="24" y="118"/>
                      <a:pt x="26" y="120"/>
                      <a:pt x="28" y="120"/>
                    </a:cubicBezTo>
                    <a:moveTo>
                      <a:pt x="136" y="32"/>
                    </a:moveTo>
                    <a:cubicBezTo>
                      <a:pt x="8" y="32"/>
                      <a:pt x="8" y="32"/>
                      <a:pt x="8" y="32"/>
                    </a:cubicBezTo>
                    <a:cubicBezTo>
                      <a:pt x="4" y="32"/>
                      <a:pt x="0" y="36"/>
                      <a:pt x="0" y="4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0" y="140"/>
                      <a:pt x="4" y="144"/>
                      <a:pt x="8" y="144"/>
                    </a:cubicBezTo>
                    <a:cubicBezTo>
                      <a:pt x="136" y="144"/>
                      <a:pt x="136" y="144"/>
                      <a:pt x="136" y="144"/>
                    </a:cubicBezTo>
                    <a:cubicBezTo>
                      <a:pt x="140" y="144"/>
                      <a:pt x="144" y="140"/>
                      <a:pt x="144" y="136"/>
                    </a:cubicBezTo>
                    <a:cubicBezTo>
                      <a:pt x="144" y="40"/>
                      <a:pt x="144" y="40"/>
                      <a:pt x="144" y="40"/>
                    </a:cubicBezTo>
                    <a:cubicBezTo>
                      <a:pt x="144" y="36"/>
                      <a:pt x="140" y="32"/>
                      <a:pt x="136" y="32"/>
                    </a:cubicBezTo>
                    <a:moveTo>
                      <a:pt x="136" y="136"/>
                    </a:moveTo>
                    <a:cubicBezTo>
                      <a:pt x="8" y="136"/>
                      <a:pt x="8" y="136"/>
                      <a:pt x="8" y="136"/>
                    </a:cubicBezTo>
                    <a:cubicBezTo>
                      <a:pt x="8" y="80"/>
                      <a:pt x="8" y="80"/>
                      <a:pt x="8" y="80"/>
                    </a:cubicBezTo>
                    <a:cubicBezTo>
                      <a:pt x="136" y="80"/>
                      <a:pt x="136" y="80"/>
                      <a:pt x="136" y="80"/>
                    </a:cubicBezTo>
                    <a:lnTo>
                      <a:pt x="136" y="136"/>
                    </a:lnTo>
                    <a:close/>
                    <a:moveTo>
                      <a:pt x="136" y="56"/>
                    </a:moveTo>
                    <a:cubicBezTo>
                      <a:pt x="8" y="56"/>
                      <a:pt x="8" y="56"/>
                      <a:pt x="8" y="56"/>
                    </a:cubicBezTo>
                    <a:cubicBezTo>
                      <a:pt x="8" y="40"/>
                      <a:pt x="8" y="40"/>
                      <a:pt x="8" y="40"/>
                    </a:cubicBezTo>
                    <a:cubicBezTo>
                      <a:pt x="136" y="40"/>
                      <a:pt x="136" y="40"/>
                      <a:pt x="136" y="40"/>
                    </a:cubicBezTo>
                    <a:lnTo>
                      <a:pt x="136" y="56"/>
                    </a:lnTo>
                    <a:close/>
                    <a:moveTo>
                      <a:pt x="168" y="0"/>
                    </a:moveTo>
                    <a:cubicBezTo>
                      <a:pt x="40" y="0"/>
                      <a:pt x="40" y="0"/>
                      <a:pt x="40" y="0"/>
                    </a:cubicBezTo>
                    <a:cubicBezTo>
                      <a:pt x="36" y="0"/>
                      <a:pt x="32" y="4"/>
                      <a:pt x="32" y="8"/>
                    </a:cubicBezTo>
                    <a:cubicBezTo>
                      <a:pt x="32" y="20"/>
                      <a:pt x="32" y="20"/>
                      <a:pt x="32" y="20"/>
                    </a:cubicBezTo>
                    <a:cubicBezTo>
                      <a:pt x="32" y="22"/>
                      <a:pt x="34" y="24"/>
                      <a:pt x="36" y="24"/>
                    </a:cubicBezTo>
                    <a:cubicBezTo>
                      <a:pt x="38" y="24"/>
                      <a:pt x="40" y="22"/>
                      <a:pt x="40" y="20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168" y="8"/>
                      <a:pt x="168" y="8"/>
                      <a:pt x="168" y="8"/>
                    </a:cubicBezTo>
                    <a:cubicBezTo>
                      <a:pt x="168" y="104"/>
                      <a:pt x="168" y="104"/>
                      <a:pt x="168" y="104"/>
                    </a:cubicBezTo>
                    <a:cubicBezTo>
                      <a:pt x="156" y="104"/>
                      <a:pt x="156" y="104"/>
                      <a:pt x="156" y="104"/>
                    </a:cubicBezTo>
                    <a:cubicBezTo>
                      <a:pt x="154" y="104"/>
                      <a:pt x="152" y="106"/>
                      <a:pt x="152" y="108"/>
                    </a:cubicBezTo>
                    <a:cubicBezTo>
                      <a:pt x="152" y="110"/>
                      <a:pt x="154" y="112"/>
                      <a:pt x="156" y="112"/>
                    </a:cubicBezTo>
                    <a:cubicBezTo>
                      <a:pt x="168" y="112"/>
                      <a:pt x="168" y="112"/>
                      <a:pt x="168" y="112"/>
                    </a:cubicBezTo>
                    <a:cubicBezTo>
                      <a:pt x="172" y="112"/>
                      <a:pt x="176" y="108"/>
                      <a:pt x="176" y="104"/>
                    </a:cubicBezTo>
                    <a:cubicBezTo>
                      <a:pt x="176" y="8"/>
                      <a:pt x="176" y="8"/>
                      <a:pt x="176" y="8"/>
                    </a:cubicBezTo>
                    <a:cubicBezTo>
                      <a:pt x="176" y="4"/>
                      <a:pt x="172" y="0"/>
                      <a:pt x="168" y="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/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5074474" y="2234018"/>
              <a:ext cx="2464701" cy="3008948"/>
              <a:chOff x="3620403" y="2680315"/>
              <a:chExt cx="1442523" cy="1761056"/>
            </a:xfrm>
          </p:grpSpPr>
          <p:sp>
            <p:nvSpPr>
              <p:cNvPr id="13" name="矩形 12"/>
              <p:cNvSpPr/>
              <p:nvPr/>
            </p:nvSpPr>
            <p:spPr>
              <a:xfrm>
                <a:off x="3620403" y="2680315"/>
                <a:ext cx="1442523" cy="1761056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" name="文本框 16"/>
              <p:cNvSpPr txBox="1"/>
              <p:nvPr/>
            </p:nvSpPr>
            <p:spPr>
              <a:xfrm>
                <a:off x="3636034" y="4019700"/>
                <a:ext cx="1411261" cy="247500"/>
              </a:xfrm>
              <a:prstGeom prst="rect">
                <a:avLst/>
              </a:prstGeom>
              <a:noFill/>
            </p:spPr>
            <p:txBody>
              <a:bodyPr wrap="none" lIns="0" tIns="0" rIns="0" bIns="0" anchor="ctr" anchorCtr="1">
                <a:normAutofit/>
              </a:bodyPr>
              <a:lstStyle/>
              <a:p>
                <a:pPr algn="ctr"/>
                <a:r>
                  <a:rPr lang="zh-CN" altLang="en-US" sz="1400" b="1" smtClean="0">
                    <a:solidFill>
                      <a:schemeClr val="accent2">
                        <a:lumMod val="100000"/>
                      </a:schemeClr>
                    </a:solidFill>
                  </a:rPr>
                  <a:t>关键词</a:t>
                </a:r>
                <a:endParaRPr lang="zh-CN" altLang="en-US" sz="1400" b="1">
                  <a:solidFill>
                    <a:schemeClr val="accent2">
                      <a:lumMod val="100000"/>
                    </a:schemeClr>
                  </a:solidFill>
                </a:endParaRPr>
              </a:p>
            </p:txBody>
          </p:sp>
          <p:sp>
            <p:nvSpPr>
              <p:cNvPr id="15" name="任意多边形 14"/>
              <p:cNvSpPr>
                <a:spLocks/>
              </p:cNvSpPr>
              <p:nvPr/>
            </p:nvSpPr>
            <p:spPr bwMode="auto">
              <a:xfrm flipH="1">
                <a:off x="4098664" y="3221833"/>
                <a:ext cx="486000" cy="354845"/>
              </a:xfrm>
              <a:custGeom>
                <a:avLst/>
                <a:gdLst>
                  <a:gd name="T0" fmla="*/ 156 w 176"/>
                  <a:gd name="T1" fmla="*/ 24 h 128"/>
                  <a:gd name="T2" fmla="*/ 156 w 176"/>
                  <a:gd name="T3" fmla="*/ 16 h 128"/>
                  <a:gd name="T4" fmla="*/ 16 w 176"/>
                  <a:gd name="T5" fmla="*/ 20 h 128"/>
                  <a:gd name="T6" fmla="*/ 36 w 176"/>
                  <a:gd name="T7" fmla="*/ 8 h 128"/>
                  <a:gd name="T8" fmla="*/ 144 w 176"/>
                  <a:gd name="T9" fmla="*/ 4 h 128"/>
                  <a:gd name="T10" fmla="*/ 36 w 176"/>
                  <a:gd name="T11" fmla="*/ 0 h 128"/>
                  <a:gd name="T12" fmla="*/ 36 w 176"/>
                  <a:gd name="T13" fmla="*/ 8 h 128"/>
                  <a:gd name="T14" fmla="*/ 132 w 176"/>
                  <a:gd name="T15" fmla="*/ 104 h 128"/>
                  <a:gd name="T16" fmla="*/ 132 w 176"/>
                  <a:gd name="T17" fmla="*/ 112 h 128"/>
                  <a:gd name="T18" fmla="*/ 144 w 176"/>
                  <a:gd name="T19" fmla="*/ 108 h 128"/>
                  <a:gd name="T20" fmla="*/ 168 w 176"/>
                  <a:gd name="T21" fmla="*/ 32 h 128"/>
                  <a:gd name="T22" fmla="*/ 0 w 176"/>
                  <a:gd name="T23" fmla="*/ 40 h 128"/>
                  <a:gd name="T24" fmla="*/ 8 w 176"/>
                  <a:gd name="T25" fmla="*/ 128 h 128"/>
                  <a:gd name="T26" fmla="*/ 176 w 176"/>
                  <a:gd name="T27" fmla="*/ 120 h 128"/>
                  <a:gd name="T28" fmla="*/ 168 w 176"/>
                  <a:gd name="T29" fmla="*/ 32 h 128"/>
                  <a:gd name="T30" fmla="*/ 16 w 176"/>
                  <a:gd name="T31" fmla="*/ 44 h 128"/>
                  <a:gd name="T32" fmla="*/ 8 w 176"/>
                  <a:gd name="T33" fmla="*/ 44 h 128"/>
                  <a:gd name="T34" fmla="*/ 12 w 176"/>
                  <a:gd name="T35" fmla="*/ 120 h 128"/>
                  <a:gd name="T36" fmla="*/ 12 w 176"/>
                  <a:gd name="T37" fmla="*/ 112 h 128"/>
                  <a:gd name="T38" fmla="*/ 12 w 176"/>
                  <a:gd name="T39" fmla="*/ 120 h 128"/>
                  <a:gd name="T40" fmla="*/ 160 w 176"/>
                  <a:gd name="T41" fmla="*/ 116 h 128"/>
                  <a:gd name="T42" fmla="*/ 168 w 176"/>
                  <a:gd name="T43" fmla="*/ 116 h 128"/>
                  <a:gd name="T44" fmla="*/ 168 w 176"/>
                  <a:gd name="T45" fmla="*/ 105 h 128"/>
                  <a:gd name="T46" fmla="*/ 152 w 176"/>
                  <a:gd name="T47" fmla="*/ 116 h 128"/>
                  <a:gd name="T48" fmla="*/ 23 w 176"/>
                  <a:gd name="T49" fmla="*/ 120 h 128"/>
                  <a:gd name="T50" fmla="*/ 12 w 176"/>
                  <a:gd name="T51" fmla="*/ 104 h 128"/>
                  <a:gd name="T52" fmla="*/ 8 w 176"/>
                  <a:gd name="T53" fmla="*/ 55 h 128"/>
                  <a:gd name="T54" fmla="*/ 24 w 176"/>
                  <a:gd name="T55" fmla="*/ 44 h 128"/>
                  <a:gd name="T56" fmla="*/ 153 w 176"/>
                  <a:gd name="T57" fmla="*/ 40 h 128"/>
                  <a:gd name="T58" fmla="*/ 164 w 176"/>
                  <a:gd name="T59" fmla="*/ 56 h 128"/>
                  <a:gd name="T60" fmla="*/ 168 w 176"/>
                  <a:gd name="T61" fmla="*/ 105 h 128"/>
                  <a:gd name="T62" fmla="*/ 160 w 176"/>
                  <a:gd name="T63" fmla="*/ 44 h 128"/>
                  <a:gd name="T64" fmla="*/ 168 w 176"/>
                  <a:gd name="T65" fmla="*/ 44 h 128"/>
                  <a:gd name="T66" fmla="*/ 88 w 176"/>
                  <a:gd name="T67" fmla="*/ 48 h 128"/>
                  <a:gd name="T68" fmla="*/ 88 w 176"/>
                  <a:gd name="T69" fmla="*/ 112 h 128"/>
                  <a:gd name="T70" fmla="*/ 88 w 176"/>
                  <a:gd name="T71" fmla="*/ 48 h 128"/>
                  <a:gd name="T72" fmla="*/ 95 w 176"/>
                  <a:gd name="T73" fmla="*/ 78 h 128"/>
                  <a:gd name="T74" fmla="*/ 81 w 176"/>
                  <a:gd name="T75" fmla="*/ 79 h 128"/>
                  <a:gd name="T76" fmla="*/ 81 w 176"/>
                  <a:gd name="T77" fmla="*/ 82 h 128"/>
                  <a:gd name="T78" fmla="*/ 93 w 176"/>
                  <a:gd name="T79" fmla="*/ 85 h 128"/>
                  <a:gd name="T80" fmla="*/ 84 w 176"/>
                  <a:gd name="T81" fmla="*/ 92 h 128"/>
                  <a:gd name="T82" fmla="*/ 96 w 176"/>
                  <a:gd name="T83" fmla="*/ 94 h 128"/>
                  <a:gd name="T84" fmla="*/ 100 w 176"/>
                  <a:gd name="T85" fmla="*/ 98 h 128"/>
                  <a:gd name="T86" fmla="*/ 79 w 176"/>
                  <a:gd name="T87" fmla="*/ 95 h 128"/>
                  <a:gd name="T88" fmla="*/ 70 w 176"/>
                  <a:gd name="T89" fmla="*/ 85 h 128"/>
                  <a:gd name="T90" fmla="*/ 74 w 176"/>
                  <a:gd name="T91" fmla="*/ 82 h 128"/>
                  <a:gd name="T92" fmla="*/ 74 w 176"/>
                  <a:gd name="T93" fmla="*/ 80 h 128"/>
                  <a:gd name="T94" fmla="*/ 74 w 176"/>
                  <a:gd name="T95" fmla="*/ 78 h 128"/>
                  <a:gd name="T96" fmla="*/ 71 w 176"/>
                  <a:gd name="T97" fmla="*/ 74 h 128"/>
                  <a:gd name="T98" fmla="*/ 80 w 176"/>
                  <a:gd name="T99" fmla="*/ 64 h 128"/>
                  <a:gd name="T100" fmla="*/ 102 w 176"/>
                  <a:gd name="T101" fmla="*/ 63 h 128"/>
                  <a:gd name="T102" fmla="*/ 91 w 176"/>
                  <a:gd name="T103" fmla="*/ 65 h 128"/>
                  <a:gd name="T104" fmla="*/ 81 w 176"/>
                  <a:gd name="T105" fmla="*/ 74 h 128"/>
                  <a:gd name="T106" fmla="*/ 44 w 176"/>
                  <a:gd name="T107" fmla="*/ 48 h 128"/>
                  <a:gd name="T108" fmla="*/ 32 w 176"/>
                  <a:gd name="T109" fmla="*/ 52 h 128"/>
                  <a:gd name="T110" fmla="*/ 44 w 176"/>
                  <a:gd name="T111" fmla="*/ 56 h 128"/>
                  <a:gd name="T112" fmla="*/ 44 w 176"/>
                  <a:gd name="T113" fmla="*/ 4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76" h="128">
                    <a:moveTo>
                      <a:pt x="20" y="24"/>
                    </a:moveTo>
                    <a:cubicBezTo>
                      <a:pt x="156" y="24"/>
                      <a:pt x="156" y="24"/>
                      <a:pt x="156" y="24"/>
                    </a:cubicBezTo>
                    <a:cubicBezTo>
                      <a:pt x="158" y="24"/>
                      <a:pt x="160" y="22"/>
                      <a:pt x="160" y="20"/>
                    </a:cubicBezTo>
                    <a:cubicBezTo>
                      <a:pt x="160" y="18"/>
                      <a:pt x="158" y="16"/>
                      <a:pt x="156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18" y="16"/>
                      <a:pt x="16" y="18"/>
                      <a:pt x="16" y="20"/>
                    </a:cubicBezTo>
                    <a:cubicBezTo>
                      <a:pt x="16" y="22"/>
                      <a:pt x="18" y="24"/>
                      <a:pt x="20" y="24"/>
                    </a:cubicBezTo>
                    <a:moveTo>
                      <a:pt x="36" y="8"/>
                    </a:moveTo>
                    <a:cubicBezTo>
                      <a:pt x="140" y="8"/>
                      <a:pt x="140" y="8"/>
                      <a:pt x="140" y="8"/>
                    </a:cubicBezTo>
                    <a:cubicBezTo>
                      <a:pt x="142" y="8"/>
                      <a:pt x="144" y="6"/>
                      <a:pt x="144" y="4"/>
                    </a:cubicBezTo>
                    <a:cubicBezTo>
                      <a:pt x="144" y="2"/>
                      <a:pt x="142" y="0"/>
                      <a:pt x="140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4" y="0"/>
                      <a:pt x="32" y="2"/>
                      <a:pt x="32" y="4"/>
                    </a:cubicBezTo>
                    <a:cubicBezTo>
                      <a:pt x="32" y="6"/>
                      <a:pt x="34" y="8"/>
                      <a:pt x="36" y="8"/>
                    </a:cubicBezTo>
                    <a:moveTo>
                      <a:pt x="140" y="104"/>
                    </a:moveTo>
                    <a:cubicBezTo>
                      <a:pt x="132" y="104"/>
                      <a:pt x="132" y="104"/>
                      <a:pt x="132" y="104"/>
                    </a:cubicBezTo>
                    <a:cubicBezTo>
                      <a:pt x="130" y="104"/>
                      <a:pt x="128" y="106"/>
                      <a:pt x="128" y="108"/>
                    </a:cubicBezTo>
                    <a:cubicBezTo>
                      <a:pt x="128" y="110"/>
                      <a:pt x="130" y="112"/>
                      <a:pt x="132" y="112"/>
                    </a:cubicBezTo>
                    <a:cubicBezTo>
                      <a:pt x="140" y="112"/>
                      <a:pt x="140" y="112"/>
                      <a:pt x="140" y="112"/>
                    </a:cubicBezTo>
                    <a:cubicBezTo>
                      <a:pt x="142" y="112"/>
                      <a:pt x="144" y="110"/>
                      <a:pt x="144" y="108"/>
                    </a:cubicBezTo>
                    <a:cubicBezTo>
                      <a:pt x="144" y="106"/>
                      <a:pt x="142" y="104"/>
                      <a:pt x="140" y="104"/>
                    </a:cubicBezTo>
                    <a:moveTo>
                      <a:pt x="168" y="32"/>
                    </a:moveTo>
                    <a:cubicBezTo>
                      <a:pt x="8" y="32"/>
                      <a:pt x="8" y="32"/>
                      <a:pt x="8" y="32"/>
                    </a:cubicBezTo>
                    <a:cubicBezTo>
                      <a:pt x="4" y="32"/>
                      <a:pt x="0" y="36"/>
                      <a:pt x="0" y="4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0" y="124"/>
                      <a:pt x="4" y="128"/>
                      <a:pt x="8" y="128"/>
                    </a:cubicBezTo>
                    <a:cubicBezTo>
                      <a:pt x="168" y="128"/>
                      <a:pt x="168" y="128"/>
                      <a:pt x="168" y="128"/>
                    </a:cubicBezTo>
                    <a:cubicBezTo>
                      <a:pt x="172" y="128"/>
                      <a:pt x="176" y="124"/>
                      <a:pt x="176" y="120"/>
                    </a:cubicBezTo>
                    <a:cubicBezTo>
                      <a:pt x="176" y="40"/>
                      <a:pt x="176" y="40"/>
                      <a:pt x="176" y="40"/>
                    </a:cubicBezTo>
                    <a:cubicBezTo>
                      <a:pt x="176" y="36"/>
                      <a:pt x="172" y="32"/>
                      <a:pt x="168" y="32"/>
                    </a:cubicBezTo>
                    <a:moveTo>
                      <a:pt x="12" y="40"/>
                    </a:moveTo>
                    <a:cubicBezTo>
                      <a:pt x="14" y="40"/>
                      <a:pt x="16" y="42"/>
                      <a:pt x="16" y="44"/>
                    </a:cubicBezTo>
                    <a:cubicBezTo>
                      <a:pt x="16" y="46"/>
                      <a:pt x="14" y="48"/>
                      <a:pt x="12" y="48"/>
                    </a:cubicBezTo>
                    <a:cubicBezTo>
                      <a:pt x="10" y="48"/>
                      <a:pt x="8" y="46"/>
                      <a:pt x="8" y="44"/>
                    </a:cubicBezTo>
                    <a:cubicBezTo>
                      <a:pt x="8" y="42"/>
                      <a:pt x="10" y="40"/>
                      <a:pt x="12" y="40"/>
                    </a:cubicBezTo>
                    <a:moveTo>
                      <a:pt x="12" y="120"/>
                    </a:moveTo>
                    <a:cubicBezTo>
                      <a:pt x="10" y="120"/>
                      <a:pt x="8" y="118"/>
                      <a:pt x="8" y="116"/>
                    </a:cubicBezTo>
                    <a:cubicBezTo>
                      <a:pt x="8" y="114"/>
                      <a:pt x="10" y="112"/>
                      <a:pt x="12" y="112"/>
                    </a:cubicBezTo>
                    <a:cubicBezTo>
                      <a:pt x="14" y="112"/>
                      <a:pt x="16" y="114"/>
                      <a:pt x="16" y="116"/>
                    </a:cubicBezTo>
                    <a:cubicBezTo>
                      <a:pt x="16" y="118"/>
                      <a:pt x="14" y="120"/>
                      <a:pt x="12" y="120"/>
                    </a:cubicBezTo>
                    <a:moveTo>
                      <a:pt x="164" y="120"/>
                    </a:moveTo>
                    <a:cubicBezTo>
                      <a:pt x="162" y="120"/>
                      <a:pt x="160" y="118"/>
                      <a:pt x="160" y="116"/>
                    </a:cubicBezTo>
                    <a:cubicBezTo>
                      <a:pt x="160" y="114"/>
                      <a:pt x="162" y="112"/>
                      <a:pt x="164" y="112"/>
                    </a:cubicBezTo>
                    <a:cubicBezTo>
                      <a:pt x="166" y="112"/>
                      <a:pt x="168" y="114"/>
                      <a:pt x="168" y="116"/>
                    </a:cubicBezTo>
                    <a:cubicBezTo>
                      <a:pt x="168" y="118"/>
                      <a:pt x="166" y="120"/>
                      <a:pt x="164" y="120"/>
                    </a:cubicBezTo>
                    <a:moveTo>
                      <a:pt x="168" y="105"/>
                    </a:moveTo>
                    <a:cubicBezTo>
                      <a:pt x="167" y="104"/>
                      <a:pt x="165" y="104"/>
                      <a:pt x="164" y="104"/>
                    </a:cubicBezTo>
                    <a:cubicBezTo>
                      <a:pt x="157" y="104"/>
                      <a:pt x="152" y="109"/>
                      <a:pt x="152" y="116"/>
                    </a:cubicBezTo>
                    <a:cubicBezTo>
                      <a:pt x="152" y="117"/>
                      <a:pt x="152" y="119"/>
                      <a:pt x="153" y="120"/>
                    </a:cubicBezTo>
                    <a:cubicBezTo>
                      <a:pt x="23" y="120"/>
                      <a:pt x="23" y="120"/>
                      <a:pt x="23" y="120"/>
                    </a:cubicBezTo>
                    <a:cubicBezTo>
                      <a:pt x="24" y="119"/>
                      <a:pt x="24" y="117"/>
                      <a:pt x="24" y="116"/>
                    </a:cubicBezTo>
                    <a:cubicBezTo>
                      <a:pt x="24" y="109"/>
                      <a:pt x="19" y="104"/>
                      <a:pt x="12" y="104"/>
                    </a:cubicBezTo>
                    <a:cubicBezTo>
                      <a:pt x="11" y="104"/>
                      <a:pt x="9" y="104"/>
                      <a:pt x="8" y="105"/>
                    </a:cubicBezTo>
                    <a:cubicBezTo>
                      <a:pt x="8" y="55"/>
                      <a:pt x="8" y="55"/>
                      <a:pt x="8" y="55"/>
                    </a:cubicBezTo>
                    <a:cubicBezTo>
                      <a:pt x="9" y="56"/>
                      <a:pt x="11" y="56"/>
                      <a:pt x="12" y="56"/>
                    </a:cubicBezTo>
                    <a:cubicBezTo>
                      <a:pt x="19" y="56"/>
                      <a:pt x="24" y="51"/>
                      <a:pt x="24" y="44"/>
                    </a:cubicBezTo>
                    <a:cubicBezTo>
                      <a:pt x="24" y="43"/>
                      <a:pt x="24" y="41"/>
                      <a:pt x="23" y="40"/>
                    </a:cubicBezTo>
                    <a:cubicBezTo>
                      <a:pt x="153" y="40"/>
                      <a:pt x="153" y="40"/>
                      <a:pt x="153" y="40"/>
                    </a:cubicBezTo>
                    <a:cubicBezTo>
                      <a:pt x="152" y="41"/>
                      <a:pt x="152" y="43"/>
                      <a:pt x="152" y="44"/>
                    </a:cubicBezTo>
                    <a:cubicBezTo>
                      <a:pt x="152" y="51"/>
                      <a:pt x="157" y="56"/>
                      <a:pt x="164" y="56"/>
                    </a:cubicBezTo>
                    <a:cubicBezTo>
                      <a:pt x="165" y="56"/>
                      <a:pt x="167" y="56"/>
                      <a:pt x="168" y="55"/>
                    </a:cubicBezTo>
                    <a:lnTo>
                      <a:pt x="168" y="105"/>
                    </a:lnTo>
                    <a:close/>
                    <a:moveTo>
                      <a:pt x="164" y="48"/>
                    </a:moveTo>
                    <a:cubicBezTo>
                      <a:pt x="162" y="48"/>
                      <a:pt x="160" y="46"/>
                      <a:pt x="160" y="44"/>
                    </a:cubicBezTo>
                    <a:cubicBezTo>
                      <a:pt x="160" y="42"/>
                      <a:pt x="162" y="40"/>
                      <a:pt x="164" y="40"/>
                    </a:cubicBezTo>
                    <a:cubicBezTo>
                      <a:pt x="166" y="40"/>
                      <a:pt x="168" y="42"/>
                      <a:pt x="168" y="44"/>
                    </a:cubicBezTo>
                    <a:cubicBezTo>
                      <a:pt x="168" y="46"/>
                      <a:pt x="166" y="48"/>
                      <a:pt x="164" y="48"/>
                    </a:cubicBezTo>
                    <a:moveTo>
                      <a:pt x="88" y="48"/>
                    </a:moveTo>
                    <a:cubicBezTo>
                      <a:pt x="70" y="48"/>
                      <a:pt x="56" y="62"/>
                      <a:pt x="56" y="80"/>
                    </a:cubicBezTo>
                    <a:cubicBezTo>
                      <a:pt x="56" y="98"/>
                      <a:pt x="70" y="112"/>
                      <a:pt x="88" y="112"/>
                    </a:cubicBezTo>
                    <a:cubicBezTo>
                      <a:pt x="106" y="112"/>
                      <a:pt x="120" y="98"/>
                      <a:pt x="120" y="80"/>
                    </a:cubicBezTo>
                    <a:cubicBezTo>
                      <a:pt x="120" y="62"/>
                      <a:pt x="106" y="48"/>
                      <a:pt x="88" y="48"/>
                    </a:cubicBezTo>
                    <a:moveTo>
                      <a:pt x="97" y="74"/>
                    </a:moveTo>
                    <a:cubicBezTo>
                      <a:pt x="95" y="78"/>
                      <a:pt x="95" y="78"/>
                      <a:pt x="95" y="78"/>
                    </a:cubicBezTo>
                    <a:cubicBezTo>
                      <a:pt x="81" y="78"/>
                      <a:pt x="81" y="78"/>
                      <a:pt x="81" y="78"/>
                    </a:cubicBezTo>
                    <a:cubicBezTo>
                      <a:pt x="81" y="78"/>
                      <a:pt x="81" y="78"/>
                      <a:pt x="81" y="79"/>
                    </a:cubicBezTo>
                    <a:cubicBezTo>
                      <a:pt x="81" y="80"/>
                      <a:pt x="81" y="80"/>
                      <a:pt x="81" y="80"/>
                    </a:cubicBezTo>
                    <a:cubicBezTo>
                      <a:pt x="81" y="81"/>
                      <a:pt x="81" y="81"/>
                      <a:pt x="81" y="82"/>
                    </a:cubicBezTo>
                    <a:cubicBezTo>
                      <a:pt x="94" y="82"/>
                      <a:pt x="94" y="82"/>
                      <a:pt x="94" y="82"/>
                    </a:cubicBezTo>
                    <a:cubicBezTo>
                      <a:pt x="93" y="85"/>
                      <a:pt x="93" y="85"/>
                      <a:pt x="93" y="85"/>
                    </a:cubicBezTo>
                    <a:cubicBezTo>
                      <a:pt x="81" y="85"/>
                      <a:pt x="81" y="85"/>
                      <a:pt x="81" y="85"/>
                    </a:cubicBezTo>
                    <a:cubicBezTo>
                      <a:pt x="81" y="88"/>
                      <a:pt x="82" y="90"/>
                      <a:pt x="84" y="92"/>
                    </a:cubicBezTo>
                    <a:cubicBezTo>
                      <a:pt x="86" y="94"/>
                      <a:pt x="88" y="95"/>
                      <a:pt x="91" y="95"/>
                    </a:cubicBezTo>
                    <a:cubicBezTo>
                      <a:pt x="93" y="95"/>
                      <a:pt x="95" y="95"/>
                      <a:pt x="96" y="94"/>
                    </a:cubicBezTo>
                    <a:cubicBezTo>
                      <a:pt x="97" y="94"/>
                      <a:pt x="99" y="93"/>
                      <a:pt x="100" y="91"/>
                    </a:cubicBezTo>
                    <a:cubicBezTo>
                      <a:pt x="100" y="98"/>
                      <a:pt x="100" y="98"/>
                      <a:pt x="100" y="98"/>
                    </a:cubicBezTo>
                    <a:cubicBezTo>
                      <a:pt x="97" y="99"/>
                      <a:pt x="94" y="100"/>
                      <a:pt x="91" y="100"/>
                    </a:cubicBezTo>
                    <a:cubicBezTo>
                      <a:pt x="86" y="100"/>
                      <a:pt x="82" y="99"/>
                      <a:pt x="79" y="95"/>
                    </a:cubicBezTo>
                    <a:cubicBezTo>
                      <a:pt x="76" y="93"/>
                      <a:pt x="75" y="89"/>
                      <a:pt x="74" y="85"/>
                    </a:cubicBezTo>
                    <a:cubicBezTo>
                      <a:pt x="70" y="85"/>
                      <a:pt x="70" y="85"/>
                      <a:pt x="70" y="85"/>
                    </a:cubicBezTo>
                    <a:cubicBezTo>
                      <a:pt x="71" y="82"/>
                      <a:pt x="71" y="82"/>
                      <a:pt x="71" y="82"/>
                    </a:cubicBezTo>
                    <a:cubicBezTo>
                      <a:pt x="74" y="82"/>
                      <a:pt x="74" y="82"/>
                      <a:pt x="74" y="82"/>
                    </a:cubicBezTo>
                    <a:cubicBezTo>
                      <a:pt x="74" y="81"/>
                      <a:pt x="74" y="81"/>
                      <a:pt x="74" y="81"/>
                    </a:cubicBezTo>
                    <a:cubicBezTo>
                      <a:pt x="74" y="80"/>
                      <a:pt x="74" y="80"/>
                      <a:pt x="74" y="80"/>
                    </a:cubicBezTo>
                    <a:cubicBezTo>
                      <a:pt x="74" y="79"/>
                      <a:pt x="74" y="79"/>
                      <a:pt x="74" y="79"/>
                    </a:cubicBezTo>
                    <a:cubicBezTo>
                      <a:pt x="74" y="79"/>
                      <a:pt x="74" y="78"/>
                      <a:pt x="74" y="78"/>
                    </a:cubicBezTo>
                    <a:cubicBezTo>
                      <a:pt x="70" y="78"/>
                      <a:pt x="70" y="78"/>
                      <a:pt x="70" y="78"/>
                    </a:cubicBezTo>
                    <a:cubicBezTo>
                      <a:pt x="71" y="74"/>
                      <a:pt x="71" y="74"/>
                      <a:pt x="71" y="74"/>
                    </a:cubicBezTo>
                    <a:cubicBezTo>
                      <a:pt x="74" y="74"/>
                      <a:pt x="74" y="74"/>
                      <a:pt x="74" y="74"/>
                    </a:cubicBezTo>
                    <a:cubicBezTo>
                      <a:pt x="75" y="70"/>
                      <a:pt x="77" y="67"/>
                      <a:pt x="80" y="64"/>
                    </a:cubicBezTo>
                    <a:cubicBezTo>
                      <a:pt x="83" y="61"/>
                      <a:pt x="86" y="60"/>
                      <a:pt x="91" y="60"/>
                    </a:cubicBezTo>
                    <a:cubicBezTo>
                      <a:pt x="95" y="60"/>
                      <a:pt x="98" y="61"/>
                      <a:pt x="102" y="63"/>
                    </a:cubicBezTo>
                    <a:cubicBezTo>
                      <a:pt x="99" y="68"/>
                      <a:pt x="99" y="68"/>
                      <a:pt x="99" y="68"/>
                    </a:cubicBezTo>
                    <a:cubicBezTo>
                      <a:pt x="96" y="66"/>
                      <a:pt x="94" y="65"/>
                      <a:pt x="91" y="65"/>
                    </a:cubicBezTo>
                    <a:cubicBezTo>
                      <a:pt x="88" y="65"/>
                      <a:pt x="86" y="66"/>
                      <a:pt x="84" y="68"/>
                    </a:cubicBezTo>
                    <a:cubicBezTo>
                      <a:pt x="83" y="70"/>
                      <a:pt x="82" y="72"/>
                      <a:pt x="81" y="74"/>
                    </a:cubicBezTo>
                    <a:lnTo>
                      <a:pt x="97" y="74"/>
                    </a:lnTo>
                    <a:close/>
                    <a:moveTo>
                      <a:pt x="44" y="48"/>
                    </a:moveTo>
                    <a:cubicBezTo>
                      <a:pt x="36" y="48"/>
                      <a:pt x="36" y="48"/>
                      <a:pt x="36" y="48"/>
                    </a:cubicBezTo>
                    <a:cubicBezTo>
                      <a:pt x="34" y="48"/>
                      <a:pt x="32" y="50"/>
                      <a:pt x="32" y="52"/>
                    </a:cubicBezTo>
                    <a:cubicBezTo>
                      <a:pt x="32" y="54"/>
                      <a:pt x="34" y="56"/>
                      <a:pt x="36" y="56"/>
                    </a:cubicBezTo>
                    <a:cubicBezTo>
                      <a:pt x="44" y="56"/>
                      <a:pt x="44" y="56"/>
                      <a:pt x="44" y="56"/>
                    </a:cubicBezTo>
                    <a:cubicBezTo>
                      <a:pt x="46" y="56"/>
                      <a:pt x="48" y="54"/>
                      <a:pt x="48" y="52"/>
                    </a:cubicBezTo>
                    <a:cubicBezTo>
                      <a:pt x="48" y="50"/>
                      <a:pt x="46" y="48"/>
                      <a:pt x="44" y="48"/>
                    </a:cubicBezTo>
                  </a:path>
                </a:pathLst>
              </a:custGeom>
              <a:solidFill>
                <a:schemeClr val="accent2">
                  <a:lumMod val="100000"/>
                </a:schemeClr>
              </a:solidFill>
              <a:ln>
                <a:noFill/>
              </a:ln>
              <a:extLst/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8201521" y="2234018"/>
              <a:ext cx="2464701" cy="3008948"/>
              <a:chOff x="6295208" y="2680315"/>
              <a:chExt cx="1442523" cy="1761056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6295208" y="2680315"/>
                <a:ext cx="1442523" cy="1761056"/>
              </a:xfrm>
              <a:prstGeom prst="rect">
                <a:avLst/>
              </a:prstGeom>
              <a:noFill/>
              <a:ln w="3810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" name="文本框 13"/>
              <p:cNvSpPr txBox="1"/>
              <p:nvPr/>
            </p:nvSpPr>
            <p:spPr>
              <a:xfrm>
                <a:off x="6298567" y="4019700"/>
                <a:ext cx="1435805" cy="247500"/>
              </a:xfrm>
              <a:prstGeom prst="rect">
                <a:avLst/>
              </a:prstGeom>
              <a:noFill/>
            </p:spPr>
            <p:txBody>
              <a:bodyPr wrap="none" lIns="0" tIns="0" rIns="0" bIns="0" anchor="ctr" anchorCtr="1">
                <a:normAutofit/>
              </a:bodyPr>
              <a:lstStyle/>
              <a:p>
                <a:pPr algn="ctr"/>
                <a:r>
                  <a:rPr lang="zh-CN" altLang="en-US" sz="1400" b="1" smtClean="0">
                    <a:solidFill>
                      <a:schemeClr val="accent3">
                        <a:lumMod val="100000"/>
                      </a:schemeClr>
                    </a:solidFill>
                  </a:rPr>
                  <a:t>关键词</a:t>
                </a:r>
                <a:endParaRPr lang="zh-CN" altLang="en-US" sz="1400" b="1">
                  <a:solidFill>
                    <a:schemeClr val="accent3">
                      <a:lumMod val="100000"/>
                    </a:schemeClr>
                  </a:solidFill>
                </a:endParaRPr>
              </a:p>
            </p:txBody>
          </p:sp>
          <p:sp>
            <p:nvSpPr>
              <p:cNvPr id="12" name="任意多边形 11"/>
              <p:cNvSpPr>
                <a:spLocks/>
              </p:cNvSpPr>
              <p:nvPr/>
            </p:nvSpPr>
            <p:spPr bwMode="auto">
              <a:xfrm flipH="1">
                <a:off x="6773469" y="3221833"/>
                <a:ext cx="486000" cy="443188"/>
              </a:xfrm>
              <a:custGeom>
                <a:avLst/>
                <a:gdLst>
                  <a:gd name="T0" fmla="*/ 104 w 176"/>
                  <a:gd name="T1" fmla="*/ 28 h 160"/>
                  <a:gd name="T2" fmla="*/ 108 w 176"/>
                  <a:gd name="T3" fmla="*/ 48 h 160"/>
                  <a:gd name="T4" fmla="*/ 112 w 176"/>
                  <a:gd name="T5" fmla="*/ 28 h 160"/>
                  <a:gd name="T6" fmla="*/ 132 w 176"/>
                  <a:gd name="T7" fmla="*/ 24 h 160"/>
                  <a:gd name="T8" fmla="*/ 112 w 176"/>
                  <a:gd name="T9" fmla="*/ 20 h 160"/>
                  <a:gd name="T10" fmla="*/ 108 w 176"/>
                  <a:gd name="T11" fmla="*/ 0 h 160"/>
                  <a:gd name="T12" fmla="*/ 104 w 176"/>
                  <a:gd name="T13" fmla="*/ 20 h 160"/>
                  <a:gd name="T14" fmla="*/ 84 w 176"/>
                  <a:gd name="T15" fmla="*/ 24 h 160"/>
                  <a:gd name="T16" fmla="*/ 160 w 176"/>
                  <a:gd name="T17" fmla="*/ 133 h 160"/>
                  <a:gd name="T18" fmla="*/ 176 w 176"/>
                  <a:gd name="T19" fmla="*/ 61 h 160"/>
                  <a:gd name="T20" fmla="*/ 176 w 176"/>
                  <a:gd name="T21" fmla="*/ 60 h 160"/>
                  <a:gd name="T22" fmla="*/ 44 w 176"/>
                  <a:gd name="T23" fmla="*/ 56 h 160"/>
                  <a:gd name="T24" fmla="*/ 38 w 176"/>
                  <a:gd name="T25" fmla="*/ 35 h 160"/>
                  <a:gd name="T26" fmla="*/ 4 w 176"/>
                  <a:gd name="T27" fmla="*/ 32 h 160"/>
                  <a:gd name="T28" fmla="*/ 4 w 176"/>
                  <a:gd name="T29" fmla="*/ 40 h 160"/>
                  <a:gd name="T30" fmla="*/ 56 w 176"/>
                  <a:gd name="T31" fmla="*/ 133 h 160"/>
                  <a:gd name="T32" fmla="*/ 58 w 176"/>
                  <a:gd name="T33" fmla="*/ 136 h 160"/>
                  <a:gd name="T34" fmla="*/ 72 w 176"/>
                  <a:gd name="T35" fmla="*/ 160 h 160"/>
                  <a:gd name="T36" fmla="*/ 86 w 176"/>
                  <a:gd name="T37" fmla="*/ 136 h 160"/>
                  <a:gd name="T38" fmla="*/ 128 w 176"/>
                  <a:gd name="T39" fmla="*/ 144 h 160"/>
                  <a:gd name="T40" fmla="*/ 160 w 176"/>
                  <a:gd name="T41" fmla="*/ 144 h 160"/>
                  <a:gd name="T42" fmla="*/ 160 w 176"/>
                  <a:gd name="T43" fmla="*/ 133 h 160"/>
                  <a:gd name="T44" fmla="*/ 167 w 176"/>
                  <a:gd name="T45" fmla="*/ 64 h 160"/>
                  <a:gd name="T46" fmla="*/ 142 w 176"/>
                  <a:gd name="T47" fmla="*/ 80 h 160"/>
                  <a:gd name="T48" fmla="*/ 46 w 176"/>
                  <a:gd name="T49" fmla="*/ 64 h 160"/>
                  <a:gd name="T50" fmla="*/ 74 w 176"/>
                  <a:gd name="T51" fmla="*/ 80 h 160"/>
                  <a:gd name="T52" fmla="*/ 46 w 176"/>
                  <a:gd name="T53" fmla="*/ 64 h 160"/>
                  <a:gd name="T54" fmla="*/ 52 w 176"/>
                  <a:gd name="T55" fmla="*/ 88 h 160"/>
                  <a:gd name="T56" fmla="*/ 77 w 176"/>
                  <a:gd name="T57" fmla="*/ 104 h 160"/>
                  <a:gd name="T58" fmla="*/ 59 w 176"/>
                  <a:gd name="T59" fmla="*/ 112 h 160"/>
                  <a:gd name="T60" fmla="*/ 80 w 176"/>
                  <a:gd name="T61" fmla="*/ 128 h 160"/>
                  <a:gd name="T62" fmla="*/ 59 w 176"/>
                  <a:gd name="T63" fmla="*/ 112 h 160"/>
                  <a:gd name="T64" fmla="*/ 64 w 176"/>
                  <a:gd name="T65" fmla="*/ 144 h 160"/>
                  <a:gd name="T66" fmla="*/ 80 w 176"/>
                  <a:gd name="T67" fmla="*/ 144 h 160"/>
                  <a:gd name="T68" fmla="*/ 104 w 176"/>
                  <a:gd name="T69" fmla="*/ 128 h 160"/>
                  <a:gd name="T70" fmla="*/ 86 w 176"/>
                  <a:gd name="T71" fmla="*/ 112 h 160"/>
                  <a:gd name="T72" fmla="*/ 104 w 176"/>
                  <a:gd name="T73" fmla="*/ 128 h 160"/>
                  <a:gd name="T74" fmla="*/ 85 w 176"/>
                  <a:gd name="T75" fmla="*/ 104 h 160"/>
                  <a:gd name="T76" fmla="*/ 104 w 176"/>
                  <a:gd name="T77" fmla="*/ 88 h 160"/>
                  <a:gd name="T78" fmla="*/ 104 w 176"/>
                  <a:gd name="T79" fmla="*/ 80 h 160"/>
                  <a:gd name="T80" fmla="*/ 80 w 176"/>
                  <a:gd name="T81" fmla="*/ 64 h 160"/>
                  <a:gd name="T82" fmla="*/ 104 w 176"/>
                  <a:gd name="T83" fmla="*/ 80 h 160"/>
                  <a:gd name="T84" fmla="*/ 112 w 176"/>
                  <a:gd name="T85" fmla="*/ 128 h 160"/>
                  <a:gd name="T86" fmla="*/ 130 w 176"/>
                  <a:gd name="T87" fmla="*/ 112 h 160"/>
                  <a:gd name="T88" fmla="*/ 131 w 176"/>
                  <a:gd name="T89" fmla="*/ 104 h 160"/>
                  <a:gd name="T90" fmla="*/ 112 w 176"/>
                  <a:gd name="T91" fmla="*/ 88 h 160"/>
                  <a:gd name="T92" fmla="*/ 131 w 176"/>
                  <a:gd name="T93" fmla="*/ 104 h 160"/>
                  <a:gd name="T94" fmla="*/ 112 w 176"/>
                  <a:gd name="T95" fmla="*/ 80 h 160"/>
                  <a:gd name="T96" fmla="*/ 136 w 176"/>
                  <a:gd name="T97" fmla="*/ 64 h 160"/>
                  <a:gd name="T98" fmla="*/ 144 w 176"/>
                  <a:gd name="T99" fmla="*/ 152 h 160"/>
                  <a:gd name="T100" fmla="*/ 144 w 176"/>
                  <a:gd name="T101" fmla="*/ 136 h 160"/>
                  <a:gd name="T102" fmla="*/ 144 w 176"/>
                  <a:gd name="T103" fmla="*/ 152 h 160"/>
                  <a:gd name="T104" fmla="*/ 136 w 176"/>
                  <a:gd name="T105" fmla="*/ 128 h 160"/>
                  <a:gd name="T106" fmla="*/ 156 w 176"/>
                  <a:gd name="T107" fmla="*/ 112 h 160"/>
                  <a:gd name="T108" fmla="*/ 139 w 176"/>
                  <a:gd name="T109" fmla="*/ 104 h 160"/>
                  <a:gd name="T110" fmla="*/ 162 w 176"/>
                  <a:gd name="T111" fmla="*/ 88 h 160"/>
                  <a:gd name="T112" fmla="*/ 139 w 176"/>
                  <a:gd name="T113" fmla="*/ 104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76" h="160">
                    <a:moveTo>
                      <a:pt x="88" y="28"/>
                    </a:moveTo>
                    <a:cubicBezTo>
                      <a:pt x="104" y="28"/>
                      <a:pt x="104" y="28"/>
                      <a:pt x="104" y="28"/>
                    </a:cubicBezTo>
                    <a:cubicBezTo>
                      <a:pt x="104" y="44"/>
                      <a:pt x="104" y="44"/>
                      <a:pt x="104" y="44"/>
                    </a:cubicBezTo>
                    <a:cubicBezTo>
                      <a:pt x="104" y="46"/>
                      <a:pt x="106" y="48"/>
                      <a:pt x="108" y="48"/>
                    </a:cubicBezTo>
                    <a:cubicBezTo>
                      <a:pt x="110" y="48"/>
                      <a:pt x="112" y="46"/>
                      <a:pt x="112" y="44"/>
                    </a:cubicBezTo>
                    <a:cubicBezTo>
                      <a:pt x="112" y="28"/>
                      <a:pt x="112" y="28"/>
                      <a:pt x="112" y="28"/>
                    </a:cubicBezTo>
                    <a:cubicBezTo>
                      <a:pt x="128" y="28"/>
                      <a:pt x="128" y="28"/>
                      <a:pt x="128" y="28"/>
                    </a:cubicBezTo>
                    <a:cubicBezTo>
                      <a:pt x="130" y="28"/>
                      <a:pt x="132" y="26"/>
                      <a:pt x="132" y="24"/>
                    </a:cubicBezTo>
                    <a:cubicBezTo>
                      <a:pt x="132" y="22"/>
                      <a:pt x="130" y="20"/>
                      <a:pt x="128" y="20"/>
                    </a:cubicBezTo>
                    <a:cubicBezTo>
                      <a:pt x="112" y="20"/>
                      <a:pt x="112" y="20"/>
                      <a:pt x="112" y="20"/>
                    </a:cubicBezTo>
                    <a:cubicBezTo>
                      <a:pt x="112" y="4"/>
                      <a:pt x="112" y="4"/>
                      <a:pt x="112" y="4"/>
                    </a:cubicBezTo>
                    <a:cubicBezTo>
                      <a:pt x="112" y="2"/>
                      <a:pt x="110" y="0"/>
                      <a:pt x="108" y="0"/>
                    </a:cubicBezTo>
                    <a:cubicBezTo>
                      <a:pt x="106" y="0"/>
                      <a:pt x="104" y="2"/>
                      <a:pt x="104" y="4"/>
                    </a:cubicBezTo>
                    <a:cubicBezTo>
                      <a:pt x="104" y="20"/>
                      <a:pt x="104" y="20"/>
                      <a:pt x="104" y="20"/>
                    </a:cubicBezTo>
                    <a:cubicBezTo>
                      <a:pt x="88" y="20"/>
                      <a:pt x="88" y="20"/>
                      <a:pt x="88" y="20"/>
                    </a:cubicBezTo>
                    <a:cubicBezTo>
                      <a:pt x="86" y="20"/>
                      <a:pt x="84" y="22"/>
                      <a:pt x="84" y="24"/>
                    </a:cubicBezTo>
                    <a:cubicBezTo>
                      <a:pt x="84" y="26"/>
                      <a:pt x="86" y="28"/>
                      <a:pt x="88" y="28"/>
                    </a:cubicBezTo>
                    <a:moveTo>
                      <a:pt x="160" y="133"/>
                    </a:moveTo>
                    <a:cubicBezTo>
                      <a:pt x="160" y="133"/>
                      <a:pt x="160" y="133"/>
                      <a:pt x="160" y="133"/>
                    </a:cubicBezTo>
                    <a:cubicBezTo>
                      <a:pt x="176" y="61"/>
                      <a:pt x="176" y="61"/>
                      <a:pt x="176" y="61"/>
                    </a:cubicBezTo>
                    <a:cubicBezTo>
                      <a:pt x="176" y="61"/>
                      <a:pt x="176" y="61"/>
                      <a:pt x="176" y="61"/>
                    </a:cubicBezTo>
                    <a:cubicBezTo>
                      <a:pt x="176" y="61"/>
                      <a:pt x="176" y="60"/>
                      <a:pt x="176" y="60"/>
                    </a:cubicBezTo>
                    <a:cubicBezTo>
                      <a:pt x="176" y="58"/>
                      <a:pt x="174" y="56"/>
                      <a:pt x="172" y="56"/>
                    </a:cubicBezTo>
                    <a:cubicBezTo>
                      <a:pt x="44" y="56"/>
                      <a:pt x="44" y="56"/>
                      <a:pt x="44" y="56"/>
                    </a:cubicBezTo>
                    <a:cubicBezTo>
                      <a:pt x="38" y="35"/>
                      <a:pt x="38" y="35"/>
                      <a:pt x="38" y="35"/>
                    </a:cubicBezTo>
                    <a:cubicBezTo>
                      <a:pt x="38" y="35"/>
                      <a:pt x="38" y="35"/>
                      <a:pt x="38" y="35"/>
                    </a:cubicBezTo>
                    <a:cubicBezTo>
                      <a:pt x="38" y="33"/>
                      <a:pt x="36" y="32"/>
                      <a:pt x="3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2" y="32"/>
                      <a:pt x="0" y="34"/>
                      <a:pt x="0" y="36"/>
                    </a:cubicBezTo>
                    <a:cubicBezTo>
                      <a:pt x="0" y="38"/>
                      <a:pt x="2" y="40"/>
                      <a:pt x="4" y="40"/>
                    </a:cubicBezTo>
                    <a:cubicBezTo>
                      <a:pt x="31" y="40"/>
                      <a:pt x="31" y="40"/>
                      <a:pt x="31" y="40"/>
                    </a:cubicBezTo>
                    <a:cubicBezTo>
                      <a:pt x="56" y="133"/>
                      <a:pt x="56" y="133"/>
                      <a:pt x="56" y="133"/>
                    </a:cubicBezTo>
                    <a:cubicBezTo>
                      <a:pt x="56" y="133"/>
                      <a:pt x="56" y="133"/>
                      <a:pt x="56" y="133"/>
                    </a:cubicBezTo>
                    <a:cubicBezTo>
                      <a:pt x="57" y="134"/>
                      <a:pt x="57" y="135"/>
                      <a:pt x="58" y="136"/>
                    </a:cubicBezTo>
                    <a:cubicBezTo>
                      <a:pt x="57" y="138"/>
                      <a:pt x="56" y="141"/>
                      <a:pt x="56" y="144"/>
                    </a:cubicBezTo>
                    <a:cubicBezTo>
                      <a:pt x="56" y="153"/>
                      <a:pt x="63" y="160"/>
                      <a:pt x="72" y="160"/>
                    </a:cubicBezTo>
                    <a:cubicBezTo>
                      <a:pt x="81" y="160"/>
                      <a:pt x="88" y="153"/>
                      <a:pt x="88" y="144"/>
                    </a:cubicBezTo>
                    <a:cubicBezTo>
                      <a:pt x="88" y="141"/>
                      <a:pt x="87" y="138"/>
                      <a:pt x="86" y="136"/>
                    </a:cubicBezTo>
                    <a:cubicBezTo>
                      <a:pt x="130" y="136"/>
                      <a:pt x="130" y="136"/>
                      <a:pt x="130" y="136"/>
                    </a:cubicBezTo>
                    <a:cubicBezTo>
                      <a:pt x="129" y="138"/>
                      <a:pt x="128" y="141"/>
                      <a:pt x="128" y="144"/>
                    </a:cubicBezTo>
                    <a:cubicBezTo>
                      <a:pt x="128" y="153"/>
                      <a:pt x="135" y="160"/>
                      <a:pt x="144" y="160"/>
                    </a:cubicBezTo>
                    <a:cubicBezTo>
                      <a:pt x="153" y="160"/>
                      <a:pt x="160" y="153"/>
                      <a:pt x="160" y="144"/>
                    </a:cubicBezTo>
                    <a:cubicBezTo>
                      <a:pt x="160" y="141"/>
                      <a:pt x="159" y="138"/>
                      <a:pt x="158" y="136"/>
                    </a:cubicBezTo>
                    <a:cubicBezTo>
                      <a:pt x="159" y="135"/>
                      <a:pt x="160" y="134"/>
                      <a:pt x="160" y="133"/>
                    </a:cubicBezTo>
                    <a:moveTo>
                      <a:pt x="144" y="64"/>
                    </a:moveTo>
                    <a:cubicBezTo>
                      <a:pt x="167" y="64"/>
                      <a:pt x="167" y="64"/>
                      <a:pt x="167" y="64"/>
                    </a:cubicBezTo>
                    <a:cubicBezTo>
                      <a:pt x="163" y="80"/>
                      <a:pt x="163" y="80"/>
                      <a:pt x="163" y="80"/>
                    </a:cubicBezTo>
                    <a:cubicBezTo>
                      <a:pt x="142" y="80"/>
                      <a:pt x="142" y="80"/>
                      <a:pt x="142" y="80"/>
                    </a:cubicBezTo>
                    <a:lnTo>
                      <a:pt x="144" y="64"/>
                    </a:lnTo>
                    <a:close/>
                    <a:moveTo>
                      <a:pt x="46" y="64"/>
                    </a:moveTo>
                    <a:cubicBezTo>
                      <a:pt x="72" y="64"/>
                      <a:pt x="72" y="64"/>
                      <a:pt x="72" y="64"/>
                    </a:cubicBezTo>
                    <a:cubicBezTo>
                      <a:pt x="74" y="80"/>
                      <a:pt x="74" y="80"/>
                      <a:pt x="74" y="80"/>
                    </a:cubicBezTo>
                    <a:cubicBezTo>
                      <a:pt x="50" y="80"/>
                      <a:pt x="50" y="80"/>
                      <a:pt x="50" y="80"/>
                    </a:cubicBezTo>
                    <a:lnTo>
                      <a:pt x="46" y="64"/>
                    </a:lnTo>
                    <a:close/>
                    <a:moveTo>
                      <a:pt x="57" y="104"/>
                    </a:moveTo>
                    <a:cubicBezTo>
                      <a:pt x="52" y="88"/>
                      <a:pt x="52" y="88"/>
                      <a:pt x="52" y="88"/>
                    </a:cubicBezTo>
                    <a:cubicBezTo>
                      <a:pt x="75" y="88"/>
                      <a:pt x="75" y="88"/>
                      <a:pt x="75" y="88"/>
                    </a:cubicBezTo>
                    <a:cubicBezTo>
                      <a:pt x="77" y="104"/>
                      <a:pt x="77" y="104"/>
                      <a:pt x="77" y="104"/>
                    </a:cubicBezTo>
                    <a:lnTo>
                      <a:pt x="57" y="104"/>
                    </a:lnTo>
                    <a:close/>
                    <a:moveTo>
                      <a:pt x="59" y="112"/>
                    </a:moveTo>
                    <a:cubicBezTo>
                      <a:pt x="78" y="112"/>
                      <a:pt x="78" y="112"/>
                      <a:pt x="78" y="112"/>
                    </a:cubicBezTo>
                    <a:cubicBezTo>
                      <a:pt x="80" y="128"/>
                      <a:pt x="80" y="128"/>
                      <a:pt x="80" y="128"/>
                    </a:cubicBezTo>
                    <a:cubicBezTo>
                      <a:pt x="63" y="128"/>
                      <a:pt x="63" y="128"/>
                      <a:pt x="63" y="128"/>
                    </a:cubicBezTo>
                    <a:lnTo>
                      <a:pt x="59" y="112"/>
                    </a:lnTo>
                    <a:close/>
                    <a:moveTo>
                      <a:pt x="72" y="152"/>
                    </a:moveTo>
                    <a:cubicBezTo>
                      <a:pt x="68" y="152"/>
                      <a:pt x="64" y="148"/>
                      <a:pt x="64" y="144"/>
                    </a:cubicBezTo>
                    <a:cubicBezTo>
                      <a:pt x="64" y="140"/>
                      <a:pt x="68" y="136"/>
                      <a:pt x="72" y="136"/>
                    </a:cubicBezTo>
                    <a:cubicBezTo>
                      <a:pt x="76" y="136"/>
                      <a:pt x="80" y="140"/>
                      <a:pt x="80" y="144"/>
                    </a:cubicBezTo>
                    <a:cubicBezTo>
                      <a:pt x="80" y="148"/>
                      <a:pt x="76" y="152"/>
                      <a:pt x="72" y="152"/>
                    </a:cubicBezTo>
                    <a:moveTo>
                      <a:pt x="104" y="128"/>
                    </a:moveTo>
                    <a:cubicBezTo>
                      <a:pt x="88" y="128"/>
                      <a:pt x="88" y="128"/>
                      <a:pt x="88" y="128"/>
                    </a:cubicBezTo>
                    <a:cubicBezTo>
                      <a:pt x="86" y="112"/>
                      <a:pt x="86" y="112"/>
                      <a:pt x="86" y="112"/>
                    </a:cubicBezTo>
                    <a:cubicBezTo>
                      <a:pt x="104" y="112"/>
                      <a:pt x="104" y="112"/>
                      <a:pt x="104" y="112"/>
                    </a:cubicBezTo>
                    <a:lnTo>
                      <a:pt x="104" y="128"/>
                    </a:lnTo>
                    <a:close/>
                    <a:moveTo>
                      <a:pt x="104" y="104"/>
                    </a:moveTo>
                    <a:cubicBezTo>
                      <a:pt x="85" y="104"/>
                      <a:pt x="85" y="104"/>
                      <a:pt x="85" y="104"/>
                    </a:cubicBezTo>
                    <a:cubicBezTo>
                      <a:pt x="83" y="88"/>
                      <a:pt x="83" y="88"/>
                      <a:pt x="83" y="88"/>
                    </a:cubicBezTo>
                    <a:cubicBezTo>
                      <a:pt x="104" y="88"/>
                      <a:pt x="104" y="88"/>
                      <a:pt x="104" y="88"/>
                    </a:cubicBezTo>
                    <a:lnTo>
                      <a:pt x="104" y="104"/>
                    </a:lnTo>
                    <a:close/>
                    <a:moveTo>
                      <a:pt x="104" y="80"/>
                    </a:moveTo>
                    <a:cubicBezTo>
                      <a:pt x="82" y="80"/>
                      <a:pt x="82" y="80"/>
                      <a:pt x="82" y="80"/>
                    </a:cubicBezTo>
                    <a:cubicBezTo>
                      <a:pt x="80" y="64"/>
                      <a:pt x="80" y="64"/>
                      <a:pt x="80" y="64"/>
                    </a:cubicBezTo>
                    <a:cubicBezTo>
                      <a:pt x="104" y="64"/>
                      <a:pt x="104" y="64"/>
                      <a:pt x="104" y="64"/>
                    </a:cubicBezTo>
                    <a:lnTo>
                      <a:pt x="104" y="80"/>
                    </a:lnTo>
                    <a:close/>
                    <a:moveTo>
                      <a:pt x="128" y="128"/>
                    </a:moveTo>
                    <a:cubicBezTo>
                      <a:pt x="112" y="128"/>
                      <a:pt x="112" y="128"/>
                      <a:pt x="112" y="128"/>
                    </a:cubicBezTo>
                    <a:cubicBezTo>
                      <a:pt x="112" y="112"/>
                      <a:pt x="112" y="112"/>
                      <a:pt x="112" y="112"/>
                    </a:cubicBezTo>
                    <a:cubicBezTo>
                      <a:pt x="130" y="112"/>
                      <a:pt x="130" y="112"/>
                      <a:pt x="130" y="112"/>
                    </a:cubicBezTo>
                    <a:lnTo>
                      <a:pt x="128" y="128"/>
                    </a:lnTo>
                    <a:close/>
                    <a:moveTo>
                      <a:pt x="131" y="104"/>
                    </a:moveTo>
                    <a:cubicBezTo>
                      <a:pt x="112" y="104"/>
                      <a:pt x="112" y="104"/>
                      <a:pt x="112" y="104"/>
                    </a:cubicBezTo>
                    <a:cubicBezTo>
                      <a:pt x="112" y="88"/>
                      <a:pt x="112" y="88"/>
                      <a:pt x="112" y="88"/>
                    </a:cubicBezTo>
                    <a:cubicBezTo>
                      <a:pt x="133" y="88"/>
                      <a:pt x="133" y="88"/>
                      <a:pt x="133" y="88"/>
                    </a:cubicBezTo>
                    <a:lnTo>
                      <a:pt x="131" y="104"/>
                    </a:lnTo>
                    <a:close/>
                    <a:moveTo>
                      <a:pt x="134" y="80"/>
                    </a:moveTo>
                    <a:cubicBezTo>
                      <a:pt x="112" y="80"/>
                      <a:pt x="112" y="80"/>
                      <a:pt x="112" y="80"/>
                    </a:cubicBezTo>
                    <a:cubicBezTo>
                      <a:pt x="112" y="64"/>
                      <a:pt x="112" y="64"/>
                      <a:pt x="112" y="64"/>
                    </a:cubicBezTo>
                    <a:cubicBezTo>
                      <a:pt x="136" y="64"/>
                      <a:pt x="136" y="64"/>
                      <a:pt x="136" y="64"/>
                    </a:cubicBezTo>
                    <a:lnTo>
                      <a:pt x="134" y="80"/>
                    </a:lnTo>
                    <a:close/>
                    <a:moveTo>
                      <a:pt x="144" y="152"/>
                    </a:moveTo>
                    <a:cubicBezTo>
                      <a:pt x="140" y="152"/>
                      <a:pt x="136" y="148"/>
                      <a:pt x="136" y="144"/>
                    </a:cubicBezTo>
                    <a:cubicBezTo>
                      <a:pt x="136" y="140"/>
                      <a:pt x="140" y="136"/>
                      <a:pt x="144" y="136"/>
                    </a:cubicBezTo>
                    <a:cubicBezTo>
                      <a:pt x="148" y="136"/>
                      <a:pt x="152" y="140"/>
                      <a:pt x="152" y="144"/>
                    </a:cubicBezTo>
                    <a:cubicBezTo>
                      <a:pt x="152" y="148"/>
                      <a:pt x="148" y="152"/>
                      <a:pt x="144" y="152"/>
                    </a:cubicBezTo>
                    <a:moveTo>
                      <a:pt x="153" y="128"/>
                    </a:moveTo>
                    <a:cubicBezTo>
                      <a:pt x="136" y="128"/>
                      <a:pt x="136" y="128"/>
                      <a:pt x="136" y="128"/>
                    </a:cubicBezTo>
                    <a:cubicBezTo>
                      <a:pt x="138" y="112"/>
                      <a:pt x="138" y="112"/>
                      <a:pt x="138" y="112"/>
                    </a:cubicBezTo>
                    <a:cubicBezTo>
                      <a:pt x="156" y="112"/>
                      <a:pt x="156" y="112"/>
                      <a:pt x="156" y="112"/>
                    </a:cubicBezTo>
                    <a:lnTo>
                      <a:pt x="153" y="128"/>
                    </a:lnTo>
                    <a:close/>
                    <a:moveTo>
                      <a:pt x="139" y="104"/>
                    </a:moveTo>
                    <a:cubicBezTo>
                      <a:pt x="141" y="88"/>
                      <a:pt x="141" y="88"/>
                      <a:pt x="141" y="88"/>
                    </a:cubicBezTo>
                    <a:cubicBezTo>
                      <a:pt x="162" y="88"/>
                      <a:pt x="162" y="88"/>
                      <a:pt x="162" y="88"/>
                    </a:cubicBezTo>
                    <a:cubicBezTo>
                      <a:pt x="158" y="104"/>
                      <a:pt x="158" y="104"/>
                      <a:pt x="158" y="104"/>
                    </a:cubicBezTo>
                    <a:lnTo>
                      <a:pt x="139" y="104"/>
                    </a:lnTo>
                    <a:close/>
                  </a:path>
                </a:pathLst>
              </a:custGeom>
              <a:solidFill>
                <a:schemeClr val="accent3">
                  <a:lumMod val="100000"/>
                </a:schemeClr>
              </a:solidFill>
              <a:ln>
                <a:noFill/>
              </a:ln>
              <a:extLst/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</p:grpSp>
      <p:grpSp>
        <p:nvGrpSpPr>
          <p:cNvPr id="19" name="组合 18"/>
          <p:cNvGrpSpPr/>
          <p:nvPr/>
        </p:nvGrpSpPr>
        <p:grpSpPr>
          <a:xfrm>
            <a:off x="6399439" y="1169740"/>
            <a:ext cx="3690964" cy="707421"/>
            <a:chOff x="939815" y="479394"/>
            <a:chExt cx="3690964" cy="707421"/>
          </a:xfrm>
        </p:grpSpPr>
        <p:sp>
          <p:nvSpPr>
            <p:cNvPr id="20" name="矩形 19"/>
            <p:cNvSpPr/>
            <p:nvPr/>
          </p:nvSpPr>
          <p:spPr>
            <a:xfrm>
              <a:off x="1038692" y="592011"/>
              <a:ext cx="3592087" cy="594804"/>
            </a:xfrm>
            <a:prstGeom prst="rect">
              <a:avLst/>
            </a:prstGeom>
            <a:solidFill>
              <a:srgbClr val="FFD5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zh-CN" altLang="en-US" sz="2400" b="1" spc="600" dirty="0" smtClean="0"/>
                <a:t>此处输入标题</a:t>
              </a:r>
              <a:endParaRPr lang="zh-CN" altLang="en-US" sz="2400" b="1" spc="600" dirty="0"/>
            </a:p>
          </p:txBody>
        </p:sp>
        <p:sp>
          <p:nvSpPr>
            <p:cNvPr id="21" name="矩形 20"/>
            <p:cNvSpPr/>
            <p:nvPr/>
          </p:nvSpPr>
          <p:spPr>
            <a:xfrm>
              <a:off x="939815" y="479394"/>
              <a:ext cx="3592087" cy="594804"/>
            </a:xfrm>
            <a:prstGeom prst="rec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08001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14:prism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7591" y="288228"/>
            <a:ext cx="8086748" cy="6344626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4867275" y="1933575"/>
            <a:ext cx="6793350" cy="1815828"/>
            <a:chOff x="4867275" y="1933575"/>
            <a:chExt cx="6793350" cy="1815828"/>
          </a:xfrm>
        </p:grpSpPr>
        <p:sp>
          <p:nvSpPr>
            <p:cNvPr id="4" name="矩形 3"/>
            <p:cNvSpPr/>
            <p:nvPr/>
          </p:nvSpPr>
          <p:spPr>
            <a:xfrm>
              <a:off x="4990511" y="2095500"/>
              <a:ext cx="4707337" cy="914400"/>
            </a:xfrm>
            <a:prstGeom prst="rect">
              <a:avLst/>
            </a:prstGeom>
            <a:solidFill>
              <a:srgbClr val="FF7443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CN" altLang="en-US" sz="3200" b="1" spc="600" dirty="0" smtClean="0">
                  <a:solidFill>
                    <a:schemeClr val="tx1"/>
                  </a:solidFill>
                </a:rPr>
                <a:t>间隔页面</a:t>
              </a:r>
              <a:r>
                <a:rPr lang="en-US" altLang="zh-CN" sz="3200" b="1" spc="600" dirty="0" smtClean="0">
                  <a:solidFill>
                    <a:schemeClr val="tx1"/>
                  </a:solidFill>
                </a:rPr>
                <a:t>@PART02</a:t>
              </a:r>
              <a:endParaRPr lang="zh-CN" altLang="en-US" sz="3200" b="1" spc="600" dirty="0">
                <a:solidFill>
                  <a:schemeClr val="tx1"/>
                </a:solidFill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4867275" y="1933575"/>
              <a:ext cx="4707337" cy="914400"/>
            </a:xfrm>
            <a:prstGeom prst="rect">
              <a:avLst/>
            </a:prstGeom>
            <a:noFill/>
            <a:ln w="63500">
              <a:solidFill>
                <a:schemeClr val="bg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" name="worldwide_243900"/>
            <p:cNvSpPr>
              <a:spLocks noChangeAspect="1"/>
            </p:cNvSpPr>
            <p:nvPr/>
          </p:nvSpPr>
          <p:spPr bwMode="auto">
            <a:xfrm>
              <a:off x="10755804" y="2532501"/>
              <a:ext cx="904821" cy="1216902"/>
            </a:xfrm>
            <a:custGeom>
              <a:avLst/>
              <a:gdLst>
                <a:gd name="connsiteX0" fmla="*/ 212619 w 451125"/>
                <a:gd name="connsiteY0" fmla="*/ 203171 h 606722"/>
                <a:gd name="connsiteX1" fmla="*/ 195888 w 451125"/>
                <a:gd name="connsiteY1" fmla="*/ 219790 h 606722"/>
                <a:gd name="connsiteX2" fmla="*/ 195888 w 451125"/>
                <a:gd name="connsiteY2" fmla="*/ 503901 h 606722"/>
                <a:gd name="connsiteX3" fmla="*/ 84645 w 451125"/>
                <a:gd name="connsiteY3" fmla="*/ 393172 h 606722"/>
                <a:gd name="connsiteX4" fmla="*/ 69071 w 451125"/>
                <a:gd name="connsiteY4" fmla="*/ 386773 h 606722"/>
                <a:gd name="connsiteX5" fmla="*/ 53497 w 451125"/>
                <a:gd name="connsiteY5" fmla="*/ 393172 h 606722"/>
                <a:gd name="connsiteX6" fmla="*/ 47089 w 451125"/>
                <a:gd name="connsiteY6" fmla="*/ 408723 h 606722"/>
                <a:gd name="connsiteX7" fmla="*/ 53497 w 451125"/>
                <a:gd name="connsiteY7" fmla="*/ 424187 h 606722"/>
                <a:gd name="connsiteX8" fmla="*/ 161091 w 451125"/>
                <a:gd name="connsiteY8" fmla="*/ 531184 h 606722"/>
                <a:gd name="connsiteX9" fmla="*/ 281857 w 451125"/>
                <a:gd name="connsiteY9" fmla="*/ 576418 h 606722"/>
                <a:gd name="connsiteX10" fmla="*/ 305530 w 451125"/>
                <a:gd name="connsiteY10" fmla="*/ 575174 h 606722"/>
                <a:gd name="connsiteX11" fmla="*/ 308289 w 451125"/>
                <a:gd name="connsiteY11" fmla="*/ 574907 h 606722"/>
                <a:gd name="connsiteX12" fmla="*/ 420689 w 451125"/>
                <a:gd name="connsiteY12" fmla="*/ 463111 h 606722"/>
                <a:gd name="connsiteX13" fmla="*/ 420689 w 451125"/>
                <a:gd name="connsiteY13" fmla="*/ 389084 h 606722"/>
                <a:gd name="connsiteX14" fmla="*/ 403958 w 451125"/>
                <a:gd name="connsiteY14" fmla="*/ 372465 h 606722"/>
                <a:gd name="connsiteX15" fmla="*/ 387227 w 451125"/>
                <a:gd name="connsiteY15" fmla="*/ 389084 h 606722"/>
                <a:gd name="connsiteX16" fmla="*/ 387227 w 451125"/>
                <a:gd name="connsiteY16" fmla="*/ 436806 h 606722"/>
                <a:gd name="connsiteX17" fmla="*/ 356880 w 451125"/>
                <a:gd name="connsiteY17" fmla="*/ 436806 h 606722"/>
                <a:gd name="connsiteX18" fmla="*/ 356880 w 451125"/>
                <a:gd name="connsiteY18" fmla="*/ 367933 h 606722"/>
                <a:gd name="connsiteX19" fmla="*/ 340149 w 451125"/>
                <a:gd name="connsiteY19" fmla="*/ 351315 h 606722"/>
                <a:gd name="connsiteX20" fmla="*/ 323507 w 451125"/>
                <a:gd name="connsiteY20" fmla="*/ 367933 h 606722"/>
                <a:gd name="connsiteX21" fmla="*/ 323507 w 451125"/>
                <a:gd name="connsiteY21" fmla="*/ 415566 h 606722"/>
                <a:gd name="connsiteX22" fmla="*/ 293071 w 451125"/>
                <a:gd name="connsiteY22" fmla="*/ 415566 h 606722"/>
                <a:gd name="connsiteX23" fmla="*/ 293071 w 451125"/>
                <a:gd name="connsiteY23" fmla="*/ 346693 h 606722"/>
                <a:gd name="connsiteX24" fmla="*/ 276340 w 451125"/>
                <a:gd name="connsiteY24" fmla="*/ 330164 h 606722"/>
                <a:gd name="connsiteX25" fmla="*/ 259698 w 451125"/>
                <a:gd name="connsiteY25" fmla="*/ 346693 h 606722"/>
                <a:gd name="connsiteX26" fmla="*/ 259698 w 451125"/>
                <a:gd name="connsiteY26" fmla="*/ 393616 h 606722"/>
                <a:gd name="connsiteX27" fmla="*/ 229350 w 451125"/>
                <a:gd name="connsiteY27" fmla="*/ 393616 h 606722"/>
                <a:gd name="connsiteX28" fmla="*/ 229350 w 451125"/>
                <a:gd name="connsiteY28" fmla="*/ 219790 h 606722"/>
                <a:gd name="connsiteX29" fmla="*/ 212619 w 451125"/>
                <a:gd name="connsiteY29" fmla="*/ 203171 h 606722"/>
                <a:gd name="connsiteX30" fmla="*/ 212619 w 451125"/>
                <a:gd name="connsiteY30" fmla="*/ 172956 h 606722"/>
                <a:gd name="connsiteX31" fmla="*/ 259698 w 451125"/>
                <a:gd name="connsiteY31" fmla="*/ 219790 h 606722"/>
                <a:gd name="connsiteX32" fmla="*/ 259698 w 451125"/>
                <a:gd name="connsiteY32" fmla="*/ 302970 h 606722"/>
                <a:gd name="connsiteX33" fmla="*/ 276429 w 451125"/>
                <a:gd name="connsiteY33" fmla="*/ 299860 h 606722"/>
                <a:gd name="connsiteX34" fmla="*/ 318701 w 451125"/>
                <a:gd name="connsiteY34" fmla="*/ 326165 h 606722"/>
                <a:gd name="connsiteX35" fmla="*/ 340238 w 451125"/>
                <a:gd name="connsiteY35" fmla="*/ 321011 h 606722"/>
                <a:gd name="connsiteX36" fmla="*/ 382510 w 451125"/>
                <a:gd name="connsiteY36" fmla="*/ 347404 h 606722"/>
                <a:gd name="connsiteX37" fmla="*/ 403958 w 451125"/>
                <a:gd name="connsiteY37" fmla="*/ 342161 h 606722"/>
                <a:gd name="connsiteX38" fmla="*/ 451125 w 451125"/>
                <a:gd name="connsiteY38" fmla="*/ 389084 h 606722"/>
                <a:gd name="connsiteX39" fmla="*/ 451125 w 451125"/>
                <a:gd name="connsiteY39" fmla="*/ 463111 h 606722"/>
                <a:gd name="connsiteX40" fmla="*/ 309179 w 451125"/>
                <a:gd name="connsiteY40" fmla="*/ 605211 h 606722"/>
                <a:gd name="connsiteX41" fmla="*/ 281857 w 451125"/>
                <a:gd name="connsiteY41" fmla="*/ 606722 h 606722"/>
                <a:gd name="connsiteX42" fmla="*/ 139644 w 451125"/>
                <a:gd name="connsiteY42" fmla="*/ 552601 h 606722"/>
                <a:gd name="connsiteX43" fmla="*/ 32049 w 451125"/>
                <a:gd name="connsiteY43" fmla="*/ 445604 h 606722"/>
                <a:gd name="connsiteX44" fmla="*/ 16653 w 451125"/>
                <a:gd name="connsiteY44" fmla="*/ 408635 h 606722"/>
                <a:gd name="connsiteX45" fmla="*/ 32049 w 451125"/>
                <a:gd name="connsiteY45" fmla="*/ 371754 h 606722"/>
                <a:gd name="connsiteX46" fmla="*/ 69071 w 451125"/>
                <a:gd name="connsiteY46" fmla="*/ 356558 h 606722"/>
                <a:gd name="connsiteX47" fmla="*/ 106093 w 451125"/>
                <a:gd name="connsiteY47" fmla="*/ 371754 h 606722"/>
                <a:gd name="connsiteX48" fmla="*/ 165541 w 451125"/>
                <a:gd name="connsiteY48" fmla="*/ 430852 h 606722"/>
                <a:gd name="connsiteX49" fmla="*/ 165541 w 451125"/>
                <a:gd name="connsiteY49" fmla="*/ 219790 h 606722"/>
                <a:gd name="connsiteX50" fmla="*/ 212619 w 451125"/>
                <a:gd name="connsiteY50" fmla="*/ 172956 h 606722"/>
                <a:gd name="connsiteX51" fmla="*/ 212579 w 451125"/>
                <a:gd name="connsiteY51" fmla="*/ 121302 h 606722"/>
                <a:gd name="connsiteX52" fmla="*/ 303714 w 451125"/>
                <a:gd name="connsiteY52" fmla="*/ 212315 h 606722"/>
                <a:gd name="connsiteX53" fmla="*/ 273187 w 451125"/>
                <a:gd name="connsiteY53" fmla="*/ 279863 h 606722"/>
                <a:gd name="connsiteX54" fmla="*/ 273187 w 451125"/>
                <a:gd name="connsiteY54" fmla="*/ 213559 h 606722"/>
                <a:gd name="connsiteX55" fmla="*/ 273365 w 451125"/>
                <a:gd name="connsiteY55" fmla="*/ 212315 h 606722"/>
                <a:gd name="connsiteX56" fmla="*/ 212579 w 451125"/>
                <a:gd name="connsiteY56" fmla="*/ 151699 h 606722"/>
                <a:gd name="connsiteX57" fmla="*/ 151792 w 451125"/>
                <a:gd name="connsiteY57" fmla="*/ 212315 h 606722"/>
                <a:gd name="connsiteX58" fmla="*/ 151792 w 451125"/>
                <a:gd name="connsiteY58" fmla="*/ 279774 h 606722"/>
                <a:gd name="connsiteX59" fmla="*/ 121443 w 451125"/>
                <a:gd name="connsiteY59" fmla="*/ 212315 h 606722"/>
                <a:gd name="connsiteX60" fmla="*/ 212579 w 451125"/>
                <a:gd name="connsiteY60" fmla="*/ 121302 h 606722"/>
                <a:gd name="connsiteX61" fmla="*/ 212614 w 451125"/>
                <a:gd name="connsiteY61" fmla="*/ 60686 h 606722"/>
                <a:gd name="connsiteX62" fmla="*/ 364541 w 451125"/>
                <a:gd name="connsiteY62" fmla="*/ 212317 h 606722"/>
                <a:gd name="connsiteX63" fmla="*/ 342023 w 451125"/>
                <a:gd name="connsiteY63" fmla="*/ 290888 h 606722"/>
                <a:gd name="connsiteX64" fmla="*/ 340243 w 451125"/>
                <a:gd name="connsiteY64" fmla="*/ 290710 h 606722"/>
                <a:gd name="connsiteX65" fmla="*/ 330275 w 451125"/>
                <a:gd name="connsiteY65" fmla="*/ 291332 h 606722"/>
                <a:gd name="connsiteX66" fmla="*/ 313721 w 451125"/>
                <a:gd name="connsiteY66" fmla="*/ 279511 h 606722"/>
                <a:gd name="connsiteX67" fmla="*/ 334102 w 451125"/>
                <a:gd name="connsiteY67" fmla="*/ 212317 h 606722"/>
                <a:gd name="connsiteX68" fmla="*/ 212614 w 451125"/>
                <a:gd name="connsiteY68" fmla="*/ 90994 h 606722"/>
                <a:gd name="connsiteX69" fmla="*/ 91125 w 451125"/>
                <a:gd name="connsiteY69" fmla="*/ 212317 h 606722"/>
                <a:gd name="connsiteX70" fmla="*/ 135092 w 451125"/>
                <a:gd name="connsiteY70" fmla="*/ 305020 h 606722"/>
                <a:gd name="connsiteX71" fmla="*/ 135092 w 451125"/>
                <a:gd name="connsiteY71" fmla="*/ 342172 h 606722"/>
                <a:gd name="connsiteX72" fmla="*/ 60686 w 451125"/>
                <a:gd name="connsiteY72" fmla="*/ 212317 h 606722"/>
                <a:gd name="connsiteX73" fmla="*/ 212614 w 451125"/>
                <a:gd name="connsiteY73" fmla="*/ 60686 h 606722"/>
                <a:gd name="connsiteX74" fmla="*/ 212605 w 451125"/>
                <a:gd name="connsiteY74" fmla="*/ 0 h 606722"/>
                <a:gd name="connsiteX75" fmla="*/ 425298 w 451125"/>
                <a:gd name="connsiteY75" fmla="*/ 212337 h 606722"/>
                <a:gd name="connsiteX76" fmla="*/ 400291 w 451125"/>
                <a:gd name="connsiteY76" fmla="*/ 312151 h 606722"/>
                <a:gd name="connsiteX77" fmla="*/ 394062 w 451125"/>
                <a:gd name="connsiteY77" fmla="*/ 312507 h 606722"/>
                <a:gd name="connsiteX78" fmla="*/ 373148 w 451125"/>
                <a:gd name="connsiteY78" fmla="*/ 298463 h 606722"/>
                <a:gd name="connsiteX79" fmla="*/ 394863 w 451125"/>
                <a:gd name="connsiteY79" fmla="*/ 212337 h 606722"/>
                <a:gd name="connsiteX80" fmla="*/ 212605 w 451125"/>
                <a:gd name="connsiteY80" fmla="*/ 30309 h 606722"/>
                <a:gd name="connsiteX81" fmla="*/ 30347 w 451125"/>
                <a:gd name="connsiteY81" fmla="*/ 212337 h 606722"/>
                <a:gd name="connsiteX82" fmla="*/ 70749 w 451125"/>
                <a:gd name="connsiteY82" fmla="*/ 326372 h 606722"/>
                <a:gd name="connsiteX83" fmla="*/ 69059 w 451125"/>
                <a:gd name="connsiteY83" fmla="*/ 326194 h 606722"/>
                <a:gd name="connsiteX84" fmla="*/ 37377 w 451125"/>
                <a:gd name="connsiteY84" fmla="*/ 332505 h 606722"/>
                <a:gd name="connsiteX85" fmla="*/ 0 w 451125"/>
                <a:gd name="connsiteY85" fmla="*/ 212337 h 606722"/>
                <a:gd name="connsiteX86" fmla="*/ 212605 w 451125"/>
                <a:gd name="connsiteY86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451125" h="606722">
                  <a:moveTo>
                    <a:pt x="212619" y="203171"/>
                  </a:moveTo>
                  <a:cubicBezTo>
                    <a:pt x="203364" y="203171"/>
                    <a:pt x="195888" y="210636"/>
                    <a:pt x="195888" y="219790"/>
                  </a:cubicBezTo>
                  <a:lnTo>
                    <a:pt x="195888" y="503901"/>
                  </a:lnTo>
                  <a:lnTo>
                    <a:pt x="84645" y="393172"/>
                  </a:lnTo>
                  <a:cubicBezTo>
                    <a:pt x="80462" y="389084"/>
                    <a:pt x="74944" y="386773"/>
                    <a:pt x="69071" y="386773"/>
                  </a:cubicBezTo>
                  <a:cubicBezTo>
                    <a:pt x="63197" y="386773"/>
                    <a:pt x="57679" y="389084"/>
                    <a:pt x="53497" y="393172"/>
                  </a:cubicBezTo>
                  <a:cubicBezTo>
                    <a:pt x="49314" y="397348"/>
                    <a:pt x="47089" y="402858"/>
                    <a:pt x="47089" y="408723"/>
                  </a:cubicBezTo>
                  <a:cubicBezTo>
                    <a:pt x="47089" y="414500"/>
                    <a:pt x="49314" y="420010"/>
                    <a:pt x="53497" y="424187"/>
                  </a:cubicBezTo>
                  <a:lnTo>
                    <a:pt x="161091" y="531184"/>
                  </a:lnTo>
                  <a:cubicBezTo>
                    <a:pt x="198647" y="568597"/>
                    <a:pt x="247505" y="576418"/>
                    <a:pt x="281857" y="576418"/>
                  </a:cubicBezTo>
                  <a:cubicBezTo>
                    <a:pt x="293249" y="576418"/>
                    <a:pt x="301525" y="575529"/>
                    <a:pt x="305530" y="575174"/>
                  </a:cubicBezTo>
                  <a:cubicBezTo>
                    <a:pt x="306954" y="574996"/>
                    <a:pt x="307933" y="574907"/>
                    <a:pt x="308289" y="574907"/>
                  </a:cubicBezTo>
                  <a:cubicBezTo>
                    <a:pt x="370229" y="574907"/>
                    <a:pt x="420689" y="524785"/>
                    <a:pt x="420689" y="463111"/>
                  </a:cubicBezTo>
                  <a:lnTo>
                    <a:pt x="420689" y="389084"/>
                  </a:lnTo>
                  <a:cubicBezTo>
                    <a:pt x="420689" y="379930"/>
                    <a:pt x="413213" y="372465"/>
                    <a:pt x="403958" y="372465"/>
                  </a:cubicBezTo>
                  <a:cubicBezTo>
                    <a:pt x="394703" y="372465"/>
                    <a:pt x="387227" y="379930"/>
                    <a:pt x="387227" y="389084"/>
                  </a:cubicBezTo>
                  <a:lnTo>
                    <a:pt x="387227" y="436806"/>
                  </a:lnTo>
                  <a:lnTo>
                    <a:pt x="356880" y="436806"/>
                  </a:lnTo>
                  <a:lnTo>
                    <a:pt x="356880" y="367933"/>
                  </a:lnTo>
                  <a:cubicBezTo>
                    <a:pt x="356880" y="358691"/>
                    <a:pt x="349404" y="351315"/>
                    <a:pt x="340149" y="351315"/>
                  </a:cubicBezTo>
                  <a:cubicBezTo>
                    <a:pt x="330982" y="351315"/>
                    <a:pt x="323507" y="358691"/>
                    <a:pt x="323507" y="367933"/>
                  </a:cubicBezTo>
                  <a:lnTo>
                    <a:pt x="323507" y="415566"/>
                  </a:lnTo>
                  <a:lnTo>
                    <a:pt x="293071" y="415566"/>
                  </a:lnTo>
                  <a:lnTo>
                    <a:pt x="293071" y="346693"/>
                  </a:lnTo>
                  <a:cubicBezTo>
                    <a:pt x="293071" y="337540"/>
                    <a:pt x="285595" y="330164"/>
                    <a:pt x="276340" y="330164"/>
                  </a:cubicBezTo>
                  <a:cubicBezTo>
                    <a:pt x="267173" y="330164"/>
                    <a:pt x="259698" y="337540"/>
                    <a:pt x="259698" y="346693"/>
                  </a:cubicBezTo>
                  <a:lnTo>
                    <a:pt x="259698" y="393616"/>
                  </a:lnTo>
                  <a:lnTo>
                    <a:pt x="229350" y="393616"/>
                  </a:lnTo>
                  <a:lnTo>
                    <a:pt x="229350" y="219790"/>
                  </a:lnTo>
                  <a:cubicBezTo>
                    <a:pt x="229350" y="210636"/>
                    <a:pt x="221875" y="203171"/>
                    <a:pt x="212619" y="203171"/>
                  </a:cubicBezTo>
                  <a:close/>
                  <a:moveTo>
                    <a:pt x="212619" y="172956"/>
                  </a:moveTo>
                  <a:cubicBezTo>
                    <a:pt x="238606" y="172956"/>
                    <a:pt x="259698" y="193929"/>
                    <a:pt x="259698" y="219790"/>
                  </a:cubicBezTo>
                  <a:lnTo>
                    <a:pt x="259698" y="302970"/>
                  </a:lnTo>
                  <a:cubicBezTo>
                    <a:pt x="265037" y="300926"/>
                    <a:pt x="270644" y="299860"/>
                    <a:pt x="276429" y="299860"/>
                  </a:cubicBezTo>
                  <a:cubicBezTo>
                    <a:pt x="294495" y="299860"/>
                    <a:pt x="310870" y="310257"/>
                    <a:pt x="318701" y="326165"/>
                  </a:cubicBezTo>
                  <a:cubicBezTo>
                    <a:pt x="325376" y="322788"/>
                    <a:pt x="332673" y="321011"/>
                    <a:pt x="340238" y="321011"/>
                  </a:cubicBezTo>
                  <a:cubicBezTo>
                    <a:pt x="358304" y="321011"/>
                    <a:pt x="374679" y="331408"/>
                    <a:pt x="382510" y="347404"/>
                  </a:cubicBezTo>
                  <a:cubicBezTo>
                    <a:pt x="389096" y="343939"/>
                    <a:pt x="396482" y="342161"/>
                    <a:pt x="403958" y="342161"/>
                  </a:cubicBezTo>
                  <a:cubicBezTo>
                    <a:pt x="429944" y="342161"/>
                    <a:pt x="451125" y="363223"/>
                    <a:pt x="451125" y="389084"/>
                  </a:cubicBezTo>
                  <a:lnTo>
                    <a:pt x="451125" y="463111"/>
                  </a:lnTo>
                  <a:cubicBezTo>
                    <a:pt x="451125" y="540959"/>
                    <a:pt x="387405" y="604678"/>
                    <a:pt x="309179" y="605211"/>
                  </a:cubicBezTo>
                  <a:cubicBezTo>
                    <a:pt x="304907" y="605656"/>
                    <a:pt x="294939" y="606722"/>
                    <a:pt x="281857" y="606722"/>
                  </a:cubicBezTo>
                  <a:cubicBezTo>
                    <a:pt x="241810" y="606722"/>
                    <a:pt x="184586" y="597302"/>
                    <a:pt x="139644" y="552601"/>
                  </a:cubicBezTo>
                  <a:lnTo>
                    <a:pt x="32049" y="445604"/>
                  </a:lnTo>
                  <a:cubicBezTo>
                    <a:pt x="22171" y="435739"/>
                    <a:pt x="16653" y="422587"/>
                    <a:pt x="16653" y="408635"/>
                  </a:cubicBezTo>
                  <a:cubicBezTo>
                    <a:pt x="16653" y="394682"/>
                    <a:pt x="22171" y="381619"/>
                    <a:pt x="32049" y="371754"/>
                  </a:cubicBezTo>
                  <a:cubicBezTo>
                    <a:pt x="41927" y="361979"/>
                    <a:pt x="55099" y="356558"/>
                    <a:pt x="69071" y="356558"/>
                  </a:cubicBezTo>
                  <a:cubicBezTo>
                    <a:pt x="83043" y="356558"/>
                    <a:pt x="96214" y="361979"/>
                    <a:pt x="106093" y="371754"/>
                  </a:cubicBezTo>
                  <a:lnTo>
                    <a:pt x="165541" y="430852"/>
                  </a:lnTo>
                  <a:lnTo>
                    <a:pt x="165541" y="219790"/>
                  </a:lnTo>
                  <a:cubicBezTo>
                    <a:pt x="165541" y="193929"/>
                    <a:pt x="186633" y="172956"/>
                    <a:pt x="212619" y="172956"/>
                  </a:cubicBezTo>
                  <a:close/>
                  <a:moveTo>
                    <a:pt x="212579" y="121302"/>
                  </a:moveTo>
                  <a:cubicBezTo>
                    <a:pt x="262952" y="121302"/>
                    <a:pt x="303714" y="162098"/>
                    <a:pt x="303714" y="212315"/>
                  </a:cubicBezTo>
                  <a:cubicBezTo>
                    <a:pt x="303714" y="239245"/>
                    <a:pt x="291788" y="263154"/>
                    <a:pt x="273187" y="279863"/>
                  </a:cubicBezTo>
                  <a:lnTo>
                    <a:pt x="273187" y="213559"/>
                  </a:lnTo>
                  <a:cubicBezTo>
                    <a:pt x="273187" y="213115"/>
                    <a:pt x="273365" y="212759"/>
                    <a:pt x="273365" y="212315"/>
                  </a:cubicBezTo>
                  <a:cubicBezTo>
                    <a:pt x="273365" y="178896"/>
                    <a:pt x="246042" y="151699"/>
                    <a:pt x="212579" y="151699"/>
                  </a:cubicBezTo>
                  <a:cubicBezTo>
                    <a:pt x="179115" y="151699"/>
                    <a:pt x="151792" y="178896"/>
                    <a:pt x="151792" y="212315"/>
                  </a:cubicBezTo>
                  <a:lnTo>
                    <a:pt x="151792" y="279774"/>
                  </a:lnTo>
                  <a:cubicBezTo>
                    <a:pt x="133280" y="263065"/>
                    <a:pt x="121443" y="239156"/>
                    <a:pt x="121443" y="212315"/>
                  </a:cubicBezTo>
                  <a:cubicBezTo>
                    <a:pt x="121443" y="162098"/>
                    <a:pt x="162205" y="121302"/>
                    <a:pt x="212579" y="121302"/>
                  </a:cubicBezTo>
                  <a:close/>
                  <a:moveTo>
                    <a:pt x="212614" y="60686"/>
                  </a:moveTo>
                  <a:cubicBezTo>
                    <a:pt x="296543" y="60686"/>
                    <a:pt x="364541" y="128591"/>
                    <a:pt x="364541" y="212317"/>
                  </a:cubicBezTo>
                  <a:cubicBezTo>
                    <a:pt x="364541" y="241203"/>
                    <a:pt x="355997" y="267956"/>
                    <a:pt x="342023" y="290888"/>
                  </a:cubicBezTo>
                  <a:cubicBezTo>
                    <a:pt x="341400" y="290888"/>
                    <a:pt x="340777" y="290710"/>
                    <a:pt x="340243" y="290710"/>
                  </a:cubicBezTo>
                  <a:cubicBezTo>
                    <a:pt x="336861" y="290710"/>
                    <a:pt x="333568" y="290977"/>
                    <a:pt x="330275" y="291332"/>
                  </a:cubicBezTo>
                  <a:cubicBezTo>
                    <a:pt x="325380" y="286621"/>
                    <a:pt x="319684" y="282800"/>
                    <a:pt x="313721" y="279511"/>
                  </a:cubicBezTo>
                  <a:cubicBezTo>
                    <a:pt x="326537" y="260313"/>
                    <a:pt x="334102" y="237204"/>
                    <a:pt x="334102" y="212317"/>
                  </a:cubicBezTo>
                  <a:cubicBezTo>
                    <a:pt x="334102" y="145390"/>
                    <a:pt x="279633" y="90994"/>
                    <a:pt x="212614" y="90994"/>
                  </a:cubicBezTo>
                  <a:cubicBezTo>
                    <a:pt x="145595" y="90994"/>
                    <a:pt x="91125" y="145390"/>
                    <a:pt x="91125" y="212317"/>
                  </a:cubicBezTo>
                  <a:cubicBezTo>
                    <a:pt x="91125" y="249736"/>
                    <a:pt x="108480" y="282800"/>
                    <a:pt x="135092" y="305020"/>
                  </a:cubicBezTo>
                  <a:lnTo>
                    <a:pt x="135092" y="342172"/>
                  </a:lnTo>
                  <a:cubicBezTo>
                    <a:pt x="90769" y="315685"/>
                    <a:pt x="60686" y="267690"/>
                    <a:pt x="60686" y="212317"/>
                  </a:cubicBezTo>
                  <a:cubicBezTo>
                    <a:pt x="60686" y="128591"/>
                    <a:pt x="128773" y="60686"/>
                    <a:pt x="212614" y="60686"/>
                  </a:cubicBezTo>
                  <a:close/>
                  <a:moveTo>
                    <a:pt x="212605" y="0"/>
                  </a:moveTo>
                  <a:cubicBezTo>
                    <a:pt x="330076" y="0"/>
                    <a:pt x="425298" y="95103"/>
                    <a:pt x="425298" y="212337"/>
                  </a:cubicBezTo>
                  <a:cubicBezTo>
                    <a:pt x="425298" y="248423"/>
                    <a:pt x="416221" y="282376"/>
                    <a:pt x="400291" y="312151"/>
                  </a:cubicBezTo>
                  <a:cubicBezTo>
                    <a:pt x="398244" y="312240"/>
                    <a:pt x="396108" y="312240"/>
                    <a:pt x="394062" y="312507"/>
                  </a:cubicBezTo>
                  <a:cubicBezTo>
                    <a:pt x="387921" y="306641"/>
                    <a:pt x="380802" y="302108"/>
                    <a:pt x="373148" y="298463"/>
                  </a:cubicBezTo>
                  <a:cubicBezTo>
                    <a:pt x="387031" y="272777"/>
                    <a:pt x="394863" y="243535"/>
                    <a:pt x="394863" y="212337"/>
                  </a:cubicBezTo>
                  <a:cubicBezTo>
                    <a:pt x="394863" y="111990"/>
                    <a:pt x="313078" y="30309"/>
                    <a:pt x="212605" y="30309"/>
                  </a:cubicBezTo>
                  <a:cubicBezTo>
                    <a:pt x="112131" y="30309"/>
                    <a:pt x="30347" y="111990"/>
                    <a:pt x="30347" y="212337"/>
                  </a:cubicBezTo>
                  <a:cubicBezTo>
                    <a:pt x="30347" y="255534"/>
                    <a:pt x="45564" y="295175"/>
                    <a:pt x="70749" y="326372"/>
                  </a:cubicBezTo>
                  <a:cubicBezTo>
                    <a:pt x="70215" y="326372"/>
                    <a:pt x="69592" y="326194"/>
                    <a:pt x="69059" y="326194"/>
                  </a:cubicBezTo>
                  <a:cubicBezTo>
                    <a:pt x="58023" y="326194"/>
                    <a:pt x="47255" y="328416"/>
                    <a:pt x="37377" y="332505"/>
                  </a:cubicBezTo>
                  <a:cubicBezTo>
                    <a:pt x="13794" y="298286"/>
                    <a:pt x="0" y="256956"/>
                    <a:pt x="0" y="212337"/>
                  </a:cubicBezTo>
                  <a:cubicBezTo>
                    <a:pt x="0" y="95103"/>
                    <a:pt x="95222" y="0"/>
                    <a:pt x="21260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6" name="wifi_159076"/>
          <p:cNvSpPr>
            <a:spLocks noChangeAspect="1"/>
          </p:cNvSpPr>
          <p:nvPr/>
        </p:nvSpPr>
        <p:spPr bwMode="auto">
          <a:xfrm>
            <a:off x="818584" y="2779591"/>
            <a:ext cx="609685" cy="460618"/>
          </a:xfrm>
          <a:custGeom>
            <a:avLst/>
            <a:gdLst>
              <a:gd name="connsiteX0" fmla="*/ 303696 w 607675"/>
              <a:gd name="connsiteY0" fmla="*/ 372374 h 459100"/>
              <a:gd name="connsiteX1" fmla="*/ 347129 w 607675"/>
              <a:gd name="connsiteY1" fmla="*/ 415737 h 459100"/>
              <a:gd name="connsiteX2" fmla="*/ 303696 w 607675"/>
              <a:gd name="connsiteY2" fmla="*/ 459100 h 459100"/>
              <a:gd name="connsiteX3" fmla="*/ 260263 w 607675"/>
              <a:gd name="connsiteY3" fmla="*/ 415737 h 459100"/>
              <a:gd name="connsiteX4" fmla="*/ 303696 w 607675"/>
              <a:gd name="connsiteY4" fmla="*/ 372374 h 459100"/>
              <a:gd name="connsiteX5" fmla="*/ 303661 w 607675"/>
              <a:gd name="connsiteY5" fmla="*/ 250366 h 459100"/>
              <a:gd name="connsiteX6" fmla="*/ 420639 w 607675"/>
              <a:gd name="connsiteY6" fmla="*/ 298893 h 459100"/>
              <a:gd name="connsiteX7" fmla="*/ 420639 w 607675"/>
              <a:gd name="connsiteY7" fmla="*/ 344750 h 459100"/>
              <a:gd name="connsiteX8" fmla="*/ 397686 w 607675"/>
              <a:gd name="connsiteY8" fmla="*/ 354234 h 459100"/>
              <a:gd name="connsiteX9" fmla="*/ 374733 w 607675"/>
              <a:gd name="connsiteY9" fmla="*/ 344658 h 459100"/>
              <a:gd name="connsiteX10" fmla="*/ 303661 w 607675"/>
              <a:gd name="connsiteY10" fmla="*/ 315284 h 459100"/>
              <a:gd name="connsiteX11" fmla="*/ 232589 w 607675"/>
              <a:gd name="connsiteY11" fmla="*/ 344658 h 459100"/>
              <a:gd name="connsiteX12" fmla="*/ 186683 w 607675"/>
              <a:gd name="connsiteY12" fmla="*/ 344658 h 459100"/>
              <a:gd name="connsiteX13" fmla="*/ 186683 w 607675"/>
              <a:gd name="connsiteY13" fmla="*/ 298709 h 459100"/>
              <a:gd name="connsiteX14" fmla="*/ 303661 w 607675"/>
              <a:gd name="connsiteY14" fmla="*/ 250366 h 459100"/>
              <a:gd name="connsiteX15" fmla="*/ 303697 w 607675"/>
              <a:gd name="connsiteY15" fmla="*/ 126320 h 459100"/>
              <a:gd name="connsiteX16" fmla="*/ 508726 w 607675"/>
              <a:gd name="connsiteY16" fmla="*/ 211021 h 459100"/>
              <a:gd name="connsiteX17" fmla="*/ 508726 w 607675"/>
              <a:gd name="connsiteY17" fmla="*/ 256950 h 459100"/>
              <a:gd name="connsiteX18" fmla="*/ 485771 w 607675"/>
              <a:gd name="connsiteY18" fmla="*/ 266523 h 459100"/>
              <a:gd name="connsiteX19" fmla="*/ 462724 w 607675"/>
              <a:gd name="connsiteY19" fmla="*/ 256950 h 459100"/>
              <a:gd name="connsiteX20" fmla="*/ 144670 w 607675"/>
              <a:gd name="connsiteY20" fmla="*/ 256950 h 459100"/>
              <a:gd name="connsiteX21" fmla="*/ 98668 w 607675"/>
              <a:gd name="connsiteY21" fmla="*/ 256950 h 459100"/>
              <a:gd name="connsiteX22" fmla="*/ 98668 w 607675"/>
              <a:gd name="connsiteY22" fmla="*/ 211021 h 459100"/>
              <a:gd name="connsiteX23" fmla="*/ 303697 w 607675"/>
              <a:gd name="connsiteY23" fmla="*/ 126320 h 459100"/>
              <a:gd name="connsiteX24" fmla="*/ 303791 w 607675"/>
              <a:gd name="connsiteY24" fmla="*/ 0 h 459100"/>
              <a:gd name="connsiteX25" fmla="*/ 598204 w 607675"/>
              <a:gd name="connsiteY25" fmla="*/ 121809 h 459100"/>
              <a:gd name="connsiteX26" fmla="*/ 598204 w 607675"/>
              <a:gd name="connsiteY26" fmla="*/ 167659 h 459100"/>
              <a:gd name="connsiteX27" fmla="*/ 575067 w 607675"/>
              <a:gd name="connsiteY27" fmla="*/ 177235 h 459100"/>
              <a:gd name="connsiteX28" fmla="*/ 552115 w 607675"/>
              <a:gd name="connsiteY28" fmla="*/ 167659 h 459100"/>
              <a:gd name="connsiteX29" fmla="*/ 55467 w 607675"/>
              <a:gd name="connsiteY29" fmla="*/ 167659 h 459100"/>
              <a:gd name="connsiteX30" fmla="*/ 9471 w 607675"/>
              <a:gd name="connsiteY30" fmla="*/ 167659 h 459100"/>
              <a:gd name="connsiteX31" fmla="*/ 9471 w 607675"/>
              <a:gd name="connsiteY31" fmla="*/ 121809 h 459100"/>
              <a:gd name="connsiteX32" fmla="*/ 303791 w 607675"/>
              <a:gd name="connsiteY32" fmla="*/ 0 h 45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07675" h="459100">
                <a:moveTo>
                  <a:pt x="303696" y="372374"/>
                </a:moveTo>
                <a:cubicBezTo>
                  <a:pt x="327683" y="372374"/>
                  <a:pt x="347129" y="391788"/>
                  <a:pt x="347129" y="415737"/>
                </a:cubicBezTo>
                <a:cubicBezTo>
                  <a:pt x="347129" y="439686"/>
                  <a:pt x="327683" y="459100"/>
                  <a:pt x="303696" y="459100"/>
                </a:cubicBezTo>
                <a:cubicBezTo>
                  <a:pt x="279709" y="459100"/>
                  <a:pt x="260263" y="439686"/>
                  <a:pt x="260263" y="415737"/>
                </a:cubicBezTo>
                <a:cubicBezTo>
                  <a:pt x="260263" y="391788"/>
                  <a:pt x="279709" y="372374"/>
                  <a:pt x="303696" y="372374"/>
                </a:cubicBezTo>
                <a:close/>
                <a:moveTo>
                  <a:pt x="303661" y="250366"/>
                </a:moveTo>
                <a:cubicBezTo>
                  <a:pt x="347908" y="250366"/>
                  <a:pt x="389482" y="267585"/>
                  <a:pt x="420639" y="298893"/>
                </a:cubicBezTo>
                <a:cubicBezTo>
                  <a:pt x="433360" y="311508"/>
                  <a:pt x="433360" y="332135"/>
                  <a:pt x="420639" y="344750"/>
                </a:cubicBezTo>
                <a:cubicBezTo>
                  <a:pt x="414371" y="351011"/>
                  <a:pt x="406074" y="354234"/>
                  <a:pt x="397686" y="354234"/>
                </a:cubicBezTo>
                <a:cubicBezTo>
                  <a:pt x="389297" y="354234"/>
                  <a:pt x="381093" y="351011"/>
                  <a:pt x="374733" y="344658"/>
                </a:cubicBezTo>
                <a:cubicBezTo>
                  <a:pt x="355743" y="325781"/>
                  <a:pt x="330486" y="315284"/>
                  <a:pt x="303661" y="315284"/>
                </a:cubicBezTo>
                <a:cubicBezTo>
                  <a:pt x="276836" y="315284"/>
                  <a:pt x="251579" y="325781"/>
                  <a:pt x="232589" y="344658"/>
                </a:cubicBezTo>
                <a:cubicBezTo>
                  <a:pt x="219960" y="357273"/>
                  <a:pt x="199312" y="357273"/>
                  <a:pt x="186683" y="344658"/>
                </a:cubicBezTo>
                <a:cubicBezTo>
                  <a:pt x="173962" y="332043"/>
                  <a:pt x="173962" y="311416"/>
                  <a:pt x="186683" y="298709"/>
                </a:cubicBezTo>
                <a:cubicBezTo>
                  <a:pt x="217840" y="267585"/>
                  <a:pt x="259414" y="250366"/>
                  <a:pt x="303661" y="250366"/>
                </a:cubicBezTo>
                <a:close/>
                <a:moveTo>
                  <a:pt x="303697" y="126320"/>
                </a:moveTo>
                <a:cubicBezTo>
                  <a:pt x="377933" y="126320"/>
                  <a:pt x="452168" y="154554"/>
                  <a:pt x="508726" y="211021"/>
                </a:cubicBezTo>
                <a:cubicBezTo>
                  <a:pt x="521356" y="223631"/>
                  <a:pt x="521356" y="244248"/>
                  <a:pt x="508726" y="256950"/>
                </a:cubicBezTo>
                <a:cubicBezTo>
                  <a:pt x="502365" y="263301"/>
                  <a:pt x="493976" y="266523"/>
                  <a:pt x="485771" y="266523"/>
                </a:cubicBezTo>
                <a:cubicBezTo>
                  <a:pt x="477382" y="266523"/>
                  <a:pt x="469177" y="263301"/>
                  <a:pt x="462724" y="256950"/>
                </a:cubicBezTo>
                <a:cubicBezTo>
                  <a:pt x="374959" y="169418"/>
                  <a:pt x="232435" y="169418"/>
                  <a:pt x="144670" y="256950"/>
                </a:cubicBezTo>
                <a:cubicBezTo>
                  <a:pt x="131948" y="269560"/>
                  <a:pt x="111298" y="269560"/>
                  <a:pt x="98668" y="256950"/>
                </a:cubicBezTo>
                <a:cubicBezTo>
                  <a:pt x="86038" y="244248"/>
                  <a:pt x="86038" y="223631"/>
                  <a:pt x="98668" y="211021"/>
                </a:cubicBezTo>
                <a:cubicBezTo>
                  <a:pt x="155226" y="154554"/>
                  <a:pt x="229462" y="126320"/>
                  <a:pt x="303697" y="126320"/>
                </a:cubicBezTo>
                <a:close/>
                <a:moveTo>
                  <a:pt x="303791" y="0"/>
                </a:moveTo>
                <a:cubicBezTo>
                  <a:pt x="415049" y="0"/>
                  <a:pt x="519485" y="43181"/>
                  <a:pt x="598204" y="121809"/>
                </a:cubicBezTo>
                <a:cubicBezTo>
                  <a:pt x="610832" y="134422"/>
                  <a:pt x="610832" y="155046"/>
                  <a:pt x="598204" y="167659"/>
                </a:cubicBezTo>
                <a:cubicBezTo>
                  <a:pt x="591659" y="174104"/>
                  <a:pt x="583271" y="177235"/>
                  <a:pt x="575067" y="177235"/>
                </a:cubicBezTo>
                <a:cubicBezTo>
                  <a:pt x="566679" y="177235"/>
                  <a:pt x="558476" y="174104"/>
                  <a:pt x="552115" y="167659"/>
                </a:cubicBezTo>
                <a:cubicBezTo>
                  <a:pt x="415049" y="30935"/>
                  <a:pt x="192350" y="30935"/>
                  <a:pt x="55467" y="167659"/>
                </a:cubicBezTo>
                <a:cubicBezTo>
                  <a:pt x="42747" y="180365"/>
                  <a:pt x="22099" y="180365"/>
                  <a:pt x="9471" y="167659"/>
                </a:cubicBezTo>
                <a:cubicBezTo>
                  <a:pt x="-3157" y="155046"/>
                  <a:pt x="-3157" y="134422"/>
                  <a:pt x="9471" y="121809"/>
                </a:cubicBezTo>
                <a:cubicBezTo>
                  <a:pt x="88098" y="43181"/>
                  <a:pt x="192626" y="0"/>
                  <a:pt x="30379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7109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gallery dir="l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8CFC4778-A223-4C03-BAA4-C3EC61172E02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RESENTATION_TITLE" val="2017扁平设计互联网PPT模板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wQUAAIACAC3tvNKoLhfFWUEAAAEEQAAHQAAAHVuaXZlcnNhbC9jb21tb25fbWVzc2FnZXMubG5nrVhtb9s2EP5eoP+BEFBgA7a0HdCiGBIHtMTYRGTJleg42TAIjMTYRCgx1Yvb7NN+zX7YfsmOlJ3EfYGkJIBtmJTvuePdPXdHHx5/yRXaiLKSujhy3h68cZAoUp3JYnXkLNjJrx8cVNW8yLjShThyCu2g49HLF4eKF6uGrwR8f/kCocNcVBUsq5FZ3a+RzI6c+Thxw9kcBxeJH07CZEwnzsjV+Q0vbpGvV/qn395/+PL23fufD19v5frAxDPs+/tAyCK9e9MDKGBR6CeARvwkIOfMGZnPYXLhgvk0IM5o+2WY9DwiZ87IfHbKLaKIBCyJfeqRhMZJEDLrC58w4jmjC92gNd8IVGu0keIzqtcC4ljLUqBKycw+SDVsFI3oUuaFM0yDJCIxi6jLaBg4o1iX5e0vFpY39VqXoK5Cmaz4pRKZ1QkZY5/flKIC1byGjELwqtcSfqlzLouDTtURXtJgkrAw9OOEBN5uxxmRIkNeyY2agSgRjkkEACWvRPkI2cRmmRVHWKlhCFM6mfrwZsaEqVytFbzroXbMCcRgLoouKcgREkF2xfEyjDzjNFCFOLrhVfVZl9lefjwMVBcwDdwQUtBlD8CZwdgBQ4wl1I2yFGndBTYjcYwnJBmH55DIwLtwiER4CnQ7HSJxQWKgCIm7ZAJ8RifYJLyh2C7/d/xKuUlndYt4moKccd9G6qaCHeNSYIFlWnUwTE1MPi4gbBT7P6BxiwretauV3Aiwo8xE2akIKotLPJNFHxf0j+QEU594CaSVFy4TZkue0ZjzW1ToGvFsw4tUoEuR8gZy/RaeZTKzz0ycrf5Pjfwb8XpbVV5tC1LgkfNXQ+3Zq2HfMaupwKa6FvlN3aXaOGxr/mOsMDn9QxP6HP1x+mOXBDii4fNEppJ5o9qq++T43Fk2NEadRjzRU/2j9dyWxG1tHVMoWGOp+0sQ6Kamf0ADVP2laHACiuZtiYYaTourATqDcAsQaPRYjDNw1Z4JZ+DCAfJLMo4pg9loKS4rWXeOHZaNbYC+H9oU5jwlanFPxktxpWHCUYJv2ukDupCNdGdAHww3e62CUeaDyQEArtrkAUglc7A/64G5mJGdB9oCv3eSpW5UZsmr5LUt8uDbJhffjk1Xpc7truLVLnnbJnP8FCvaw0Wt0vmA9n/Hv97xeUC/x0cpJjhyp4mLA5eYQd9wVfUUAgoYV/gsTnw8NuLAhZzX6Rqa6ZVuiqwnUDure+QEA9j2zLHgZbr+759/e2J8ZUm7i7a7vw8CAWKbKkjuwP4MdC2qv7pAGB7vy9lFH6nt3WYnFzZwi+hkM6OQhM9yheBtZ8l1DlsH3Xohx7cxw4xhdzoDGsQ263VTwuQ2BGGGo1MoZXYId0YzXl5DHWRaq0Eo1tMm/+ph2u9vl02tevn8XvZpncQcmNF5gj3PXrWBe0qm123LzOBCkW7v3Aru3H3B3CkOoMx+hScyWQ8EtJ1pV4SA5+36nuWbbxvV3aqy/1ccvn7w98X/UEsDBBQAAgAIALe280pDyDz5hQQAAAwWAAAnAAAAdW5pdmVyc2FsL2ZsYXNoX3B1Ymxpc2hpbmdfc2V0dGluZ3MueG1s5Vhfc9o4EH/nU2h808dikiZpkjFkSGImTPl34Ls0TxlhC6yLLLmWDKVP92nug/WTdIWCA4Ukcu6S6cwNw4Cl3d+uVrurn+WdfU0YmpFMUsHrzl615iDCQxFRPq07fwSt98cOkgrzCDPBSd3hwkFnjYqX5mNGZTwiSoGoRADD5Wmq6k6sVHrquvP5vEplmulZwXIF+LIaisRNMyIJVyRzU4YX8KMWKZHOPYIFAHwTwe/VGpUKQp5B6oooZwTRCDznVC8KsxbDMnZcIzbG4d00EzmPLgQTGcqm47rz23FTf1YyBuqSJoTrmMgGDOphdYqjiGovMBvRbwTFhE5jcHevduCgOY1UXHc+1PY1Dsi72zhLdLN4rHEuBESBq3sDCVE4wgqbR2NRka9KrgbMULTgOKFhADNIR6DuXAa3o0770r/t9QN/dHsVdDvGhxJKgf85KKEUtIOObyU/GPojvxf4w9vzdr+kxkus+N1mu1NS59o/H7WDspZ6zW5ZlcFVv2enc9HvDpq9m1KuXd0M/GGn3ft0G/T7naA9eNCCbNxIJs/dzDYPslLkWUiKZPNUnCdjjimDCv8pBSVR0CMYzqYkEC0KJTDBTBIH/ZWS6e85ZlQtdFlAK7kjJG3KlIRqqFO+7qgsJ84DnAEEx6AOioI6PCnq6ePxxtJdY/1hWTu99IoOM4iFEm/s/V7tsHD/5OBp9x9x1IMOl2K+6Ijpm3t/eFR4v3/0TPR3uelhpXAYQ9eDDVn65rnrQyuxieAbeaWf0ViwqFgRScYk6uGErHXz0R3lLZDcc9AEKoDBWpsZxcxBVMHaw0JZ5mOpqFqeGq11SQRYcLwR1B1txSKMcSY30r0Iu+7YYcPnEbrM8ByOJBMNM/yY+IBwG7ErCD3T4SeZjbifYVlCEjUZsxHu4uyOZCgQgkmrxa1yF7X5RFi5k0Ch2ghek7GkitiInlMr09ciZxFaiBwxekeQEgi8zxP4FxO0fiajSSaS5SjwBoUko5AqM0rmJDqzMXQDJpIcNHVtMKKMhS85/YbGZCIywCV4BvkD41Qa/Gop4BRL+QCKVz6+Mydzu3fpf36nF4ijGeZhSXCoVJKk6lXw8QJxoVZ6EI4Q55CeelMiGi3nbNZWffk2SJrkzGzzf70Za9CvuCWvY6XMxjzrgbXZGM+WhaiLawkNJUhhSwwmTITQ5ynPiS1giDkSnC0QDoHISF3WMypyCSOmgA20fLmHRh9RvnyawpkEFrOIZFaQtb39DweHRx+PT06r7ve//3n/pNI9xRswrM0ZjnfxKP9+RutRFm6t93KLW4zcWnMH+bXW/ZmdWytucfRnNJ9g6s9oPsHXt3RbIkt0I4i2UmH3+9s9W9smNJ6ridZu3rXkh78i7eoDHrfqA8toWLGXof+nFSAE1qpf2Jnt9W2k+p9spIaGwQzW2IuVC3DiTU0HhzOP0QSYVvRm/esNKvRNauVfvaOYQnudWnnRLv3y7eX/EjHzVNzSbFzLFNcFm5eHeiahnCYQR81PihvHxuFBzXN3T1UqgLZ5g9uo/ABQSwMEFAACAAgAt7bzSpQwfma4AgAAVAoAACEAAAB1bml2ZXJzYWwvZmxhc2hfc2tpbl9zZXR0aW5ncy54bWyVVm1v2jAQ/r5fgdh30r3SSSlSS5lUia3VWvHdSY7EwrEj26Hj38/n2MSBhDBOlfBzz+M7351NY7WjfPFhMolTwYR8Ba0pzxUiHpvQ7G6a1FoLPksF18D1jAtZEjZdfPxpP3FkmWMqsQd5rWZLUmjDzO3nGomL8W2ONiRIRVkRfliLXMwSku5yKWqejaZWHCqQjPKdYd78mC9XgwEYVfpJQ9nJaXWLdp2kkqAUYErfV2ijKkYSYD7Sjf1cqWlDXT79iWxPFdVWdv8JbUhWkRy6Rb69Rxvmc7N7tytztMsCDX+1oX75jDZIZeQAsrv541e0QYWo6up/ZqSSIseCdjWXm3jUMEEyc/0wqxu0UQEeCAONdsGVx571MSC5r+G9j/G6SsFesK4nDwI2PWGw0LKGOPKrxqcK8f5ca3M/YLElTBlCCLWkF5P0C6mV36aLtbw/8E55FpAc0DI2gtUlLJt8A2IXb/nL5YN9KsL8jliQoIS9A4MMW7Bl/jZlPWMGYMt8ZTSDZ84OZ/RTT6PxLX4grpmXq2+8wIlZ+nr5lfdipDVeXBWEdoDnlCKDhcJ03mgJ2LU4sliTUnSWU8zJnuZEU8F/IS852MOoODpxuEnrn6tYU82gb9xsjuaRDvtl1+PT2PwmtGdr1hNtnvC7KdGapEVpfpPUdOJ0d1MbZBr1S/CVNHyQT3wrAhHGHtKURO5AvgnB1JUKLjRcnZJobtYQPY6CGsRRf5Fjt0lf9XldJiBXpmkUlG9BF2yIBc0LZv70hsI7ZCeKAW8j1YXZjxN6HMsAcDMARKbFcQKaVeMqa6Ypgz0w7w4Qe+ih08XKjOnQxN3rNWx1OHMOORnK4B61M+meinZWwn26jh7BxqTVr2g843OvSaLswTo33z/CbcqdZ9m/Zjh9YfQGcNPU2dn4zytoQPxv8h9QSwMEFAACAAgAt7bzShkEC21YBAAAHRUAACYAAAB1bml2ZXJzYWwvaHRtbF9wdWJsaXNoaW5nX3NldHRpbmdzLnhtbN1Y3U7jOBS+5ymsrOZyGsoAAygFFQiimv5tm12GK+QmbuPFsbO2007nap9mH2yfZI9rGugUqIOGrrRCCOKc7zs/Puf4OMHZt4yhKZGKCt7w6rVdDxEei4TyScP7Lbr6eOQhpTFPMBOcNDwuPHR2uhPkxYhRlQ6J1iCqENBwdZLrhpdqnZ/4/mw2q1GVS/NWsEIDv6rFIvNzSRThmkg/Z3gOf/Q8J8p7YHAggN9M8AfY6c4OQoFl6oikYATRBCzn1DiF2bXOmOdbqRGO7ydSFDy5EExIJCejhvfLUdP8LGUs0yXNCDchUaewaJb1CU4SaozAbEi/E5QSOknB2vruvodmNNFpw/u0u2d4QN5f51mwW9+x4bkQEASuHxRkROMEa2wfrUZNvmm1XLBLyZzjjMYRvEEmAA3vMrobtluX4V23F4XDu+uo07Y2VABF4deoAihqRe3QSb4/CIdhNwoHd+etXkXEW7SEnWarXRFzE54PW1FVTd1mpyqkf93rumEuep1+s3tbybTr2344aLe6X+6iXq8dtfqPKMjGlWQK/NVsCyArRSFjUiZboNMiG3FMGRT4DymoiIYWwbCckEhcUSiBMWaKeOiPnEx+LTCjem7KAjrJPSF5U+Uk1gOT8g1Py4J4j3SWEAyDOigL6uC4rKfPRyuu+1b7o1vPWhmUDaafCi22bH1996A0/3j/dfNfMDSABpdjPm+LydatPzgsrd873BD958wMsNY4TqHrwYYsbAv8p0tLsbHgK3llntFIsKT0aAwpzsCZpqSYeYhqcC4u32oTAn1FGSS/wdZrY67XvItTLNVKApeBND04Pg15gi4lnsEZY/2zyy+J9wl3EbuGYDITUCJdxEOJVQVJ1GTMRbiD5T2RKBKCKSfnltmIWnwsnMzJoPRcBG/ISFFNXETPqZPqG1GwBM1FgRi9J0gLBNYXGfyXEvT0lEVjKbLFKsNKI8VoQtCUkhlJzlwU3YKKrACkyXZGtNXwZ0G/oxEZCwm8BE8hf2CdKstfq0ScY6UeSfHSxg/2rG11L8OvH4yDOJliHlckh9ojWa7fhR/PERd6iYNwxLiA9DSbktBk8c7Ft9rbt0HRrGB2m3/2ZjyhfscteR8tVTZmowXOalM8XRSiKa4FNZQghS2xnPAihj5NeUFcCWPMkeBsjnAMo4kyZT2lolCwYgvYUqu3W2jxiPLF0wSuDKBRJkQ6Ue7W9z7tHxx+Pjo+qfn//PX3x1dBD0Nbn2Gjzk5tFy9O1BtQL87Vzri3a1ybsZ2Rz4yzztgf521n4NrUvQH5yuy9AfnKBL6GvRIyM40gWUuF529kD/PX+kAT+Gb8eX6SWkx82xmkenA/506VvfDPaR4ZhL87EUKonDqAm9puz0Wq98VFamBnkv6TecTJBDjDJrYnwynGaAazU7K1jrSFmttK9r9+j7C18ZOy/01x/+9bwP82Bvap/Nqx8nmjvHavfoTbgfXVT5qnO/8CUEsDBBQAAgAIALe280rVzFwmlQEAACAGAAAfAAAAdW5pdmVyc2FsL2h0bWxfc2tpbl9zZXR0aW5ncy5qc42Uy07DMBBF93xFZbaoKs8Cu4oWCYkFEt0hFm46TaM6Hst2AwXx72TcQmNnQvFs4puTO4/I/jzq1Utkonfb+wzPYf8U74MGpHm7hpNYVx16SbpwqpjDtChBFRpEglQ/n/7KX3uCMxY6mM42z2TrGn4C6c1CKtfEDWNhGc0xWsVob4z2ziX+iDrbdbXtqDHm2dp71P0MtQft+xptKQMjju/DajaYwFiBPYAuZAaR6TCsLnLveDmkaHIZlkbqzSPm2J/JbJVbXOt5V/7lxoCtf/hqCwxuhneTyE4Vzj94KNPEk2uKbtJYcA52ea8mFCys5AxUw3cQ1h9oZNxuKKGrwhX+hx6dUjRpI3NoTel6RBFjuvZqTXNI0eY8vPstcX5GERFKbsC2rMYXFBGIZm3+8QONxZwm0kLbM/9FFcp5ofNd6gEFy1GxZNs1vX2jofyxiI4QJkdoyZ2+khM1JzpO9OzhdUnmR+7TzjsrBZEBDQdWbDE+vUlo/0JTBlffDmAf9ALFST0KaVdgp4iqrv81rfRAsqOvb1BLAwQUAAIACAC3tvNKPTwv0cEAAADlAQAAGgAAAHVuaXZlcnNhbC9pMThuX3ByZXNldHMueG1snZGxCsIwEIb3PkW43cRupSR1E9wcdJaaphppLyWXWh/flIp0kYBDIP/xfT8kJ3evvmNP48k6VJDzLTCD2jUWbwrOp/2mAEahxqbuHBoF6IDtqkzavMCjN2QCsViBpOAewlAKMU0TtzT42ECuG0MsJq5dL+LpHYrZFMOiwuKW9i/7M4MqyxiT19F24YBVvMe0IIy8VjA7F43cYutA/AIakwBMqsFQAmh9AngMCcCPK0CK75vnpEcK8aNikGK1nip7A1BLAwQUAAIACAC3tvNKpkNlV2cAAABrAAAAHAAAAHVuaXZlcnNhbC9sb2NhbF9zZXR0aW5ncy54bWwNyjEOgzAMAMCdV1jeaRMWqERg69il9AEWsRCSYyMSVeX3zXbDjfMvCXz5zLtpQH9zCKyrxV23gJ/l2Q4IuZBGElMOqIYwT80otpK8uZQaMxxCF58Lp4rCL0p1bmaxc753vX/gfWr+UEsDBBQAAgAIAESUV0cjtE77+wIAALAIAAAUAAAAdW5pdmVyc2FsL3BsYXllci54bWytVd9P2zAQfi7S/ofI79gtHQOqBMSQ0B7GhNSx7a0yiZt4TeLMdgjlr9/Zzu+lbEh7aJWc7/vufPfdxb96zlLviUnFRR6gBZ4jj+WhiHgeB+jh6+3xObq6fHfkFyndM+nxKEBlzg2ApsiLmAolLzSA76lOAtQzYGBGXiG5kFzvgfsUuNtIJ0v07mgGLrkKUKJ1sSKkqirMFSDyWIm0NCQKhyIjhWSK5ZpJ4tJAXoNd6b+j4ZeJnOh9wVQPWei3B65JWo5nxQck1RILGZOT+XxBftx9XocJy+gxz5WmeciQB5Wc2VI+0nB3J6IyZcrYZr5Lcs20NklY28zXK744zz0lwwA5h03GlKIxUzjNY0QclkyA/W1KVVLzqAGt4VU7XvNav4153zRutnOkcy7Kx5SrBI76kM46CfTJMKqf2etaBT00Cro1TMiT7FfJJYvs67dWjPMFcgFbxdk8sapCOICnWxpqIfc3AAMV1R3EbdOwaxq2oJYDt9HXHQVqbrtlVJeSNaWa+U88YuILlZIaWVxqWTKfjIw1lgzBPnFXrpvUNcRPdJae/kNvjN+oNT/Va52xgP/RmE9A1NaE5xF7vuXgo1kGNdUMim1sWBcpNjG7nFT5mPV0PTC5HOumwEU8TWXMYAwjqinp7OQQlEmqwCUs5QjbOzgITnicpPDTkwzj04M0GZW7SYbewUFwKsLdBLQ1t2Uk4zqOxNQqyCcT68QPS6VFxl+sPAd7Rq+sDl8buebouuDtwdn8j1EcxGgGc4smVpd56u2r5vDezKlWnc+mcJaBWmEemC4L59XMQlmMfCK2pWWqb/o5NfuwBx3lPDUd01zfQe+iWvMX5lU8Ml+6xdLUJGFGMwH6cL7sMUA/YbsMwlvToYhbkTd1wJjYN/dvK9ps+bp1ruuHOuxDDZ84qxzGzdRHUEcsRZlHox7iovuIqBR22rVk1EvZFm60OAGRiiJA7+GhvvPF6UV35bPFRYO1ed27wC6XN6z0OuFOQaTWdXsRv94N8PgbUEsDBBQAAgAIALe280qrWAmoRAgAAH8gAAApAAAAdW5pdmVyc2FsL3NraW5fY3VzdG9taXphdGlvbl9zZXR0aW5ncy54bWy1Wutu47oR/t+nIFwcoAWK+CJfC68LWaITYR3Jx1KS3RaFwViMLUQSXYn2bg78o09zHuw8SYeUFEuO7UjZrbUJVsOZb4Zz48UZxs9eqG1jzgLvN8I9FtqUcy9cxaM/ITRcMp9Fs4jGlMf1A+XBC132zQifmKABNeYkdEnkamI0HjXQRH5Qv6f29T68tcftFuq1cQv3kY47GowNFH2gaDCmt5rasH4EkeBGdElDfhp1WC+MvhUwwphG3Ahd+n2kFLnzQ8UZXEfE9YAvHnXb4tlnWvd6Wzyo3ez0OnjfUhVF6SKtozf1xr7XG/TUJsKNdqeh7Mf9ltJSULPTaQ66+2av1VHgbTLoAkobD7qo3Wu3W/q+hVsgjVR1rLe0fU8ZNJsqaMP9gbafTMa9RgM1m02lre87XWUybiDgVgBDVfrCgYqujJXuXh2rzb6CJtpkPGnvsY67Wgf1W7jbaOzb47HSaByce5hd3l0HaunpZO58B/BkCE6Oityqn0iu4XIbRcDs0GDjE05RSAL6qbZizG01mr1GrzmopZkpszjjywwqUhMikAXKKA8yrEtSNi4tyZdCno4891Ptccs5C6+WLORg3lXIooD4tdGfk2xJ51JGku1oVEXuiSzpQV1PfsqKpbogg+G5JLRkwYaEL1O2YlePZPm8itg2dEuZuX7Z0Mj3wmfgbgx6Gr6oyPdibnAaFOzDffGUF9tAh4qpMK+LxVNK0ieP1M80NuSngtxB5fseORLdebHHpajaFM8l0Q1Z0WIA+qp4LsuEoKUYtZ543hfi9DsHdkUUfOsiu09eaFRUkjTIi1Jss91UzadNxFbC2UW59wP9Kucz6DfhSljYEE8pITFBobBUlFK3yfnrR4zp63EvGQagBYKbby4pSULOxgvNup2p5tfF1Lq2FmPjujbSkqpEoiz/0ur2vzc73b8O66lcSST7Vp1Oi1hIgnUa5bBMZ25NFwCIpwsTf3FqI/G7sqh150wNE9dG6X8qA8zm+L42Er/LiN7N59h0FvbU0PHCsBem5Ui/TLGD9droK9uiNdlRxBnaefQb4muKoD17EUWx77lyQLRsL9zSEvp061Y1zMUc287c0BzDMmsjm0XRy98kMtnyNSTPmsTI9WLy6FNXqoUUkeOivYB2uSND8I+vPeBkAfHCqzLa5+qDYV4vHMua2gts6hmlNsKhi/SICE3VgeaqjeeAERFYuT8mvpDZJxGQ6vuVQW6M65sp/DjCkBtvtfbhh3/AmhmGkMxoWEIQEgfPIets+8Ga68KHoBARtCFx/I1FbiFp8qErgW2YmgWpqTk5fEfAZNgQeC9cQurQJS+Bd4ttW73Gi7H1BXIcatOqKGR9hpL8XFHoK7ahhrBdQsxU741rVVSEKMOsQLIaXBKR7/4LIsslyAlv7jy2jYEiPAxlIqsxvqqsyca/3kEgDXV6ptoTYHC2fFt5OwqmRC4scyV0QRvSsC6y69c745+LiWpMsb6AdNOth4Uju6RQGpAXFDKOiLsj4ZKiR7okW6iEFxhzPVeOichLE/6z9X5DhKf955e0dZk6/vLLB0wqNLwTlsFGGZTBNmXD39Mu3JbO4IOGiFw/a0UZB3zYBFvDpjo3rJ8TotgLtn7SpX9GoF6Nqxqsd+34cX+VD9v/wRg7acFjAzra2GOVhDCsxGLJgcXTryRomBNQN0v6OTR8cSatBGBaKYbJ0A/A3IPnCobcg0erQTzgsW04sNl6oI/i9FFCWNZqErXT8RZnRJ/Ckfy1VB/pE4P9kk/JLtnIwNolw18myrmtUmFpcQxnCoabgLlKkgpQfS8QZ6hysHe3OHNFshoU5vPAtr4rq9v3nuWKAH7eBvTtPuwpYoGk+iTO8jpZlP7xg4YkU5wnemfVNhCvBVo6Vrn6/KGI2VidazcLTTU1LE4Uop798nJQHcInU8deTNWxQIAyCQhfrmEVfhLnvPJYyYlAxxMV8NLJ25REy/Uf//29PMyRPQkVpdS/V8WB4hddE7/i/ctknMb/LoHjqOOiqHwpKZgeqDJRawuHljIV7xiQnz/lxEKSVSlggbjhKqUaKiCNouo4qnZzC0Viy5pg2wi2ghVBbtX5Z+h7cqtfG92S6Bn6psOYXxVIOl6kJq9sw+GEu+V+2RAcxH94IRKTd4zZQtV1efSHEvW95XOy+rpwfklv+ZDPVlXwtBvVhOZ8BEldj1fHlGtb1rSgIyTvh36wO7nUvRIO9yk+gRbOC9czIY+YPxMXW29vcoFB3MNBGo94JE702VueI16zb2nsRk/Ej4EtTzpmnYENM7FXTCGLtGPuuagdN8eaEo757pkPq4KWzCbHXqQfS2naWN775u1+pb0xHA5Z6VDO8gPxmN+k3/kb/hzxmN8WK4oFp7o3QscjecnsLm5Mojy9TOSAh4ayR6U82VuRR1gwFXeycc6klFDkDJhLR3JhdLyApsUsaHmD62csHoave5dbIfP4Iqcdi+8cCgOH5K1fzt4h97hPz6e2nAcUYD768r1a/idfHRz7IqEi/rKhn2pwCCHLtWjzcQ2lGJ9qUm3yvcw5wU3WzUQzy4kKay5LBrKZy15eSS4ULbyakSyp9MtCw/obPw3rlwI0TGHPxy/cBo80wpACHrS4NIhFYp59nV2D3cvd6JHcmdE8AF8Ddgjno6wQcoRCXskt1WtWJW95BthYcs+nO+pnTDlKzj2XPTCMoTwuZ7fKp/SJ5/M7pZwsg1x1H1dB2uoOuZjHLA6cFZPnsZNyyUi1quPkMZaTP9GtsqXnMKETi1HWpUW+561KCIXMPaELeM95f1jPr7LQpN58uXpMA1HAO/s3Bv8DUEsDBBQAAgAIALi280oKyjzg5z8AACV2AAAXAAAAdW5pdmVyc2FsL3VuaXZlcnNhbC5wbmftvQdUU1n4LwqhiCACitKLMioqCkiTlqAo6CjFQQVFAUGKtKCRGpIQC0UpOiodIoOCjNJECDWJggaHEhCkBRKkBYQQQ0mAEHKDMyo6cf6u99596651dS1hccreX/l9bZ9vnxNja20pLiovysfHJ3740IHf+PgEhfj4ADEiwtwjtY63qNxf/JDfLPfzFTQrjnH/EPTcZ7WPj684QWzxHPdKvtUBh05B+PjW1i7/58eDH53n4wusPHxg3/EQJ2qfc6Gp5ynQEnCrMp9ExINt4et9Y7eNQDyOGr7JcV10BPySuuO55M0Dhw5py//hsnnTSZ8/HGJ/8TK3fXZdQEv3Guj3jv3F5XAnY+xjUkZBqUcfM3OWkhpKPZ/LntDT8enQKzQtKWTCCk9JUFMLUYtD26pUOHP4qk4nKHWSFQVazALruUTwC8uu+HG/CDlBzyYnYLDsMHWOlIQo/zXVNVo4PoEVP54QzWY484EyotVLC+MA5Iu8BOeuQM4LI0y85srLNPxUL0XMhY0iligIQQDg63m4P/Q9VKcioqr9zAaeXR44Dz2q/dUsaPDyWfhMtsrhq/qJwvPD1Wxna3y9tuuKMZAQhWiT/iwIKIZ6tfErErVwOD95SdEn4Ylm4TN1FBAntGTfSXh6hgt4WnC8fO/uFfP4m6kXTXkcU+//5fL4tk0svPqKcTp1ig6pf2AiOMyqMSYay6a+jbfG+5jOzsLoN52rHzd1Yhilj9sH12XhooAzWX25wNm8mkJNOHy0uMJ5sWvyTeBNWAxX1Mp9hHAlShe5Qj50MWybTak99AsLerIOv0jP1ZBZNX0UILOiasRgifXaBn5JBgRdmqcUvhGhGWsta03GR2uwNOPNE/h0Grn6cW2PORJdQ/WrmssU3kKnzc1fXSURqVhXeQQ7myUuRKLHB/dSHYUFmeJCzcVYn72vQ8R3J64QT28B8uV+5IU7ikgz3QH0pQ82fkM23WQ79Aa9mIihu36ZPilHGqWjPebO0sI6HT0ED9zJiGPWjxsH38lA4uoxVEdKL6uqHd7TTM28paSAj/yskf43ws0bRQ+YKzZBqu+n7/twOyF8aNJT+4oi6CaHQEs+d0sTqNzgPojVHshMOJjdXZBUIuWaIbLpUuJ+Y7uss9tqb7oRY2AXmIFhtj22qkscAmeRQO7KDVni/uaEN4zf9KuDUILcao5c25okKgRkFCfUuFuY6fbREBwWeWZa9h4hRQiMYBFpFmPZ+tpqqokJAZuUE6ilVkGKhQ7AhGCNNGIMZ0Sdg6EqLjw0khatZvXRSFXULutJeyATSprONPAtYxH91Zza8sAGFTOrcdMVoyswVeQncPM6gE6a9wqbNpYf9m3fwxcduVs5QXh76qBXpoDLooECNUTj6tWQCWfOrDNZRMaVHTRkqtxAHYLUEVxrulAhGkh03OJ24mtYH1PsqaZ0NDu+UyoObhIcyUe9OxOi8f73QmPlm2wgRfPdw/1Ir1fZFwgtW5YUSgSfHia8AskPhdccG/R6MF08xxGRmtol0H3eMsO1Rr/lAnr9JmuTYMWrDsGVGZm2qrVRa/KmAl+WDc67EeXO1xEGQplUcDUjnHRB61LzoB+RCMwyXooHfca5WeEyGoJmgEugVKbiO8JtTm+FV+ogXf9AtIeGwki15fPLl/WUEzzyz2rKc6pTnIkRni1FmtLJRGuFrenrRJ+BM0IY3Z5kr5lBSoUNi/TrrSwL2r7xU0u/Z5nFpuIPhU04cyWzOGYq9DSUIIwRF+ph2R4QUCY2RoKcg2Nf4Alu7MV49wFDSFpuL8GVfBQ5d8rYZ0umDiC6K+gaPz21ZwGPdUMMePpF3y5RbZQM+G1yHlaqofkFzkn6RQ7qAROvoFKiz8ShkYKhnguLYN32YxEi6y/9Ctdn06cddlsQc8cPCuyFxTsAyZhbHHK8LtPXM8w2R0eopzMT9UJy/Kg5cixuogftkD6Oc97DBb+R5YdB7MUzPSmAVlXKswXf+lzutUZDNaKu7TX5Z5+kMXdEczHtkCMuP+Idpi6dTOotqpE717yu3g+P1ZlJxvRtIotKsYy4pxlNg7uFVzqngNUC9quFLuWYsQDZ52K1VC3mSl7How66pYC3Rd9XvXr1jEHHa6j00bRJ8ywzWlCiiJArKJcpGZ0CoGAKcVvMkYq7EoT35hLQWWbGfyo3jOSur+PQfEZKXmdi9DZduT4WDcP0DWKyzHyh79XBf8iWCPVARergePgQ4RICsvWIiTJrQ0NdI/LI4n7oWpm1K93yqHbAPVtVmsItu2o1kWg5/tZfKPi54Rr+S90OWxPBYBPZhldYGy7lr57XfyRLQYpvKPrihGX1dVcrpnR0p6xVoPUwwQNk+QbSg+jQSR1bVK91yzLzN0Dr1Iy5lNez5HoNpJP9jTl9JDtV86vhJC4oNpt40QpvoV60TN+8cGrbpZXklF9DHuTaQViPjUjyZIiuTZvUUjgIFjuCBktFB05vRYairjDY76i5G7kOilBFM8wBn4pGeHa1lGSMjV9wps2UcnleeoUpLTRe6oMbvXi2lbK3Pyl5u2RTGGZExHSAbEhUs/wL0m7iIXlA8tbzfYJCrcfxl9qgEs+IcTnVMCyCtV24uCl8CUY0PN4p+xzVLBrtLuFnrNyQJj+SK3GU3HGLJUX0B7m/uwtVTB+cI+aIrV4ZgxSXgwdfN3Vz1QH1/jnyJD3YV1FhJXuSoos0EdpJhNQ1ANGU4ahHC9QhrAhgY8KN0g6hLqrSe9lJz2PM81eGTxcf4WuA/cim5j+6ejSrOscB+JXhz05gP/JeFAA+xn6j83XoVtyjKi0pmrz966NaRce4d8QphxzOenDr6zhtpq4qfUtkz9fX+7ZH2Lpkr3LarC51/uv8QVJUROiXK98kDAp6qtJdo8gkkV8F5b5OAZQXppKw1dP5wt+mGL6ECFsz9c3Srl8P3/WIPwtnIVEtGABdfd9tMnkld7j25VtUv6Xo0y3XbPfXf830siQOfUuRvjc3HWgV0JS6+y3TIkLXAOv2fZ3EIOO4SYbvDO6I4JZvmd7PnxVx4BthumRztaZg+mHdvhjVr7OV/yT9gO3mz6S36354IaY5gWHW0KhOocP3MjQ32PJviIbsS18/0Kt1yUmGq4DI/liXEusmkImiAT7ubzqJ2h/uFYa7M3t8CseuHDcTOt6/i3uTebpaGKGbS6mZQarT+URsBugXRTH8lb9v6RGGf7iq4nX949UuQgOKrdDM5dErW2c2l4RTQUBFED7h0+j3ZX7j32CLrBCdySy5DuCO+IU1MymBNo/+d1EqJKWFTB9FkwLADttcgCl2fD9y87YZkoD7PPHwqNKnafmFC9zN1G1zY0pydxSd54pcHjZmukJW4DHtp8ccns4X7eJOJ79h7wyLrHA6jBVx8yZI64vobsju1bW7byHmpnnCTCjxSYTt/fqYKoOHxdVj0V+GiuKqNNE3z/eIkLf9R5iPfoGTbyP3nqD1nrQTLq+5POsH8Wu5utStNIui80fcHXfYVi0zG3F7JSTkHvW96IJyyTty/L6BWVD287izh8KQDqRowc/+31h4d6ttyFruNT0bRk09xbh8WsiuJP9R35//DMEVxtA1EvS+BsJ4dY3bO4dPaC9dc+aPrA+KO+4DSne2QOF77MyiXVbg5340sif/Ro09/4byA9zRD1qP1qz6a8rily+TrKCg5mTydtUDWisAb1tnRj35kvQ4QvTMH4BPigpVW6GIJC91kyjRR2ZU0RmnnY3SkptlV1iSuuv9oMeuNK7wdx/jouv2+jAa8mn1Sikd0ZXONBc6fj9IKKxwg4eoiFTsCnuQ1ratOlHM5PKW9GhZd6trmGanSCvMF7dFXpSQBVgWf02nqI7QNREL4f9BfOAVwulfJ36dwjWbR2eRJJ/rKYD9gis5O7im3f/ERI3oI9yWHarS6pf200xtEw1WCCcgJvIF5FGEaHuBGa30xVH+TVdWcrZZ2Bu9g+HENZp1GyRFpQ2zmMrqDQorhFN+wPydIdeqvO3vM0+fy4mQfF7/lbWUOm6AFgJ2BMRwgXcjvQUqcXc4boVwVqo9X+vH1C78/6vaaY5Iz8xQD2bdepsJZZOQIujcuygaZpCDgk5WsPx7Fnb+yVupNxY2ag7XiVbPvDlSlZsZ5s2sV0uolhI8r9qyZAAQcN4h+YnkUYu2m41TSxHnPs2cqH1/uNtCyAk+P3xWdz4BtDTXquoiv/ZARP8RoTACetlEbVcKiZ/aXLnzw8BNzcnM8KnX3af4WR6idYRM+MJYoEz9Y+O8z7zPu78JDDxu+c+dj3z7H8Tj9j/ccasEoAybaS3g3ngFWY6N0ORaMT7lX8KMCPI03RDCLeNoHkKK8rMq7NBG/Q+l1BV69V4R8qre5nHeu53E5YLYYwawMJzXNMKrRkQ+3O87IO8KemzHfIu3FH5luXq3Et8E0Sn8V2Shnz1PyLsQ863z7VVQgpIGSzeZ886b13ygXysNT4eAobzsL6DZ4kVZUp5Z+N3+h1zaRRUG5qd3TmpLvjvQW4uz3LgbEguG7eQJEDQp1jeQ80c3/H1ebiTo1w+KOqu5ZRJL9ihaBXVZ8vm+a0L0jkiRNeH5uby5crAh/sa5pzF/7IpalpkuA++x5UAtyjm3+Uw02shkaW4w+Nw+X0cH27Y8XhAya9rofhaq1EYfXMu5aI697bEEHK+DvIKgVYxlOVhwWms/xb5RuJw2beEgWbJpoG199YZ3ZVZMXkjuL3O8PTt5Fn7XJbaZnFuhfNZAfkq2AjQTOOoRST3EqfAPkWVt3HedtbE3HsHTwxEvGJcVb2s9bllr3NNI9qzxGshuBQ6PRGiHYWkVruTpnRbztBJQzXgl+Pks3JKnFwyo0XczJihaheh2U+RPoXwKBtkc7T4sZScjlBw0SBXWbtiEWbtLBw06AiKR0PeZgYz28w0Nory8hm9FqyHTJ0F4tl1hKiP7WLzqZoW5251hXmQiWunMOFUC/37Dpn3QhGu3O/0zDL7jmFJR7jslsynaBznyJYCpHOSRvnegVA6sKViQfz7QK+WheTyJWqojn2j6gtibytPC9R3Th50DY4/ixafC0jq3JBIS1lUTnkSYbzCciREJdb4S0uwT7v1ie+DNlHWYxDze3jXxglxZzT3ZFOxlN0WCjMGC8XAOkmloFOV/Q5aQ4dxZeXHgjJYkGPGh9ChvB/j3/UcwJ1Tl+9xUtpTP3I6Wk2Sl0kKa5jdk1Z+5Co/Du41EFrrv4O1e3U9HUv2H14lfJFiuzhw8pChq2mPMtlTa/CRaTrA11jlspA7TkpXRFBBf6XshjaeFOHr7NtNPE+RE654tPvSXD0F1KtOayJ2X8UtKrBss8bolfJyMW/cRxG/Pt3ge783FbOig8vTU1yOHEpn0lpmF1rGp1r1kZrZgUoG9LjPKiVDfJJ7tod2g+uJK8omAArRz7/77T2eKyzsYPAVS8Pb8k7FQmvEJIOhXrdRhR/YNqNyEmHBidS1Cl15c85B0JeBx6ZNyZ96Rtut+bw8QH82sb4yQ3ZKwfVItm5pUsC92ggaN0y55l+5MHxOd33hNZKs1TGw/VK0OMkk+WbaLV1Qtupczkl6oI99pZ470OqlJP3aFElIT5XHgjFukuYmn4I4ogBzKpOhJBM+IrUE08g32ab2mLCbsereqxhHx8teDyRd9gudB0vUHHPp9KnjHUo1OfV/oEW3vmsJz8Sn8reUF78ZbrDa4CT8vxayFLVy1UXZgRPOMcy7dHeeIjlUPx2YpRuuiSG2I/K2LLcRV4VO4pwDeqPNTKqspNW8bR3EDzlvprUAlF3JsdAi0Tg+z9u2iPOvpCGWCl5ZxqQopR7BljulO2MviA3fWre0zficPvtMVrBnlg8k4NxZG/ou3Vv0fjjk0wHt7ZhYg7XoeQlyFum58/hDLqHGv3SahgZDm6XCKwllF1F3Kle/6U+XfzklfNzc4UT3UCtL12UT6rd+n+ztCJBp1ndb9M8p/b0jcsjw2owPsXpqjTALi5MQof07n+6J5ehP0m8tPLoAGXl1hWbzp1L0CGy3gJFXnDWSdkgOGusyTt/J0qsPEVY4muldqchT6lcLipCLPvB+31ZIq0Qvf5Yj8HjC6Tp/sf351FdRTrI5F7/wQOIoBSIme8X5A2iZxxvp3nn5quOeGn6lddSGM7Cgy0My+hx3AiNB71vbZ9f+ehcPYhDm0iSuBXx/m6Z/88+gObZgD09Wa0tGoE9XvXKoRnBZLKWtnykMP0YnHtC20C0VbCyGFB3mG6QK5D3MhQmv1WulOc6LOmpi5gd3+8SG+J3HPtLHtsPWuZMZ1wAlvx3dzaFYXT//k3XT4Idt0BsMqJ+Py4S+tFgao/KycEZXU+VugBDPV1Nkj4UqVre8eemw/M6BHegPhqdLe3waLX8HyLtU+F9GyhkFxmG5+bT/O7+Cbe2deCyT1RumFmc6k8kbQw1cj8oV6OWTye/FV2chJGNSMdXogB36xEOkTflCkuLCgsytpl0kuT7FvlE/1wbxyM1CMzVtIWrpBibWAD1H5W6/hG6NkudCNXsQkqHEJoLS182R9ulSqLH1DVyfO4qoSrQ/bbl9t2t8yutBbAxigOxiUXdzpzPKHj95Z1Rx8mafJNHdadF06qWoxwtQjUTDvXGJH8I+Wsljyjdf5tdNUGWx5Hfn4sRg2nSsCNvs9T2t1d7zpB3TULY4CdoDHqoYpRIG1TdbJYgBX0CBQIGlBGiklFQUM7U/02BNbXeDoZMmzOklUuK1HJWblsY5YhSZYGJYFqocniwkM3FlVENiGIw0qgqu6mGH+hvWjsDh0WThvEObPO4wvHagNe6StkpGpApaIFg6dofJDDMTT/UGAqGSkpM7qgVC1aNk+JkuRYq5iGYLyO80M4R0xdc2THuOyjJeY8S34Ke2nIIMFxCg9+VjAhJ9YDZFQpFqmIA71ZaWjrIto+VLHHJ0pj3lH7mX5Tj0DROXUoN60vDp6lVVt6jKZgyxmJ/NrLTCumvMf0P1wJEqI5WFx4NDAeDjv6mmvs8K5hjZRxUofuG47iySh0kCmUPlD23Dm2YwKtrmOrIXn5vSnJF2NvbNwPq6ojbD2PANXufXN4j5P08u1z71+56a2fyBQ6FV1lbm9MaCcebyjkOtfiCeQuAAXedU6YB2mDvjSJzlSKAp44t3dzqqzgUzEMM/QzgTL+GblAqKA1rS7rbNuDXV3F5JPFNVB590UilGtyZbRUnFzb8A7y2njGQWI90evZrq5d3O+Iy1dYFIhbjRX6KjCO692ir98+dDjm3ks6sQVEbHEsF1M8dWJ4Rllsx28fbJXxG5npLlKXrC3m0lwG64B+0dfny4n+QW5effe2dne4ApGvkxnCNUxpJmn1/TNyqoo7ZRtm4bmDuKjw8ONcOvAEuXnTafyRbjZexcHUr1h0xURZ0o+70Iu1HG1I+g40s5TLD2sDXfjntOARZRUQR1RPjwDzTvr3wveeW4cvyNgdL0wN7F09AsazBfJ7R3VAvAbyFY30pJ5TuN+WpRw6RFg/naENkR1yfkOtOtXEveWq3Mkb69LceQcnqydyX7+IX25fOZd29s+1itGc093PuKtlYJWlxBrbvl8mjc6H71N7XLknvY5zjuF7vTSMsnlls/5vNXW7m01kS/6CKf3neTTR1c2007o+P2TvA3Vu3Qr46TQ8X553rU9Tk9+DSEPsMP2Me/avvT0euhjwI6AON61fb+8eCTlOP+GRyd4L+mczo+pOcG/odyC95JOQJxwLeTPCNF23tW/WX5HHYl7+kw2b4SUW1y9OEYJp7+UCSaAOIt9wYucjZiBUsziVIM9LA+1NJNbiJHw43cKG3uInrBZ1PAbQgx65ob39Ywbu6Msk6R4aUvWb92fT/5epoDPvTOA4QkdSxsKDVN7fWAvIejAeOFK07UJwIXRNPkZvApicVQ77EP/c4UE0FS9WhUlE1ow/vCgrPS4lc/U0B0bzEt8mw2I/aosgWpfnRPUXaC0oyyAJ4RuzG49W6Ug7qwbSLXXvdOqCJxttztL/LPsQ6k5smyMkIrWkRmQraPHFHpmho4UaBNOKWr/psJpfgVSThhMVptrjbY8FPDeHsjBpNbBLSBYmo8/1jUjCGvdh7rRsJoXqo772lp3UxRTSAbXgco+tVdkTeMtdLDEscFW2VfY7HNx+EFyd/2kIxC+kZCSYEUuaAFubHiWQJmZDYk/A2KClBso/s4IDTS4knVGXXL8WWGo0RXlBMqhkEUDTG7g69nctlE3UHZ3c+EcU/daDIKiHc2xVklgv6bcxBOl5kM0nJzDD9aC/N4Pkv3uS/IfCEvGNLsFphILQ5a6CtcYWF88FZjC01KP+/02wjDOKUDtSVW0CtWN7A6xuCoz7q6jDEqgeV0axLa6jNydctBHZLLWE2+gXk5T2md8R9zSiuEmmeKBxvuVQQ3bGcX+vmpp44qmYPP4rsmszpAn3XF+dWF0JYKceOiEvbD0fMik24R5VY1vkZuKW8ojS9ZJZDgMH39M484+M5Pg6sQ1m3LOHcY0r7EaqNhjW48WenbOinW6B7rzqM/veGCmAbpbfw7Cupd1QFgasnUnaDdPj1JxzLCMxrIIZe7CFiL9LHNyxWm6ul6W+W6sVtUytU56iD5DO8xUSQqM2pn6zutACT2BUxbn65ubsUtLaR/YmVxse1/pISHwaUUCwvJqb3yj53S6OOMyUS5oSD3ceBbh3KRzvD6FT+5BHfzltMf9O4HRFDCZqHLOAmqD7HIiaap6Ck1ASWNwbi4yNeuhfkcvkyv6+DHt0+M0O5747OipG1Jn9I4TO03Q4lPP6P4qN/1oYkI5BDlCa/wHNNi+vnUh/QawZtX+KgT12aJvuwTsBa732dyY+FRPZzEtMrzY2fA3LPi8yfhdHfm1sL9qLzMOCG+nHr0aYiUVUffU0GfTUgaxcaQGRg01f+1mcDu94xdQ6H1TJ7nGRqp9VXOxqmuz8z38dV4O7k/dLTUswxqwWRWcpKKqgB1jNRKkRIegQ9kVTXnTdBPq0esX+rX6sIr34j305UfcaO5YG/UicB+3pLxw6E2HqTwjyBsB3EgwEN/+dGNFzZj2jcrSEqE96sn+lPbu9RVnqjh4xuO+yWI5hRp/cOA8T1j2eq+/RGYb6btmMAHRlOjbC2Piiz2R0PM5ZlBzDMOJLxQVwSidbZSOnnVVoF6eNw9MhbJwurZeNBstWNr+jjwYCzczEnkKn/5cq6/wyTwmRVxq41HLuWnZIUYOoTNye3c94a376TvVqP1VhX5K8dROXem9M6uFmYHhO8fFeCbrv7ZdjGfXK4wezE6yI0+zJ6jHZ7y0SsZih3vGptWyzKyhCcLl4rI9CqtejTe1UqsJuN6jSIdtFvhsfjBtElsY1MpHcVTvsZGr3z5N9YlFWXlq1A3SzxxLSE9FZc8euxMeR+/tjvWsBcFY+3y3MXJhNPiEXaT2fIh+B306yGIf5p6qs6dJsIkyK4OpUy8HaIMZ6tup0rbf0lk7lXO9Ir+C7e1ppBhWVWd4xtkt7bvO/TUlNtI4dbT6MYJFmulNYBRw2o5NOWAzDmuxQ2qqVzsRVUdYI9MWgd0antMZrHXE+Fc6llQm7LKzbn9bJIQ8EXnBatpufQ6nye/ltIWbEveKNBKfNhkuNc41mCyz6sw1oq7sMeCr8QvoJAP99MkjVUf1+4trxhzX5BAMarC4yx21WazDE4/dhS1Dj+aoLXGRIH5h94UFecIWng8B4oTdmgihvj1L6wqragpx64hEdFz6qdsJw5BMI3nld/jtKqtCC9jYoSC1iGQMe+h3AiKPwrtoeJh6I9+EYGiODIc+n1kvmljgZ2LTbBHdzd86x9CfpxIFEklYx26nSJUoIP/ASQYkhs0z93D441xRHDeb1K1tSxvYdQKVDke8j2bDMtHiqpulR2FWhsMcICtgfNwiLgd1I2CcZVKJ4KkMblR8kgvYUZTBO0fxzc2n/3rCTMjiO88fWrc+D+MmUMQ83rlhUI984XGh4y7PAD8n/zn5j0x+lJgapQIPkSFjjpsJldkjzbEcnsNIivoW0qdvnOi3/Zgd99ZsjxuO4/u696FFlZtiLj9W3s8fA/xC4Ks1IkK617gc7EfGZczFSctu/2JWhwT284tniT5afkTvcuCrh/lrrwMM48rZhR2HucyZbuhiGk9SBRRqJGW3a/32RXadEbYuplaZ9n8ATLlFgwhfrPCKJ/8tbeYO3JTdJXvDqHg87Jesb59jhwzfs9fvGQnp5hKXe1y1Werzkymq9frLE0rQz1RqVn94MTnb6Qx6aFAUy60hXu2QpETutZxx0llO5S9njx30CEXUf566QW7uvT22Ejr71t6gYzKkgjs+nnvHtb0Gsek+17mC2LRXretJSa+KgHde4le9IteWn6aZqfNuIZnbsm4L8dbRr3snSsX/s3li2js3NB41+FULy5H/bCVx3nzsqfjrX74iwJb4n00UuoVBqZQ5QzgPVjbX/+9hBRckztWJWBUNRoNW2TuFulOOCHEhPHDmbzGfUbj2Wcx9ICdFKD7z78Hc14QP73TurmH0+FSqLrd3hBwRGuiVpESTpvO5LLbE5cikDCfNq5kpvf2Uuf2rVSNf8lOrRjXI5TOZ7mtGP17kUgCooTh+o0ZuJDqj039xecLP8UXzTsHjbKN/RGDmLtCjtHw6+bEZzbD535njSCp/wuMI0RXP7B8Jf2lxCbJc5n7kO6VthQdukIvB7zxxJwdRHiY59ZhyFqeDyXTOkfBhRmJXot+jCNFe7PecigyQPWZDUw4dut1XKwFazKHlZob9Cb1DMJlu3I2Z3onurtm0kztA+kPe1bCa0gFBQGu5pfqHmTYbLD1j0z5iP8EP1JHg9xLBvdsQXYBf7m+w473uPFMmTd+I9F1afuZtkK/MiRfmPL+6KhiU4J79HGx+JcTHbFFD+SZtuaz0z5gD7zYQF7qkUOG/yHop4xzeBsFXVjhd26iJXbxEO1JSzbVmJG/fOBO0z/CIqgJnbIE+7TWVfSFhK1BhKWgjd3CaQguGrXoFOZeKgal6bjlK/lOSGF0YUjDmxq1ovf4eNcIWd/C5yormK+KeFqLQ8GWOb3/uOKUeQZxBN4wsdLfQuBksxlb16rUQzJjRfLqUQ13nHRtgqMy6meq4LPTaRHvkrhP3mZX9VAGPjcm761c+pAK7QZpsVZl6nqpDMJE9B+rREufVP3Ar7hmMSQMXKhNfIgbcMZsvHj3Y9M/dLC5vZqHkiPJC3AyMRadVk80WOb3EVYy4BZUwlpnuEiTLrFHWC2sJXJ2FVl4m4fh95gKPJRc1cSuSgarFELFQMYuAFpsQE+pBy2hsEB1aqosTG9y5pEDI4CiHxnUc498wh10h5Y1fpByrC7zohk2XkjSYuWkBWkozEPQFyanmMvCPYOEU7HQmgI7hLNZdUewGXbZBmutwJ9Ct41AwQ5DYaotxLsREhB4QX0h+sZS3CrJ+4QNUfsP3KKvwRehC4hWvBWKK0EUdnEOB+NqnMQS0yJAj3yVyDic+kJigFTt8KXG/8PrQtuetnZ6mXAPMwr3X5LMQXrm+4hX+ya47RZnStx6JHV9pDMk+wst9V/d5I/2LUfMqB/9t1Cvk+//GqO/3HfunZ4znE7YCuQ/loh+Fx2t9M/gLu/+2/Z/s/mT3/wG7uDNV0+8fF04uvS9c8mauQnxYVUVeyCf3sKc0OU/Bei73y5FzZ+PJY3N98WR6RSFPv6/oI4yZzqBNKEMnivuyE4DvHcVlHfKQc0oJ5Fk3Z54U4+WRNuED6+Wf39O/ckV5n72PKrzzOkAecWFFgiosrugj2LiuZa+oRNm5j+cVqvlk5VYWkgFPpFok/bM3XU5XonzsbV0p8a773Ewn0lYdx81Fr25DZAMshL6I9AXukPqH5mAMhALt05OU9tVU5ypba6WyXa4KW5gjaXBmlTF5/MlzT+C0nEFyb7/41r/pUNIyWtlW6+DphkDhLNSLak4BSEBVSa0dX+dWXP+la7acn+RQrpP45rNIGzQ0szxWPAAzWm5u5l6lbx4xBlOrhrlkvy66SQvcjXlfMPmJ251/X8MNYcRVgoAcsT1fdScv93Muz6Afxl9+73IPXHb7516xAs9PJ5cHUPsmufznODLOie+Xqc4jQ2+dqP+Isf/kmr9v+Zg2fSWdbOHPx4taxXD5D9oYtYc+94IHmAr8c/JfWnn05bjvDED1NtZpcyHD+1MTONr1Byn135JRpmLx62ecj8t9umlZPisRbiH++bhLtgxfzOLsutAv25HKN/wgpQE7x56xtX578bknkfBF5NcAFt/0U386rlDDd2ioMKn+cU3PP522uHzZH6M0wvFwLjXq9rrPEAn7InJV6ZVm8DfA/j7eNSpkthlRc8CJ+jbzU1vEyx+ktPdXIz9Q7N0VW8G+qOKbhl/5z8dxFpp86+bHt0x5FzL+BdT/gdL+k28usM49uPa5TTTzi8hFhGK/ab9fAfBb9c6at+2hpZ7/0OOo/YOUon+3Jkqobfks8tkfBHjEgaWwmOqex5/6sntv/CCl/x+b4pFrAA4DzClLg4NYEyVVXvqDFDo5kybBLYbONuAhsH4Blb0L4ai5um1B9L4SlQRTRpcC0a+TU+rMKj0bji+zKCOWSCSdZnRV3GeGz9rSRBODj53/1g0ht+xHBkjHhbMyrMLAV1HZHaZNAYIS8yZRmTTNpQHN5ZH7gjL0RbxQ4PNVpqyAPPfrAA+x5D1fsFy076PL+y0LlzWip0D3+tPtOFtNZb7+rAAq+0P3cTwWMmR6ZtKn3y2ly8JkI/E1JV1/bH46pDmkQEQ9pwm6qGEeGz7J0KurNGSdkw8JpxiTu2HvxJzL03Zp9flXTTyUX9iSaale9FwsQnfJ6EJ15WPjT3r5/aP15Nm69Oz1zFZ69ceFOHx2SjzNqyw7a6mQs1BYlWOUw8Fz8IQ/ThFSVrV5GMjTlzdrYhwpCuS5V31h8xuvp2+6RZAhoJqgTzqFxVEL7bmTmZodBL/hxsjwZgdQR5o+pziB3lsc55AjLuRKHjCc9qRzWICoLalzD9GbeAWhj/SE2SB9nxJtVZdAaUNef2bHNI/oe0ooQrlp/VRF3xrJtdcBrclopmT0CNBT5UAJEKahjNLv8aslL3EwaIm6pTp7ko9qmR4s86HC/Bb0NumufqH+xHXeLNe6L9YT/89c/bZXeyIBVKtVkF+A8uy5UOIDilGb3ytHYde7mAwMQl3aS4HpkOP3nllBDjavy7RV3R8Hc65hajs8baV1J35rCFc/QsLnOsCvVl48UJclt0ZRVKgHKlR39KrIKi7Z2lNkUrCLvGj6Gy1mJEAN9SzgL/gZV7ksnLAm35u58Qf0FRHsyKexWp9ZSt4SB1ffU5Vnh7NwM3aCl8Lg+gt0/SvJ7gHq0vXobUOXl8ILERoo5pZ69J5nzG1eCh9EhBh9tlqpHBhTOpr9mn3TD2+vcPTMHxUqsLXfulJh8X+sBW9RP13sNTD9KqK13KJNsSkE/vJS9wPLNtKSsUJf8uFbzq0RlMYrXf4kn/t9SXOh4S+ftvZSpugmdMX5t5P2xOOW5ih+sydp45YOkqAEPBGFBw75eDPBz45hh8L2I8W5gWh7VpmmxdEvgeije08UEdrdXR1WYEm+ZF63xXszT1iYqQdkboXGWLB/J3JDzAeAahzWWr5w8n3zp2B4/pOvmAKujWpeVUN5EhVmX1QtttJtdK5wfSWCRzec/26o/e7o/1Oo5cnhD4TaC4uBb0IC7YM/4XPLj4baI6tLYdquX0It/kdD7WDhnVePqyo/hdpdcj8aan99RL0ptf7bbOx/DrXyiAxdp763GZ9C7esfDbW/7fdzjk3mqcX/DGA8LepHQi1PZ/EjofaV87Y4++DAz6F2z4+G2ru2RBm1rZ9FHvijoZanS/+RUPvwWg9GVvtLqHX7QYA/oHceHnx7tu9TqE380ax315Z2xsvoL1mv0o9mvf8HmGJ2Fs6YPN+cQQvs6M+Fv88Nav1lgXRSPD5DLIxwSmK2wCVU5quOabd+B7UPXW4JF9bo4df44swWC8SEGjdqud9aGSni9QDLuYfuNQUvkSaRro7YCBje+J/S7d/GubdD5GNoT9l1/5y0/BOi2WI8nlb57/gTHwTgsPoNMPS4vlWguX06wo3cw9eFB4KN4XgKJuzqUSY3HL58IBMzHHfry6aMc58L7pnMwuUNetlrVlatnwvuL3vyDlGUVuGRnxi+sOL+7H+X82ZV2csFOWRFU9S9L+c/F+w8y/mWSe6oj3BneLc0jaQiYQmcJvJiUzOz0kdr4IXReD7v0t6iJ1lEEMPqoy04XRAHTqcQYouKmm/s5Lk4ofUGLyLUoRQtImQB39lRY817wNNyy4Cpiwt8f5L3npoHVlJcxFn0OuT68+550nqTs4w8Nf8ndujvrDL73eDqWGvglVHgd56t3dY/yLUH2YtuGZW8e85kL9gtW4SUQUfed5qgY59tX/ZD0Qrj7d/p2DuUthyVY8uLrfu+s2CzkleemrLokf4sLt7Nbyt5/Y5aVoiL96r+Cl55d6GtFBfvLriVvPJcflopru9hTfonNH5C4/8KaLQ3QQimaOhAzLag5Y2VfUw7G1O9/T6tgU7h9JcFbK+kBHYCgsa60dnJml2cJpDz9/TlmoNofUsVSTK8J966PHFemqUKbKaAP2GrAWaQo/ZL+Yj9hKWNAHm3ShOrQRNbHcxUgc+9K0h6629QlnLOnDVNglF7kEIbJ3krDrucGjzzX27/PKv7F53MeOxXny3XjHMxAqiMK4VpIEj+rLFcFAZaEKLBAaHQsEy3uKAJ8ycK5O5FdANoulEHHGZaoVLsqyD6jAWEsStsbIDzQ5PPr66q6vVYNMD0oGyYs3ep8YuT8QVqvAH6y7LSWB6iB0QkwWrJ8INqSlYXTZStQoxvqqrcFDZUhg7dtpxMnfH6fZAzTSleWt7mWWVlaaess951PjlOMmHY3sTyyXqC1DgtbbukeLBJImsdB2UVsluF05THLj4DdDaxjwRIadRxKMBXRhUJfuIDnsVwDbI+JwoOfx9kCQ+27BzjLZw7y8KZ8FksCY23MEyl+P7pdr7ar5eYIlRsHZ+O11c7Hp2zV57KoMitO6/eYk0lbDVNjJmd2tlBlhE9oEPClG7qaFB1dVYvApMhDxAL4dSnFSpRpK0Bo5TiJrsy46kq48p43q7j48SNFTG3F7w6IDcQi5wZ47SBNRI9fmVqs/PTvku5tDECgkLkZ+gNUsvU+KJzjD3XnZ9r0R+bX2SRrtwiyDRMQM+29cxEAnL9gydlNeZDeNuc/Cquzd0PXG81i0kTHbnLulACfzKfIGxkOUdEbz6gpmIV3izthb5tFdbI5wWa7b+bxny5pxhFT2ftRya/lUygQTGw5y8x5Nzbti7OtnumqirbjXjbndXVZbtTCk2IhC3oR4QXwquVVHPeUsSFs7sJ+Es7EKQHmjRjLXYoaVu/g/otwh3iXwmH0uUT/Erj4BoyBLSmdHSgm7PO/ejOrkjJYn+gs+C6Nr5NHYT+c2E2SHMQCsMwJyrN9ymdzeXtJa2uLE8feEftvWEGMHWYYSe8R6SeJf4s4eCdzPFSNTaV4AYNVUGOwQA9CApbzBVanB8ErSAUZ3iRpg3d2IvcNAu4lMZKPmeuARKXd91Yd9mY5b2ecFvvNSU6lcoKfYL4628g8W6XvrDuZzT5GU1+Jho/ofETGv8bobEuK4I229GvwqGrWDo4eL7kLVeHiyqDD/MiRDWOf2fna7tO13If4HdK4KIB4KsjdvwbHB595z0MjzyL5DbYIjd8530SL2GxSTmAHUW2vKFVZEtw0eGW/DsLvvOuD5asppXQcZes7+gzK/O5x3EzoZNneItxA1PbKZXL3P7vCHG/6dWmRxGiT8p5w3rnpFu1Lpe569/pbLgeJpx2jCubi7yxdLIXH3KBy5zYCd5IEptdo5/Nlc0Ab9t+Up5Af8NlbuOfvC1743s5XwuubH4q/qfifyr+p+J/Kv6n4n8q/qfifyr+p+J/Kv6n4n8q/v8oxVdP/bVzp7/7RwpYJ1Wbpf5RQJ9X2O1TJBWtz0LaI+wU8u5633ghFk7GPF9YFucTs3SF5e1amA2ftmst7kEIPvqy5Ur28y49+643IYe592RviIbsT1ewKFi/vGgimS7l20GPWvPVBrYAx79bM779JMJyH4R+WP9DCPpes6Fy/KqVp8/U/tf2uUW9deqE7fNfn/Rv+M8dd5cny94Y4mvpX22U8/nPfX1YC8Cw4RbUNx9ykPvPt0o39500ooTsVf5KAOLfe/+y8sI7CUT5/01vnI7cj1z+PkIVAc4oqZJAzNVWMWtosCq8MnRiBOOGdeW4gtwQW1zWaX3Fww1kmWfVSzi1HXYjczeGM2PDefa48GanyvjQQi6QvGt38CSmzFh6rgONKWW9dWa/TRPjj1eq7iJ30fLT+aqtZYxXjFbm0z/uzFloWksi5Y7FY3Y7EdOpDjmnCWG/nnXtZ93tBNmjxgb7snDbQPOvf0OabTRgVKH35mpw8mxg3jLkXA1WJrPak1laCKPuaoAvTaPIsFFzlUrWUhceGPSmzDoU2NDoLJKJWJo38OZUEGCTVqXghCMawY8yLzZOzcFYRDK87VINfvbW7S2Zbv7OJM4SkxZf08wKOx0W2Trqq8rS5kAvkt38YHoen3rLXbVmTnpCUG/mmndNRyHmokrYv2nooDP+TMAXnw3DVRlLP0otr4Nrwi7dsKD6gaHEs+Yhf5WpmIR8SBzebBuNshSQJ9NC8MaTS9C/GBoQzh2/duCLiEfzVWT2ZBUnodICgsJvVoZ2VpECtVpiZl1THAwSGwbX7f6jtTlg0xJiMpmq8zsrCEXZW6ZJPz2od20Y0m3MXJNt5ynQncDiNDfKMcrldT7tLdCeow/dsSko29RsAW92eBvJaWfHu1UPOQ5VmSPtgmc2JqXVtk2H6B5r5XuFsFkt5BqJw+RoWUQSLTQsIVDGy6du20i+jBK49q/K+8wWjdNGwzUA9/eepNNELk0luz+61XA9Kt1wnVWQMaSfCkawSC6bOk3Pn58xHNAbarzrxlpXaGiK2ildXsclz4NLXjF5A0U20O1vzxuJLEf17GKcO0JrS8c/RNE2omXwYQVrc4G7pWWra89blwBLYxJyLhmZwsj79tj1X9rWm/47WTnKK3OQ3Fa0NXVY8WVCwDYFjtcMcbbNXHew7RgnXerSaNL0rdutlGiKWC6E9fvz571LGWG/daN7t3jIZuxRqIefmWSOA52ejO/9+3syLWBVkg/8ZtO4IeNCM94wc7qjLPQ9e8OI94YEMSFhc6TGZF6WWWydNRkMNDVrjR7xmtm+irCHva0BJr6IsXXpUUVn4TDDucqMXaDOyyp7ft/3chSSXqkJYQWrgJOMYpqp2exyMq3xDMy0APOpQ9Ps6BbnaZhgDqK2ybCqnRzeCc8MUXh+Zpd16Bn1gCxbFzL05TTfQQfJBDHB3dB1fTKj5wXgcbb9t6SycGMqoUbBb6raY6DnQUGrMEtzCZyQvbMookSCMyM9m/T+4/bIgN0CPphiEgZLHnkfkoed938XOuAmQ3mvzSy37QdkmVX79bfAVm2WjIauT7+0vrLi6hgdI2ZVLXRf3LUHKlpHINrc86Jtb+kwJE22wv84QLJThScyt9UPJ/TZ9SffZgHxeaxL1BTA8mdngp2XppKCl99D6P9MKpOlVP6RMoY7IDtw7+xWEwiLOzTkRliezEeHqLfGhNkLqRUQSVogeo1RUh5PvyEEjxNZb5Iwlwtd+r2zcDMS/WUteOUqAn9Krc7U3Hawyl7GMXBruIX6LRRQktPHLL6uxvLIGJTJeQTRfR+KiGZQFaRE6i7GtGy9mrZmdY+CeNl4XVDPK1DqfFDGhUMtyihDNTmnGRNLaPZzO8bw6SwcbbGZNrE0CFoatMIyEPNJCMPLF9N0QJeW9j7TLK6NKjN4qtI2TfIS74GlcqXKGrz36XX3zezXv6ohjM+6Zhiik7qiHMPi7UAx47Z91wDM9O2SVs7Gf1QXtkTlXKcQhQfoDKg/FIIVVAaxh5RL48fm6RmbzDo05enhGh58QwSigriHy62GUvxuhbkQjRdX3IIZKCj08IQjDTIUJ+yGtelOcnteB7NSMrrwavUElMwiKbADFjmYFABqvtFzMvHm7Wk3A7F0IiHzTrCJzURD1ginNwv3uBBTeRP3wBMFJYMN7DUTUPDdx3aWfgxY5ZFIVviiyxqzo1i3EY8lUymEQlkCnuyG5bCwnESsDcNvG3wjAj2sz2iCx/q9vEQnk7DBI959VTUOQMYWJ7cqf24KFT8XWh1vXmignLDwctBPaZBS3DcXuggL9WK3nh5aIlGWuNkXNBIAUTWdBDzHSUhkjpaMxQuzuupDqvPvsxcGZLDl6HOZj2fzZKLL+Q7YZTq3pRyl0yDXAfSeqZ2Md0BUspa9RIIx6G/DtO00q05abMf6MXYFj8ItumXxZPMozAC4pHcky32AVu2wlZOTumR1R+dgybvJ0F0Qf2iZHkzJ75AUAvXKfukJmxhInmDItsQUMsDlIiIDO8cvFj3SQUigplItaJrLkbZ3nL0Ngr2lXAjNOjXVRTWOOfgm1blVRMW4Vcko1PrqtQqYcmj8hWkUB2ipfmt7mGNauUu8sABk9kM52eaf96nJzyVxEQQVAhjibsd5x3ugm3wiAVSyYyuOokHwHSEGMtj59wSUqerhTxSc6cHN25v8ab71t/1GyGn0hUts8yxcMZViRK8cBJevOZjzzrIDbSqsxjI9u813Zslp+a3/H3NEzMhLj9eDZTTBpGzOxQHTjhmPyp74TPzrIOc/TdAE5mqhnHO4N1m4y6fP/tJ0UaqCQBQZef/uIjbt0xchiupyxSd8RiAzwCWPHhmufS/vimFYZVMgWWbxmWh+M0FBul6Y3bAhWq0p0Fjk3r76Q+qShIzAxhQhlkdd5k5pEQXIbArXKUuKfnxNxHyqTNqWBGLxdp+L5wyDBvxz2whb/oKwwhu4nhB28+YobHLnsiJZfX8nPvdzkLdzgiutl85uaLoQ7lmiIrDOT10yzg8jAa882ry3y+Bxid81SNC+pbN3rKYrPMzj27fVxnWhH+0jSWyCA5kM5JgXQnhTsb/x9P2+wmW0KNZgO/cj1bJwy+ilZYa9zzOWpAYvaiiP7yob9sm8rIRmqaDdsnC9ZxnTHrtS2neb7kexgkZ3iUZ5iKT7gEZ2u5rSqtyYS0FvbcU/Jlv+rbhesliuCXwUjKo+7KSfT7XKyj4V351JJasVZ8yF6r6iBhuLqdZemwNjAl0mqdl4p9pebcPhWZrYYVfOdCB+3ETXzmXhdO7VM1Si8NoaUzP1Dxzyg8fXu5Tvbm+5fbUSnGFoMh+iu4icbbVU6VveeNTFnqQtTaZhuKbNnIRPUuCT/nLvIsRe5hWUVffCPESHKkO1De11nDZJR9+kYNDrFVOtitwhTlUQnY+ONFW8mgajKYRpLj2j3DhGT9+uxZaOGCOuerovUx8HAatEU3zBuCSwUjIpC5tLSTMuMyV6r4p+iiSk/GnIRhjZufizqMTz2cA2G73k5rpkohNh8JxbAZAE1JoO+riPs8p57rpz18FBFVsJGGImW6XGcWtiXGCYGDhU5s9dcl3BmxvuTGRtP9EWeCm1u1jhTePbma7VgbulvTRlDU9MtjAmS1SiyrpJ/OXiwlMkAebq/RRG52Cz/T9N6olITxQs6LZtf5fVJKPPTpWjnAZfwG03aEiDrwm0yTY+G9Q8WF9GDMhWGiNz9e9GJChYWFr1aJ03ioYUpACWKd2PTLFV9RBafKPJftNqdl9c1LXbIRf9IRGbv/7x4EXSYDGtrpt0DjG5S5DaJMzckl/BrhgMeS/0B+zxi8seL2aogmpNc3ks7bMF+acEBei06mxqPbzxbcMghV1j6zzr/tFnJiCX02GmqPCIxZwEbMFs7YOh0fkstMTRq1fSN0k2EPrsvCfBDysqm/IRXht9qghUMqotBdCGljjPJ6nzetqidX7jzfC+NmQ+5BrgnGuBPks52Aa59ZePL/wnbQzw5WZaePiIJ9yD6YlgeFYhFnIRU2efCCOmtiEuMfWlyFE+knkj9a8fnqW0xFRYxUoICdCNk+LArJRCNasAgtBm63a8/CSkJu6cvwrRpb/Fscha/PAk9Ew+LeHUp/1z/SwyZ+kDfiOeLNpar+zTPAjGOXgsrOZvHRppWgUxZqUOXVCXtLq0uxOS8ADCaUoiku0TQhT26S8Wn2kfb/GJC3tJLqHPXZbciW7DuG8eh5IjfmGCPAyuxdwmH84yWy9aJy44qAxoewVaO0lm95H7YBQrQo87fNoAAWGOY5fGAUhXpFnkXgBy3vb80NClX9Vv2ZFLKuIE9Wj+CpwmptvwIIRmmkYkVERCF0LSz0hYRVWdVJdk7c14HeDlzPVi9HH2ptx/drwWXUPOHV0gYcEdRYtnqB0f5KHOtUmYmYdZZqreoaW295kHdxcvKmaiOPMobFWrBfGD5V86GfySIJ+kmAvyIHYbaBfXgT0JevW8l9bcO4iHI9S2NzNzlcKcEbFdNmA4JK89ZKgXggprNCXrHnqdGtfu5g8ynZQ4+U8xS8Z5gljdTUICkN2UpczTxMHlDyZGCXBruaElgISySUiDBtIcvDq5eescgkPjrP64DUGAOZFsTH8VHX7Nj0pc/Ud3HIJi2dnop6aMvSdWV8EYtFV1ycFROc/1PV8Mxm/6aNqwNSbzQ3fSuKjzDvyLHOdzaivQz2XGT+CUpY5Q6lYL9aIm6OYQFm6WBCyaeT13crfkCcbfhB7/JyjJLlddgYUsMQ22QXcF2oAy1UtAHCFyFjqxQGMtfXvNZcVNQFlm1cHBRo4uYc78YJVHSltFhJpVROuORkBQJoOGI9YhjOxXKvoQfOtg/D9LKWA9Sdp2EJPsiH7KNSbETlboJDtksoLiwVnKeHyPaxY5RnhLscmq1v7lz9thpdbUcWzIRpIG8rEJW2fGBPRquaKaN0eGoNoqbG7kVif9BZ9Tm7orlu2+9+MulEfe/esQ4+kscKVdGSg43LrbYtbdep4YXGBdC1YprztENFzbsj072nnuhcwkaT2JdfsaiFUCqmJlgxbUssyeQ0UXa0GLtd40gaLjXfSb2LmbTGtVgunDXXDsMjvhjFqVUIiFSbPIx2WTQAHtm/OK7PZ8Xx2SOSg41jXFsZsMmbBUHKyQnzEhsRnIP8fa8g7/Vbj4V+EEieujMxXX1D0ttrZp3TXuWnJQgA7PhZx54JpmSnv4VAXOKZtjUfQgyyj1xeMqVu1rbh1i+E7fxRR4c4tYJWulNePzGbS1Qjs2j2/vNcDON53tdew3gA8acPMJFfaoJS0xxt0tI/MPxyDjbe74nuIve93LnyFlBfOMalkObuHezvbFnqZ6kqNya4zfng1Wl1QAdh4ibr8+ejYnWFrbyVl3/iICmayvxMnAZPSjESw0LScd7wbg3zZvh+jWwIt+WZd4uOb4+27rMXoYqzIfu6TsaZ5lRlh/3InR7Ynqq+GwaeSXlhvKyPSSkCdTPiW03Ye+XUhAvt4mOffww5Hn37wX6e/t4XISvFdiyL++Hw78NeSr5Q1krbDyQmsC/Bepdd8uuGgVaQvcXmUyM6jC6UKSu5BJvx/+9Zulkc0SIaPbQPMx/37b1PIruw4of2iZRGAbN96SPLz6mzvL3Ja/PVopJjQwvpxEPNyvcOT64gswRYZUHPRk5bWq4gc4KGfwNQD9aqczArb8gazVq64J/OuTp41mM6xWJtqZo1JoX5HxRjrOm4/77/BB6wMF+12u/C9QSwMEFAACAAgAuLbzSg+F2spNAAAAagAAABsAAAB1bml2ZXJzYWwvdW5pdmVyc2FsLnBuZy54bWyzsa/IzVEoSy0qzszPs1Uy1DNQsrfj5bIpKEoty0wtV6gAihnpGUCAkkKlrZIJErc8M6Ukw1bJ3MgcIZaRmpmeUWKrZGpiChfUBxoJAFBLAQIAABQAAgAIAEOUV0cNwDEewAEAANoDAAAPAAAAAAAAAAEAAAAAAAAAAABub25lL3BsYXllci54bWxQSwECAAAUAAIACAC3tvNKoLhfFWUEAAAEEQAAHQAAAAAAAAABAAAAAADtAQAAdW5pdmVyc2FsL2NvbW1vbl9tZXNzYWdlcy5sbmdQSwECAAAUAAIACAC3tvNKQ8g8+YUEAAAMFgAAJwAAAAAAAAABAAAAAACNBgAAdW5pdmVyc2FsL2ZsYXNoX3B1Ymxpc2hpbmdfc2V0dGluZ3MueG1sUEsBAgAAFAACAAgAt7bzSpQwfma4AgAAVAoAACEAAAAAAAAAAQAAAAAAVwsAAHVuaXZlcnNhbC9mbGFzaF9za2luX3NldHRpbmdzLnhtbFBLAQIAABQAAgAIALe280oZBAttWAQAAB0VAAAmAAAAAAAAAAEAAAAAAE4OAAB1bml2ZXJzYWwvaHRtbF9wdWJsaXNoaW5nX3NldHRpbmdzLnhtbFBLAQIAABQAAgAIALe280rVzFwmlQEAACAGAAAfAAAAAAAAAAEAAAAAAOoSAAB1bml2ZXJzYWwvaHRtbF9za2luX3NldHRpbmdzLmpzUEsBAgAAFAACAAgAt7bzSj08L9HBAAAA5QEAABoAAAAAAAAAAQAAAAAAvBQAAHVuaXZlcnNhbC9pMThuX3ByZXNldHMueG1sUEsBAgAAFAACAAgAt7bzSqZDZVdnAAAAawAAABwAAAAAAAAAAQAAAAAAtRUAAHVuaXZlcnNhbC9sb2NhbF9zZXR0aW5ncy54bWxQSwECAAAUAAIACABElFdHI7RO+/sCAACwCAAAFAAAAAAAAAABAAAAAABWFgAAdW5pdmVyc2FsL3BsYXllci54bWxQSwECAAAUAAIACAC3tvNKq1gJqEQIAAB/IAAAKQAAAAAAAAABAAAAAACDGQAAdW5pdmVyc2FsL3NraW5fY3VzdG9taXphdGlvbl9zZXR0aW5ncy54bWxQSwECAAAUAAIACAC4tvNKCso84Oc/AAAldgAAFwAAAAAAAAAAAAAAAAAOIgAAdW5pdmVyc2FsL3VuaXZlcnNhbC5wbmdQSwECAAAUAAIACAC4tvNKD4Xayk0AAABqAAAAGwAAAAAAAAABAAAAAAAqYgAAdW5pdmVyc2FsL3VuaXZlcnNhbC5wbmcueG1sUEsFBgAAAAAMAAwAhgMAALBiAAAAAA=="/>
  <p:tag name="ISPRING_OUTPUT_FOLDER" val="C:\Users\Administrator\Desktop"/>
</p:tagLst>
</file>

<file path=ppt/theme/theme1.xml><?xml version="1.0" encoding="utf-8"?>
<a:theme xmlns:a="http://schemas.openxmlformats.org/drawingml/2006/main" name="Office 主题">
  <a:themeElements>
    <a:clrScheme name="自定义 17">
      <a:dk1>
        <a:srgbClr val="262626"/>
      </a:dk1>
      <a:lt1>
        <a:sysClr val="window" lastClr="FFFFFF"/>
      </a:lt1>
      <a:dk2>
        <a:srgbClr val="262626"/>
      </a:dk2>
      <a:lt2>
        <a:srgbClr val="000000"/>
      </a:lt2>
      <a:accent1>
        <a:srgbClr val="FFD55C"/>
      </a:accent1>
      <a:accent2>
        <a:srgbClr val="FF7443"/>
      </a:accent2>
      <a:accent3>
        <a:srgbClr val="48C0D8"/>
      </a:accent3>
      <a:accent4>
        <a:srgbClr val="FFD843"/>
      </a:accent4>
      <a:accent5>
        <a:srgbClr val="FF7443"/>
      </a:accent5>
      <a:accent6>
        <a:srgbClr val="48C0D8"/>
      </a:accent6>
      <a:hlink>
        <a:srgbClr val="000000"/>
      </a:hlink>
      <a:folHlink>
        <a:srgbClr val="000000"/>
      </a:folHlink>
    </a:clrScheme>
    <a:fontScheme name="微软雅黑">
      <a:majorFont>
        <a:latin typeface="微软雅黑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1713</Words>
  <Application>Microsoft Office PowerPoint</Application>
  <PresentationFormat>自定义</PresentationFormat>
  <Paragraphs>322</Paragraphs>
  <Slides>33</Slides>
  <Notes>33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34" baseType="lpstr"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2017扁平设计互联网PPT模板</dc:title>
  <cp:lastModifiedBy>User</cp:lastModifiedBy>
  <cp:revision>3</cp:revision>
  <dcterms:created xsi:type="dcterms:W3CDTF">2017-07-18T01:34:50Z</dcterms:created>
  <dcterms:modified xsi:type="dcterms:W3CDTF">2017-07-30T07:45:29Z</dcterms:modified>
</cp:coreProperties>
</file>