
<file path=[Content_Types].xml><?xml version="1.0" encoding="utf-8"?>
<Types xmlns="http://schemas.openxmlformats.org/package/2006/content-types">
  <Default Extension="mp3" ContentType="audio/unknown"/>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87" r:id="rId2"/>
    <p:sldId id="276" r:id="rId3"/>
    <p:sldId id="280" r:id="rId4"/>
    <p:sldId id="256" r:id="rId5"/>
    <p:sldId id="258" r:id="rId6"/>
    <p:sldId id="261" r:id="rId7"/>
    <p:sldId id="265" r:id="rId8"/>
    <p:sldId id="268" r:id="rId9"/>
    <p:sldId id="286" r:id="rId10"/>
    <p:sldId id="257" r:id="rId11"/>
    <p:sldId id="259" r:id="rId12"/>
    <p:sldId id="262" r:id="rId13"/>
    <p:sldId id="266" r:id="rId14"/>
    <p:sldId id="285" r:id="rId15"/>
    <p:sldId id="260" r:id="rId16"/>
    <p:sldId id="267" r:id="rId17"/>
    <p:sldId id="270" r:id="rId18"/>
    <p:sldId id="272" r:id="rId19"/>
    <p:sldId id="278" r:id="rId20"/>
    <p:sldId id="284" r:id="rId21"/>
    <p:sldId id="263" r:id="rId22"/>
    <p:sldId id="264" r:id="rId23"/>
    <p:sldId id="269" r:id="rId24"/>
    <p:sldId id="271" r:id="rId25"/>
    <p:sldId id="283"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75" d="100"/>
          <a:sy n="75" d="100"/>
        </p:scale>
        <p:origin x="-498" y="27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C6D63B-3625-4AFE-93DA-DE6735DC0D45}" type="datetimeFigureOut">
              <a:rPr lang="zh-CN" altLang="en-US" smtClean="0"/>
              <a:t>2017/8/5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6A868A-05E6-4857-8B83-F9F2D51BA8AF}" type="slidenum">
              <a:rPr lang="zh-CN" altLang="en-US" smtClean="0"/>
              <a:t>‹#›</a:t>
            </a:fld>
            <a:endParaRPr lang="zh-CN" altLang="en-US"/>
          </a:p>
        </p:txBody>
      </p:sp>
    </p:spTree>
    <p:extLst>
      <p:ext uri="{BB962C8B-B14F-4D97-AF65-F5344CB8AC3E}">
        <p14:creationId xmlns:p14="http://schemas.microsoft.com/office/powerpoint/2010/main" val="2026434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A868A-05E6-4857-8B83-F9F2D51BA8AF}" type="slidenum">
              <a:rPr lang="zh-CN" altLang="en-US" smtClean="0"/>
              <a:t>1</a:t>
            </a:fld>
            <a:endParaRPr lang="zh-CN" altLang="en-US"/>
          </a:p>
        </p:txBody>
      </p:sp>
    </p:spTree>
    <p:extLst>
      <p:ext uri="{BB962C8B-B14F-4D97-AF65-F5344CB8AC3E}">
        <p14:creationId xmlns:p14="http://schemas.microsoft.com/office/powerpoint/2010/main" val="3143705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A868A-05E6-4857-8B83-F9F2D51BA8AF}" type="slidenum">
              <a:rPr lang="zh-CN" altLang="en-US" smtClean="0"/>
              <a:t>10</a:t>
            </a:fld>
            <a:endParaRPr lang="zh-CN" altLang="en-US"/>
          </a:p>
        </p:txBody>
      </p:sp>
    </p:spTree>
    <p:extLst>
      <p:ext uri="{BB962C8B-B14F-4D97-AF65-F5344CB8AC3E}">
        <p14:creationId xmlns:p14="http://schemas.microsoft.com/office/powerpoint/2010/main" val="1501253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A868A-05E6-4857-8B83-F9F2D51BA8AF}" type="slidenum">
              <a:rPr lang="zh-CN" altLang="en-US" smtClean="0"/>
              <a:t>11</a:t>
            </a:fld>
            <a:endParaRPr lang="zh-CN" altLang="en-US"/>
          </a:p>
        </p:txBody>
      </p:sp>
    </p:spTree>
    <p:extLst>
      <p:ext uri="{BB962C8B-B14F-4D97-AF65-F5344CB8AC3E}">
        <p14:creationId xmlns:p14="http://schemas.microsoft.com/office/powerpoint/2010/main" val="3187832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A868A-05E6-4857-8B83-F9F2D51BA8AF}" type="slidenum">
              <a:rPr lang="zh-CN" altLang="en-US" smtClean="0"/>
              <a:t>12</a:t>
            </a:fld>
            <a:endParaRPr lang="zh-CN" altLang="en-US"/>
          </a:p>
        </p:txBody>
      </p:sp>
    </p:spTree>
    <p:extLst>
      <p:ext uri="{BB962C8B-B14F-4D97-AF65-F5344CB8AC3E}">
        <p14:creationId xmlns:p14="http://schemas.microsoft.com/office/powerpoint/2010/main" val="798596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A868A-05E6-4857-8B83-F9F2D51BA8AF}" type="slidenum">
              <a:rPr lang="zh-CN" altLang="en-US" smtClean="0"/>
              <a:t>13</a:t>
            </a:fld>
            <a:endParaRPr lang="zh-CN" altLang="en-US"/>
          </a:p>
        </p:txBody>
      </p:sp>
    </p:spTree>
    <p:extLst>
      <p:ext uri="{BB962C8B-B14F-4D97-AF65-F5344CB8AC3E}">
        <p14:creationId xmlns:p14="http://schemas.microsoft.com/office/powerpoint/2010/main" val="1601702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A868A-05E6-4857-8B83-F9F2D51BA8AF}" type="slidenum">
              <a:rPr lang="zh-CN" altLang="en-US" smtClean="0"/>
              <a:t>14</a:t>
            </a:fld>
            <a:endParaRPr lang="zh-CN" altLang="en-US"/>
          </a:p>
        </p:txBody>
      </p:sp>
    </p:spTree>
    <p:extLst>
      <p:ext uri="{BB962C8B-B14F-4D97-AF65-F5344CB8AC3E}">
        <p14:creationId xmlns:p14="http://schemas.microsoft.com/office/powerpoint/2010/main" val="2022773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A868A-05E6-4857-8B83-F9F2D51BA8AF}" type="slidenum">
              <a:rPr lang="zh-CN" altLang="en-US" smtClean="0"/>
              <a:t>15</a:t>
            </a:fld>
            <a:endParaRPr lang="zh-CN" altLang="en-US"/>
          </a:p>
        </p:txBody>
      </p:sp>
    </p:spTree>
    <p:extLst>
      <p:ext uri="{BB962C8B-B14F-4D97-AF65-F5344CB8AC3E}">
        <p14:creationId xmlns:p14="http://schemas.microsoft.com/office/powerpoint/2010/main" val="1517919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A868A-05E6-4857-8B83-F9F2D51BA8AF}" type="slidenum">
              <a:rPr lang="zh-CN" altLang="en-US" smtClean="0"/>
              <a:t>16</a:t>
            </a:fld>
            <a:endParaRPr lang="zh-CN" altLang="en-US"/>
          </a:p>
        </p:txBody>
      </p:sp>
    </p:spTree>
    <p:extLst>
      <p:ext uri="{BB962C8B-B14F-4D97-AF65-F5344CB8AC3E}">
        <p14:creationId xmlns:p14="http://schemas.microsoft.com/office/powerpoint/2010/main" val="309441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A868A-05E6-4857-8B83-F9F2D51BA8AF}" type="slidenum">
              <a:rPr lang="zh-CN" altLang="en-US" smtClean="0"/>
              <a:t>17</a:t>
            </a:fld>
            <a:endParaRPr lang="zh-CN" altLang="en-US"/>
          </a:p>
        </p:txBody>
      </p:sp>
    </p:spTree>
    <p:extLst>
      <p:ext uri="{BB962C8B-B14F-4D97-AF65-F5344CB8AC3E}">
        <p14:creationId xmlns:p14="http://schemas.microsoft.com/office/powerpoint/2010/main" val="949377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A868A-05E6-4857-8B83-F9F2D51BA8AF}" type="slidenum">
              <a:rPr lang="zh-CN" altLang="en-US" smtClean="0"/>
              <a:t>18</a:t>
            </a:fld>
            <a:endParaRPr lang="zh-CN" altLang="en-US"/>
          </a:p>
        </p:txBody>
      </p:sp>
    </p:spTree>
    <p:extLst>
      <p:ext uri="{BB962C8B-B14F-4D97-AF65-F5344CB8AC3E}">
        <p14:creationId xmlns:p14="http://schemas.microsoft.com/office/powerpoint/2010/main" val="1557319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A868A-05E6-4857-8B83-F9F2D51BA8AF}" type="slidenum">
              <a:rPr lang="zh-CN" altLang="en-US" smtClean="0"/>
              <a:t>19</a:t>
            </a:fld>
            <a:endParaRPr lang="zh-CN" altLang="en-US"/>
          </a:p>
        </p:txBody>
      </p:sp>
    </p:spTree>
    <p:extLst>
      <p:ext uri="{BB962C8B-B14F-4D97-AF65-F5344CB8AC3E}">
        <p14:creationId xmlns:p14="http://schemas.microsoft.com/office/powerpoint/2010/main" val="3453168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A868A-05E6-4857-8B83-F9F2D51BA8AF}" type="slidenum">
              <a:rPr lang="zh-CN" altLang="en-US" smtClean="0"/>
              <a:t>2</a:t>
            </a:fld>
            <a:endParaRPr lang="zh-CN" altLang="en-US"/>
          </a:p>
        </p:txBody>
      </p:sp>
    </p:spTree>
    <p:extLst>
      <p:ext uri="{BB962C8B-B14F-4D97-AF65-F5344CB8AC3E}">
        <p14:creationId xmlns:p14="http://schemas.microsoft.com/office/powerpoint/2010/main" val="2238719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A868A-05E6-4857-8B83-F9F2D51BA8AF}" type="slidenum">
              <a:rPr lang="zh-CN" altLang="en-US" smtClean="0"/>
              <a:t>20</a:t>
            </a:fld>
            <a:endParaRPr lang="zh-CN" altLang="en-US"/>
          </a:p>
        </p:txBody>
      </p:sp>
    </p:spTree>
    <p:extLst>
      <p:ext uri="{BB962C8B-B14F-4D97-AF65-F5344CB8AC3E}">
        <p14:creationId xmlns:p14="http://schemas.microsoft.com/office/powerpoint/2010/main" val="2904502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A868A-05E6-4857-8B83-F9F2D51BA8AF}" type="slidenum">
              <a:rPr lang="zh-CN" altLang="en-US" smtClean="0"/>
              <a:t>21</a:t>
            </a:fld>
            <a:endParaRPr lang="zh-CN" altLang="en-US"/>
          </a:p>
        </p:txBody>
      </p:sp>
    </p:spTree>
    <p:extLst>
      <p:ext uri="{BB962C8B-B14F-4D97-AF65-F5344CB8AC3E}">
        <p14:creationId xmlns:p14="http://schemas.microsoft.com/office/powerpoint/2010/main" val="4150573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A868A-05E6-4857-8B83-F9F2D51BA8AF}" type="slidenum">
              <a:rPr lang="zh-CN" altLang="en-US" smtClean="0"/>
              <a:t>22</a:t>
            </a:fld>
            <a:endParaRPr lang="zh-CN" altLang="en-US"/>
          </a:p>
        </p:txBody>
      </p:sp>
    </p:spTree>
    <p:extLst>
      <p:ext uri="{BB962C8B-B14F-4D97-AF65-F5344CB8AC3E}">
        <p14:creationId xmlns:p14="http://schemas.microsoft.com/office/powerpoint/2010/main" val="2879060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A868A-05E6-4857-8B83-F9F2D51BA8AF}" type="slidenum">
              <a:rPr lang="zh-CN" altLang="en-US" smtClean="0"/>
              <a:t>23</a:t>
            </a:fld>
            <a:endParaRPr lang="zh-CN" altLang="en-US"/>
          </a:p>
        </p:txBody>
      </p:sp>
    </p:spTree>
    <p:extLst>
      <p:ext uri="{BB962C8B-B14F-4D97-AF65-F5344CB8AC3E}">
        <p14:creationId xmlns:p14="http://schemas.microsoft.com/office/powerpoint/2010/main" val="30525281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A868A-05E6-4857-8B83-F9F2D51BA8AF}" type="slidenum">
              <a:rPr lang="zh-CN" altLang="en-US" smtClean="0"/>
              <a:t>24</a:t>
            </a:fld>
            <a:endParaRPr lang="zh-CN" altLang="en-US"/>
          </a:p>
        </p:txBody>
      </p:sp>
    </p:spTree>
    <p:extLst>
      <p:ext uri="{BB962C8B-B14F-4D97-AF65-F5344CB8AC3E}">
        <p14:creationId xmlns:p14="http://schemas.microsoft.com/office/powerpoint/2010/main" val="2878206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A868A-05E6-4857-8B83-F9F2D51BA8AF}" type="slidenum">
              <a:rPr lang="zh-CN" altLang="en-US" smtClean="0"/>
              <a:t>25</a:t>
            </a:fld>
            <a:endParaRPr lang="zh-CN" altLang="en-US"/>
          </a:p>
        </p:txBody>
      </p:sp>
    </p:spTree>
    <p:extLst>
      <p:ext uri="{BB962C8B-B14F-4D97-AF65-F5344CB8AC3E}">
        <p14:creationId xmlns:p14="http://schemas.microsoft.com/office/powerpoint/2010/main" val="54039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A868A-05E6-4857-8B83-F9F2D51BA8AF}" type="slidenum">
              <a:rPr lang="zh-CN" altLang="en-US" smtClean="0"/>
              <a:t>3</a:t>
            </a:fld>
            <a:endParaRPr lang="zh-CN" altLang="en-US"/>
          </a:p>
        </p:txBody>
      </p:sp>
    </p:spTree>
    <p:extLst>
      <p:ext uri="{BB962C8B-B14F-4D97-AF65-F5344CB8AC3E}">
        <p14:creationId xmlns:p14="http://schemas.microsoft.com/office/powerpoint/2010/main" val="1963460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A868A-05E6-4857-8B83-F9F2D51BA8AF}" type="slidenum">
              <a:rPr lang="zh-CN" altLang="en-US" smtClean="0"/>
              <a:t>4</a:t>
            </a:fld>
            <a:endParaRPr lang="zh-CN" altLang="en-US"/>
          </a:p>
        </p:txBody>
      </p:sp>
    </p:spTree>
    <p:extLst>
      <p:ext uri="{BB962C8B-B14F-4D97-AF65-F5344CB8AC3E}">
        <p14:creationId xmlns:p14="http://schemas.microsoft.com/office/powerpoint/2010/main" val="3117727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A868A-05E6-4857-8B83-F9F2D51BA8AF}" type="slidenum">
              <a:rPr lang="zh-CN" altLang="en-US" smtClean="0"/>
              <a:t>5</a:t>
            </a:fld>
            <a:endParaRPr lang="zh-CN" altLang="en-US"/>
          </a:p>
        </p:txBody>
      </p:sp>
    </p:spTree>
    <p:extLst>
      <p:ext uri="{BB962C8B-B14F-4D97-AF65-F5344CB8AC3E}">
        <p14:creationId xmlns:p14="http://schemas.microsoft.com/office/powerpoint/2010/main" val="1067922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A868A-05E6-4857-8B83-F9F2D51BA8AF}" type="slidenum">
              <a:rPr lang="zh-CN" altLang="en-US" smtClean="0"/>
              <a:t>6</a:t>
            </a:fld>
            <a:endParaRPr lang="zh-CN" altLang="en-US"/>
          </a:p>
        </p:txBody>
      </p:sp>
    </p:spTree>
    <p:extLst>
      <p:ext uri="{BB962C8B-B14F-4D97-AF65-F5344CB8AC3E}">
        <p14:creationId xmlns:p14="http://schemas.microsoft.com/office/powerpoint/2010/main" val="2419273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A868A-05E6-4857-8B83-F9F2D51BA8AF}" type="slidenum">
              <a:rPr lang="zh-CN" altLang="en-US" smtClean="0"/>
              <a:t>7</a:t>
            </a:fld>
            <a:endParaRPr lang="zh-CN" altLang="en-US"/>
          </a:p>
        </p:txBody>
      </p:sp>
    </p:spTree>
    <p:extLst>
      <p:ext uri="{BB962C8B-B14F-4D97-AF65-F5344CB8AC3E}">
        <p14:creationId xmlns:p14="http://schemas.microsoft.com/office/powerpoint/2010/main" val="4232483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A868A-05E6-4857-8B83-F9F2D51BA8AF}" type="slidenum">
              <a:rPr lang="zh-CN" altLang="en-US" smtClean="0"/>
              <a:t>8</a:t>
            </a:fld>
            <a:endParaRPr lang="zh-CN" altLang="en-US"/>
          </a:p>
        </p:txBody>
      </p:sp>
    </p:spTree>
    <p:extLst>
      <p:ext uri="{BB962C8B-B14F-4D97-AF65-F5344CB8AC3E}">
        <p14:creationId xmlns:p14="http://schemas.microsoft.com/office/powerpoint/2010/main" val="3979440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6A868A-05E6-4857-8B83-F9F2D51BA8AF}" type="slidenum">
              <a:rPr lang="zh-CN" altLang="en-US" smtClean="0"/>
              <a:t>9</a:t>
            </a:fld>
            <a:endParaRPr lang="zh-CN" altLang="en-US"/>
          </a:p>
        </p:txBody>
      </p:sp>
    </p:spTree>
    <p:extLst>
      <p:ext uri="{BB962C8B-B14F-4D97-AF65-F5344CB8AC3E}">
        <p14:creationId xmlns:p14="http://schemas.microsoft.com/office/powerpoint/2010/main" val="3082860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77666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32466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1408296" y="1735809"/>
            <a:ext cx="4150674" cy="1882974"/>
          </a:xfrm>
          <a:custGeom>
            <a:avLst/>
            <a:gdLst>
              <a:gd name="connsiteX0" fmla="*/ 552400 w 4150674"/>
              <a:gd name="connsiteY0" fmla="*/ 218 h 1882974"/>
              <a:gd name="connsiteX1" fmla="*/ 881679 w 4150674"/>
              <a:gd name="connsiteY1" fmla="*/ 9676 h 1882974"/>
              <a:gd name="connsiteX2" fmla="*/ 1722665 w 4150674"/>
              <a:gd name="connsiteY2" fmla="*/ 17828 h 1882974"/>
              <a:gd name="connsiteX3" fmla="*/ 3309688 w 4150674"/>
              <a:gd name="connsiteY3" fmla="*/ 66741 h 1882974"/>
              <a:gd name="connsiteX4" fmla="*/ 3418202 w 4150674"/>
              <a:gd name="connsiteY4" fmla="*/ 74893 h 1882974"/>
              <a:gd name="connsiteX5" fmla="*/ 3499588 w 4150674"/>
              <a:gd name="connsiteY5" fmla="*/ 74893 h 1882974"/>
              <a:gd name="connsiteX6" fmla="*/ 3730181 w 4150674"/>
              <a:gd name="connsiteY6" fmla="*/ 91197 h 1882974"/>
              <a:gd name="connsiteX7" fmla="*/ 4109981 w 4150674"/>
              <a:gd name="connsiteY7" fmla="*/ 343912 h 1882974"/>
              <a:gd name="connsiteX8" fmla="*/ 4150674 w 4150674"/>
              <a:gd name="connsiteY8" fmla="*/ 784125 h 1882974"/>
              <a:gd name="connsiteX9" fmla="*/ 4123546 w 4150674"/>
              <a:gd name="connsiteY9" fmla="*/ 1281403 h 1882974"/>
              <a:gd name="connsiteX10" fmla="*/ 3987903 w 4150674"/>
              <a:gd name="connsiteY10" fmla="*/ 1754225 h 1882974"/>
              <a:gd name="connsiteX11" fmla="*/ 3119788 w 4150674"/>
              <a:gd name="connsiteY11" fmla="*/ 1876507 h 1882974"/>
              <a:gd name="connsiteX12" fmla="*/ 2251673 w 4150674"/>
              <a:gd name="connsiteY12" fmla="*/ 1868354 h 1882974"/>
              <a:gd name="connsiteX13" fmla="*/ 691779 w 4150674"/>
              <a:gd name="connsiteY13" fmla="*/ 1852050 h 1882974"/>
              <a:gd name="connsiteX14" fmla="*/ 27128 w 4150674"/>
              <a:gd name="connsiteY14" fmla="*/ 1550423 h 1882974"/>
              <a:gd name="connsiteX15" fmla="*/ 13564 w 4150674"/>
              <a:gd name="connsiteY15" fmla="*/ 1126513 h 1882974"/>
              <a:gd name="connsiteX16" fmla="*/ 0 w 4150674"/>
              <a:gd name="connsiteY16" fmla="*/ 140109 h 1882974"/>
              <a:gd name="connsiteX17" fmla="*/ 40692 w 4150674"/>
              <a:gd name="connsiteY17" fmla="*/ 115653 h 1882974"/>
              <a:gd name="connsiteX18" fmla="*/ 552400 w 4150674"/>
              <a:gd name="connsiteY18" fmla="*/ 218 h 188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50674" h="1882974">
                <a:moveTo>
                  <a:pt x="552400" y="218"/>
                </a:moveTo>
                <a:cubicBezTo>
                  <a:pt x="688388" y="1651"/>
                  <a:pt x="815553" y="9676"/>
                  <a:pt x="881679" y="9676"/>
                </a:cubicBezTo>
                <a:cubicBezTo>
                  <a:pt x="1166529" y="9676"/>
                  <a:pt x="1451379" y="9676"/>
                  <a:pt x="1722665" y="17828"/>
                </a:cubicBezTo>
                <a:cubicBezTo>
                  <a:pt x="2251673" y="25980"/>
                  <a:pt x="2780680" y="42284"/>
                  <a:pt x="3309688" y="66741"/>
                </a:cubicBezTo>
                <a:cubicBezTo>
                  <a:pt x="3350381" y="66741"/>
                  <a:pt x="3377509" y="66741"/>
                  <a:pt x="3418202" y="74893"/>
                </a:cubicBezTo>
                <a:cubicBezTo>
                  <a:pt x="3445331" y="83045"/>
                  <a:pt x="3486024" y="91197"/>
                  <a:pt x="3499588" y="74893"/>
                </a:cubicBezTo>
                <a:cubicBezTo>
                  <a:pt x="3580974" y="83045"/>
                  <a:pt x="3662359" y="83045"/>
                  <a:pt x="3730181" y="91197"/>
                </a:cubicBezTo>
                <a:cubicBezTo>
                  <a:pt x="4028595" y="107501"/>
                  <a:pt x="4082853" y="189022"/>
                  <a:pt x="4109981" y="343912"/>
                </a:cubicBezTo>
                <a:cubicBezTo>
                  <a:pt x="4137110" y="490650"/>
                  <a:pt x="4150674" y="637387"/>
                  <a:pt x="4150674" y="784125"/>
                </a:cubicBezTo>
                <a:cubicBezTo>
                  <a:pt x="4150674" y="947167"/>
                  <a:pt x="4150674" y="1118361"/>
                  <a:pt x="4123546" y="1281403"/>
                </a:cubicBezTo>
                <a:cubicBezTo>
                  <a:pt x="4109981" y="1428141"/>
                  <a:pt x="4123546" y="1623792"/>
                  <a:pt x="3987903" y="1754225"/>
                </a:cubicBezTo>
                <a:cubicBezTo>
                  <a:pt x="3811567" y="1925419"/>
                  <a:pt x="3404638" y="1876507"/>
                  <a:pt x="3119788" y="1876507"/>
                </a:cubicBezTo>
                <a:cubicBezTo>
                  <a:pt x="2834937" y="1868354"/>
                  <a:pt x="2536523" y="1868354"/>
                  <a:pt x="2251673" y="1868354"/>
                </a:cubicBezTo>
                <a:cubicBezTo>
                  <a:pt x="1736229" y="1860202"/>
                  <a:pt x="1207222" y="1868354"/>
                  <a:pt x="691779" y="1852050"/>
                </a:cubicBezTo>
                <a:cubicBezTo>
                  <a:pt x="366235" y="1835746"/>
                  <a:pt x="67821" y="1778681"/>
                  <a:pt x="27128" y="1550423"/>
                </a:cubicBezTo>
                <a:cubicBezTo>
                  <a:pt x="-13565" y="1411837"/>
                  <a:pt x="13564" y="1265099"/>
                  <a:pt x="13564" y="1126513"/>
                </a:cubicBezTo>
                <a:cubicBezTo>
                  <a:pt x="13564" y="800429"/>
                  <a:pt x="40692" y="466193"/>
                  <a:pt x="0" y="140109"/>
                </a:cubicBezTo>
                <a:cubicBezTo>
                  <a:pt x="13564" y="131957"/>
                  <a:pt x="27128" y="131957"/>
                  <a:pt x="40692" y="115653"/>
                </a:cubicBezTo>
                <a:cubicBezTo>
                  <a:pt x="74603" y="13752"/>
                  <a:pt x="325755" y="-2170"/>
                  <a:pt x="552400" y="218"/>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6343153" y="1735809"/>
            <a:ext cx="4150674" cy="1882974"/>
          </a:xfrm>
          <a:custGeom>
            <a:avLst/>
            <a:gdLst>
              <a:gd name="connsiteX0" fmla="*/ 552400 w 4150674"/>
              <a:gd name="connsiteY0" fmla="*/ 218 h 1882974"/>
              <a:gd name="connsiteX1" fmla="*/ 881679 w 4150674"/>
              <a:gd name="connsiteY1" fmla="*/ 9676 h 1882974"/>
              <a:gd name="connsiteX2" fmla="*/ 1722665 w 4150674"/>
              <a:gd name="connsiteY2" fmla="*/ 17828 h 1882974"/>
              <a:gd name="connsiteX3" fmla="*/ 3309687 w 4150674"/>
              <a:gd name="connsiteY3" fmla="*/ 66741 h 1882974"/>
              <a:gd name="connsiteX4" fmla="*/ 3418202 w 4150674"/>
              <a:gd name="connsiteY4" fmla="*/ 74893 h 1882974"/>
              <a:gd name="connsiteX5" fmla="*/ 3499588 w 4150674"/>
              <a:gd name="connsiteY5" fmla="*/ 74893 h 1882974"/>
              <a:gd name="connsiteX6" fmla="*/ 3730181 w 4150674"/>
              <a:gd name="connsiteY6" fmla="*/ 91197 h 1882974"/>
              <a:gd name="connsiteX7" fmla="*/ 4109981 w 4150674"/>
              <a:gd name="connsiteY7" fmla="*/ 343912 h 1882974"/>
              <a:gd name="connsiteX8" fmla="*/ 4150674 w 4150674"/>
              <a:gd name="connsiteY8" fmla="*/ 784125 h 1882974"/>
              <a:gd name="connsiteX9" fmla="*/ 4123545 w 4150674"/>
              <a:gd name="connsiteY9" fmla="*/ 1281403 h 1882974"/>
              <a:gd name="connsiteX10" fmla="*/ 3987903 w 4150674"/>
              <a:gd name="connsiteY10" fmla="*/ 1754225 h 1882974"/>
              <a:gd name="connsiteX11" fmla="*/ 3119787 w 4150674"/>
              <a:gd name="connsiteY11" fmla="*/ 1876507 h 1882974"/>
              <a:gd name="connsiteX12" fmla="*/ 2251673 w 4150674"/>
              <a:gd name="connsiteY12" fmla="*/ 1868354 h 1882974"/>
              <a:gd name="connsiteX13" fmla="*/ 691779 w 4150674"/>
              <a:gd name="connsiteY13" fmla="*/ 1852050 h 1882974"/>
              <a:gd name="connsiteX14" fmla="*/ 27128 w 4150674"/>
              <a:gd name="connsiteY14" fmla="*/ 1550423 h 1882974"/>
              <a:gd name="connsiteX15" fmla="*/ 13564 w 4150674"/>
              <a:gd name="connsiteY15" fmla="*/ 1126513 h 1882974"/>
              <a:gd name="connsiteX16" fmla="*/ 0 w 4150674"/>
              <a:gd name="connsiteY16" fmla="*/ 140109 h 1882974"/>
              <a:gd name="connsiteX17" fmla="*/ 40692 w 4150674"/>
              <a:gd name="connsiteY17" fmla="*/ 115653 h 1882974"/>
              <a:gd name="connsiteX18" fmla="*/ 552400 w 4150674"/>
              <a:gd name="connsiteY18" fmla="*/ 218 h 188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50674" h="1882974">
                <a:moveTo>
                  <a:pt x="552400" y="218"/>
                </a:moveTo>
                <a:cubicBezTo>
                  <a:pt x="688388" y="1651"/>
                  <a:pt x="815553" y="9676"/>
                  <a:pt x="881679" y="9676"/>
                </a:cubicBezTo>
                <a:cubicBezTo>
                  <a:pt x="1166529" y="9676"/>
                  <a:pt x="1451379" y="9676"/>
                  <a:pt x="1722665" y="17828"/>
                </a:cubicBezTo>
                <a:cubicBezTo>
                  <a:pt x="2251673" y="25980"/>
                  <a:pt x="2780680" y="42284"/>
                  <a:pt x="3309687" y="66741"/>
                </a:cubicBezTo>
                <a:cubicBezTo>
                  <a:pt x="3350381" y="66741"/>
                  <a:pt x="3377509" y="66741"/>
                  <a:pt x="3418202" y="74893"/>
                </a:cubicBezTo>
                <a:cubicBezTo>
                  <a:pt x="3445331" y="83045"/>
                  <a:pt x="3486023" y="91197"/>
                  <a:pt x="3499588" y="74893"/>
                </a:cubicBezTo>
                <a:cubicBezTo>
                  <a:pt x="3580973" y="83045"/>
                  <a:pt x="3662359" y="83045"/>
                  <a:pt x="3730181" y="91197"/>
                </a:cubicBezTo>
                <a:cubicBezTo>
                  <a:pt x="4028595" y="107501"/>
                  <a:pt x="4082853" y="189022"/>
                  <a:pt x="4109981" y="343912"/>
                </a:cubicBezTo>
                <a:cubicBezTo>
                  <a:pt x="4137110" y="490650"/>
                  <a:pt x="4150674" y="637387"/>
                  <a:pt x="4150674" y="784125"/>
                </a:cubicBezTo>
                <a:cubicBezTo>
                  <a:pt x="4150674" y="947167"/>
                  <a:pt x="4150674" y="1118361"/>
                  <a:pt x="4123545" y="1281403"/>
                </a:cubicBezTo>
                <a:cubicBezTo>
                  <a:pt x="4109981" y="1428141"/>
                  <a:pt x="4123545" y="1623792"/>
                  <a:pt x="3987903" y="1754225"/>
                </a:cubicBezTo>
                <a:cubicBezTo>
                  <a:pt x="3811567" y="1925419"/>
                  <a:pt x="3404638" y="1876507"/>
                  <a:pt x="3119787" y="1876507"/>
                </a:cubicBezTo>
                <a:cubicBezTo>
                  <a:pt x="2834937" y="1868354"/>
                  <a:pt x="2536523" y="1868354"/>
                  <a:pt x="2251673" y="1868354"/>
                </a:cubicBezTo>
                <a:cubicBezTo>
                  <a:pt x="1736229" y="1860202"/>
                  <a:pt x="1207222" y="1868354"/>
                  <a:pt x="691779" y="1852050"/>
                </a:cubicBezTo>
                <a:cubicBezTo>
                  <a:pt x="366236" y="1835746"/>
                  <a:pt x="67821" y="1778681"/>
                  <a:pt x="27128" y="1550423"/>
                </a:cubicBezTo>
                <a:cubicBezTo>
                  <a:pt x="-13565" y="1411837"/>
                  <a:pt x="13564" y="1265099"/>
                  <a:pt x="13564" y="1126513"/>
                </a:cubicBezTo>
                <a:cubicBezTo>
                  <a:pt x="13564" y="800429"/>
                  <a:pt x="40692" y="466193"/>
                  <a:pt x="0" y="140109"/>
                </a:cubicBezTo>
                <a:cubicBezTo>
                  <a:pt x="13564" y="131957"/>
                  <a:pt x="27128" y="131957"/>
                  <a:pt x="40692" y="115653"/>
                </a:cubicBezTo>
                <a:cubicBezTo>
                  <a:pt x="74603" y="13752"/>
                  <a:pt x="325755" y="-2170"/>
                  <a:pt x="552400" y="218"/>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6343153" y="3941980"/>
            <a:ext cx="4150674" cy="1882974"/>
          </a:xfrm>
          <a:custGeom>
            <a:avLst/>
            <a:gdLst>
              <a:gd name="connsiteX0" fmla="*/ 552400 w 4150674"/>
              <a:gd name="connsiteY0" fmla="*/ 218 h 1882974"/>
              <a:gd name="connsiteX1" fmla="*/ 881679 w 4150674"/>
              <a:gd name="connsiteY1" fmla="*/ 9676 h 1882974"/>
              <a:gd name="connsiteX2" fmla="*/ 1722665 w 4150674"/>
              <a:gd name="connsiteY2" fmla="*/ 17828 h 1882974"/>
              <a:gd name="connsiteX3" fmla="*/ 3309687 w 4150674"/>
              <a:gd name="connsiteY3" fmla="*/ 66741 h 1882974"/>
              <a:gd name="connsiteX4" fmla="*/ 3418202 w 4150674"/>
              <a:gd name="connsiteY4" fmla="*/ 74893 h 1882974"/>
              <a:gd name="connsiteX5" fmla="*/ 3499588 w 4150674"/>
              <a:gd name="connsiteY5" fmla="*/ 74893 h 1882974"/>
              <a:gd name="connsiteX6" fmla="*/ 3730181 w 4150674"/>
              <a:gd name="connsiteY6" fmla="*/ 91197 h 1882974"/>
              <a:gd name="connsiteX7" fmla="*/ 4109981 w 4150674"/>
              <a:gd name="connsiteY7" fmla="*/ 343912 h 1882974"/>
              <a:gd name="connsiteX8" fmla="*/ 4150674 w 4150674"/>
              <a:gd name="connsiteY8" fmla="*/ 784125 h 1882974"/>
              <a:gd name="connsiteX9" fmla="*/ 4123545 w 4150674"/>
              <a:gd name="connsiteY9" fmla="*/ 1281403 h 1882974"/>
              <a:gd name="connsiteX10" fmla="*/ 3987903 w 4150674"/>
              <a:gd name="connsiteY10" fmla="*/ 1754225 h 1882974"/>
              <a:gd name="connsiteX11" fmla="*/ 3119787 w 4150674"/>
              <a:gd name="connsiteY11" fmla="*/ 1876507 h 1882974"/>
              <a:gd name="connsiteX12" fmla="*/ 2251673 w 4150674"/>
              <a:gd name="connsiteY12" fmla="*/ 1868354 h 1882974"/>
              <a:gd name="connsiteX13" fmla="*/ 691779 w 4150674"/>
              <a:gd name="connsiteY13" fmla="*/ 1852050 h 1882974"/>
              <a:gd name="connsiteX14" fmla="*/ 27128 w 4150674"/>
              <a:gd name="connsiteY14" fmla="*/ 1550423 h 1882974"/>
              <a:gd name="connsiteX15" fmla="*/ 13564 w 4150674"/>
              <a:gd name="connsiteY15" fmla="*/ 1126513 h 1882974"/>
              <a:gd name="connsiteX16" fmla="*/ 0 w 4150674"/>
              <a:gd name="connsiteY16" fmla="*/ 140109 h 1882974"/>
              <a:gd name="connsiteX17" fmla="*/ 40692 w 4150674"/>
              <a:gd name="connsiteY17" fmla="*/ 115653 h 1882974"/>
              <a:gd name="connsiteX18" fmla="*/ 552400 w 4150674"/>
              <a:gd name="connsiteY18" fmla="*/ 218 h 188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50674" h="1882974">
                <a:moveTo>
                  <a:pt x="552400" y="218"/>
                </a:moveTo>
                <a:cubicBezTo>
                  <a:pt x="688388" y="1651"/>
                  <a:pt x="815553" y="9676"/>
                  <a:pt x="881679" y="9676"/>
                </a:cubicBezTo>
                <a:cubicBezTo>
                  <a:pt x="1166529" y="9676"/>
                  <a:pt x="1451379" y="9676"/>
                  <a:pt x="1722665" y="17828"/>
                </a:cubicBezTo>
                <a:cubicBezTo>
                  <a:pt x="2251673" y="25980"/>
                  <a:pt x="2780680" y="42284"/>
                  <a:pt x="3309687" y="66741"/>
                </a:cubicBezTo>
                <a:cubicBezTo>
                  <a:pt x="3350381" y="66741"/>
                  <a:pt x="3377509" y="66741"/>
                  <a:pt x="3418202" y="74893"/>
                </a:cubicBezTo>
                <a:cubicBezTo>
                  <a:pt x="3445331" y="83045"/>
                  <a:pt x="3486023" y="91197"/>
                  <a:pt x="3499588" y="74893"/>
                </a:cubicBezTo>
                <a:cubicBezTo>
                  <a:pt x="3580973" y="83045"/>
                  <a:pt x="3662359" y="83045"/>
                  <a:pt x="3730181" y="91197"/>
                </a:cubicBezTo>
                <a:cubicBezTo>
                  <a:pt x="4028595" y="107501"/>
                  <a:pt x="4082853" y="189022"/>
                  <a:pt x="4109981" y="343912"/>
                </a:cubicBezTo>
                <a:cubicBezTo>
                  <a:pt x="4137110" y="490650"/>
                  <a:pt x="4150674" y="637388"/>
                  <a:pt x="4150674" y="784125"/>
                </a:cubicBezTo>
                <a:cubicBezTo>
                  <a:pt x="4150674" y="947167"/>
                  <a:pt x="4150674" y="1118361"/>
                  <a:pt x="4123545" y="1281403"/>
                </a:cubicBezTo>
                <a:cubicBezTo>
                  <a:pt x="4109981" y="1428141"/>
                  <a:pt x="4123545" y="1623792"/>
                  <a:pt x="3987903" y="1754225"/>
                </a:cubicBezTo>
                <a:cubicBezTo>
                  <a:pt x="3811567" y="1925419"/>
                  <a:pt x="3404638" y="1876507"/>
                  <a:pt x="3119787" y="1876507"/>
                </a:cubicBezTo>
                <a:cubicBezTo>
                  <a:pt x="2834937" y="1868354"/>
                  <a:pt x="2536523" y="1868354"/>
                  <a:pt x="2251673" y="1868354"/>
                </a:cubicBezTo>
                <a:cubicBezTo>
                  <a:pt x="1736229" y="1860202"/>
                  <a:pt x="1207222" y="1868354"/>
                  <a:pt x="691779" y="1852050"/>
                </a:cubicBezTo>
                <a:cubicBezTo>
                  <a:pt x="366236" y="1835746"/>
                  <a:pt x="67821" y="1778681"/>
                  <a:pt x="27128" y="1550423"/>
                </a:cubicBezTo>
                <a:cubicBezTo>
                  <a:pt x="-13565" y="1411837"/>
                  <a:pt x="13564" y="1265099"/>
                  <a:pt x="13564" y="1126513"/>
                </a:cubicBezTo>
                <a:cubicBezTo>
                  <a:pt x="13564" y="800430"/>
                  <a:pt x="40692" y="466193"/>
                  <a:pt x="0" y="140109"/>
                </a:cubicBezTo>
                <a:cubicBezTo>
                  <a:pt x="13564" y="131957"/>
                  <a:pt x="27128" y="131957"/>
                  <a:pt x="40692" y="115653"/>
                </a:cubicBezTo>
                <a:cubicBezTo>
                  <a:pt x="74603" y="13752"/>
                  <a:pt x="325755" y="-2170"/>
                  <a:pt x="552400" y="218"/>
                </a:cubicBezTo>
                <a:close/>
              </a:path>
            </a:pathLst>
          </a:custGeom>
        </p:spPr>
        <p:txBody>
          <a:bodyPr wrap="square">
            <a:noAutofit/>
          </a:bodyPr>
          <a:lstStyle/>
          <a:p>
            <a:endParaRPr lang="zh-CN" altLang="en-US"/>
          </a:p>
        </p:txBody>
      </p:sp>
      <p:sp>
        <p:nvSpPr>
          <p:cNvPr id="14" name="图片占位符 13"/>
          <p:cNvSpPr>
            <a:spLocks noGrp="1"/>
          </p:cNvSpPr>
          <p:nvPr>
            <p:ph type="pic" sz="quarter" idx="13"/>
          </p:nvPr>
        </p:nvSpPr>
        <p:spPr>
          <a:xfrm>
            <a:off x="1408296" y="3941980"/>
            <a:ext cx="4150674" cy="1882974"/>
          </a:xfrm>
          <a:custGeom>
            <a:avLst/>
            <a:gdLst>
              <a:gd name="connsiteX0" fmla="*/ 552400 w 4150674"/>
              <a:gd name="connsiteY0" fmla="*/ 218 h 1882974"/>
              <a:gd name="connsiteX1" fmla="*/ 881679 w 4150674"/>
              <a:gd name="connsiteY1" fmla="*/ 9676 h 1882974"/>
              <a:gd name="connsiteX2" fmla="*/ 1722665 w 4150674"/>
              <a:gd name="connsiteY2" fmla="*/ 17828 h 1882974"/>
              <a:gd name="connsiteX3" fmla="*/ 3309688 w 4150674"/>
              <a:gd name="connsiteY3" fmla="*/ 66741 h 1882974"/>
              <a:gd name="connsiteX4" fmla="*/ 3418202 w 4150674"/>
              <a:gd name="connsiteY4" fmla="*/ 74893 h 1882974"/>
              <a:gd name="connsiteX5" fmla="*/ 3499588 w 4150674"/>
              <a:gd name="connsiteY5" fmla="*/ 74893 h 1882974"/>
              <a:gd name="connsiteX6" fmla="*/ 3730181 w 4150674"/>
              <a:gd name="connsiteY6" fmla="*/ 91197 h 1882974"/>
              <a:gd name="connsiteX7" fmla="*/ 4109981 w 4150674"/>
              <a:gd name="connsiteY7" fmla="*/ 343912 h 1882974"/>
              <a:gd name="connsiteX8" fmla="*/ 4150674 w 4150674"/>
              <a:gd name="connsiteY8" fmla="*/ 784125 h 1882974"/>
              <a:gd name="connsiteX9" fmla="*/ 4123546 w 4150674"/>
              <a:gd name="connsiteY9" fmla="*/ 1281403 h 1882974"/>
              <a:gd name="connsiteX10" fmla="*/ 3987903 w 4150674"/>
              <a:gd name="connsiteY10" fmla="*/ 1754225 h 1882974"/>
              <a:gd name="connsiteX11" fmla="*/ 3119788 w 4150674"/>
              <a:gd name="connsiteY11" fmla="*/ 1876507 h 1882974"/>
              <a:gd name="connsiteX12" fmla="*/ 2251673 w 4150674"/>
              <a:gd name="connsiteY12" fmla="*/ 1868354 h 1882974"/>
              <a:gd name="connsiteX13" fmla="*/ 691779 w 4150674"/>
              <a:gd name="connsiteY13" fmla="*/ 1852050 h 1882974"/>
              <a:gd name="connsiteX14" fmla="*/ 27128 w 4150674"/>
              <a:gd name="connsiteY14" fmla="*/ 1550423 h 1882974"/>
              <a:gd name="connsiteX15" fmla="*/ 13564 w 4150674"/>
              <a:gd name="connsiteY15" fmla="*/ 1126513 h 1882974"/>
              <a:gd name="connsiteX16" fmla="*/ 0 w 4150674"/>
              <a:gd name="connsiteY16" fmla="*/ 140109 h 1882974"/>
              <a:gd name="connsiteX17" fmla="*/ 40692 w 4150674"/>
              <a:gd name="connsiteY17" fmla="*/ 115653 h 1882974"/>
              <a:gd name="connsiteX18" fmla="*/ 552400 w 4150674"/>
              <a:gd name="connsiteY18" fmla="*/ 218 h 188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50674" h="1882974">
                <a:moveTo>
                  <a:pt x="552400" y="218"/>
                </a:moveTo>
                <a:cubicBezTo>
                  <a:pt x="688388" y="1651"/>
                  <a:pt x="815553" y="9676"/>
                  <a:pt x="881679" y="9676"/>
                </a:cubicBezTo>
                <a:cubicBezTo>
                  <a:pt x="1166529" y="9676"/>
                  <a:pt x="1451379" y="9676"/>
                  <a:pt x="1722665" y="17828"/>
                </a:cubicBezTo>
                <a:cubicBezTo>
                  <a:pt x="2251673" y="25980"/>
                  <a:pt x="2780680" y="42284"/>
                  <a:pt x="3309688" y="66741"/>
                </a:cubicBezTo>
                <a:cubicBezTo>
                  <a:pt x="3350381" y="66741"/>
                  <a:pt x="3377509" y="66741"/>
                  <a:pt x="3418202" y="74893"/>
                </a:cubicBezTo>
                <a:cubicBezTo>
                  <a:pt x="3445331" y="83045"/>
                  <a:pt x="3486024" y="91197"/>
                  <a:pt x="3499588" y="74893"/>
                </a:cubicBezTo>
                <a:cubicBezTo>
                  <a:pt x="3580974" y="83045"/>
                  <a:pt x="3662359" y="83045"/>
                  <a:pt x="3730181" y="91197"/>
                </a:cubicBezTo>
                <a:cubicBezTo>
                  <a:pt x="4028595" y="107501"/>
                  <a:pt x="4082853" y="189022"/>
                  <a:pt x="4109981" y="343912"/>
                </a:cubicBezTo>
                <a:cubicBezTo>
                  <a:pt x="4137110" y="490650"/>
                  <a:pt x="4150674" y="637388"/>
                  <a:pt x="4150674" y="784125"/>
                </a:cubicBezTo>
                <a:cubicBezTo>
                  <a:pt x="4150674" y="947167"/>
                  <a:pt x="4150674" y="1118361"/>
                  <a:pt x="4123546" y="1281403"/>
                </a:cubicBezTo>
                <a:cubicBezTo>
                  <a:pt x="4109981" y="1428141"/>
                  <a:pt x="4123546" y="1623792"/>
                  <a:pt x="3987903" y="1754225"/>
                </a:cubicBezTo>
                <a:cubicBezTo>
                  <a:pt x="3811567" y="1925419"/>
                  <a:pt x="3404638" y="1876507"/>
                  <a:pt x="3119788" y="1876507"/>
                </a:cubicBezTo>
                <a:cubicBezTo>
                  <a:pt x="2834937" y="1868354"/>
                  <a:pt x="2536523" y="1868354"/>
                  <a:pt x="2251673" y="1868354"/>
                </a:cubicBezTo>
                <a:cubicBezTo>
                  <a:pt x="1736229" y="1860202"/>
                  <a:pt x="1207222" y="1868354"/>
                  <a:pt x="691779" y="1852050"/>
                </a:cubicBezTo>
                <a:cubicBezTo>
                  <a:pt x="366235" y="1835746"/>
                  <a:pt x="67821" y="1778681"/>
                  <a:pt x="27128" y="1550423"/>
                </a:cubicBezTo>
                <a:cubicBezTo>
                  <a:pt x="-13565" y="1411837"/>
                  <a:pt x="13564" y="1265099"/>
                  <a:pt x="13564" y="1126513"/>
                </a:cubicBezTo>
                <a:cubicBezTo>
                  <a:pt x="13564" y="800430"/>
                  <a:pt x="40692" y="466193"/>
                  <a:pt x="0" y="140109"/>
                </a:cubicBezTo>
                <a:cubicBezTo>
                  <a:pt x="13564" y="131957"/>
                  <a:pt x="27128" y="131957"/>
                  <a:pt x="40692" y="115653"/>
                </a:cubicBezTo>
                <a:cubicBezTo>
                  <a:pt x="74603" y="13752"/>
                  <a:pt x="325755" y="-2170"/>
                  <a:pt x="552400" y="218"/>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427545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111678" y="2067144"/>
            <a:ext cx="2212097" cy="1882974"/>
          </a:xfrm>
          <a:custGeom>
            <a:avLst/>
            <a:gdLst>
              <a:gd name="connsiteX0" fmla="*/ 294401 w 2212097"/>
              <a:gd name="connsiteY0" fmla="*/ 218 h 1882974"/>
              <a:gd name="connsiteX1" fmla="*/ 469890 w 2212097"/>
              <a:gd name="connsiteY1" fmla="*/ 9676 h 1882974"/>
              <a:gd name="connsiteX2" fmla="*/ 918093 w 2212097"/>
              <a:gd name="connsiteY2" fmla="*/ 17828 h 1882974"/>
              <a:gd name="connsiteX3" fmla="*/ 1763895 w 2212097"/>
              <a:gd name="connsiteY3" fmla="*/ 66741 h 1882974"/>
              <a:gd name="connsiteX4" fmla="*/ 1821727 w 2212097"/>
              <a:gd name="connsiteY4" fmla="*/ 74893 h 1882974"/>
              <a:gd name="connsiteX5" fmla="*/ 1865102 w 2212097"/>
              <a:gd name="connsiteY5" fmla="*/ 74893 h 1882974"/>
              <a:gd name="connsiteX6" fmla="*/ 1987996 w 2212097"/>
              <a:gd name="connsiteY6" fmla="*/ 91197 h 1882974"/>
              <a:gd name="connsiteX7" fmla="*/ 2190410 w 2212097"/>
              <a:gd name="connsiteY7" fmla="*/ 343912 h 1882974"/>
              <a:gd name="connsiteX8" fmla="*/ 2212097 w 2212097"/>
              <a:gd name="connsiteY8" fmla="*/ 784125 h 1882974"/>
              <a:gd name="connsiteX9" fmla="*/ 2197639 w 2212097"/>
              <a:gd name="connsiteY9" fmla="*/ 1281403 h 1882974"/>
              <a:gd name="connsiteX10" fmla="*/ 2125348 w 2212097"/>
              <a:gd name="connsiteY10" fmla="*/ 1754225 h 1882974"/>
              <a:gd name="connsiteX11" fmla="*/ 1662687 w 2212097"/>
              <a:gd name="connsiteY11" fmla="*/ 1876507 h 1882974"/>
              <a:gd name="connsiteX12" fmla="*/ 1200027 w 2212097"/>
              <a:gd name="connsiteY12" fmla="*/ 1868354 h 1882974"/>
              <a:gd name="connsiteX13" fmla="*/ 368683 w 2212097"/>
              <a:gd name="connsiteY13" fmla="*/ 1852050 h 1882974"/>
              <a:gd name="connsiteX14" fmla="*/ 14458 w 2212097"/>
              <a:gd name="connsiteY14" fmla="*/ 1550423 h 1882974"/>
              <a:gd name="connsiteX15" fmla="*/ 7229 w 2212097"/>
              <a:gd name="connsiteY15" fmla="*/ 1126513 h 1882974"/>
              <a:gd name="connsiteX16" fmla="*/ 0 w 2212097"/>
              <a:gd name="connsiteY16" fmla="*/ 140109 h 1882974"/>
              <a:gd name="connsiteX17" fmla="*/ 21687 w 2212097"/>
              <a:gd name="connsiteY17" fmla="*/ 115653 h 1882974"/>
              <a:gd name="connsiteX18" fmla="*/ 294401 w 2212097"/>
              <a:gd name="connsiteY18" fmla="*/ 218 h 188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12097" h="1882974">
                <a:moveTo>
                  <a:pt x="294401" y="218"/>
                </a:moveTo>
                <a:cubicBezTo>
                  <a:pt x="366876" y="1651"/>
                  <a:pt x="434648" y="9676"/>
                  <a:pt x="469890" y="9676"/>
                </a:cubicBezTo>
                <a:cubicBezTo>
                  <a:pt x="621701" y="9676"/>
                  <a:pt x="773511" y="9676"/>
                  <a:pt x="918093" y="17828"/>
                </a:cubicBezTo>
                <a:cubicBezTo>
                  <a:pt x="1200027" y="25980"/>
                  <a:pt x="1481961" y="42284"/>
                  <a:pt x="1763895" y="66741"/>
                </a:cubicBezTo>
                <a:cubicBezTo>
                  <a:pt x="1785582" y="66741"/>
                  <a:pt x="1800040" y="66741"/>
                  <a:pt x="1821727" y="74893"/>
                </a:cubicBezTo>
                <a:cubicBezTo>
                  <a:pt x="1836185" y="83045"/>
                  <a:pt x="1857873" y="91197"/>
                  <a:pt x="1865102" y="74893"/>
                </a:cubicBezTo>
                <a:cubicBezTo>
                  <a:pt x="1908476" y="83045"/>
                  <a:pt x="1951850" y="83045"/>
                  <a:pt x="1987996" y="91197"/>
                </a:cubicBezTo>
                <a:cubicBezTo>
                  <a:pt x="2147035" y="107501"/>
                  <a:pt x="2175952" y="189022"/>
                  <a:pt x="2190410" y="343912"/>
                </a:cubicBezTo>
                <a:cubicBezTo>
                  <a:pt x="2204868" y="490650"/>
                  <a:pt x="2212097" y="637387"/>
                  <a:pt x="2212097" y="784125"/>
                </a:cubicBezTo>
                <a:cubicBezTo>
                  <a:pt x="2212097" y="947167"/>
                  <a:pt x="2212097" y="1118361"/>
                  <a:pt x="2197639" y="1281403"/>
                </a:cubicBezTo>
                <a:cubicBezTo>
                  <a:pt x="2190410" y="1428141"/>
                  <a:pt x="2197639" y="1623792"/>
                  <a:pt x="2125348" y="1754225"/>
                </a:cubicBezTo>
                <a:cubicBezTo>
                  <a:pt x="2031370" y="1925419"/>
                  <a:pt x="1814498" y="1876507"/>
                  <a:pt x="1662687" y="1876507"/>
                </a:cubicBezTo>
                <a:cubicBezTo>
                  <a:pt x="1510877" y="1868354"/>
                  <a:pt x="1351837" y="1868354"/>
                  <a:pt x="1200027" y="1868354"/>
                </a:cubicBezTo>
                <a:cubicBezTo>
                  <a:pt x="925322" y="1860202"/>
                  <a:pt x="643388" y="1868354"/>
                  <a:pt x="368683" y="1852050"/>
                </a:cubicBezTo>
                <a:cubicBezTo>
                  <a:pt x="195185" y="1835746"/>
                  <a:pt x="36146" y="1778681"/>
                  <a:pt x="14458" y="1550423"/>
                </a:cubicBezTo>
                <a:cubicBezTo>
                  <a:pt x="-7229" y="1411837"/>
                  <a:pt x="7229" y="1265099"/>
                  <a:pt x="7229" y="1126513"/>
                </a:cubicBezTo>
                <a:cubicBezTo>
                  <a:pt x="7229" y="800429"/>
                  <a:pt x="21687" y="466193"/>
                  <a:pt x="0" y="140109"/>
                </a:cubicBezTo>
                <a:cubicBezTo>
                  <a:pt x="7229" y="131957"/>
                  <a:pt x="14458" y="131957"/>
                  <a:pt x="21687" y="115653"/>
                </a:cubicBezTo>
                <a:cubicBezTo>
                  <a:pt x="39760" y="13752"/>
                  <a:pt x="173611" y="-2170"/>
                  <a:pt x="294401" y="218"/>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685544" y="2067144"/>
            <a:ext cx="2212097" cy="1882974"/>
          </a:xfrm>
          <a:custGeom>
            <a:avLst/>
            <a:gdLst>
              <a:gd name="connsiteX0" fmla="*/ 294402 w 2212097"/>
              <a:gd name="connsiteY0" fmla="*/ 218 h 1882974"/>
              <a:gd name="connsiteX1" fmla="*/ 469890 w 2212097"/>
              <a:gd name="connsiteY1" fmla="*/ 9676 h 1882974"/>
              <a:gd name="connsiteX2" fmla="*/ 918093 w 2212097"/>
              <a:gd name="connsiteY2" fmla="*/ 17828 h 1882974"/>
              <a:gd name="connsiteX3" fmla="*/ 1763895 w 2212097"/>
              <a:gd name="connsiteY3" fmla="*/ 66741 h 1882974"/>
              <a:gd name="connsiteX4" fmla="*/ 1821727 w 2212097"/>
              <a:gd name="connsiteY4" fmla="*/ 74893 h 1882974"/>
              <a:gd name="connsiteX5" fmla="*/ 1865102 w 2212097"/>
              <a:gd name="connsiteY5" fmla="*/ 74893 h 1882974"/>
              <a:gd name="connsiteX6" fmla="*/ 1987996 w 2212097"/>
              <a:gd name="connsiteY6" fmla="*/ 91197 h 1882974"/>
              <a:gd name="connsiteX7" fmla="*/ 2190410 w 2212097"/>
              <a:gd name="connsiteY7" fmla="*/ 343912 h 1882974"/>
              <a:gd name="connsiteX8" fmla="*/ 2212097 w 2212097"/>
              <a:gd name="connsiteY8" fmla="*/ 784125 h 1882974"/>
              <a:gd name="connsiteX9" fmla="*/ 2197639 w 2212097"/>
              <a:gd name="connsiteY9" fmla="*/ 1281403 h 1882974"/>
              <a:gd name="connsiteX10" fmla="*/ 2125348 w 2212097"/>
              <a:gd name="connsiteY10" fmla="*/ 1754225 h 1882974"/>
              <a:gd name="connsiteX11" fmla="*/ 1662687 w 2212097"/>
              <a:gd name="connsiteY11" fmla="*/ 1876507 h 1882974"/>
              <a:gd name="connsiteX12" fmla="*/ 1200027 w 2212097"/>
              <a:gd name="connsiteY12" fmla="*/ 1868354 h 1882974"/>
              <a:gd name="connsiteX13" fmla="*/ 368683 w 2212097"/>
              <a:gd name="connsiteY13" fmla="*/ 1852050 h 1882974"/>
              <a:gd name="connsiteX14" fmla="*/ 14458 w 2212097"/>
              <a:gd name="connsiteY14" fmla="*/ 1550423 h 1882974"/>
              <a:gd name="connsiteX15" fmla="*/ 7229 w 2212097"/>
              <a:gd name="connsiteY15" fmla="*/ 1126513 h 1882974"/>
              <a:gd name="connsiteX16" fmla="*/ 0 w 2212097"/>
              <a:gd name="connsiteY16" fmla="*/ 140109 h 1882974"/>
              <a:gd name="connsiteX17" fmla="*/ 21687 w 2212097"/>
              <a:gd name="connsiteY17" fmla="*/ 115653 h 1882974"/>
              <a:gd name="connsiteX18" fmla="*/ 294402 w 2212097"/>
              <a:gd name="connsiteY18" fmla="*/ 218 h 188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12097" h="1882974">
                <a:moveTo>
                  <a:pt x="294402" y="218"/>
                </a:moveTo>
                <a:cubicBezTo>
                  <a:pt x="366876" y="1651"/>
                  <a:pt x="434648" y="9676"/>
                  <a:pt x="469890" y="9676"/>
                </a:cubicBezTo>
                <a:cubicBezTo>
                  <a:pt x="621701" y="9676"/>
                  <a:pt x="773511" y="9676"/>
                  <a:pt x="918093" y="17828"/>
                </a:cubicBezTo>
                <a:cubicBezTo>
                  <a:pt x="1200027" y="25980"/>
                  <a:pt x="1481961" y="42284"/>
                  <a:pt x="1763895" y="66741"/>
                </a:cubicBezTo>
                <a:cubicBezTo>
                  <a:pt x="1785582" y="66741"/>
                  <a:pt x="1800040" y="66741"/>
                  <a:pt x="1821727" y="74893"/>
                </a:cubicBezTo>
                <a:cubicBezTo>
                  <a:pt x="1836185" y="83045"/>
                  <a:pt x="1857873" y="91197"/>
                  <a:pt x="1865102" y="74893"/>
                </a:cubicBezTo>
                <a:cubicBezTo>
                  <a:pt x="1908476" y="83045"/>
                  <a:pt x="1951850" y="83045"/>
                  <a:pt x="1987996" y="91197"/>
                </a:cubicBezTo>
                <a:cubicBezTo>
                  <a:pt x="2147035" y="107501"/>
                  <a:pt x="2175952" y="189022"/>
                  <a:pt x="2190410" y="343912"/>
                </a:cubicBezTo>
                <a:cubicBezTo>
                  <a:pt x="2204868" y="490650"/>
                  <a:pt x="2212097" y="637387"/>
                  <a:pt x="2212097" y="784125"/>
                </a:cubicBezTo>
                <a:cubicBezTo>
                  <a:pt x="2212097" y="947167"/>
                  <a:pt x="2212097" y="1118361"/>
                  <a:pt x="2197639" y="1281403"/>
                </a:cubicBezTo>
                <a:cubicBezTo>
                  <a:pt x="2190410" y="1428141"/>
                  <a:pt x="2197639" y="1623792"/>
                  <a:pt x="2125348" y="1754225"/>
                </a:cubicBezTo>
                <a:cubicBezTo>
                  <a:pt x="2031370" y="1925419"/>
                  <a:pt x="1814498" y="1876507"/>
                  <a:pt x="1662687" y="1876507"/>
                </a:cubicBezTo>
                <a:cubicBezTo>
                  <a:pt x="1510877" y="1868354"/>
                  <a:pt x="1351837" y="1868354"/>
                  <a:pt x="1200027" y="1868354"/>
                </a:cubicBezTo>
                <a:cubicBezTo>
                  <a:pt x="925322" y="1860202"/>
                  <a:pt x="643388" y="1868354"/>
                  <a:pt x="368683" y="1852050"/>
                </a:cubicBezTo>
                <a:cubicBezTo>
                  <a:pt x="195185" y="1835746"/>
                  <a:pt x="36146" y="1778681"/>
                  <a:pt x="14458" y="1550423"/>
                </a:cubicBezTo>
                <a:cubicBezTo>
                  <a:pt x="-7229" y="1411837"/>
                  <a:pt x="7229" y="1265099"/>
                  <a:pt x="7229" y="1126513"/>
                </a:cubicBezTo>
                <a:cubicBezTo>
                  <a:pt x="7229" y="800429"/>
                  <a:pt x="21687" y="466193"/>
                  <a:pt x="0" y="140109"/>
                </a:cubicBezTo>
                <a:cubicBezTo>
                  <a:pt x="7229" y="131957"/>
                  <a:pt x="14458" y="131957"/>
                  <a:pt x="21687" y="115653"/>
                </a:cubicBezTo>
                <a:cubicBezTo>
                  <a:pt x="39760" y="13752"/>
                  <a:pt x="173611" y="-2170"/>
                  <a:pt x="294402" y="218"/>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259410" y="2067144"/>
            <a:ext cx="2212097" cy="1882974"/>
          </a:xfrm>
          <a:custGeom>
            <a:avLst/>
            <a:gdLst>
              <a:gd name="connsiteX0" fmla="*/ 294402 w 2212097"/>
              <a:gd name="connsiteY0" fmla="*/ 218 h 1882974"/>
              <a:gd name="connsiteX1" fmla="*/ 469890 w 2212097"/>
              <a:gd name="connsiteY1" fmla="*/ 9676 h 1882974"/>
              <a:gd name="connsiteX2" fmla="*/ 918093 w 2212097"/>
              <a:gd name="connsiteY2" fmla="*/ 17828 h 1882974"/>
              <a:gd name="connsiteX3" fmla="*/ 1763895 w 2212097"/>
              <a:gd name="connsiteY3" fmla="*/ 66741 h 1882974"/>
              <a:gd name="connsiteX4" fmla="*/ 1821727 w 2212097"/>
              <a:gd name="connsiteY4" fmla="*/ 74893 h 1882974"/>
              <a:gd name="connsiteX5" fmla="*/ 1865102 w 2212097"/>
              <a:gd name="connsiteY5" fmla="*/ 74893 h 1882974"/>
              <a:gd name="connsiteX6" fmla="*/ 1987996 w 2212097"/>
              <a:gd name="connsiteY6" fmla="*/ 91197 h 1882974"/>
              <a:gd name="connsiteX7" fmla="*/ 2190410 w 2212097"/>
              <a:gd name="connsiteY7" fmla="*/ 343912 h 1882974"/>
              <a:gd name="connsiteX8" fmla="*/ 2212097 w 2212097"/>
              <a:gd name="connsiteY8" fmla="*/ 784125 h 1882974"/>
              <a:gd name="connsiteX9" fmla="*/ 2197639 w 2212097"/>
              <a:gd name="connsiteY9" fmla="*/ 1281403 h 1882974"/>
              <a:gd name="connsiteX10" fmla="*/ 2125348 w 2212097"/>
              <a:gd name="connsiteY10" fmla="*/ 1754225 h 1882974"/>
              <a:gd name="connsiteX11" fmla="*/ 1662687 w 2212097"/>
              <a:gd name="connsiteY11" fmla="*/ 1876507 h 1882974"/>
              <a:gd name="connsiteX12" fmla="*/ 1200027 w 2212097"/>
              <a:gd name="connsiteY12" fmla="*/ 1868354 h 1882974"/>
              <a:gd name="connsiteX13" fmla="*/ 368683 w 2212097"/>
              <a:gd name="connsiteY13" fmla="*/ 1852050 h 1882974"/>
              <a:gd name="connsiteX14" fmla="*/ 14458 w 2212097"/>
              <a:gd name="connsiteY14" fmla="*/ 1550423 h 1882974"/>
              <a:gd name="connsiteX15" fmla="*/ 7229 w 2212097"/>
              <a:gd name="connsiteY15" fmla="*/ 1126513 h 1882974"/>
              <a:gd name="connsiteX16" fmla="*/ 0 w 2212097"/>
              <a:gd name="connsiteY16" fmla="*/ 140109 h 1882974"/>
              <a:gd name="connsiteX17" fmla="*/ 21688 w 2212097"/>
              <a:gd name="connsiteY17" fmla="*/ 115653 h 1882974"/>
              <a:gd name="connsiteX18" fmla="*/ 294402 w 2212097"/>
              <a:gd name="connsiteY18" fmla="*/ 218 h 188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12097" h="1882974">
                <a:moveTo>
                  <a:pt x="294402" y="218"/>
                </a:moveTo>
                <a:cubicBezTo>
                  <a:pt x="366876" y="1651"/>
                  <a:pt x="434649" y="9676"/>
                  <a:pt x="469890" y="9676"/>
                </a:cubicBezTo>
                <a:cubicBezTo>
                  <a:pt x="621701" y="9676"/>
                  <a:pt x="773511" y="9676"/>
                  <a:pt x="918093" y="17828"/>
                </a:cubicBezTo>
                <a:cubicBezTo>
                  <a:pt x="1200027" y="25980"/>
                  <a:pt x="1481961" y="42284"/>
                  <a:pt x="1763895" y="66741"/>
                </a:cubicBezTo>
                <a:cubicBezTo>
                  <a:pt x="1785582" y="66741"/>
                  <a:pt x="1800040" y="66741"/>
                  <a:pt x="1821727" y="74893"/>
                </a:cubicBezTo>
                <a:cubicBezTo>
                  <a:pt x="1836185" y="83045"/>
                  <a:pt x="1857873" y="91197"/>
                  <a:pt x="1865102" y="74893"/>
                </a:cubicBezTo>
                <a:cubicBezTo>
                  <a:pt x="1908476" y="83045"/>
                  <a:pt x="1951850" y="83045"/>
                  <a:pt x="1987996" y="91197"/>
                </a:cubicBezTo>
                <a:cubicBezTo>
                  <a:pt x="2147035" y="107501"/>
                  <a:pt x="2175952" y="189022"/>
                  <a:pt x="2190410" y="343912"/>
                </a:cubicBezTo>
                <a:cubicBezTo>
                  <a:pt x="2204868" y="490650"/>
                  <a:pt x="2212097" y="637387"/>
                  <a:pt x="2212097" y="784125"/>
                </a:cubicBezTo>
                <a:cubicBezTo>
                  <a:pt x="2212097" y="947167"/>
                  <a:pt x="2212097" y="1118361"/>
                  <a:pt x="2197639" y="1281403"/>
                </a:cubicBezTo>
                <a:cubicBezTo>
                  <a:pt x="2190410" y="1428141"/>
                  <a:pt x="2197639" y="1623792"/>
                  <a:pt x="2125348" y="1754225"/>
                </a:cubicBezTo>
                <a:cubicBezTo>
                  <a:pt x="2031370" y="1925419"/>
                  <a:pt x="1814498" y="1876507"/>
                  <a:pt x="1662687" y="1876507"/>
                </a:cubicBezTo>
                <a:cubicBezTo>
                  <a:pt x="1510877" y="1868354"/>
                  <a:pt x="1351837" y="1868354"/>
                  <a:pt x="1200027" y="1868354"/>
                </a:cubicBezTo>
                <a:cubicBezTo>
                  <a:pt x="925322" y="1860202"/>
                  <a:pt x="643388" y="1868354"/>
                  <a:pt x="368683" y="1852050"/>
                </a:cubicBezTo>
                <a:cubicBezTo>
                  <a:pt x="195185" y="1835746"/>
                  <a:pt x="36146" y="1778681"/>
                  <a:pt x="14458" y="1550423"/>
                </a:cubicBezTo>
                <a:cubicBezTo>
                  <a:pt x="-7229" y="1411837"/>
                  <a:pt x="7229" y="1265099"/>
                  <a:pt x="7229" y="1126513"/>
                </a:cubicBezTo>
                <a:cubicBezTo>
                  <a:pt x="7229" y="800429"/>
                  <a:pt x="21688" y="466193"/>
                  <a:pt x="0" y="140109"/>
                </a:cubicBezTo>
                <a:cubicBezTo>
                  <a:pt x="7229" y="131957"/>
                  <a:pt x="14458" y="131957"/>
                  <a:pt x="21688" y="115653"/>
                </a:cubicBezTo>
                <a:cubicBezTo>
                  <a:pt x="39760" y="13752"/>
                  <a:pt x="173611" y="-2170"/>
                  <a:pt x="294402" y="218"/>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833277" y="2067144"/>
            <a:ext cx="2212097" cy="1882974"/>
          </a:xfrm>
          <a:custGeom>
            <a:avLst/>
            <a:gdLst>
              <a:gd name="connsiteX0" fmla="*/ 294401 w 2212097"/>
              <a:gd name="connsiteY0" fmla="*/ 218 h 1882974"/>
              <a:gd name="connsiteX1" fmla="*/ 469890 w 2212097"/>
              <a:gd name="connsiteY1" fmla="*/ 9676 h 1882974"/>
              <a:gd name="connsiteX2" fmla="*/ 918093 w 2212097"/>
              <a:gd name="connsiteY2" fmla="*/ 17828 h 1882974"/>
              <a:gd name="connsiteX3" fmla="*/ 1763894 w 2212097"/>
              <a:gd name="connsiteY3" fmla="*/ 66741 h 1882974"/>
              <a:gd name="connsiteX4" fmla="*/ 1821727 w 2212097"/>
              <a:gd name="connsiteY4" fmla="*/ 74893 h 1882974"/>
              <a:gd name="connsiteX5" fmla="*/ 1865101 w 2212097"/>
              <a:gd name="connsiteY5" fmla="*/ 74893 h 1882974"/>
              <a:gd name="connsiteX6" fmla="*/ 1987996 w 2212097"/>
              <a:gd name="connsiteY6" fmla="*/ 91197 h 1882974"/>
              <a:gd name="connsiteX7" fmla="*/ 2190410 w 2212097"/>
              <a:gd name="connsiteY7" fmla="*/ 343912 h 1882974"/>
              <a:gd name="connsiteX8" fmla="*/ 2212097 w 2212097"/>
              <a:gd name="connsiteY8" fmla="*/ 784125 h 1882974"/>
              <a:gd name="connsiteX9" fmla="*/ 2197639 w 2212097"/>
              <a:gd name="connsiteY9" fmla="*/ 1281403 h 1882974"/>
              <a:gd name="connsiteX10" fmla="*/ 2125348 w 2212097"/>
              <a:gd name="connsiteY10" fmla="*/ 1754225 h 1882974"/>
              <a:gd name="connsiteX11" fmla="*/ 1662687 w 2212097"/>
              <a:gd name="connsiteY11" fmla="*/ 1876507 h 1882974"/>
              <a:gd name="connsiteX12" fmla="*/ 1200026 w 2212097"/>
              <a:gd name="connsiteY12" fmla="*/ 1868354 h 1882974"/>
              <a:gd name="connsiteX13" fmla="*/ 368683 w 2212097"/>
              <a:gd name="connsiteY13" fmla="*/ 1852050 h 1882974"/>
              <a:gd name="connsiteX14" fmla="*/ 14458 w 2212097"/>
              <a:gd name="connsiteY14" fmla="*/ 1550423 h 1882974"/>
              <a:gd name="connsiteX15" fmla="*/ 7229 w 2212097"/>
              <a:gd name="connsiteY15" fmla="*/ 1126513 h 1882974"/>
              <a:gd name="connsiteX16" fmla="*/ 0 w 2212097"/>
              <a:gd name="connsiteY16" fmla="*/ 140109 h 1882974"/>
              <a:gd name="connsiteX17" fmla="*/ 21687 w 2212097"/>
              <a:gd name="connsiteY17" fmla="*/ 115653 h 1882974"/>
              <a:gd name="connsiteX18" fmla="*/ 294401 w 2212097"/>
              <a:gd name="connsiteY18" fmla="*/ 218 h 188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12097" h="1882974">
                <a:moveTo>
                  <a:pt x="294401" y="218"/>
                </a:moveTo>
                <a:cubicBezTo>
                  <a:pt x="366876" y="1651"/>
                  <a:pt x="434648" y="9676"/>
                  <a:pt x="469890" y="9676"/>
                </a:cubicBezTo>
                <a:cubicBezTo>
                  <a:pt x="621700" y="9676"/>
                  <a:pt x="773511" y="9676"/>
                  <a:pt x="918093" y="17828"/>
                </a:cubicBezTo>
                <a:cubicBezTo>
                  <a:pt x="1200026" y="25980"/>
                  <a:pt x="1481960" y="42284"/>
                  <a:pt x="1763894" y="66741"/>
                </a:cubicBezTo>
                <a:cubicBezTo>
                  <a:pt x="1785582" y="66741"/>
                  <a:pt x="1800040" y="66741"/>
                  <a:pt x="1821727" y="74893"/>
                </a:cubicBezTo>
                <a:cubicBezTo>
                  <a:pt x="1836185" y="83045"/>
                  <a:pt x="1857872" y="91197"/>
                  <a:pt x="1865101" y="74893"/>
                </a:cubicBezTo>
                <a:cubicBezTo>
                  <a:pt x="1908476" y="83045"/>
                  <a:pt x="1951850" y="83045"/>
                  <a:pt x="1987996" y="91197"/>
                </a:cubicBezTo>
                <a:cubicBezTo>
                  <a:pt x="2147035" y="107501"/>
                  <a:pt x="2175952" y="189022"/>
                  <a:pt x="2190410" y="343912"/>
                </a:cubicBezTo>
                <a:cubicBezTo>
                  <a:pt x="2204868" y="490650"/>
                  <a:pt x="2212097" y="637387"/>
                  <a:pt x="2212097" y="784125"/>
                </a:cubicBezTo>
                <a:cubicBezTo>
                  <a:pt x="2212097" y="947167"/>
                  <a:pt x="2212097" y="1118361"/>
                  <a:pt x="2197639" y="1281403"/>
                </a:cubicBezTo>
                <a:cubicBezTo>
                  <a:pt x="2190410" y="1428141"/>
                  <a:pt x="2197639" y="1623792"/>
                  <a:pt x="2125348" y="1754225"/>
                </a:cubicBezTo>
                <a:cubicBezTo>
                  <a:pt x="2031370" y="1925419"/>
                  <a:pt x="1814498" y="1876507"/>
                  <a:pt x="1662687" y="1876507"/>
                </a:cubicBezTo>
                <a:cubicBezTo>
                  <a:pt x="1510877" y="1868354"/>
                  <a:pt x="1351837" y="1868354"/>
                  <a:pt x="1200026" y="1868354"/>
                </a:cubicBezTo>
                <a:cubicBezTo>
                  <a:pt x="925322" y="1860202"/>
                  <a:pt x="643388" y="1868354"/>
                  <a:pt x="368683" y="1852050"/>
                </a:cubicBezTo>
                <a:cubicBezTo>
                  <a:pt x="195185" y="1835746"/>
                  <a:pt x="36145" y="1778681"/>
                  <a:pt x="14458" y="1550423"/>
                </a:cubicBezTo>
                <a:cubicBezTo>
                  <a:pt x="-7229" y="1411837"/>
                  <a:pt x="7229" y="1265099"/>
                  <a:pt x="7229" y="1126513"/>
                </a:cubicBezTo>
                <a:cubicBezTo>
                  <a:pt x="7229" y="800429"/>
                  <a:pt x="21687" y="466193"/>
                  <a:pt x="0" y="140109"/>
                </a:cubicBezTo>
                <a:cubicBezTo>
                  <a:pt x="7229" y="131957"/>
                  <a:pt x="14458" y="131957"/>
                  <a:pt x="21687" y="115653"/>
                </a:cubicBezTo>
                <a:cubicBezTo>
                  <a:pt x="39760" y="13752"/>
                  <a:pt x="173611" y="-2170"/>
                  <a:pt x="294401" y="218"/>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785905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864935" y="1885001"/>
            <a:ext cx="2188646" cy="2230859"/>
          </a:xfrm>
          <a:custGeom>
            <a:avLst/>
            <a:gdLst>
              <a:gd name="connsiteX0" fmla="*/ 1080676 w 2188646"/>
              <a:gd name="connsiteY0" fmla="*/ 614 h 2230859"/>
              <a:gd name="connsiteX1" fmla="*/ 1266577 w 2188646"/>
              <a:gd name="connsiteY1" fmla="*/ 8243 h 2230859"/>
              <a:gd name="connsiteX2" fmla="*/ 1287591 w 2188646"/>
              <a:gd name="connsiteY2" fmla="*/ 22269 h 2230859"/>
              <a:gd name="connsiteX3" fmla="*/ 2163190 w 2188646"/>
              <a:gd name="connsiteY3" fmla="*/ 1011104 h 2230859"/>
              <a:gd name="connsiteX4" fmla="*/ 1525754 w 2188646"/>
              <a:gd name="connsiteY4" fmla="*/ 2168252 h 2230859"/>
              <a:gd name="connsiteX5" fmla="*/ 327936 w 2188646"/>
              <a:gd name="connsiteY5" fmla="*/ 1880718 h 2230859"/>
              <a:gd name="connsiteX6" fmla="*/ 82768 w 2188646"/>
              <a:gd name="connsiteY6" fmla="*/ 667467 h 2230859"/>
              <a:gd name="connsiteX7" fmla="*/ 1080676 w 2188646"/>
              <a:gd name="connsiteY7" fmla="*/ 614 h 223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8646" h="2230859">
                <a:moveTo>
                  <a:pt x="1080676" y="614"/>
                </a:moveTo>
                <a:cubicBezTo>
                  <a:pt x="1142242" y="-1290"/>
                  <a:pt x="1204409" y="1230"/>
                  <a:pt x="1266577" y="8243"/>
                </a:cubicBezTo>
                <a:cubicBezTo>
                  <a:pt x="1266577" y="15256"/>
                  <a:pt x="1273582" y="29282"/>
                  <a:pt x="1287591" y="22269"/>
                </a:cubicBezTo>
                <a:cubicBezTo>
                  <a:pt x="1840969" y="-68900"/>
                  <a:pt x="2072127" y="583311"/>
                  <a:pt x="2163190" y="1011104"/>
                </a:cubicBezTo>
                <a:cubicBezTo>
                  <a:pt x="2275266" y="1502015"/>
                  <a:pt x="2009084" y="1992927"/>
                  <a:pt x="1525754" y="2168252"/>
                </a:cubicBezTo>
                <a:cubicBezTo>
                  <a:pt x="1105467" y="2315525"/>
                  <a:pt x="636146" y="2196304"/>
                  <a:pt x="327936" y="1880718"/>
                </a:cubicBezTo>
                <a:cubicBezTo>
                  <a:pt x="5715" y="1565133"/>
                  <a:pt x="-85347" y="1088248"/>
                  <a:pt x="82768" y="667467"/>
                </a:cubicBezTo>
                <a:cubicBezTo>
                  <a:pt x="248256" y="244056"/>
                  <a:pt x="649718" y="13941"/>
                  <a:pt x="1080676" y="614"/>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000249" y="1885002"/>
            <a:ext cx="2188646" cy="2230859"/>
          </a:xfrm>
          <a:custGeom>
            <a:avLst/>
            <a:gdLst>
              <a:gd name="connsiteX0" fmla="*/ 1080677 w 2188646"/>
              <a:gd name="connsiteY0" fmla="*/ 614 h 2230859"/>
              <a:gd name="connsiteX1" fmla="*/ 1266577 w 2188646"/>
              <a:gd name="connsiteY1" fmla="*/ 8243 h 2230859"/>
              <a:gd name="connsiteX2" fmla="*/ 1287591 w 2188646"/>
              <a:gd name="connsiteY2" fmla="*/ 22269 h 2230859"/>
              <a:gd name="connsiteX3" fmla="*/ 2163190 w 2188646"/>
              <a:gd name="connsiteY3" fmla="*/ 1011104 h 2230859"/>
              <a:gd name="connsiteX4" fmla="*/ 1525754 w 2188646"/>
              <a:gd name="connsiteY4" fmla="*/ 2168252 h 2230859"/>
              <a:gd name="connsiteX5" fmla="*/ 327936 w 2188646"/>
              <a:gd name="connsiteY5" fmla="*/ 1880718 h 2230859"/>
              <a:gd name="connsiteX6" fmla="*/ 82768 w 2188646"/>
              <a:gd name="connsiteY6" fmla="*/ 667467 h 2230859"/>
              <a:gd name="connsiteX7" fmla="*/ 1080677 w 2188646"/>
              <a:gd name="connsiteY7" fmla="*/ 614 h 223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8646" h="2230859">
                <a:moveTo>
                  <a:pt x="1080677" y="614"/>
                </a:moveTo>
                <a:cubicBezTo>
                  <a:pt x="1142242" y="-1290"/>
                  <a:pt x="1204410" y="1230"/>
                  <a:pt x="1266577" y="8243"/>
                </a:cubicBezTo>
                <a:cubicBezTo>
                  <a:pt x="1266577" y="15256"/>
                  <a:pt x="1273582" y="29282"/>
                  <a:pt x="1287591" y="22269"/>
                </a:cubicBezTo>
                <a:cubicBezTo>
                  <a:pt x="1840969" y="-68900"/>
                  <a:pt x="2072127" y="583311"/>
                  <a:pt x="2163190" y="1011104"/>
                </a:cubicBezTo>
                <a:cubicBezTo>
                  <a:pt x="2275266" y="1502015"/>
                  <a:pt x="2009084" y="1992927"/>
                  <a:pt x="1525754" y="2168252"/>
                </a:cubicBezTo>
                <a:cubicBezTo>
                  <a:pt x="1105467" y="2315525"/>
                  <a:pt x="636146" y="2196304"/>
                  <a:pt x="327936" y="1880718"/>
                </a:cubicBezTo>
                <a:cubicBezTo>
                  <a:pt x="5715" y="1565133"/>
                  <a:pt x="-85347" y="1088248"/>
                  <a:pt x="82768" y="667467"/>
                </a:cubicBezTo>
                <a:cubicBezTo>
                  <a:pt x="248256" y="244056"/>
                  <a:pt x="649718" y="13941"/>
                  <a:pt x="1080677" y="614"/>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135562" y="1885002"/>
            <a:ext cx="2188645" cy="2230859"/>
          </a:xfrm>
          <a:custGeom>
            <a:avLst/>
            <a:gdLst>
              <a:gd name="connsiteX0" fmla="*/ 1080677 w 2188645"/>
              <a:gd name="connsiteY0" fmla="*/ 614 h 2230859"/>
              <a:gd name="connsiteX1" fmla="*/ 1266577 w 2188645"/>
              <a:gd name="connsiteY1" fmla="*/ 8243 h 2230859"/>
              <a:gd name="connsiteX2" fmla="*/ 1287591 w 2188645"/>
              <a:gd name="connsiteY2" fmla="*/ 22269 h 2230859"/>
              <a:gd name="connsiteX3" fmla="*/ 2163189 w 2188645"/>
              <a:gd name="connsiteY3" fmla="*/ 1011104 h 2230859"/>
              <a:gd name="connsiteX4" fmla="*/ 1525754 w 2188645"/>
              <a:gd name="connsiteY4" fmla="*/ 2168252 h 2230859"/>
              <a:gd name="connsiteX5" fmla="*/ 327935 w 2188645"/>
              <a:gd name="connsiteY5" fmla="*/ 1880718 h 2230859"/>
              <a:gd name="connsiteX6" fmla="*/ 82768 w 2188645"/>
              <a:gd name="connsiteY6" fmla="*/ 667467 h 2230859"/>
              <a:gd name="connsiteX7" fmla="*/ 1080677 w 2188645"/>
              <a:gd name="connsiteY7" fmla="*/ 614 h 223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8645" h="2230859">
                <a:moveTo>
                  <a:pt x="1080677" y="614"/>
                </a:moveTo>
                <a:cubicBezTo>
                  <a:pt x="1142242" y="-1290"/>
                  <a:pt x="1204409" y="1230"/>
                  <a:pt x="1266577" y="8243"/>
                </a:cubicBezTo>
                <a:cubicBezTo>
                  <a:pt x="1266577" y="15256"/>
                  <a:pt x="1273581" y="29282"/>
                  <a:pt x="1287591" y="22269"/>
                </a:cubicBezTo>
                <a:cubicBezTo>
                  <a:pt x="1840969" y="-68900"/>
                  <a:pt x="2072127" y="583311"/>
                  <a:pt x="2163189" y="1011104"/>
                </a:cubicBezTo>
                <a:cubicBezTo>
                  <a:pt x="2275266" y="1502015"/>
                  <a:pt x="2009084" y="1992927"/>
                  <a:pt x="1525754" y="2168252"/>
                </a:cubicBezTo>
                <a:cubicBezTo>
                  <a:pt x="1105467" y="2315525"/>
                  <a:pt x="636146" y="2196304"/>
                  <a:pt x="327935" y="1880718"/>
                </a:cubicBezTo>
                <a:cubicBezTo>
                  <a:pt x="5715" y="1565133"/>
                  <a:pt x="-85347" y="1088248"/>
                  <a:pt x="82768" y="667467"/>
                </a:cubicBezTo>
                <a:cubicBezTo>
                  <a:pt x="248256" y="244056"/>
                  <a:pt x="649718" y="13941"/>
                  <a:pt x="1080677" y="614"/>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42774340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933315" y="1923733"/>
            <a:ext cx="1502761" cy="1531746"/>
          </a:xfrm>
          <a:custGeom>
            <a:avLst/>
            <a:gdLst>
              <a:gd name="connsiteX0" fmla="*/ 742011 w 1502761"/>
              <a:gd name="connsiteY0" fmla="*/ 422 h 1531746"/>
              <a:gd name="connsiteX1" fmla="*/ 869653 w 1502761"/>
              <a:gd name="connsiteY1" fmla="*/ 5660 h 1531746"/>
              <a:gd name="connsiteX2" fmla="*/ 884082 w 1502761"/>
              <a:gd name="connsiteY2" fmla="*/ 15290 h 1531746"/>
              <a:gd name="connsiteX3" fmla="*/ 1485283 w 1502761"/>
              <a:gd name="connsiteY3" fmla="*/ 694242 h 1531746"/>
              <a:gd name="connsiteX4" fmla="*/ 1047608 w 1502761"/>
              <a:gd name="connsiteY4" fmla="*/ 1488759 h 1531746"/>
              <a:gd name="connsiteX5" fmla="*/ 225166 w 1502761"/>
              <a:gd name="connsiteY5" fmla="*/ 1291333 h 1531746"/>
              <a:gd name="connsiteX6" fmla="*/ 56830 w 1502761"/>
              <a:gd name="connsiteY6" fmla="*/ 458294 h 1531746"/>
              <a:gd name="connsiteX7" fmla="*/ 742011 w 1502761"/>
              <a:gd name="connsiteY7" fmla="*/ 422 h 15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2761" h="1531746">
                <a:moveTo>
                  <a:pt x="742011" y="422"/>
                </a:moveTo>
                <a:cubicBezTo>
                  <a:pt x="784282" y="-886"/>
                  <a:pt x="826968" y="845"/>
                  <a:pt x="869653" y="5660"/>
                </a:cubicBezTo>
                <a:cubicBezTo>
                  <a:pt x="869653" y="10475"/>
                  <a:pt x="874463" y="20106"/>
                  <a:pt x="884082" y="15290"/>
                </a:cubicBezTo>
                <a:cubicBezTo>
                  <a:pt x="1264041" y="-47308"/>
                  <a:pt x="1422758" y="400511"/>
                  <a:pt x="1485283" y="694242"/>
                </a:cubicBezTo>
                <a:cubicBezTo>
                  <a:pt x="1562236" y="1031310"/>
                  <a:pt x="1379471" y="1368377"/>
                  <a:pt x="1047608" y="1488759"/>
                </a:cubicBezTo>
                <a:cubicBezTo>
                  <a:pt x="759032" y="1589879"/>
                  <a:pt x="436789" y="1508020"/>
                  <a:pt x="225166" y="1291333"/>
                </a:cubicBezTo>
                <a:cubicBezTo>
                  <a:pt x="3924" y="1074647"/>
                  <a:pt x="-58601" y="747209"/>
                  <a:pt x="56830" y="458294"/>
                </a:cubicBezTo>
                <a:cubicBezTo>
                  <a:pt x="170457" y="167573"/>
                  <a:pt x="446107" y="9572"/>
                  <a:pt x="742011" y="422"/>
                </a:cubicBezTo>
                <a:close/>
              </a:path>
            </a:pathLst>
          </a:custGeom>
        </p:spPr>
        <p:txBody>
          <a:bodyPr wrap="square">
            <a:noAutofit/>
          </a:bodyPr>
          <a:lstStyle/>
          <a:p>
            <a:endParaRPr lang="zh-CN" altLang="en-US"/>
          </a:p>
        </p:txBody>
      </p:sp>
      <p:sp>
        <p:nvSpPr>
          <p:cNvPr id="20" name="图片占位符 19"/>
          <p:cNvSpPr>
            <a:spLocks noGrp="1"/>
          </p:cNvSpPr>
          <p:nvPr>
            <p:ph type="pic" sz="quarter" idx="11"/>
          </p:nvPr>
        </p:nvSpPr>
        <p:spPr>
          <a:xfrm>
            <a:off x="933315" y="4143058"/>
            <a:ext cx="1502761" cy="1531747"/>
          </a:xfrm>
          <a:custGeom>
            <a:avLst/>
            <a:gdLst>
              <a:gd name="connsiteX0" fmla="*/ 742011 w 1502761"/>
              <a:gd name="connsiteY0" fmla="*/ 422 h 1531747"/>
              <a:gd name="connsiteX1" fmla="*/ 869653 w 1502761"/>
              <a:gd name="connsiteY1" fmla="*/ 5661 h 1531747"/>
              <a:gd name="connsiteX2" fmla="*/ 884082 w 1502761"/>
              <a:gd name="connsiteY2" fmla="*/ 15291 h 1531747"/>
              <a:gd name="connsiteX3" fmla="*/ 1485283 w 1502761"/>
              <a:gd name="connsiteY3" fmla="*/ 694243 h 1531747"/>
              <a:gd name="connsiteX4" fmla="*/ 1047608 w 1502761"/>
              <a:gd name="connsiteY4" fmla="*/ 1488760 h 1531747"/>
              <a:gd name="connsiteX5" fmla="*/ 225166 w 1502761"/>
              <a:gd name="connsiteY5" fmla="*/ 1291334 h 1531747"/>
              <a:gd name="connsiteX6" fmla="*/ 56830 w 1502761"/>
              <a:gd name="connsiteY6" fmla="*/ 458295 h 1531747"/>
              <a:gd name="connsiteX7" fmla="*/ 742011 w 1502761"/>
              <a:gd name="connsiteY7" fmla="*/ 422 h 1531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2761" h="1531747">
                <a:moveTo>
                  <a:pt x="742011" y="422"/>
                </a:moveTo>
                <a:cubicBezTo>
                  <a:pt x="784282" y="-885"/>
                  <a:pt x="826968" y="846"/>
                  <a:pt x="869653" y="5661"/>
                </a:cubicBezTo>
                <a:cubicBezTo>
                  <a:pt x="869653" y="10476"/>
                  <a:pt x="874463" y="20107"/>
                  <a:pt x="884082" y="15291"/>
                </a:cubicBezTo>
                <a:cubicBezTo>
                  <a:pt x="1264041" y="-47307"/>
                  <a:pt x="1422758" y="400512"/>
                  <a:pt x="1485283" y="694243"/>
                </a:cubicBezTo>
                <a:cubicBezTo>
                  <a:pt x="1562236" y="1031311"/>
                  <a:pt x="1379471" y="1368378"/>
                  <a:pt x="1047608" y="1488760"/>
                </a:cubicBezTo>
                <a:cubicBezTo>
                  <a:pt x="759032" y="1589880"/>
                  <a:pt x="436789" y="1508021"/>
                  <a:pt x="225166" y="1291334"/>
                </a:cubicBezTo>
                <a:cubicBezTo>
                  <a:pt x="3924" y="1074648"/>
                  <a:pt x="-58601" y="747210"/>
                  <a:pt x="56830" y="458295"/>
                </a:cubicBezTo>
                <a:cubicBezTo>
                  <a:pt x="170457" y="167574"/>
                  <a:pt x="446107" y="9573"/>
                  <a:pt x="742011" y="422"/>
                </a:cubicBez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4486140" y="1923733"/>
            <a:ext cx="1502761" cy="1531746"/>
          </a:xfrm>
          <a:custGeom>
            <a:avLst/>
            <a:gdLst>
              <a:gd name="connsiteX0" fmla="*/ 742011 w 1502761"/>
              <a:gd name="connsiteY0" fmla="*/ 422 h 1531746"/>
              <a:gd name="connsiteX1" fmla="*/ 869653 w 1502761"/>
              <a:gd name="connsiteY1" fmla="*/ 5660 h 1531746"/>
              <a:gd name="connsiteX2" fmla="*/ 884082 w 1502761"/>
              <a:gd name="connsiteY2" fmla="*/ 15290 h 1531746"/>
              <a:gd name="connsiteX3" fmla="*/ 1485283 w 1502761"/>
              <a:gd name="connsiteY3" fmla="*/ 694242 h 1531746"/>
              <a:gd name="connsiteX4" fmla="*/ 1047608 w 1502761"/>
              <a:gd name="connsiteY4" fmla="*/ 1488759 h 1531746"/>
              <a:gd name="connsiteX5" fmla="*/ 225166 w 1502761"/>
              <a:gd name="connsiteY5" fmla="*/ 1291333 h 1531746"/>
              <a:gd name="connsiteX6" fmla="*/ 56830 w 1502761"/>
              <a:gd name="connsiteY6" fmla="*/ 458294 h 1531746"/>
              <a:gd name="connsiteX7" fmla="*/ 742011 w 1502761"/>
              <a:gd name="connsiteY7" fmla="*/ 422 h 15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2761" h="1531746">
                <a:moveTo>
                  <a:pt x="742011" y="422"/>
                </a:moveTo>
                <a:cubicBezTo>
                  <a:pt x="784283" y="-886"/>
                  <a:pt x="826968" y="845"/>
                  <a:pt x="869653" y="5660"/>
                </a:cubicBezTo>
                <a:cubicBezTo>
                  <a:pt x="869653" y="10475"/>
                  <a:pt x="874463" y="20106"/>
                  <a:pt x="884082" y="15290"/>
                </a:cubicBezTo>
                <a:cubicBezTo>
                  <a:pt x="1264041" y="-47308"/>
                  <a:pt x="1422758" y="400511"/>
                  <a:pt x="1485283" y="694242"/>
                </a:cubicBezTo>
                <a:cubicBezTo>
                  <a:pt x="1562236" y="1031310"/>
                  <a:pt x="1379471" y="1368377"/>
                  <a:pt x="1047608" y="1488759"/>
                </a:cubicBezTo>
                <a:cubicBezTo>
                  <a:pt x="759032" y="1589879"/>
                  <a:pt x="436789" y="1508020"/>
                  <a:pt x="225166" y="1291333"/>
                </a:cubicBezTo>
                <a:cubicBezTo>
                  <a:pt x="3924" y="1074647"/>
                  <a:pt x="-58601" y="747209"/>
                  <a:pt x="56830" y="458294"/>
                </a:cubicBezTo>
                <a:cubicBezTo>
                  <a:pt x="170457" y="167573"/>
                  <a:pt x="446107" y="9572"/>
                  <a:pt x="742011" y="422"/>
                </a:cubicBezTo>
                <a:close/>
              </a:path>
            </a:pathLst>
          </a:custGeom>
        </p:spPr>
        <p:txBody>
          <a:bodyPr wrap="square">
            <a:noAutofit/>
          </a:bodyPr>
          <a:lstStyle/>
          <a:p>
            <a:endParaRPr lang="zh-CN" altLang="en-US"/>
          </a:p>
        </p:txBody>
      </p:sp>
      <p:sp>
        <p:nvSpPr>
          <p:cNvPr id="19" name="图片占位符 18"/>
          <p:cNvSpPr>
            <a:spLocks noGrp="1"/>
          </p:cNvSpPr>
          <p:nvPr>
            <p:ph type="pic" sz="quarter" idx="13"/>
          </p:nvPr>
        </p:nvSpPr>
        <p:spPr>
          <a:xfrm>
            <a:off x="4486140" y="4143058"/>
            <a:ext cx="1502761" cy="1531747"/>
          </a:xfrm>
          <a:custGeom>
            <a:avLst/>
            <a:gdLst>
              <a:gd name="connsiteX0" fmla="*/ 742011 w 1502761"/>
              <a:gd name="connsiteY0" fmla="*/ 422 h 1531747"/>
              <a:gd name="connsiteX1" fmla="*/ 869653 w 1502761"/>
              <a:gd name="connsiteY1" fmla="*/ 5661 h 1531747"/>
              <a:gd name="connsiteX2" fmla="*/ 884082 w 1502761"/>
              <a:gd name="connsiteY2" fmla="*/ 15291 h 1531747"/>
              <a:gd name="connsiteX3" fmla="*/ 1485283 w 1502761"/>
              <a:gd name="connsiteY3" fmla="*/ 694243 h 1531747"/>
              <a:gd name="connsiteX4" fmla="*/ 1047608 w 1502761"/>
              <a:gd name="connsiteY4" fmla="*/ 1488760 h 1531747"/>
              <a:gd name="connsiteX5" fmla="*/ 225166 w 1502761"/>
              <a:gd name="connsiteY5" fmla="*/ 1291334 h 1531747"/>
              <a:gd name="connsiteX6" fmla="*/ 56830 w 1502761"/>
              <a:gd name="connsiteY6" fmla="*/ 458295 h 1531747"/>
              <a:gd name="connsiteX7" fmla="*/ 742011 w 1502761"/>
              <a:gd name="connsiteY7" fmla="*/ 422 h 1531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2761" h="1531747">
                <a:moveTo>
                  <a:pt x="742011" y="422"/>
                </a:moveTo>
                <a:cubicBezTo>
                  <a:pt x="784283" y="-885"/>
                  <a:pt x="826968" y="846"/>
                  <a:pt x="869653" y="5661"/>
                </a:cubicBezTo>
                <a:cubicBezTo>
                  <a:pt x="869653" y="10476"/>
                  <a:pt x="874463" y="20107"/>
                  <a:pt x="884082" y="15291"/>
                </a:cubicBezTo>
                <a:cubicBezTo>
                  <a:pt x="1264041" y="-47307"/>
                  <a:pt x="1422758" y="400512"/>
                  <a:pt x="1485283" y="694243"/>
                </a:cubicBezTo>
                <a:cubicBezTo>
                  <a:pt x="1562236" y="1031311"/>
                  <a:pt x="1379471" y="1368378"/>
                  <a:pt x="1047608" y="1488760"/>
                </a:cubicBezTo>
                <a:cubicBezTo>
                  <a:pt x="759032" y="1589880"/>
                  <a:pt x="436789" y="1508021"/>
                  <a:pt x="225166" y="1291334"/>
                </a:cubicBezTo>
                <a:cubicBezTo>
                  <a:pt x="3924" y="1074648"/>
                  <a:pt x="-58601" y="747210"/>
                  <a:pt x="56830" y="458295"/>
                </a:cubicBezTo>
                <a:cubicBezTo>
                  <a:pt x="170457" y="167574"/>
                  <a:pt x="446107" y="9573"/>
                  <a:pt x="742011" y="422"/>
                </a:cubicBezTo>
                <a:close/>
              </a:path>
            </a:pathLst>
          </a:custGeom>
        </p:spPr>
        <p:txBody>
          <a:bodyPr wrap="square">
            <a:noAutofit/>
          </a:bodyPr>
          <a:lstStyle/>
          <a:p>
            <a:endParaRPr lang="zh-CN" altLang="en-US"/>
          </a:p>
        </p:txBody>
      </p:sp>
      <p:sp>
        <p:nvSpPr>
          <p:cNvPr id="18" name="图片占位符 17"/>
          <p:cNvSpPr>
            <a:spLocks noGrp="1"/>
          </p:cNvSpPr>
          <p:nvPr>
            <p:ph type="pic" sz="quarter" idx="14"/>
          </p:nvPr>
        </p:nvSpPr>
        <p:spPr>
          <a:xfrm>
            <a:off x="8038964" y="1923733"/>
            <a:ext cx="1502760" cy="1531746"/>
          </a:xfrm>
          <a:custGeom>
            <a:avLst/>
            <a:gdLst>
              <a:gd name="connsiteX0" fmla="*/ 742011 w 1502760"/>
              <a:gd name="connsiteY0" fmla="*/ 422 h 1531746"/>
              <a:gd name="connsiteX1" fmla="*/ 869653 w 1502760"/>
              <a:gd name="connsiteY1" fmla="*/ 5660 h 1531746"/>
              <a:gd name="connsiteX2" fmla="*/ 884082 w 1502760"/>
              <a:gd name="connsiteY2" fmla="*/ 15290 h 1531746"/>
              <a:gd name="connsiteX3" fmla="*/ 1485282 w 1502760"/>
              <a:gd name="connsiteY3" fmla="*/ 694242 h 1531746"/>
              <a:gd name="connsiteX4" fmla="*/ 1047608 w 1502760"/>
              <a:gd name="connsiteY4" fmla="*/ 1488759 h 1531746"/>
              <a:gd name="connsiteX5" fmla="*/ 225166 w 1502760"/>
              <a:gd name="connsiteY5" fmla="*/ 1291333 h 1531746"/>
              <a:gd name="connsiteX6" fmla="*/ 56830 w 1502760"/>
              <a:gd name="connsiteY6" fmla="*/ 458294 h 1531746"/>
              <a:gd name="connsiteX7" fmla="*/ 742011 w 1502760"/>
              <a:gd name="connsiteY7" fmla="*/ 422 h 15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2760" h="1531746">
                <a:moveTo>
                  <a:pt x="742011" y="422"/>
                </a:moveTo>
                <a:cubicBezTo>
                  <a:pt x="784283" y="-886"/>
                  <a:pt x="826968" y="845"/>
                  <a:pt x="869653" y="5660"/>
                </a:cubicBezTo>
                <a:cubicBezTo>
                  <a:pt x="869653" y="10475"/>
                  <a:pt x="874462" y="20106"/>
                  <a:pt x="884082" y="15290"/>
                </a:cubicBezTo>
                <a:cubicBezTo>
                  <a:pt x="1264040" y="-47308"/>
                  <a:pt x="1422758" y="400511"/>
                  <a:pt x="1485282" y="694242"/>
                </a:cubicBezTo>
                <a:cubicBezTo>
                  <a:pt x="1562236" y="1031310"/>
                  <a:pt x="1379471" y="1368377"/>
                  <a:pt x="1047608" y="1488759"/>
                </a:cubicBezTo>
                <a:cubicBezTo>
                  <a:pt x="759032" y="1589879"/>
                  <a:pt x="436788" y="1508020"/>
                  <a:pt x="225166" y="1291333"/>
                </a:cubicBezTo>
                <a:cubicBezTo>
                  <a:pt x="3924" y="1074647"/>
                  <a:pt x="-58601" y="747209"/>
                  <a:pt x="56830" y="458294"/>
                </a:cubicBezTo>
                <a:cubicBezTo>
                  <a:pt x="170457" y="167573"/>
                  <a:pt x="446107" y="9572"/>
                  <a:pt x="742011" y="422"/>
                </a:cubicBezTo>
                <a:close/>
              </a:path>
            </a:pathLst>
          </a:custGeom>
        </p:spPr>
        <p:txBody>
          <a:bodyPr wrap="square">
            <a:noAutofit/>
          </a:bodyPr>
          <a:lstStyle/>
          <a:p>
            <a:endParaRPr lang="zh-CN" altLang="en-US"/>
          </a:p>
        </p:txBody>
      </p:sp>
      <p:sp>
        <p:nvSpPr>
          <p:cNvPr id="21" name="图片占位符 20"/>
          <p:cNvSpPr>
            <a:spLocks noGrp="1"/>
          </p:cNvSpPr>
          <p:nvPr>
            <p:ph type="pic" sz="quarter" idx="15"/>
          </p:nvPr>
        </p:nvSpPr>
        <p:spPr>
          <a:xfrm>
            <a:off x="8038964" y="4143058"/>
            <a:ext cx="1502760" cy="1531747"/>
          </a:xfrm>
          <a:custGeom>
            <a:avLst/>
            <a:gdLst>
              <a:gd name="connsiteX0" fmla="*/ 742011 w 1502760"/>
              <a:gd name="connsiteY0" fmla="*/ 422 h 1531747"/>
              <a:gd name="connsiteX1" fmla="*/ 869653 w 1502760"/>
              <a:gd name="connsiteY1" fmla="*/ 5661 h 1531747"/>
              <a:gd name="connsiteX2" fmla="*/ 884082 w 1502760"/>
              <a:gd name="connsiteY2" fmla="*/ 15291 h 1531747"/>
              <a:gd name="connsiteX3" fmla="*/ 1485282 w 1502760"/>
              <a:gd name="connsiteY3" fmla="*/ 694243 h 1531747"/>
              <a:gd name="connsiteX4" fmla="*/ 1047608 w 1502760"/>
              <a:gd name="connsiteY4" fmla="*/ 1488760 h 1531747"/>
              <a:gd name="connsiteX5" fmla="*/ 225166 w 1502760"/>
              <a:gd name="connsiteY5" fmla="*/ 1291334 h 1531747"/>
              <a:gd name="connsiteX6" fmla="*/ 56830 w 1502760"/>
              <a:gd name="connsiteY6" fmla="*/ 458295 h 1531747"/>
              <a:gd name="connsiteX7" fmla="*/ 742011 w 1502760"/>
              <a:gd name="connsiteY7" fmla="*/ 422 h 1531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2760" h="1531747">
                <a:moveTo>
                  <a:pt x="742011" y="422"/>
                </a:moveTo>
                <a:cubicBezTo>
                  <a:pt x="784283" y="-885"/>
                  <a:pt x="826968" y="846"/>
                  <a:pt x="869653" y="5661"/>
                </a:cubicBezTo>
                <a:cubicBezTo>
                  <a:pt x="869653" y="10476"/>
                  <a:pt x="874462" y="20107"/>
                  <a:pt x="884082" y="15291"/>
                </a:cubicBezTo>
                <a:cubicBezTo>
                  <a:pt x="1264040" y="-47307"/>
                  <a:pt x="1422758" y="400512"/>
                  <a:pt x="1485282" y="694243"/>
                </a:cubicBezTo>
                <a:cubicBezTo>
                  <a:pt x="1562236" y="1031311"/>
                  <a:pt x="1379471" y="1368378"/>
                  <a:pt x="1047608" y="1488760"/>
                </a:cubicBezTo>
                <a:cubicBezTo>
                  <a:pt x="759032" y="1589880"/>
                  <a:pt x="436788" y="1508021"/>
                  <a:pt x="225166" y="1291334"/>
                </a:cubicBezTo>
                <a:cubicBezTo>
                  <a:pt x="3924" y="1074648"/>
                  <a:pt x="-58601" y="747210"/>
                  <a:pt x="56830" y="458295"/>
                </a:cubicBezTo>
                <a:cubicBezTo>
                  <a:pt x="170457" y="167574"/>
                  <a:pt x="446107" y="9573"/>
                  <a:pt x="742011" y="422"/>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4150693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10441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5" r:id="rId4"/>
    <p:sldLayoutId id="2147483664" r:id="rId5"/>
    <p:sldLayoutId id="2147483663"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1.xml"/><Relationship Id="rId7" Type="http://schemas.openxmlformats.org/officeDocument/2006/relationships/image" Target="../media/image3.e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emf"/><Relationship Id="rId5" Type="http://schemas.openxmlformats.org/officeDocument/2006/relationships/image" Target="../media/image1.emf"/><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8.emf"/><Relationship Id="rId7"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a:stretch>
            <a:fillRect/>
          </a:stretch>
        </p:blipFill>
        <p:spPr>
          <a:xfrm>
            <a:off x="3911527" y="791028"/>
            <a:ext cx="4368946" cy="5275944"/>
          </a:xfrm>
          <a:prstGeom prst="rect">
            <a:avLst/>
          </a:prstGeom>
        </p:spPr>
      </p:pic>
      <p:pic>
        <p:nvPicPr>
          <p:cNvPr id="3" name="图片 2"/>
          <p:cNvPicPr>
            <a:picLocks noChangeAspect="1"/>
          </p:cNvPicPr>
          <p:nvPr/>
        </p:nvPicPr>
        <p:blipFill>
          <a:blip r:embed="rId6"/>
          <a:stretch>
            <a:fillRect/>
          </a:stretch>
        </p:blipFill>
        <p:spPr>
          <a:xfrm>
            <a:off x="2066926" y="858661"/>
            <a:ext cx="931553" cy="1639649"/>
          </a:xfrm>
          <a:prstGeom prst="rect">
            <a:avLst/>
          </a:prstGeom>
        </p:spPr>
      </p:pic>
      <p:pic>
        <p:nvPicPr>
          <p:cNvPr id="4" name="图片 3"/>
          <p:cNvPicPr>
            <a:picLocks noChangeAspect="1"/>
          </p:cNvPicPr>
          <p:nvPr/>
        </p:nvPicPr>
        <p:blipFill>
          <a:blip r:embed="rId7"/>
          <a:stretch>
            <a:fillRect/>
          </a:stretch>
        </p:blipFill>
        <p:spPr>
          <a:xfrm rot="1136657">
            <a:off x="8869801" y="978888"/>
            <a:ext cx="990643" cy="1479717"/>
          </a:xfrm>
          <a:prstGeom prst="rect">
            <a:avLst/>
          </a:prstGeom>
        </p:spPr>
      </p:pic>
      <p:pic>
        <p:nvPicPr>
          <p:cNvPr id="5" name="图片 4"/>
          <p:cNvPicPr>
            <a:picLocks noChangeAspect="1"/>
          </p:cNvPicPr>
          <p:nvPr/>
        </p:nvPicPr>
        <p:blipFill>
          <a:blip r:embed="rId8"/>
          <a:stretch>
            <a:fillRect/>
          </a:stretch>
        </p:blipFill>
        <p:spPr>
          <a:xfrm rot="1051921">
            <a:off x="1818902" y="3629250"/>
            <a:ext cx="496050" cy="1694245"/>
          </a:xfrm>
          <a:prstGeom prst="rect">
            <a:avLst/>
          </a:prstGeom>
        </p:spPr>
      </p:pic>
      <p:pic>
        <p:nvPicPr>
          <p:cNvPr id="6" name="图片 5"/>
          <p:cNvPicPr>
            <a:picLocks noChangeAspect="1"/>
          </p:cNvPicPr>
          <p:nvPr/>
        </p:nvPicPr>
        <p:blipFill>
          <a:blip r:embed="rId9"/>
          <a:stretch>
            <a:fillRect/>
          </a:stretch>
        </p:blipFill>
        <p:spPr>
          <a:xfrm>
            <a:off x="8569347" y="4165600"/>
            <a:ext cx="1352512" cy="1465943"/>
          </a:xfrm>
          <a:prstGeom prst="rect">
            <a:avLst/>
          </a:prstGeom>
        </p:spPr>
      </p:pic>
      <p:sp>
        <p:nvSpPr>
          <p:cNvPr id="7" name="文本框 6"/>
          <p:cNvSpPr txBox="1"/>
          <p:nvPr/>
        </p:nvSpPr>
        <p:spPr>
          <a:xfrm>
            <a:off x="4772561" y="2533650"/>
            <a:ext cx="2646879"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smtClean="0">
                <a:ln>
                  <a:noFill/>
                </a:ln>
                <a:solidFill>
                  <a:prstClr val="black"/>
                </a:solidFill>
                <a:effectLst/>
                <a:uLnTx/>
                <a:uFillTx/>
                <a:latin typeface="迷你简准圆" panose="03000509000000000000" pitchFamily="65" charset="-122"/>
                <a:ea typeface="迷你简准圆" panose="03000509000000000000" pitchFamily="65" charset="-122"/>
                <a:cs typeface="+mn-cs"/>
              </a:rPr>
              <a:t>商务手绘模板</a:t>
            </a:r>
          </a:p>
        </p:txBody>
      </p:sp>
      <p:sp>
        <p:nvSpPr>
          <p:cNvPr id="8" name="文本框 7"/>
          <p:cNvSpPr txBox="1"/>
          <p:nvPr/>
        </p:nvSpPr>
        <p:spPr>
          <a:xfrm>
            <a:off x="5191747" y="1986975"/>
            <a:ext cx="1808508"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smtClean="0">
                <a:ln>
                  <a:noFill/>
                </a:ln>
                <a:solidFill>
                  <a:prstClr val="black"/>
                </a:solidFill>
                <a:effectLst/>
                <a:uLnTx/>
                <a:uFillTx/>
                <a:latin typeface="迷你简准圆" panose="03000509000000000000" pitchFamily="65" charset="-122"/>
                <a:ea typeface="迷你简准圆" panose="03000509000000000000" pitchFamily="65" charset="-122"/>
                <a:cs typeface="+mn-cs"/>
              </a:rPr>
              <a:t>BUSINESS</a:t>
            </a:r>
            <a:endParaRPr kumimoji="0" lang="zh-CN" altLang="en-US" sz="3200" b="0" i="0" u="none" strike="noStrike" kern="1200" cap="none" spc="0" normalizeH="0" baseline="0" noProof="0" dirty="0" smtClean="0">
              <a:ln>
                <a:noFill/>
              </a:ln>
              <a:solidFill>
                <a:prstClr val="black"/>
              </a:solidFill>
              <a:effectLst/>
              <a:uLnTx/>
              <a:uFillTx/>
              <a:latin typeface="迷你简准圆" panose="03000509000000000000" pitchFamily="65" charset="-122"/>
              <a:ea typeface="迷你简准圆" panose="03000509000000000000" pitchFamily="65" charset="-122"/>
              <a:cs typeface="+mn-cs"/>
            </a:endParaRPr>
          </a:p>
        </p:txBody>
      </p:sp>
      <p:sp>
        <p:nvSpPr>
          <p:cNvPr id="9" name="文本框 8"/>
          <p:cNvSpPr txBox="1"/>
          <p:nvPr/>
        </p:nvSpPr>
        <p:spPr>
          <a:xfrm>
            <a:off x="4927602" y="3136969"/>
            <a:ext cx="2349498" cy="618631"/>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white">
                    <a:lumMod val="50000"/>
                  </a:prstClr>
                </a:solidFill>
                <a:effectLst/>
                <a:uLnTx/>
                <a:uFillTx/>
                <a:latin typeface="微软雅黑"/>
                <a:ea typeface="微软雅黑"/>
                <a:cs typeface="+mn-cs"/>
              </a:rPr>
              <a:t>The user can </a:t>
            </a:r>
            <a:r>
              <a:rPr kumimoji="0" lang="en-US" altLang="zh-CN" sz="1000" b="0" i="0" u="none" strike="noStrike" kern="1200" cap="none" spc="0" normalizeH="0" baseline="0" noProof="0" dirty="0" err="1" smtClean="0">
                <a:ln>
                  <a:noFill/>
                </a:ln>
                <a:solidFill>
                  <a:prstClr val="white">
                    <a:lumMod val="50000"/>
                  </a:prstClr>
                </a:solidFill>
                <a:effectLst/>
                <a:uLnTx/>
                <a:uFillTx/>
                <a:latin typeface="微软雅黑"/>
                <a:ea typeface="微软雅黑"/>
                <a:cs typeface="+mn-cs"/>
              </a:rPr>
              <a:t>demonstrateprint</a:t>
            </a:r>
            <a:r>
              <a:rPr kumimoji="0" lang="en-US" altLang="zh-CN" sz="1000" b="0" i="0" u="none" strike="noStrike" kern="1200" cap="none" spc="0" normalizeH="0" baseline="0" noProof="0" dirty="0" smtClean="0">
                <a:ln>
                  <a:noFill/>
                </a:ln>
                <a:solidFill>
                  <a:prstClr val="white">
                    <a:lumMod val="50000"/>
                  </a:prstClr>
                </a:solidFill>
                <a:effectLst/>
                <a:uLnTx/>
                <a:uFillTx/>
                <a:latin typeface="微软雅黑"/>
                <a:ea typeface="微软雅黑"/>
                <a:cs typeface="+mn-cs"/>
              </a:rPr>
              <a:t> </a:t>
            </a:r>
            <a:r>
              <a:rPr kumimoji="0" lang="en-US" altLang="zh-CN" sz="1000" b="0" i="0" u="none" strike="noStrike" kern="1200" cap="none" spc="0" normalizeH="0" baseline="0" noProof="0" dirty="0">
                <a:ln>
                  <a:noFill/>
                </a:ln>
                <a:solidFill>
                  <a:prstClr val="white">
                    <a:lumMod val="50000"/>
                  </a:prstClr>
                </a:solidFill>
                <a:effectLst/>
                <a:uLnTx/>
                <a:uFillTx/>
                <a:latin typeface="微软雅黑"/>
                <a:ea typeface="微软雅黑"/>
                <a:cs typeface="+mn-cs"/>
              </a:rPr>
              <a:t>the presentation and make it into </a:t>
            </a:r>
            <a:r>
              <a:rPr kumimoji="0" lang="en-US" altLang="zh-CN" sz="1000" b="0" i="0" u="none" strike="noStrike" kern="1200" cap="none" spc="0" normalizeH="0" baseline="0" noProof="0" dirty="0" smtClean="0">
                <a:ln>
                  <a:noFill/>
                </a:ln>
                <a:solidFill>
                  <a:prstClr val="white">
                    <a:lumMod val="50000"/>
                  </a:prstClr>
                </a:solidFill>
                <a:effectLst/>
                <a:uLnTx/>
                <a:uFillTx/>
                <a:latin typeface="微软雅黑"/>
                <a:ea typeface="微软雅黑"/>
                <a:cs typeface="+mn-cs"/>
              </a:rPr>
              <a:t>e </a:t>
            </a:r>
            <a:r>
              <a:rPr kumimoji="0" lang="en-US" altLang="zh-CN" sz="1000" b="0" i="0" u="none" strike="noStrike" kern="1200" cap="none" spc="0" normalizeH="0" baseline="0" noProof="0" dirty="0">
                <a:ln>
                  <a:noFill/>
                </a:ln>
                <a:solidFill>
                  <a:prstClr val="white">
                    <a:lumMod val="50000"/>
                  </a:prstClr>
                </a:solidFill>
                <a:effectLst/>
                <a:uLnTx/>
                <a:uFillTx/>
                <a:latin typeface="微软雅黑"/>
                <a:ea typeface="微软雅黑"/>
                <a:cs typeface="+mn-cs"/>
              </a:rPr>
              <a:t>used in a wider field</a:t>
            </a:r>
          </a:p>
        </p:txBody>
      </p:sp>
      <p:pic>
        <p:nvPicPr>
          <p:cNvPr id="10" name="Ellie Goulding - How Long Will I Love Yo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56343" y="0"/>
            <a:ext cx="609600" cy="609600"/>
          </a:xfrm>
          <a:prstGeom prst="rect">
            <a:avLst/>
          </a:prstGeom>
        </p:spPr>
      </p:pic>
    </p:spTree>
    <p:extLst>
      <p:ext uri="{BB962C8B-B14F-4D97-AF65-F5344CB8AC3E}">
        <p14:creationId xmlns:p14="http://schemas.microsoft.com/office/powerpoint/2010/main" val="306813875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10" presetClass="entr" presetSubtype="0" fill="hold" nodeType="withEffect">
                                  <p:stCondLst>
                                    <p:cond delay="25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nodeType="withEffect">
                                  <p:stCondLst>
                                    <p:cond delay="25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childTnLst>
                          </p:cTn>
                        </p:par>
                        <p:par>
                          <p:cTn id="26" fill="hold">
                            <p:stCondLst>
                              <p:cond delay="1750"/>
                            </p:stCondLst>
                            <p:childTnLst>
                              <p:par>
                                <p:cTn id="27" presetID="42"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10"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1" repeatCount="indefinite" fill="hold" display="0">
                  <p:stCondLst>
                    <p:cond delay="indefinite"/>
                  </p:stCondLst>
                  <p:endCondLst>
                    <p:cond evt="onStopAudio" delay="0">
                      <p:tgtEl>
                        <p:sldTgt/>
                      </p:tgtEl>
                    </p:cond>
                  </p:endCondLst>
                </p:cTn>
                <p:tgtEl>
                  <p:spTgt spid="10"/>
                </p:tgtEl>
              </p:cMediaNode>
            </p:audio>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134325" y="2463800"/>
            <a:ext cx="3567750" cy="3098800"/>
          </a:xfrm>
          <a:prstGeom prst="rect">
            <a:avLst/>
          </a:prstGeom>
        </p:spPr>
      </p:pic>
      <p:pic>
        <p:nvPicPr>
          <p:cNvPr id="3" name="图片 2"/>
          <p:cNvPicPr>
            <a:picLocks noChangeAspect="1"/>
          </p:cNvPicPr>
          <p:nvPr/>
        </p:nvPicPr>
        <p:blipFill>
          <a:blip r:embed="rId4"/>
          <a:stretch>
            <a:fillRect/>
          </a:stretch>
        </p:blipFill>
        <p:spPr>
          <a:xfrm>
            <a:off x="7702075" y="1585913"/>
            <a:ext cx="1200625" cy="945219"/>
          </a:xfrm>
          <a:prstGeom prst="rect">
            <a:avLst/>
          </a:prstGeom>
        </p:spPr>
      </p:pic>
      <p:grpSp>
        <p:nvGrpSpPr>
          <p:cNvPr id="4" name="组合 3"/>
          <p:cNvGrpSpPr/>
          <p:nvPr/>
        </p:nvGrpSpPr>
        <p:grpSpPr>
          <a:xfrm>
            <a:off x="6666274" y="4600578"/>
            <a:ext cx="3567750" cy="962022"/>
            <a:chOff x="7325360" y="2384859"/>
            <a:chExt cx="3567750" cy="962022"/>
          </a:xfrm>
        </p:grpSpPr>
        <p:sp>
          <p:nvSpPr>
            <p:cNvPr id="5" name="矩形 4"/>
            <p:cNvSpPr/>
            <p:nvPr/>
          </p:nvSpPr>
          <p:spPr>
            <a:xfrm>
              <a:off x="7325360" y="2737483"/>
              <a:ext cx="3567750"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6" name="矩形 5"/>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7" name="组合 6"/>
          <p:cNvGrpSpPr/>
          <p:nvPr/>
        </p:nvGrpSpPr>
        <p:grpSpPr>
          <a:xfrm>
            <a:off x="414765" y="310020"/>
            <a:ext cx="4982735" cy="958393"/>
            <a:chOff x="414765" y="310020"/>
            <a:chExt cx="4982735" cy="958393"/>
          </a:xfrm>
        </p:grpSpPr>
        <p:pic>
          <p:nvPicPr>
            <p:cNvPr id="8" name="图片 7"/>
            <p:cNvPicPr>
              <a:picLocks noChangeAspect="1"/>
            </p:cNvPicPr>
            <p:nvPr/>
          </p:nvPicPr>
          <p:blipFill>
            <a:blip r:embed="rId5"/>
            <a:stretch>
              <a:fillRect/>
            </a:stretch>
          </p:blipFill>
          <p:spPr>
            <a:xfrm>
              <a:off x="414765" y="310020"/>
              <a:ext cx="4982735" cy="958393"/>
            </a:xfrm>
            <a:prstGeom prst="rect">
              <a:avLst/>
            </a:prstGeom>
          </p:spPr>
        </p:pic>
        <p:sp>
          <p:nvSpPr>
            <p:cNvPr id="9" name="文本框 8"/>
            <p:cNvSpPr txBox="1"/>
            <p:nvPr/>
          </p:nvSpPr>
          <p:spPr>
            <a:xfrm rot="177981">
              <a:off x="1456791" y="468894"/>
              <a:ext cx="2031325" cy="461665"/>
            </a:xfrm>
            <a:prstGeom prst="rect">
              <a:avLst/>
            </a:prstGeom>
            <a:noFill/>
          </p:spPr>
          <p:txBody>
            <a:bodyPr wrap="none" rtlCol="0">
              <a:prstTxWarp prst="textCanDown">
                <a:avLst>
                  <a:gd name="adj" fmla="val 33333"/>
                </a:avLst>
              </a:prstTxWarp>
              <a:spAutoFit/>
              <a:scene3d>
                <a:camera prst="orthographicFront"/>
                <a:lightRig rig="threePt" dir="t"/>
              </a:scene3d>
              <a:sp3d contourW="12700"/>
            </a:bodyPr>
            <a:lstStyle/>
            <a:p>
              <a:pPr algn="ctr"/>
              <a:r>
                <a:rPr lang="zh-CN" altLang="en-US" sz="2400" dirty="0" smtClean="0">
                  <a:solidFill>
                    <a:schemeClr val="tx1">
                      <a:lumMod val="75000"/>
                      <a:lumOff val="25000"/>
                    </a:schemeClr>
                  </a:solidFill>
                  <a:latin typeface="迷你简准圆" panose="03000509000000000000" pitchFamily="65" charset="-122"/>
                  <a:ea typeface="迷你简准圆" panose="03000509000000000000" pitchFamily="65" charset="-122"/>
                </a:rPr>
                <a:t>标题文字添加</a:t>
              </a:r>
              <a:endParaRPr lang="zh-CN" altLang="en-US" sz="2400" dirty="0">
                <a:solidFill>
                  <a:schemeClr val="tx1">
                    <a:lumMod val="75000"/>
                    <a:lumOff val="25000"/>
                  </a:schemeClr>
                </a:solidFill>
                <a:latin typeface="迷你简准圆" panose="03000509000000000000" pitchFamily="65" charset="-122"/>
                <a:ea typeface="迷你简准圆" panose="03000509000000000000" pitchFamily="65" charset="-122"/>
              </a:endParaRPr>
            </a:p>
          </p:txBody>
        </p:sp>
      </p:grpSp>
      <p:grpSp>
        <p:nvGrpSpPr>
          <p:cNvPr id="10" name="组合 9"/>
          <p:cNvGrpSpPr/>
          <p:nvPr/>
        </p:nvGrpSpPr>
        <p:grpSpPr>
          <a:xfrm>
            <a:off x="1446206" y="2463800"/>
            <a:ext cx="3567750" cy="962022"/>
            <a:chOff x="7325360" y="2384859"/>
            <a:chExt cx="3567750" cy="962022"/>
          </a:xfrm>
        </p:grpSpPr>
        <p:sp>
          <p:nvSpPr>
            <p:cNvPr id="11" name="矩形 10"/>
            <p:cNvSpPr/>
            <p:nvPr/>
          </p:nvSpPr>
          <p:spPr>
            <a:xfrm>
              <a:off x="7325360" y="2737483"/>
              <a:ext cx="3567750"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2" name="矩形 11"/>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spTree>
    <p:extLst>
      <p:ext uri="{BB962C8B-B14F-4D97-AF65-F5344CB8AC3E}">
        <p14:creationId xmlns:p14="http://schemas.microsoft.com/office/powerpoint/2010/main" val="142323678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1+#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480962" y="2193925"/>
            <a:ext cx="3799604" cy="3190876"/>
          </a:xfrm>
          <a:prstGeom prst="rect">
            <a:avLst/>
          </a:prstGeom>
        </p:spPr>
      </p:pic>
      <p:grpSp>
        <p:nvGrpSpPr>
          <p:cNvPr id="3" name="组合 2"/>
          <p:cNvGrpSpPr/>
          <p:nvPr/>
        </p:nvGrpSpPr>
        <p:grpSpPr>
          <a:xfrm>
            <a:off x="5846618" y="2090017"/>
            <a:ext cx="4918364" cy="703489"/>
            <a:chOff x="7325360" y="2384859"/>
            <a:chExt cx="4918364" cy="703489"/>
          </a:xfrm>
        </p:grpSpPr>
        <p:sp>
          <p:nvSpPr>
            <p:cNvPr id="4" name="矩形 3"/>
            <p:cNvSpPr/>
            <p:nvPr/>
          </p:nvSpPr>
          <p:spPr>
            <a:xfrm>
              <a:off x="7325360" y="2737483"/>
              <a:ext cx="4918364"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a:t>
              </a:r>
              <a:r>
                <a:rPr lang="zh-CN" altLang="en-US" sz="1400" dirty="0" smtClean="0">
                  <a:solidFill>
                    <a:srgbClr val="3C3C3B"/>
                  </a:solidFill>
                  <a:latin typeface="迷你简准圆" panose="03000509000000000000" pitchFamily="65" charset="-122"/>
                  <a:ea typeface="迷你简准圆" panose="03000509000000000000" pitchFamily="65" charset="-122"/>
                </a:rPr>
                <a:t>文稿</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5" name="矩形 4"/>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6" name="组合 5"/>
          <p:cNvGrpSpPr/>
          <p:nvPr/>
        </p:nvGrpSpPr>
        <p:grpSpPr>
          <a:xfrm>
            <a:off x="414765" y="310020"/>
            <a:ext cx="4982735" cy="958393"/>
            <a:chOff x="414765" y="310020"/>
            <a:chExt cx="4982735" cy="958393"/>
          </a:xfrm>
        </p:grpSpPr>
        <p:pic>
          <p:nvPicPr>
            <p:cNvPr id="7" name="图片 6"/>
            <p:cNvPicPr>
              <a:picLocks noChangeAspect="1"/>
            </p:cNvPicPr>
            <p:nvPr/>
          </p:nvPicPr>
          <p:blipFill>
            <a:blip r:embed="rId4"/>
            <a:stretch>
              <a:fillRect/>
            </a:stretch>
          </p:blipFill>
          <p:spPr>
            <a:xfrm>
              <a:off x="414765" y="310020"/>
              <a:ext cx="4982735" cy="958393"/>
            </a:xfrm>
            <a:prstGeom prst="rect">
              <a:avLst/>
            </a:prstGeom>
          </p:spPr>
        </p:pic>
        <p:sp>
          <p:nvSpPr>
            <p:cNvPr id="8" name="文本框 7"/>
            <p:cNvSpPr txBox="1"/>
            <p:nvPr/>
          </p:nvSpPr>
          <p:spPr>
            <a:xfrm rot="177981">
              <a:off x="1456791" y="468894"/>
              <a:ext cx="2031325" cy="461665"/>
            </a:xfrm>
            <a:prstGeom prst="rect">
              <a:avLst/>
            </a:prstGeom>
            <a:noFill/>
          </p:spPr>
          <p:txBody>
            <a:bodyPr wrap="none" rtlCol="0">
              <a:prstTxWarp prst="textCanDown">
                <a:avLst>
                  <a:gd name="adj" fmla="val 33333"/>
                </a:avLst>
              </a:prstTxWarp>
              <a:spAutoFit/>
              <a:scene3d>
                <a:camera prst="orthographicFront"/>
                <a:lightRig rig="threePt" dir="t"/>
              </a:scene3d>
              <a:sp3d contourW="12700"/>
            </a:bodyPr>
            <a:lstStyle/>
            <a:p>
              <a:pPr algn="ctr"/>
              <a:r>
                <a:rPr lang="zh-CN" altLang="en-US" sz="2400" dirty="0" smtClean="0">
                  <a:solidFill>
                    <a:schemeClr val="tx1">
                      <a:lumMod val="75000"/>
                      <a:lumOff val="25000"/>
                    </a:schemeClr>
                  </a:solidFill>
                  <a:latin typeface="迷你简准圆" panose="03000509000000000000" pitchFamily="65" charset="-122"/>
                  <a:ea typeface="迷你简准圆" panose="03000509000000000000" pitchFamily="65" charset="-122"/>
                </a:rPr>
                <a:t>标题文字添加</a:t>
              </a:r>
              <a:endParaRPr lang="zh-CN" altLang="en-US" sz="2400" dirty="0">
                <a:solidFill>
                  <a:schemeClr val="tx1">
                    <a:lumMod val="75000"/>
                    <a:lumOff val="25000"/>
                  </a:schemeClr>
                </a:solidFill>
                <a:latin typeface="迷你简准圆" panose="03000509000000000000" pitchFamily="65" charset="-122"/>
                <a:ea typeface="迷你简准圆" panose="03000509000000000000" pitchFamily="65" charset="-122"/>
              </a:endParaRPr>
            </a:p>
          </p:txBody>
        </p:sp>
      </p:grpSp>
      <p:grpSp>
        <p:nvGrpSpPr>
          <p:cNvPr id="9" name="组合 8"/>
          <p:cNvGrpSpPr/>
          <p:nvPr/>
        </p:nvGrpSpPr>
        <p:grpSpPr>
          <a:xfrm>
            <a:off x="5846618" y="3352512"/>
            <a:ext cx="4918364" cy="703489"/>
            <a:chOff x="7325360" y="2384859"/>
            <a:chExt cx="4918364" cy="703489"/>
          </a:xfrm>
        </p:grpSpPr>
        <p:sp>
          <p:nvSpPr>
            <p:cNvPr id="10" name="矩形 9"/>
            <p:cNvSpPr/>
            <p:nvPr/>
          </p:nvSpPr>
          <p:spPr>
            <a:xfrm>
              <a:off x="7325360" y="2737483"/>
              <a:ext cx="4918364"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a:t>
              </a:r>
              <a:r>
                <a:rPr lang="zh-CN" altLang="en-US" sz="1400" dirty="0" smtClean="0">
                  <a:solidFill>
                    <a:srgbClr val="3C3C3B"/>
                  </a:solidFill>
                  <a:latin typeface="迷你简准圆" panose="03000509000000000000" pitchFamily="65" charset="-122"/>
                  <a:ea typeface="迷你简准圆" panose="03000509000000000000" pitchFamily="65" charset="-122"/>
                </a:rPr>
                <a:t>文稿</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1" name="矩形 10"/>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12" name="组合 11"/>
          <p:cNvGrpSpPr/>
          <p:nvPr/>
        </p:nvGrpSpPr>
        <p:grpSpPr>
          <a:xfrm>
            <a:off x="5846618" y="4615007"/>
            <a:ext cx="4918364" cy="703489"/>
            <a:chOff x="7325360" y="2384859"/>
            <a:chExt cx="4918364" cy="703489"/>
          </a:xfrm>
        </p:grpSpPr>
        <p:sp>
          <p:nvSpPr>
            <p:cNvPr id="13" name="矩形 12"/>
            <p:cNvSpPr/>
            <p:nvPr/>
          </p:nvSpPr>
          <p:spPr>
            <a:xfrm>
              <a:off x="7325360" y="2737483"/>
              <a:ext cx="4918364"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a:t>
              </a:r>
              <a:r>
                <a:rPr lang="zh-CN" altLang="en-US" sz="1400" dirty="0" smtClean="0">
                  <a:solidFill>
                    <a:srgbClr val="3C3C3B"/>
                  </a:solidFill>
                  <a:latin typeface="迷你简准圆" panose="03000509000000000000" pitchFamily="65" charset="-122"/>
                  <a:ea typeface="迷你简准圆" panose="03000509000000000000" pitchFamily="65" charset="-122"/>
                </a:rPr>
                <a:t>文稿</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4" name="矩形 13"/>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spTree>
    <p:extLst>
      <p:ext uri="{BB962C8B-B14F-4D97-AF65-F5344CB8AC3E}">
        <p14:creationId xmlns:p14="http://schemas.microsoft.com/office/powerpoint/2010/main" val="163987091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3714994" y="2487041"/>
            <a:ext cx="685556" cy="133142"/>
          </a:xfrm>
          <a:prstGeom prst="rect">
            <a:avLst/>
          </a:prstGeom>
        </p:spPr>
      </p:pic>
      <p:pic>
        <p:nvPicPr>
          <p:cNvPr id="7" name="图片 6"/>
          <p:cNvPicPr>
            <a:picLocks noChangeAspect="1"/>
          </p:cNvPicPr>
          <p:nvPr/>
        </p:nvPicPr>
        <p:blipFill>
          <a:blip r:embed="rId3"/>
          <a:stretch>
            <a:fillRect/>
          </a:stretch>
        </p:blipFill>
        <p:spPr>
          <a:xfrm>
            <a:off x="7772643" y="2487041"/>
            <a:ext cx="685556" cy="133142"/>
          </a:xfrm>
          <a:prstGeom prst="rect">
            <a:avLst/>
          </a:prstGeom>
        </p:spPr>
      </p:pic>
      <p:pic>
        <p:nvPicPr>
          <p:cNvPr id="10" name="图片 9"/>
          <p:cNvPicPr>
            <a:picLocks noChangeAspect="1"/>
          </p:cNvPicPr>
          <p:nvPr/>
        </p:nvPicPr>
        <p:blipFill>
          <a:blip r:embed="rId3"/>
          <a:stretch>
            <a:fillRect/>
          </a:stretch>
        </p:blipFill>
        <p:spPr>
          <a:xfrm flipH="1">
            <a:off x="3714992" y="4970794"/>
            <a:ext cx="685558" cy="133144"/>
          </a:xfrm>
          <a:prstGeom prst="rect">
            <a:avLst/>
          </a:prstGeom>
        </p:spPr>
      </p:pic>
      <p:pic>
        <p:nvPicPr>
          <p:cNvPr id="12" name="图片 11"/>
          <p:cNvPicPr>
            <a:picLocks noChangeAspect="1"/>
          </p:cNvPicPr>
          <p:nvPr/>
        </p:nvPicPr>
        <p:blipFill>
          <a:blip r:embed="rId3"/>
          <a:stretch>
            <a:fillRect/>
          </a:stretch>
        </p:blipFill>
        <p:spPr>
          <a:xfrm flipH="1">
            <a:off x="7772641" y="4970794"/>
            <a:ext cx="685558" cy="133144"/>
          </a:xfrm>
          <a:prstGeom prst="rect">
            <a:avLst/>
          </a:prstGeom>
        </p:spPr>
      </p:pic>
      <p:pic>
        <p:nvPicPr>
          <p:cNvPr id="15" name="图片 14"/>
          <p:cNvPicPr>
            <a:picLocks noChangeAspect="1"/>
          </p:cNvPicPr>
          <p:nvPr/>
        </p:nvPicPr>
        <p:blipFill>
          <a:blip r:embed="rId3"/>
          <a:stretch>
            <a:fillRect/>
          </a:stretch>
        </p:blipFill>
        <p:spPr>
          <a:xfrm rot="5400000">
            <a:off x="9610520" y="3722858"/>
            <a:ext cx="673207" cy="130745"/>
          </a:xfrm>
          <a:prstGeom prst="rect">
            <a:avLst/>
          </a:prstGeom>
        </p:spPr>
      </p:pic>
      <p:grpSp>
        <p:nvGrpSpPr>
          <p:cNvPr id="27" name="组合 26"/>
          <p:cNvGrpSpPr/>
          <p:nvPr/>
        </p:nvGrpSpPr>
        <p:grpSpPr>
          <a:xfrm>
            <a:off x="1101271" y="1787907"/>
            <a:ext cx="2348836" cy="1531408"/>
            <a:chOff x="1101271" y="1787907"/>
            <a:chExt cx="2348836" cy="1531408"/>
          </a:xfrm>
        </p:grpSpPr>
        <p:sp>
          <p:nvSpPr>
            <p:cNvPr id="6" name="Freeform 5"/>
            <p:cNvSpPr>
              <a:spLocks/>
            </p:cNvSpPr>
            <p:nvPr/>
          </p:nvSpPr>
          <p:spPr bwMode="auto">
            <a:xfrm>
              <a:off x="1101271" y="1787907"/>
              <a:ext cx="2348836" cy="1531408"/>
            </a:xfrm>
            <a:custGeom>
              <a:avLst/>
              <a:gdLst>
                <a:gd name="T0" fmla="*/ 305 w 307"/>
                <a:gd name="T1" fmla="*/ 163 h 242"/>
                <a:gd name="T2" fmla="*/ 295 w 307"/>
                <a:gd name="T3" fmla="*/ 221 h 242"/>
                <a:gd name="T4" fmla="*/ 231 w 307"/>
                <a:gd name="T5" fmla="*/ 236 h 242"/>
                <a:gd name="T6" fmla="*/ 167 w 307"/>
                <a:gd name="T7" fmla="*/ 235 h 242"/>
                <a:gd name="T8" fmla="*/ 52 w 307"/>
                <a:gd name="T9" fmla="*/ 233 h 242"/>
                <a:gd name="T10" fmla="*/ 3 w 307"/>
                <a:gd name="T11" fmla="*/ 196 h 242"/>
                <a:gd name="T12" fmla="*/ 2 w 307"/>
                <a:gd name="T13" fmla="*/ 144 h 242"/>
                <a:gd name="T14" fmla="*/ 1 w 307"/>
                <a:gd name="T15" fmla="*/ 23 h 242"/>
                <a:gd name="T16" fmla="*/ 4 w 307"/>
                <a:gd name="T17" fmla="*/ 20 h 242"/>
                <a:gd name="T18" fmla="*/ 66 w 307"/>
                <a:gd name="T19" fmla="*/ 7 h 242"/>
                <a:gd name="T20" fmla="*/ 128 w 307"/>
                <a:gd name="T21" fmla="*/ 8 h 242"/>
                <a:gd name="T22" fmla="*/ 245 w 307"/>
                <a:gd name="T23" fmla="*/ 14 h 242"/>
                <a:gd name="T24" fmla="*/ 253 w 307"/>
                <a:gd name="T25" fmla="*/ 15 h 242"/>
                <a:gd name="T26" fmla="*/ 259 w 307"/>
                <a:gd name="T27" fmla="*/ 15 h 242"/>
                <a:gd name="T28" fmla="*/ 276 w 307"/>
                <a:gd name="T29" fmla="*/ 17 h 242"/>
                <a:gd name="T30" fmla="*/ 304 w 307"/>
                <a:gd name="T31" fmla="*/ 48 h 242"/>
                <a:gd name="T32" fmla="*/ 307 w 307"/>
                <a:gd name="T33" fmla="*/ 102 h 242"/>
                <a:gd name="T34" fmla="*/ 305 w 307"/>
                <a:gd name="T35" fmla="*/ 16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7" h="242">
                  <a:moveTo>
                    <a:pt x="305" y="163"/>
                  </a:moveTo>
                  <a:cubicBezTo>
                    <a:pt x="304" y="181"/>
                    <a:pt x="305" y="205"/>
                    <a:pt x="295" y="221"/>
                  </a:cubicBezTo>
                  <a:cubicBezTo>
                    <a:pt x="282" y="242"/>
                    <a:pt x="252" y="236"/>
                    <a:pt x="231" y="236"/>
                  </a:cubicBezTo>
                  <a:cubicBezTo>
                    <a:pt x="210" y="235"/>
                    <a:pt x="188" y="235"/>
                    <a:pt x="167" y="235"/>
                  </a:cubicBezTo>
                  <a:cubicBezTo>
                    <a:pt x="129" y="234"/>
                    <a:pt x="90" y="235"/>
                    <a:pt x="52" y="233"/>
                  </a:cubicBezTo>
                  <a:cubicBezTo>
                    <a:pt x="28" y="231"/>
                    <a:pt x="6" y="224"/>
                    <a:pt x="3" y="196"/>
                  </a:cubicBezTo>
                  <a:cubicBezTo>
                    <a:pt x="0" y="179"/>
                    <a:pt x="2" y="161"/>
                    <a:pt x="2" y="144"/>
                  </a:cubicBezTo>
                  <a:cubicBezTo>
                    <a:pt x="2" y="104"/>
                    <a:pt x="4" y="63"/>
                    <a:pt x="1" y="23"/>
                  </a:cubicBezTo>
                  <a:cubicBezTo>
                    <a:pt x="2" y="22"/>
                    <a:pt x="3" y="22"/>
                    <a:pt x="4" y="20"/>
                  </a:cubicBezTo>
                  <a:cubicBezTo>
                    <a:pt x="8" y="0"/>
                    <a:pt x="53" y="7"/>
                    <a:pt x="66" y="7"/>
                  </a:cubicBezTo>
                  <a:cubicBezTo>
                    <a:pt x="87" y="7"/>
                    <a:pt x="108" y="7"/>
                    <a:pt x="128" y="8"/>
                  </a:cubicBezTo>
                  <a:cubicBezTo>
                    <a:pt x="167" y="9"/>
                    <a:pt x="206" y="11"/>
                    <a:pt x="245" y="14"/>
                  </a:cubicBezTo>
                  <a:cubicBezTo>
                    <a:pt x="248" y="14"/>
                    <a:pt x="250" y="14"/>
                    <a:pt x="253" y="15"/>
                  </a:cubicBezTo>
                  <a:cubicBezTo>
                    <a:pt x="255" y="16"/>
                    <a:pt x="258" y="17"/>
                    <a:pt x="259" y="15"/>
                  </a:cubicBezTo>
                  <a:cubicBezTo>
                    <a:pt x="265" y="16"/>
                    <a:pt x="271" y="16"/>
                    <a:pt x="276" y="17"/>
                  </a:cubicBezTo>
                  <a:cubicBezTo>
                    <a:pt x="298" y="19"/>
                    <a:pt x="302" y="29"/>
                    <a:pt x="304" y="48"/>
                  </a:cubicBezTo>
                  <a:cubicBezTo>
                    <a:pt x="306" y="66"/>
                    <a:pt x="307" y="84"/>
                    <a:pt x="307" y="102"/>
                  </a:cubicBezTo>
                  <a:cubicBezTo>
                    <a:pt x="307" y="122"/>
                    <a:pt x="307" y="143"/>
                    <a:pt x="305" y="163"/>
                  </a:cubicBezTo>
                  <a:close/>
                </a:path>
              </a:pathLst>
            </a:custGeom>
            <a:noFill/>
            <a:ln w="28575">
              <a:solidFill>
                <a:schemeClr val="tx1"/>
              </a:solidFill>
            </a:ln>
          </p:spPr>
          <p:txBody>
            <a:bodyPr vert="horz" wrap="square" lIns="91440" tIns="45720" rIns="91440" bIns="45720" numCol="1" anchor="t" anchorCtr="0" compatLnSpc="1">
              <a:prstTxWarp prst="textNoShape">
                <a:avLst/>
              </a:prstTxWarp>
            </a:bodyPr>
            <a:lstStyle/>
            <a:p>
              <a:endParaRPr lang="zh-CN" altLang="en-US"/>
            </a:p>
          </p:txBody>
        </p:sp>
        <p:sp>
          <p:nvSpPr>
            <p:cNvPr id="17" name="矩形 16"/>
            <p:cNvSpPr/>
            <p:nvPr/>
          </p:nvSpPr>
          <p:spPr>
            <a:xfrm>
              <a:off x="1155048" y="2148118"/>
              <a:ext cx="2279783"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grpSp>
      <p:grpSp>
        <p:nvGrpSpPr>
          <p:cNvPr id="19" name="组合 18"/>
          <p:cNvGrpSpPr/>
          <p:nvPr/>
        </p:nvGrpSpPr>
        <p:grpSpPr>
          <a:xfrm>
            <a:off x="414765" y="310020"/>
            <a:ext cx="4982735" cy="958393"/>
            <a:chOff x="414765" y="310020"/>
            <a:chExt cx="4982735" cy="958393"/>
          </a:xfrm>
        </p:grpSpPr>
        <p:pic>
          <p:nvPicPr>
            <p:cNvPr id="20" name="图片 19"/>
            <p:cNvPicPr>
              <a:picLocks noChangeAspect="1"/>
            </p:cNvPicPr>
            <p:nvPr/>
          </p:nvPicPr>
          <p:blipFill>
            <a:blip r:embed="rId4"/>
            <a:stretch>
              <a:fillRect/>
            </a:stretch>
          </p:blipFill>
          <p:spPr>
            <a:xfrm>
              <a:off x="414765" y="310020"/>
              <a:ext cx="4982735" cy="958393"/>
            </a:xfrm>
            <a:prstGeom prst="rect">
              <a:avLst/>
            </a:prstGeom>
          </p:spPr>
        </p:pic>
        <p:sp>
          <p:nvSpPr>
            <p:cNvPr id="21" name="文本框 20"/>
            <p:cNvSpPr txBox="1"/>
            <p:nvPr/>
          </p:nvSpPr>
          <p:spPr>
            <a:xfrm rot="177981">
              <a:off x="1456791" y="468894"/>
              <a:ext cx="2031325" cy="461665"/>
            </a:xfrm>
            <a:prstGeom prst="rect">
              <a:avLst/>
            </a:prstGeom>
            <a:noFill/>
          </p:spPr>
          <p:txBody>
            <a:bodyPr wrap="none" rtlCol="0">
              <a:prstTxWarp prst="textCanDown">
                <a:avLst>
                  <a:gd name="adj" fmla="val 33333"/>
                </a:avLst>
              </a:prstTxWarp>
              <a:spAutoFit/>
              <a:scene3d>
                <a:camera prst="orthographicFront"/>
                <a:lightRig rig="threePt" dir="t"/>
              </a:scene3d>
              <a:sp3d contourW="12700"/>
            </a:bodyPr>
            <a:lstStyle/>
            <a:p>
              <a:pPr algn="ctr"/>
              <a:r>
                <a:rPr lang="zh-CN" altLang="en-US" sz="2400" dirty="0" smtClean="0">
                  <a:solidFill>
                    <a:schemeClr val="tx1">
                      <a:lumMod val="75000"/>
                      <a:lumOff val="25000"/>
                    </a:schemeClr>
                  </a:solidFill>
                  <a:latin typeface="迷你简准圆" panose="03000509000000000000" pitchFamily="65" charset="-122"/>
                  <a:ea typeface="迷你简准圆" panose="03000509000000000000" pitchFamily="65" charset="-122"/>
                </a:rPr>
                <a:t>标题文字添加</a:t>
              </a:r>
              <a:endParaRPr lang="zh-CN" altLang="en-US" sz="2400" dirty="0">
                <a:solidFill>
                  <a:schemeClr val="tx1">
                    <a:lumMod val="75000"/>
                    <a:lumOff val="25000"/>
                  </a:schemeClr>
                </a:solidFill>
                <a:latin typeface="迷你简准圆" panose="03000509000000000000" pitchFamily="65" charset="-122"/>
                <a:ea typeface="迷你简准圆" panose="03000509000000000000" pitchFamily="65" charset="-122"/>
              </a:endParaRPr>
            </a:p>
          </p:txBody>
        </p:sp>
      </p:grpSp>
      <p:grpSp>
        <p:nvGrpSpPr>
          <p:cNvPr id="32" name="组合 31"/>
          <p:cNvGrpSpPr/>
          <p:nvPr/>
        </p:nvGrpSpPr>
        <p:grpSpPr>
          <a:xfrm>
            <a:off x="1101271" y="4271661"/>
            <a:ext cx="2348836" cy="1531408"/>
            <a:chOff x="1101271" y="4271661"/>
            <a:chExt cx="2348836" cy="1531408"/>
          </a:xfrm>
        </p:grpSpPr>
        <p:sp>
          <p:nvSpPr>
            <p:cNvPr id="11" name="Freeform 5"/>
            <p:cNvSpPr>
              <a:spLocks/>
            </p:cNvSpPr>
            <p:nvPr/>
          </p:nvSpPr>
          <p:spPr bwMode="auto">
            <a:xfrm>
              <a:off x="1101271" y="4271661"/>
              <a:ext cx="2348836" cy="1531408"/>
            </a:xfrm>
            <a:custGeom>
              <a:avLst/>
              <a:gdLst>
                <a:gd name="T0" fmla="*/ 305 w 307"/>
                <a:gd name="T1" fmla="*/ 163 h 242"/>
                <a:gd name="T2" fmla="*/ 295 w 307"/>
                <a:gd name="T3" fmla="*/ 221 h 242"/>
                <a:gd name="T4" fmla="*/ 231 w 307"/>
                <a:gd name="T5" fmla="*/ 236 h 242"/>
                <a:gd name="T6" fmla="*/ 167 w 307"/>
                <a:gd name="T7" fmla="*/ 235 h 242"/>
                <a:gd name="T8" fmla="*/ 52 w 307"/>
                <a:gd name="T9" fmla="*/ 233 h 242"/>
                <a:gd name="T10" fmla="*/ 3 w 307"/>
                <a:gd name="T11" fmla="*/ 196 h 242"/>
                <a:gd name="T12" fmla="*/ 2 w 307"/>
                <a:gd name="T13" fmla="*/ 144 h 242"/>
                <a:gd name="T14" fmla="*/ 1 w 307"/>
                <a:gd name="T15" fmla="*/ 23 h 242"/>
                <a:gd name="T16" fmla="*/ 4 w 307"/>
                <a:gd name="T17" fmla="*/ 20 h 242"/>
                <a:gd name="T18" fmla="*/ 66 w 307"/>
                <a:gd name="T19" fmla="*/ 7 h 242"/>
                <a:gd name="T20" fmla="*/ 128 w 307"/>
                <a:gd name="T21" fmla="*/ 8 h 242"/>
                <a:gd name="T22" fmla="*/ 245 w 307"/>
                <a:gd name="T23" fmla="*/ 14 h 242"/>
                <a:gd name="T24" fmla="*/ 253 w 307"/>
                <a:gd name="T25" fmla="*/ 15 h 242"/>
                <a:gd name="T26" fmla="*/ 259 w 307"/>
                <a:gd name="T27" fmla="*/ 15 h 242"/>
                <a:gd name="T28" fmla="*/ 276 w 307"/>
                <a:gd name="T29" fmla="*/ 17 h 242"/>
                <a:gd name="T30" fmla="*/ 304 w 307"/>
                <a:gd name="T31" fmla="*/ 48 h 242"/>
                <a:gd name="T32" fmla="*/ 307 w 307"/>
                <a:gd name="T33" fmla="*/ 102 h 242"/>
                <a:gd name="T34" fmla="*/ 305 w 307"/>
                <a:gd name="T35" fmla="*/ 16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7" h="242">
                  <a:moveTo>
                    <a:pt x="305" y="163"/>
                  </a:moveTo>
                  <a:cubicBezTo>
                    <a:pt x="304" y="181"/>
                    <a:pt x="305" y="205"/>
                    <a:pt x="295" y="221"/>
                  </a:cubicBezTo>
                  <a:cubicBezTo>
                    <a:pt x="282" y="242"/>
                    <a:pt x="252" y="236"/>
                    <a:pt x="231" y="236"/>
                  </a:cubicBezTo>
                  <a:cubicBezTo>
                    <a:pt x="210" y="235"/>
                    <a:pt x="188" y="235"/>
                    <a:pt x="167" y="235"/>
                  </a:cubicBezTo>
                  <a:cubicBezTo>
                    <a:pt x="129" y="234"/>
                    <a:pt x="90" y="235"/>
                    <a:pt x="52" y="233"/>
                  </a:cubicBezTo>
                  <a:cubicBezTo>
                    <a:pt x="28" y="231"/>
                    <a:pt x="6" y="224"/>
                    <a:pt x="3" y="196"/>
                  </a:cubicBezTo>
                  <a:cubicBezTo>
                    <a:pt x="0" y="179"/>
                    <a:pt x="2" y="161"/>
                    <a:pt x="2" y="144"/>
                  </a:cubicBezTo>
                  <a:cubicBezTo>
                    <a:pt x="2" y="104"/>
                    <a:pt x="4" y="63"/>
                    <a:pt x="1" y="23"/>
                  </a:cubicBezTo>
                  <a:cubicBezTo>
                    <a:pt x="2" y="22"/>
                    <a:pt x="3" y="22"/>
                    <a:pt x="4" y="20"/>
                  </a:cubicBezTo>
                  <a:cubicBezTo>
                    <a:pt x="8" y="0"/>
                    <a:pt x="53" y="7"/>
                    <a:pt x="66" y="7"/>
                  </a:cubicBezTo>
                  <a:cubicBezTo>
                    <a:pt x="87" y="7"/>
                    <a:pt x="108" y="7"/>
                    <a:pt x="128" y="8"/>
                  </a:cubicBezTo>
                  <a:cubicBezTo>
                    <a:pt x="167" y="9"/>
                    <a:pt x="206" y="11"/>
                    <a:pt x="245" y="14"/>
                  </a:cubicBezTo>
                  <a:cubicBezTo>
                    <a:pt x="248" y="14"/>
                    <a:pt x="250" y="14"/>
                    <a:pt x="253" y="15"/>
                  </a:cubicBezTo>
                  <a:cubicBezTo>
                    <a:pt x="255" y="16"/>
                    <a:pt x="258" y="17"/>
                    <a:pt x="259" y="15"/>
                  </a:cubicBezTo>
                  <a:cubicBezTo>
                    <a:pt x="265" y="16"/>
                    <a:pt x="271" y="16"/>
                    <a:pt x="276" y="17"/>
                  </a:cubicBezTo>
                  <a:cubicBezTo>
                    <a:pt x="298" y="19"/>
                    <a:pt x="302" y="29"/>
                    <a:pt x="304" y="48"/>
                  </a:cubicBezTo>
                  <a:cubicBezTo>
                    <a:pt x="306" y="66"/>
                    <a:pt x="307" y="84"/>
                    <a:pt x="307" y="102"/>
                  </a:cubicBezTo>
                  <a:cubicBezTo>
                    <a:pt x="307" y="122"/>
                    <a:pt x="307" y="143"/>
                    <a:pt x="305" y="163"/>
                  </a:cubicBezTo>
                  <a:close/>
                </a:path>
              </a:pathLst>
            </a:custGeom>
            <a:noFill/>
            <a:ln w="28575">
              <a:solidFill>
                <a:schemeClr val="tx1"/>
              </a:solidFill>
            </a:ln>
          </p:spPr>
          <p:txBody>
            <a:bodyPr vert="horz" wrap="square" lIns="91440" tIns="45720" rIns="91440" bIns="45720" numCol="1" anchor="t" anchorCtr="0" compatLnSpc="1">
              <a:prstTxWarp prst="textNoShape">
                <a:avLst/>
              </a:prstTxWarp>
            </a:bodyPr>
            <a:lstStyle/>
            <a:p>
              <a:endParaRPr lang="zh-CN" altLang="en-US"/>
            </a:p>
          </p:txBody>
        </p:sp>
        <p:sp>
          <p:nvSpPr>
            <p:cNvPr id="22" name="矩形 21"/>
            <p:cNvSpPr/>
            <p:nvPr/>
          </p:nvSpPr>
          <p:spPr>
            <a:xfrm>
              <a:off x="1155048" y="4603400"/>
              <a:ext cx="2279783"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grpSp>
      <p:grpSp>
        <p:nvGrpSpPr>
          <p:cNvPr id="28" name="组合 27"/>
          <p:cNvGrpSpPr/>
          <p:nvPr/>
        </p:nvGrpSpPr>
        <p:grpSpPr>
          <a:xfrm>
            <a:off x="4912178" y="1787907"/>
            <a:ext cx="2348836" cy="1531408"/>
            <a:chOff x="4912178" y="1787907"/>
            <a:chExt cx="2348836" cy="1531408"/>
          </a:xfrm>
        </p:grpSpPr>
        <p:sp>
          <p:nvSpPr>
            <p:cNvPr id="8" name="Freeform 5"/>
            <p:cNvSpPr>
              <a:spLocks/>
            </p:cNvSpPr>
            <p:nvPr/>
          </p:nvSpPr>
          <p:spPr bwMode="auto">
            <a:xfrm>
              <a:off x="4912178" y="1787907"/>
              <a:ext cx="2348836" cy="1531408"/>
            </a:xfrm>
            <a:custGeom>
              <a:avLst/>
              <a:gdLst>
                <a:gd name="T0" fmla="*/ 305 w 307"/>
                <a:gd name="T1" fmla="*/ 163 h 242"/>
                <a:gd name="T2" fmla="*/ 295 w 307"/>
                <a:gd name="T3" fmla="*/ 221 h 242"/>
                <a:gd name="T4" fmla="*/ 231 w 307"/>
                <a:gd name="T5" fmla="*/ 236 h 242"/>
                <a:gd name="T6" fmla="*/ 167 w 307"/>
                <a:gd name="T7" fmla="*/ 235 h 242"/>
                <a:gd name="T8" fmla="*/ 52 w 307"/>
                <a:gd name="T9" fmla="*/ 233 h 242"/>
                <a:gd name="T10" fmla="*/ 3 w 307"/>
                <a:gd name="T11" fmla="*/ 196 h 242"/>
                <a:gd name="T12" fmla="*/ 2 w 307"/>
                <a:gd name="T13" fmla="*/ 144 h 242"/>
                <a:gd name="T14" fmla="*/ 1 w 307"/>
                <a:gd name="T15" fmla="*/ 23 h 242"/>
                <a:gd name="T16" fmla="*/ 4 w 307"/>
                <a:gd name="T17" fmla="*/ 20 h 242"/>
                <a:gd name="T18" fmla="*/ 66 w 307"/>
                <a:gd name="T19" fmla="*/ 7 h 242"/>
                <a:gd name="T20" fmla="*/ 128 w 307"/>
                <a:gd name="T21" fmla="*/ 8 h 242"/>
                <a:gd name="T22" fmla="*/ 245 w 307"/>
                <a:gd name="T23" fmla="*/ 14 h 242"/>
                <a:gd name="T24" fmla="*/ 253 w 307"/>
                <a:gd name="T25" fmla="*/ 15 h 242"/>
                <a:gd name="T26" fmla="*/ 259 w 307"/>
                <a:gd name="T27" fmla="*/ 15 h 242"/>
                <a:gd name="T28" fmla="*/ 276 w 307"/>
                <a:gd name="T29" fmla="*/ 17 h 242"/>
                <a:gd name="T30" fmla="*/ 304 w 307"/>
                <a:gd name="T31" fmla="*/ 48 h 242"/>
                <a:gd name="T32" fmla="*/ 307 w 307"/>
                <a:gd name="T33" fmla="*/ 102 h 242"/>
                <a:gd name="T34" fmla="*/ 305 w 307"/>
                <a:gd name="T35" fmla="*/ 16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7" h="242">
                  <a:moveTo>
                    <a:pt x="305" y="163"/>
                  </a:moveTo>
                  <a:cubicBezTo>
                    <a:pt x="304" y="181"/>
                    <a:pt x="305" y="205"/>
                    <a:pt x="295" y="221"/>
                  </a:cubicBezTo>
                  <a:cubicBezTo>
                    <a:pt x="282" y="242"/>
                    <a:pt x="252" y="236"/>
                    <a:pt x="231" y="236"/>
                  </a:cubicBezTo>
                  <a:cubicBezTo>
                    <a:pt x="210" y="235"/>
                    <a:pt x="188" y="235"/>
                    <a:pt x="167" y="235"/>
                  </a:cubicBezTo>
                  <a:cubicBezTo>
                    <a:pt x="129" y="234"/>
                    <a:pt x="90" y="235"/>
                    <a:pt x="52" y="233"/>
                  </a:cubicBezTo>
                  <a:cubicBezTo>
                    <a:pt x="28" y="231"/>
                    <a:pt x="6" y="224"/>
                    <a:pt x="3" y="196"/>
                  </a:cubicBezTo>
                  <a:cubicBezTo>
                    <a:pt x="0" y="179"/>
                    <a:pt x="2" y="161"/>
                    <a:pt x="2" y="144"/>
                  </a:cubicBezTo>
                  <a:cubicBezTo>
                    <a:pt x="2" y="104"/>
                    <a:pt x="4" y="63"/>
                    <a:pt x="1" y="23"/>
                  </a:cubicBezTo>
                  <a:cubicBezTo>
                    <a:pt x="2" y="22"/>
                    <a:pt x="3" y="22"/>
                    <a:pt x="4" y="20"/>
                  </a:cubicBezTo>
                  <a:cubicBezTo>
                    <a:pt x="8" y="0"/>
                    <a:pt x="53" y="7"/>
                    <a:pt x="66" y="7"/>
                  </a:cubicBezTo>
                  <a:cubicBezTo>
                    <a:pt x="87" y="7"/>
                    <a:pt x="108" y="7"/>
                    <a:pt x="128" y="8"/>
                  </a:cubicBezTo>
                  <a:cubicBezTo>
                    <a:pt x="167" y="9"/>
                    <a:pt x="206" y="11"/>
                    <a:pt x="245" y="14"/>
                  </a:cubicBezTo>
                  <a:cubicBezTo>
                    <a:pt x="248" y="14"/>
                    <a:pt x="250" y="14"/>
                    <a:pt x="253" y="15"/>
                  </a:cubicBezTo>
                  <a:cubicBezTo>
                    <a:pt x="255" y="16"/>
                    <a:pt x="258" y="17"/>
                    <a:pt x="259" y="15"/>
                  </a:cubicBezTo>
                  <a:cubicBezTo>
                    <a:pt x="265" y="16"/>
                    <a:pt x="271" y="16"/>
                    <a:pt x="276" y="17"/>
                  </a:cubicBezTo>
                  <a:cubicBezTo>
                    <a:pt x="298" y="19"/>
                    <a:pt x="302" y="29"/>
                    <a:pt x="304" y="48"/>
                  </a:cubicBezTo>
                  <a:cubicBezTo>
                    <a:pt x="306" y="66"/>
                    <a:pt x="307" y="84"/>
                    <a:pt x="307" y="102"/>
                  </a:cubicBezTo>
                  <a:cubicBezTo>
                    <a:pt x="307" y="122"/>
                    <a:pt x="307" y="143"/>
                    <a:pt x="305" y="163"/>
                  </a:cubicBezTo>
                  <a:close/>
                </a:path>
              </a:pathLst>
            </a:custGeom>
            <a:noFill/>
            <a:ln w="28575">
              <a:solidFill>
                <a:schemeClr val="tx1"/>
              </a:solidFill>
            </a:ln>
          </p:spPr>
          <p:txBody>
            <a:bodyPr vert="horz" wrap="square" lIns="91440" tIns="45720" rIns="91440" bIns="45720" numCol="1" anchor="t" anchorCtr="0" compatLnSpc="1">
              <a:prstTxWarp prst="textNoShape">
                <a:avLst/>
              </a:prstTxWarp>
            </a:bodyPr>
            <a:lstStyle/>
            <a:p>
              <a:endParaRPr lang="zh-CN" altLang="en-US"/>
            </a:p>
          </p:txBody>
        </p:sp>
        <p:sp>
          <p:nvSpPr>
            <p:cNvPr id="23" name="矩形 22"/>
            <p:cNvSpPr/>
            <p:nvPr/>
          </p:nvSpPr>
          <p:spPr>
            <a:xfrm>
              <a:off x="4970236" y="2148118"/>
              <a:ext cx="2279783"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grpSp>
      <p:grpSp>
        <p:nvGrpSpPr>
          <p:cNvPr id="31" name="组合 30"/>
          <p:cNvGrpSpPr/>
          <p:nvPr/>
        </p:nvGrpSpPr>
        <p:grpSpPr>
          <a:xfrm>
            <a:off x="4912178" y="4271661"/>
            <a:ext cx="2348836" cy="1531408"/>
            <a:chOff x="4912178" y="4271661"/>
            <a:chExt cx="2348836" cy="1531408"/>
          </a:xfrm>
        </p:grpSpPr>
        <p:sp>
          <p:nvSpPr>
            <p:cNvPr id="13" name="Freeform 5"/>
            <p:cNvSpPr>
              <a:spLocks/>
            </p:cNvSpPr>
            <p:nvPr/>
          </p:nvSpPr>
          <p:spPr bwMode="auto">
            <a:xfrm>
              <a:off x="4912178" y="4271661"/>
              <a:ext cx="2348836" cy="1531408"/>
            </a:xfrm>
            <a:custGeom>
              <a:avLst/>
              <a:gdLst>
                <a:gd name="T0" fmla="*/ 305 w 307"/>
                <a:gd name="T1" fmla="*/ 163 h 242"/>
                <a:gd name="T2" fmla="*/ 295 w 307"/>
                <a:gd name="T3" fmla="*/ 221 h 242"/>
                <a:gd name="T4" fmla="*/ 231 w 307"/>
                <a:gd name="T5" fmla="*/ 236 h 242"/>
                <a:gd name="T6" fmla="*/ 167 w 307"/>
                <a:gd name="T7" fmla="*/ 235 h 242"/>
                <a:gd name="T8" fmla="*/ 52 w 307"/>
                <a:gd name="T9" fmla="*/ 233 h 242"/>
                <a:gd name="T10" fmla="*/ 3 w 307"/>
                <a:gd name="T11" fmla="*/ 196 h 242"/>
                <a:gd name="T12" fmla="*/ 2 w 307"/>
                <a:gd name="T13" fmla="*/ 144 h 242"/>
                <a:gd name="T14" fmla="*/ 1 w 307"/>
                <a:gd name="T15" fmla="*/ 23 h 242"/>
                <a:gd name="T16" fmla="*/ 4 w 307"/>
                <a:gd name="T17" fmla="*/ 20 h 242"/>
                <a:gd name="T18" fmla="*/ 66 w 307"/>
                <a:gd name="T19" fmla="*/ 7 h 242"/>
                <a:gd name="T20" fmla="*/ 128 w 307"/>
                <a:gd name="T21" fmla="*/ 8 h 242"/>
                <a:gd name="T22" fmla="*/ 245 w 307"/>
                <a:gd name="T23" fmla="*/ 14 h 242"/>
                <a:gd name="T24" fmla="*/ 253 w 307"/>
                <a:gd name="T25" fmla="*/ 15 h 242"/>
                <a:gd name="T26" fmla="*/ 259 w 307"/>
                <a:gd name="T27" fmla="*/ 15 h 242"/>
                <a:gd name="T28" fmla="*/ 276 w 307"/>
                <a:gd name="T29" fmla="*/ 17 h 242"/>
                <a:gd name="T30" fmla="*/ 304 w 307"/>
                <a:gd name="T31" fmla="*/ 48 h 242"/>
                <a:gd name="T32" fmla="*/ 307 w 307"/>
                <a:gd name="T33" fmla="*/ 102 h 242"/>
                <a:gd name="T34" fmla="*/ 305 w 307"/>
                <a:gd name="T35" fmla="*/ 16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7" h="242">
                  <a:moveTo>
                    <a:pt x="305" y="163"/>
                  </a:moveTo>
                  <a:cubicBezTo>
                    <a:pt x="304" y="181"/>
                    <a:pt x="305" y="205"/>
                    <a:pt x="295" y="221"/>
                  </a:cubicBezTo>
                  <a:cubicBezTo>
                    <a:pt x="282" y="242"/>
                    <a:pt x="252" y="236"/>
                    <a:pt x="231" y="236"/>
                  </a:cubicBezTo>
                  <a:cubicBezTo>
                    <a:pt x="210" y="235"/>
                    <a:pt x="188" y="235"/>
                    <a:pt x="167" y="235"/>
                  </a:cubicBezTo>
                  <a:cubicBezTo>
                    <a:pt x="129" y="234"/>
                    <a:pt x="90" y="235"/>
                    <a:pt x="52" y="233"/>
                  </a:cubicBezTo>
                  <a:cubicBezTo>
                    <a:pt x="28" y="231"/>
                    <a:pt x="6" y="224"/>
                    <a:pt x="3" y="196"/>
                  </a:cubicBezTo>
                  <a:cubicBezTo>
                    <a:pt x="0" y="179"/>
                    <a:pt x="2" y="161"/>
                    <a:pt x="2" y="144"/>
                  </a:cubicBezTo>
                  <a:cubicBezTo>
                    <a:pt x="2" y="104"/>
                    <a:pt x="4" y="63"/>
                    <a:pt x="1" y="23"/>
                  </a:cubicBezTo>
                  <a:cubicBezTo>
                    <a:pt x="2" y="22"/>
                    <a:pt x="3" y="22"/>
                    <a:pt x="4" y="20"/>
                  </a:cubicBezTo>
                  <a:cubicBezTo>
                    <a:pt x="8" y="0"/>
                    <a:pt x="53" y="7"/>
                    <a:pt x="66" y="7"/>
                  </a:cubicBezTo>
                  <a:cubicBezTo>
                    <a:pt x="87" y="7"/>
                    <a:pt x="108" y="7"/>
                    <a:pt x="128" y="8"/>
                  </a:cubicBezTo>
                  <a:cubicBezTo>
                    <a:pt x="167" y="9"/>
                    <a:pt x="206" y="11"/>
                    <a:pt x="245" y="14"/>
                  </a:cubicBezTo>
                  <a:cubicBezTo>
                    <a:pt x="248" y="14"/>
                    <a:pt x="250" y="14"/>
                    <a:pt x="253" y="15"/>
                  </a:cubicBezTo>
                  <a:cubicBezTo>
                    <a:pt x="255" y="16"/>
                    <a:pt x="258" y="17"/>
                    <a:pt x="259" y="15"/>
                  </a:cubicBezTo>
                  <a:cubicBezTo>
                    <a:pt x="265" y="16"/>
                    <a:pt x="271" y="16"/>
                    <a:pt x="276" y="17"/>
                  </a:cubicBezTo>
                  <a:cubicBezTo>
                    <a:pt x="298" y="19"/>
                    <a:pt x="302" y="29"/>
                    <a:pt x="304" y="48"/>
                  </a:cubicBezTo>
                  <a:cubicBezTo>
                    <a:pt x="306" y="66"/>
                    <a:pt x="307" y="84"/>
                    <a:pt x="307" y="102"/>
                  </a:cubicBezTo>
                  <a:cubicBezTo>
                    <a:pt x="307" y="122"/>
                    <a:pt x="307" y="143"/>
                    <a:pt x="305" y="163"/>
                  </a:cubicBezTo>
                  <a:close/>
                </a:path>
              </a:pathLst>
            </a:custGeom>
            <a:noFill/>
            <a:ln w="28575">
              <a:solidFill>
                <a:schemeClr val="tx1"/>
              </a:solidFill>
            </a:ln>
          </p:spPr>
          <p:txBody>
            <a:bodyPr vert="horz" wrap="square" lIns="91440" tIns="45720" rIns="91440" bIns="45720" numCol="1" anchor="t" anchorCtr="0" compatLnSpc="1">
              <a:prstTxWarp prst="textNoShape">
                <a:avLst/>
              </a:prstTxWarp>
            </a:bodyPr>
            <a:lstStyle/>
            <a:p>
              <a:endParaRPr lang="zh-CN" altLang="en-US"/>
            </a:p>
          </p:txBody>
        </p:sp>
        <p:sp>
          <p:nvSpPr>
            <p:cNvPr id="24" name="矩形 23"/>
            <p:cNvSpPr/>
            <p:nvPr/>
          </p:nvSpPr>
          <p:spPr>
            <a:xfrm>
              <a:off x="4970236" y="4603400"/>
              <a:ext cx="2279783"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grpSp>
      <p:grpSp>
        <p:nvGrpSpPr>
          <p:cNvPr id="29" name="组合 28"/>
          <p:cNvGrpSpPr/>
          <p:nvPr/>
        </p:nvGrpSpPr>
        <p:grpSpPr>
          <a:xfrm>
            <a:off x="8781143" y="1787907"/>
            <a:ext cx="2348836" cy="1531408"/>
            <a:chOff x="8781143" y="1787907"/>
            <a:chExt cx="2348836" cy="1531408"/>
          </a:xfrm>
        </p:grpSpPr>
        <p:sp>
          <p:nvSpPr>
            <p:cNvPr id="9" name="Freeform 5"/>
            <p:cNvSpPr>
              <a:spLocks/>
            </p:cNvSpPr>
            <p:nvPr/>
          </p:nvSpPr>
          <p:spPr bwMode="auto">
            <a:xfrm>
              <a:off x="8781143" y="1787907"/>
              <a:ext cx="2348836" cy="1531408"/>
            </a:xfrm>
            <a:custGeom>
              <a:avLst/>
              <a:gdLst>
                <a:gd name="T0" fmla="*/ 305 w 307"/>
                <a:gd name="T1" fmla="*/ 163 h 242"/>
                <a:gd name="T2" fmla="*/ 295 w 307"/>
                <a:gd name="T3" fmla="*/ 221 h 242"/>
                <a:gd name="T4" fmla="*/ 231 w 307"/>
                <a:gd name="T5" fmla="*/ 236 h 242"/>
                <a:gd name="T6" fmla="*/ 167 w 307"/>
                <a:gd name="T7" fmla="*/ 235 h 242"/>
                <a:gd name="T8" fmla="*/ 52 w 307"/>
                <a:gd name="T9" fmla="*/ 233 h 242"/>
                <a:gd name="T10" fmla="*/ 3 w 307"/>
                <a:gd name="T11" fmla="*/ 196 h 242"/>
                <a:gd name="T12" fmla="*/ 2 w 307"/>
                <a:gd name="T13" fmla="*/ 144 h 242"/>
                <a:gd name="T14" fmla="*/ 1 w 307"/>
                <a:gd name="T15" fmla="*/ 23 h 242"/>
                <a:gd name="T16" fmla="*/ 4 w 307"/>
                <a:gd name="T17" fmla="*/ 20 h 242"/>
                <a:gd name="T18" fmla="*/ 66 w 307"/>
                <a:gd name="T19" fmla="*/ 7 h 242"/>
                <a:gd name="T20" fmla="*/ 128 w 307"/>
                <a:gd name="T21" fmla="*/ 8 h 242"/>
                <a:gd name="T22" fmla="*/ 245 w 307"/>
                <a:gd name="T23" fmla="*/ 14 h 242"/>
                <a:gd name="T24" fmla="*/ 253 w 307"/>
                <a:gd name="T25" fmla="*/ 15 h 242"/>
                <a:gd name="T26" fmla="*/ 259 w 307"/>
                <a:gd name="T27" fmla="*/ 15 h 242"/>
                <a:gd name="T28" fmla="*/ 276 w 307"/>
                <a:gd name="T29" fmla="*/ 17 h 242"/>
                <a:gd name="T30" fmla="*/ 304 w 307"/>
                <a:gd name="T31" fmla="*/ 48 h 242"/>
                <a:gd name="T32" fmla="*/ 307 w 307"/>
                <a:gd name="T33" fmla="*/ 102 h 242"/>
                <a:gd name="T34" fmla="*/ 305 w 307"/>
                <a:gd name="T35" fmla="*/ 16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7" h="242">
                  <a:moveTo>
                    <a:pt x="305" y="163"/>
                  </a:moveTo>
                  <a:cubicBezTo>
                    <a:pt x="304" y="181"/>
                    <a:pt x="305" y="205"/>
                    <a:pt x="295" y="221"/>
                  </a:cubicBezTo>
                  <a:cubicBezTo>
                    <a:pt x="282" y="242"/>
                    <a:pt x="252" y="236"/>
                    <a:pt x="231" y="236"/>
                  </a:cubicBezTo>
                  <a:cubicBezTo>
                    <a:pt x="210" y="235"/>
                    <a:pt x="188" y="235"/>
                    <a:pt x="167" y="235"/>
                  </a:cubicBezTo>
                  <a:cubicBezTo>
                    <a:pt x="129" y="234"/>
                    <a:pt x="90" y="235"/>
                    <a:pt x="52" y="233"/>
                  </a:cubicBezTo>
                  <a:cubicBezTo>
                    <a:pt x="28" y="231"/>
                    <a:pt x="6" y="224"/>
                    <a:pt x="3" y="196"/>
                  </a:cubicBezTo>
                  <a:cubicBezTo>
                    <a:pt x="0" y="179"/>
                    <a:pt x="2" y="161"/>
                    <a:pt x="2" y="144"/>
                  </a:cubicBezTo>
                  <a:cubicBezTo>
                    <a:pt x="2" y="104"/>
                    <a:pt x="4" y="63"/>
                    <a:pt x="1" y="23"/>
                  </a:cubicBezTo>
                  <a:cubicBezTo>
                    <a:pt x="2" y="22"/>
                    <a:pt x="3" y="22"/>
                    <a:pt x="4" y="20"/>
                  </a:cubicBezTo>
                  <a:cubicBezTo>
                    <a:pt x="8" y="0"/>
                    <a:pt x="53" y="7"/>
                    <a:pt x="66" y="7"/>
                  </a:cubicBezTo>
                  <a:cubicBezTo>
                    <a:pt x="87" y="7"/>
                    <a:pt x="108" y="7"/>
                    <a:pt x="128" y="8"/>
                  </a:cubicBezTo>
                  <a:cubicBezTo>
                    <a:pt x="167" y="9"/>
                    <a:pt x="206" y="11"/>
                    <a:pt x="245" y="14"/>
                  </a:cubicBezTo>
                  <a:cubicBezTo>
                    <a:pt x="248" y="14"/>
                    <a:pt x="250" y="14"/>
                    <a:pt x="253" y="15"/>
                  </a:cubicBezTo>
                  <a:cubicBezTo>
                    <a:pt x="255" y="16"/>
                    <a:pt x="258" y="17"/>
                    <a:pt x="259" y="15"/>
                  </a:cubicBezTo>
                  <a:cubicBezTo>
                    <a:pt x="265" y="16"/>
                    <a:pt x="271" y="16"/>
                    <a:pt x="276" y="17"/>
                  </a:cubicBezTo>
                  <a:cubicBezTo>
                    <a:pt x="298" y="19"/>
                    <a:pt x="302" y="29"/>
                    <a:pt x="304" y="48"/>
                  </a:cubicBezTo>
                  <a:cubicBezTo>
                    <a:pt x="306" y="66"/>
                    <a:pt x="307" y="84"/>
                    <a:pt x="307" y="102"/>
                  </a:cubicBezTo>
                  <a:cubicBezTo>
                    <a:pt x="307" y="122"/>
                    <a:pt x="307" y="143"/>
                    <a:pt x="305" y="163"/>
                  </a:cubicBezTo>
                  <a:close/>
                </a:path>
              </a:pathLst>
            </a:custGeom>
            <a:noFill/>
            <a:ln w="28575">
              <a:solidFill>
                <a:schemeClr val="tx1"/>
              </a:solidFill>
            </a:ln>
          </p:spPr>
          <p:txBody>
            <a:bodyPr vert="horz" wrap="square" lIns="91440" tIns="45720" rIns="91440" bIns="45720" numCol="1" anchor="t" anchorCtr="0" compatLnSpc="1">
              <a:prstTxWarp prst="textNoShape">
                <a:avLst/>
              </a:prstTxWarp>
            </a:bodyPr>
            <a:lstStyle/>
            <a:p>
              <a:endParaRPr lang="zh-CN" altLang="en-US"/>
            </a:p>
          </p:txBody>
        </p:sp>
        <p:sp>
          <p:nvSpPr>
            <p:cNvPr id="25" name="矩形 24"/>
            <p:cNvSpPr/>
            <p:nvPr/>
          </p:nvSpPr>
          <p:spPr>
            <a:xfrm>
              <a:off x="8809022" y="2148118"/>
              <a:ext cx="2279783"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grpSp>
      <p:grpSp>
        <p:nvGrpSpPr>
          <p:cNvPr id="30" name="组合 29"/>
          <p:cNvGrpSpPr/>
          <p:nvPr/>
        </p:nvGrpSpPr>
        <p:grpSpPr>
          <a:xfrm>
            <a:off x="8781143" y="4271661"/>
            <a:ext cx="2348836" cy="1531408"/>
            <a:chOff x="8781143" y="4271661"/>
            <a:chExt cx="2348836" cy="1531408"/>
          </a:xfrm>
        </p:grpSpPr>
        <p:sp>
          <p:nvSpPr>
            <p:cNvPr id="14" name="Freeform 5"/>
            <p:cNvSpPr>
              <a:spLocks/>
            </p:cNvSpPr>
            <p:nvPr/>
          </p:nvSpPr>
          <p:spPr bwMode="auto">
            <a:xfrm>
              <a:off x="8781143" y="4271661"/>
              <a:ext cx="2348836" cy="1531408"/>
            </a:xfrm>
            <a:custGeom>
              <a:avLst/>
              <a:gdLst>
                <a:gd name="T0" fmla="*/ 305 w 307"/>
                <a:gd name="T1" fmla="*/ 163 h 242"/>
                <a:gd name="T2" fmla="*/ 295 w 307"/>
                <a:gd name="T3" fmla="*/ 221 h 242"/>
                <a:gd name="T4" fmla="*/ 231 w 307"/>
                <a:gd name="T5" fmla="*/ 236 h 242"/>
                <a:gd name="T6" fmla="*/ 167 w 307"/>
                <a:gd name="T7" fmla="*/ 235 h 242"/>
                <a:gd name="T8" fmla="*/ 52 w 307"/>
                <a:gd name="T9" fmla="*/ 233 h 242"/>
                <a:gd name="T10" fmla="*/ 3 w 307"/>
                <a:gd name="T11" fmla="*/ 196 h 242"/>
                <a:gd name="T12" fmla="*/ 2 w 307"/>
                <a:gd name="T13" fmla="*/ 144 h 242"/>
                <a:gd name="T14" fmla="*/ 1 w 307"/>
                <a:gd name="T15" fmla="*/ 23 h 242"/>
                <a:gd name="T16" fmla="*/ 4 w 307"/>
                <a:gd name="T17" fmla="*/ 20 h 242"/>
                <a:gd name="T18" fmla="*/ 66 w 307"/>
                <a:gd name="T19" fmla="*/ 7 h 242"/>
                <a:gd name="T20" fmla="*/ 128 w 307"/>
                <a:gd name="T21" fmla="*/ 8 h 242"/>
                <a:gd name="T22" fmla="*/ 245 w 307"/>
                <a:gd name="T23" fmla="*/ 14 h 242"/>
                <a:gd name="T24" fmla="*/ 253 w 307"/>
                <a:gd name="T25" fmla="*/ 15 h 242"/>
                <a:gd name="T26" fmla="*/ 259 w 307"/>
                <a:gd name="T27" fmla="*/ 15 h 242"/>
                <a:gd name="T28" fmla="*/ 276 w 307"/>
                <a:gd name="T29" fmla="*/ 17 h 242"/>
                <a:gd name="T30" fmla="*/ 304 w 307"/>
                <a:gd name="T31" fmla="*/ 48 h 242"/>
                <a:gd name="T32" fmla="*/ 307 w 307"/>
                <a:gd name="T33" fmla="*/ 102 h 242"/>
                <a:gd name="T34" fmla="*/ 305 w 307"/>
                <a:gd name="T35" fmla="*/ 16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7" h="242">
                  <a:moveTo>
                    <a:pt x="305" y="163"/>
                  </a:moveTo>
                  <a:cubicBezTo>
                    <a:pt x="304" y="181"/>
                    <a:pt x="305" y="205"/>
                    <a:pt x="295" y="221"/>
                  </a:cubicBezTo>
                  <a:cubicBezTo>
                    <a:pt x="282" y="242"/>
                    <a:pt x="252" y="236"/>
                    <a:pt x="231" y="236"/>
                  </a:cubicBezTo>
                  <a:cubicBezTo>
                    <a:pt x="210" y="235"/>
                    <a:pt x="188" y="235"/>
                    <a:pt x="167" y="235"/>
                  </a:cubicBezTo>
                  <a:cubicBezTo>
                    <a:pt x="129" y="234"/>
                    <a:pt x="90" y="235"/>
                    <a:pt x="52" y="233"/>
                  </a:cubicBezTo>
                  <a:cubicBezTo>
                    <a:pt x="28" y="231"/>
                    <a:pt x="6" y="224"/>
                    <a:pt x="3" y="196"/>
                  </a:cubicBezTo>
                  <a:cubicBezTo>
                    <a:pt x="0" y="179"/>
                    <a:pt x="2" y="161"/>
                    <a:pt x="2" y="144"/>
                  </a:cubicBezTo>
                  <a:cubicBezTo>
                    <a:pt x="2" y="104"/>
                    <a:pt x="4" y="63"/>
                    <a:pt x="1" y="23"/>
                  </a:cubicBezTo>
                  <a:cubicBezTo>
                    <a:pt x="2" y="22"/>
                    <a:pt x="3" y="22"/>
                    <a:pt x="4" y="20"/>
                  </a:cubicBezTo>
                  <a:cubicBezTo>
                    <a:pt x="8" y="0"/>
                    <a:pt x="53" y="7"/>
                    <a:pt x="66" y="7"/>
                  </a:cubicBezTo>
                  <a:cubicBezTo>
                    <a:pt x="87" y="7"/>
                    <a:pt x="108" y="7"/>
                    <a:pt x="128" y="8"/>
                  </a:cubicBezTo>
                  <a:cubicBezTo>
                    <a:pt x="167" y="9"/>
                    <a:pt x="206" y="11"/>
                    <a:pt x="245" y="14"/>
                  </a:cubicBezTo>
                  <a:cubicBezTo>
                    <a:pt x="248" y="14"/>
                    <a:pt x="250" y="14"/>
                    <a:pt x="253" y="15"/>
                  </a:cubicBezTo>
                  <a:cubicBezTo>
                    <a:pt x="255" y="16"/>
                    <a:pt x="258" y="17"/>
                    <a:pt x="259" y="15"/>
                  </a:cubicBezTo>
                  <a:cubicBezTo>
                    <a:pt x="265" y="16"/>
                    <a:pt x="271" y="16"/>
                    <a:pt x="276" y="17"/>
                  </a:cubicBezTo>
                  <a:cubicBezTo>
                    <a:pt x="298" y="19"/>
                    <a:pt x="302" y="29"/>
                    <a:pt x="304" y="48"/>
                  </a:cubicBezTo>
                  <a:cubicBezTo>
                    <a:pt x="306" y="66"/>
                    <a:pt x="307" y="84"/>
                    <a:pt x="307" y="102"/>
                  </a:cubicBezTo>
                  <a:cubicBezTo>
                    <a:pt x="307" y="122"/>
                    <a:pt x="307" y="143"/>
                    <a:pt x="305" y="163"/>
                  </a:cubicBezTo>
                  <a:close/>
                </a:path>
              </a:pathLst>
            </a:custGeom>
            <a:noFill/>
            <a:ln w="28575">
              <a:solidFill>
                <a:schemeClr val="tx1"/>
              </a:solidFill>
            </a:ln>
          </p:spPr>
          <p:txBody>
            <a:bodyPr vert="horz" wrap="square" lIns="91440" tIns="45720" rIns="91440" bIns="45720" numCol="1" anchor="t" anchorCtr="0" compatLnSpc="1">
              <a:prstTxWarp prst="textNoShape">
                <a:avLst/>
              </a:prstTxWarp>
            </a:bodyPr>
            <a:lstStyle/>
            <a:p>
              <a:endParaRPr lang="zh-CN" altLang="en-US"/>
            </a:p>
          </p:txBody>
        </p:sp>
        <p:sp>
          <p:nvSpPr>
            <p:cNvPr id="26" name="矩形 25"/>
            <p:cNvSpPr/>
            <p:nvPr/>
          </p:nvSpPr>
          <p:spPr>
            <a:xfrm>
              <a:off x="8809022" y="4603400"/>
              <a:ext cx="2279783"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grpSp>
    </p:spTree>
    <p:extLst>
      <p:ext uri="{BB962C8B-B14F-4D97-AF65-F5344CB8AC3E}">
        <p14:creationId xmlns:p14="http://schemas.microsoft.com/office/powerpoint/2010/main" val="352099107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ppt_w</p:attrName>
                                        </p:attrNameLst>
                                      </p:cBhvr>
                                      <p:tavLst>
                                        <p:tav tm="0">
                                          <p:val>
                                            <p:fltVal val="0"/>
                                          </p:val>
                                        </p:tav>
                                        <p:tav tm="100000">
                                          <p:val>
                                            <p:strVal val="#ppt_w"/>
                                          </p:val>
                                        </p:tav>
                                      </p:tavLst>
                                    </p:anim>
                                    <p:anim calcmode="lin" valueType="num">
                                      <p:cBhvr>
                                        <p:cTn id="19" dur="500" fill="hold"/>
                                        <p:tgtEl>
                                          <p:spTgt spid="28"/>
                                        </p:tgtEl>
                                        <p:attrNameLst>
                                          <p:attrName>ppt_h</p:attrName>
                                        </p:attrNameLst>
                                      </p:cBhvr>
                                      <p:tavLst>
                                        <p:tav tm="0">
                                          <p:val>
                                            <p:fltVal val="0"/>
                                          </p:val>
                                        </p:tav>
                                        <p:tav tm="100000">
                                          <p:val>
                                            <p:strVal val="#ppt_h"/>
                                          </p:val>
                                        </p:tav>
                                      </p:tavLst>
                                    </p:anim>
                                    <p:animEffect transition="in" filter="fade">
                                      <p:cBhvr>
                                        <p:cTn id="20" dur="500"/>
                                        <p:tgtEl>
                                          <p:spTgt spid="28"/>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ppt_w</p:attrName>
                                        </p:attrNameLst>
                                      </p:cBhvr>
                                      <p:tavLst>
                                        <p:tav tm="0">
                                          <p:val>
                                            <p:fltVal val="0"/>
                                          </p:val>
                                        </p:tav>
                                        <p:tav tm="100000">
                                          <p:val>
                                            <p:strVal val="#ppt_w"/>
                                          </p:val>
                                        </p:tav>
                                      </p:tavLst>
                                    </p:anim>
                                    <p:anim calcmode="lin" valueType="num">
                                      <p:cBhvr>
                                        <p:cTn id="31" dur="500" fill="hold"/>
                                        <p:tgtEl>
                                          <p:spTgt spid="30"/>
                                        </p:tgtEl>
                                        <p:attrNameLst>
                                          <p:attrName>ppt_h</p:attrName>
                                        </p:attrNameLst>
                                      </p:cBhvr>
                                      <p:tavLst>
                                        <p:tav tm="0">
                                          <p:val>
                                            <p:fltVal val="0"/>
                                          </p:val>
                                        </p:tav>
                                        <p:tav tm="100000">
                                          <p:val>
                                            <p:strVal val="#ppt_h"/>
                                          </p:val>
                                        </p:tav>
                                      </p:tavLst>
                                    </p:anim>
                                    <p:animEffect transition="in" filter="fade">
                                      <p:cBhvr>
                                        <p:cTn id="32" dur="500"/>
                                        <p:tgtEl>
                                          <p:spTgt spid="30"/>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Effect transition="in" filter="fade">
                                      <p:cBhvr>
                                        <p:cTn id="38" dur="500"/>
                                        <p:tgtEl>
                                          <p:spTgt spid="31"/>
                                        </p:tgtEl>
                                      </p:cBhvr>
                                    </p:animEffect>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par>
                                <p:cTn id="49" presetID="10" presetClass="entr" presetSubtype="0"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par>
                                <p:cTn id="52" presetID="10" presetClass="entr" presetSubtype="0"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par>
                                <p:cTn id="55" presetID="10" presetClass="entr" presetSubtype="0"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par>
                                <p:cTn id="58" presetID="10" presetClass="entr" presetSubtype="0"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772228" y="1785148"/>
            <a:ext cx="6647544" cy="2830504"/>
          </a:xfrm>
          <a:prstGeom prst="rect">
            <a:avLst/>
          </a:prstGeom>
        </p:spPr>
      </p:pic>
      <p:grpSp>
        <p:nvGrpSpPr>
          <p:cNvPr id="3" name="组合 2"/>
          <p:cNvGrpSpPr/>
          <p:nvPr/>
        </p:nvGrpSpPr>
        <p:grpSpPr>
          <a:xfrm>
            <a:off x="7239000" y="4358915"/>
            <a:ext cx="3293010" cy="962022"/>
            <a:chOff x="7325360" y="2384859"/>
            <a:chExt cx="3293010" cy="962022"/>
          </a:xfrm>
        </p:grpSpPr>
        <p:sp>
          <p:nvSpPr>
            <p:cNvPr id="4" name="矩形 3"/>
            <p:cNvSpPr/>
            <p:nvPr/>
          </p:nvSpPr>
          <p:spPr>
            <a:xfrm>
              <a:off x="7325360" y="2737483"/>
              <a:ext cx="3293010"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5" name="矩形 4"/>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6" name="组合 5"/>
          <p:cNvGrpSpPr/>
          <p:nvPr/>
        </p:nvGrpSpPr>
        <p:grpSpPr>
          <a:xfrm>
            <a:off x="414765" y="310020"/>
            <a:ext cx="4982735" cy="958393"/>
            <a:chOff x="414765" y="310020"/>
            <a:chExt cx="4982735" cy="958393"/>
          </a:xfrm>
        </p:grpSpPr>
        <p:pic>
          <p:nvPicPr>
            <p:cNvPr id="7" name="图片 6"/>
            <p:cNvPicPr>
              <a:picLocks noChangeAspect="1"/>
            </p:cNvPicPr>
            <p:nvPr/>
          </p:nvPicPr>
          <p:blipFill>
            <a:blip r:embed="rId4"/>
            <a:stretch>
              <a:fillRect/>
            </a:stretch>
          </p:blipFill>
          <p:spPr>
            <a:xfrm>
              <a:off x="414765" y="310020"/>
              <a:ext cx="4982735" cy="958393"/>
            </a:xfrm>
            <a:prstGeom prst="rect">
              <a:avLst/>
            </a:prstGeom>
          </p:spPr>
        </p:pic>
        <p:sp>
          <p:nvSpPr>
            <p:cNvPr id="8" name="文本框 7"/>
            <p:cNvSpPr txBox="1"/>
            <p:nvPr/>
          </p:nvSpPr>
          <p:spPr>
            <a:xfrm rot="177981">
              <a:off x="1456791" y="468894"/>
              <a:ext cx="2031325" cy="461665"/>
            </a:xfrm>
            <a:prstGeom prst="rect">
              <a:avLst/>
            </a:prstGeom>
            <a:noFill/>
          </p:spPr>
          <p:txBody>
            <a:bodyPr wrap="none" rtlCol="0">
              <a:prstTxWarp prst="textCanDown">
                <a:avLst>
                  <a:gd name="adj" fmla="val 33333"/>
                </a:avLst>
              </a:prstTxWarp>
              <a:spAutoFit/>
              <a:scene3d>
                <a:camera prst="orthographicFront"/>
                <a:lightRig rig="threePt" dir="t"/>
              </a:scene3d>
              <a:sp3d contourW="12700"/>
            </a:bodyPr>
            <a:lstStyle/>
            <a:p>
              <a:pPr algn="ctr"/>
              <a:r>
                <a:rPr lang="zh-CN" altLang="en-US" sz="2400" dirty="0" smtClean="0">
                  <a:solidFill>
                    <a:schemeClr val="tx1">
                      <a:lumMod val="75000"/>
                      <a:lumOff val="25000"/>
                    </a:schemeClr>
                  </a:solidFill>
                  <a:latin typeface="迷你简准圆" panose="03000509000000000000" pitchFamily="65" charset="-122"/>
                  <a:ea typeface="迷你简准圆" panose="03000509000000000000" pitchFamily="65" charset="-122"/>
                </a:rPr>
                <a:t>标题文字添加</a:t>
              </a:r>
              <a:endParaRPr lang="zh-CN" altLang="en-US" sz="2400" dirty="0">
                <a:solidFill>
                  <a:schemeClr val="tx1">
                    <a:lumMod val="75000"/>
                    <a:lumOff val="25000"/>
                  </a:schemeClr>
                </a:solidFill>
                <a:latin typeface="迷你简准圆" panose="03000509000000000000" pitchFamily="65" charset="-122"/>
                <a:ea typeface="迷你简准圆" panose="03000509000000000000" pitchFamily="65" charset="-122"/>
              </a:endParaRPr>
            </a:p>
          </p:txBody>
        </p:sp>
      </p:grpSp>
      <p:grpSp>
        <p:nvGrpSpPr>
          <p:cNvPr id="13" name="组合 12"/>
          <p:cNvGrpSpPr/>
          <p:nvPr/>
        </p:nvGrpSpPr>
        <p:grpSpPr>
          <a:xfrm>
            <a:off x="1712604" y="4358915"/>
            <a:ext cx="3293010" cy="962022"/>
            <a:chOff x="7325360" y="2384859"/>
            <a:chExt cx="3293010" cy="962022"/>
          </a:xfrm>
        </p:grpSpPr>
        <p:sp>
          <p:nvSpPr>
            <p:cNvPr id="14" name="矩形 13"/>
            <p:cNvSpPr/>
            <p:nvPr/>
          </p:nvSpPr>
          <p:spPr>
            <a:xfrm>
              <a:off x="7325360" y="2737483"/>
              <a:ext cx="3293010"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5" name="矩形 14"/>
            <p:cNvSpPr/>
            <p:nvPr/>
          </p:nvSpPr>
          <p:spPr>
            <a:xfrm>
              <a:off x="8376396" y="2384859"/>
              <a:ext cx="2241974" cy="40203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spTree>
    <p:extLst>
      <p:ext uri="{BB962C8B-B14F-4D97-AF65-F5344CB8AC3E}">
        <p14:creationId xmlns:p14="http://schemas.microsoft.com/office/powerpoint/2010/main" val="403072457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0-#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1+#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041142" y="3573920"/>
            <a:ext cx="7301964" cy="1404480"/>
            <a:chOff x="3041142" y="3573920"/>
            <a:chExt cx="7301964" cy="1404480"/>
          </a:xfrm>
        </p:grpSpPr>
        <p:pic>
          <p:nvPicPr>
            <p:cNvPr id="3" name="图片 2"/>
            <p:cNvPicPr>
              <a:picLocks noChangeAspect="1"/>
            </p:cNvPicPr>
            <p:nvPr/>
          </p:nvPicPr>
          <p:blipFill>
            <a:blip r:embed="rId3"/>
            <a:stretch>
              <a:fillRect/>
            </a:stretch>
          </p:blipFill>
          <p:spPr>
            <a:xfrm>
              <a:off x="3041142" y="3573920"/>
              <a:ext cx="7301964" cy="1404480"/>
            </a:xfrm>
            <a:prstGeom prst="rect">
              <a:avLst/>
            </a:prstGeom>
          </p:spPr>
        </p:pic>
        <p:sp>
          <p:nvSpPr>
            <p:cNvPr id="4" name="文本框 3"/>
            <p:cNvSpPr txBox="1"/>
            <p:nvPr/>
          </p:nvSpPr>
          <p:spPr>
            <a:xfrm rot="177981">
              <a:off x="4611384" y="3884896"/>
              <a:ext cx="2741688" cy="552576"/>
            </a:xfrm>
            <a:prstGeom prst="rect">
              <a:avLst/>
            </a:prstGeom>
            <a:noFill/>
          </p:spPr>
          <p:txBody>
            <a:bodyPr wrap="none" rtlCol="0">
              <a:prstTxWarp prst="textCanDown">
                <a:avLst>
                  <a:gd name="adj" fmla="val 33333"/>
                </a:avLst>
              </a:prstTxWarp>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smtClean="0">
                  <a:ln>
                    <a:noFill/>
                  </a:ln>
                  <a:solidFill>
                    <a:prstClr val="black">
                      <a:lumMod val="75000"/>
                      <a:lumOff val="25000"/>
                    </a:prstClr>
                  </a:solidFill>
                  <a:effectLst/>
                  <a:uLnTx/>
                  <a:uFillTx/>
                  <a:latin typeface="迷你简准圆" panose="03000509000000000000" pitchFamily="65" charset="-122"/>
                  <a:ea typeface="迷你简准圆" panose="03000509000000000000" pitchFamily="65" charset="-122"/>
                  <a:cs typeface="+mn-cs"/>
                </a:rPr>
                <a:t>标题文字添加</a:t>
              </a:r>
              <a:endParaRPr kumimoji="0" lang="zh-CN" altLang="en-US" sz="4000" b="0" i="0" u="none" strike="noStrike" kern="1200" cap="none" spc="0" normalizeH="0" baseline="0" noProof="0" dirty="0">
                <a:ln>
                  <a:noFill/>
                </a:ln>
                <a:solidFill>
                  <a:prstClr val="black">
                    <a:lumMod val="75000"/>
                    <a:lumOff val="25000"/>
                  </a:prstClr>
                </a:solidFill>
                <a:effectLst/>
                <a:uLnTx/>
                <a:uFillTx/>
                <a:latin typeface="迷你简准圆" panose="03000509000000000000" pitchFamily="65" charset="-122"/>
                <a:ea typeface="迷你简准圆" panose="03000509000000000000" pitchFamily="65" charset="-122"/>
                <a:cs typeface="+mn-cs"/>
              </a:endParaRPr>
            </a:p>
          </p:txBody>
        </p:sp>
      </p:grpSp>
      <p:grpSp>
        <p:nvGrpSpPr>
          <p:cNvPr id="7" name="组合 6"/>
          <p:cNvGrpSpPr/>
          <p:nvPr/>
        </p:nvGrpSpPr>
        <p:grpSpPr>
          <a:xfrm>
            <a:off x="2139443" y="1489845"/>
            <a:ext cx="1803400" cy="2131819"/>
            <a:chOff x="2139443" y="1489845"/>
            <a:chExt cx="1803400" cy="2131819"/>
          </a:xfrm>
        </p:grpSpPr>
        <p:pic>
          <p:nvPicPr>
            <p:cNvPr id="2" name="图片 1"/>
            <p:cNvPicPr>
              <a:picLocks noChangeAspect="1"/>
            </p:cNvPicPr>
            <p:nvPr/>
          </p:nvPicPr>
          <p:blipFill>
            <a:blip r:embed="rId4"/>
            <a:stretch>
              <a:fillRect/>
            </a:stretch>
          </p:blipFill>
          <p:spPr>
            <a:xfrm rot="15152423">
              <a:off x="1975233" y="1654055"/>
              <a:ext cx="2131819" cy="1803400"/>
            </a:xfrm>
            <a:prstGeom prst="rect">
              <a:avLst/>
            </a:prstGeom>
          </p:spPr>
        </p:pic>
        <p:sp>
          <p:nvSpPr>
            <p:cNvPr id="5" name="文本框 4"/>
            <p:cNvSpPr txBox="1"/>
            <p:nvPr/>
          </p:nvSpPr>
          <p:spPr>
            <a:xfrm>
              <a:off x="2624229" y="2098001"/>
              <a:ext cx="813043" cy="769441"/>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smtClean="0">
                  <a:ln>
                    <a:noFill/>
                  </a:ln>
                  <a:solidFill>
                    <a:prstClr val="black"/>
                  </a:solidFill>
                  <a:effectLst/>
                  <a:uLnTx/>
                  <a:uFillTx/>
                  <a:latin typeface="Arial"/>
                  <a:ea typeface="迷你简准圆" panose="03000509000000000000" pitchFamily="65" charset="-122"/>
                  <a:cs typeface="+mn-cs"/>
                </a:rPr>
                <a:t>03</a:t>
              </a:r>
              <a:endParaRPr kumimoji="0" lang="zh-CN" altLang="en-US" sz="4400" b="0" i="0" u="none" strike="noStrike" kern="1200" cap="none" spc="0" normalizeH="0" baseline="0" noProof="0" dirty="0" smtClean="0">
                <a:ln>
                  <a:noFill/>
                </a:ln>
                <a:solidFill>
                  <a:prstClr val="black"/>
                </a:solidFill>
                <a:effectLst/>
                <a:uLnTx/>
                <a:uFillTx/>
                <a:latin typeface="Arial"/>
                <a:ea typeface="迷你简准圆" panose="03000509000000000000" pitchFamily="65" charset="-122"/>
                <a:cs typeface="+mn-cs"/>
              </a:endParaRPr>
            </a:p>
          </p:txBody>
        </p:sp>
      </p:grpSp>
      <p:sp>
        <p:nvSpPr>
          <p:cNvPr id="6" name="文本框 5"/>
          <p:cNvSpPr txBox="1"/>
          <p:nvPr/>
        </p:nvSpPr>
        <p:spPr>
          <a:xfrm>
            <a:off x="4321960" y="2607261"/>
            <a:ext cx="5123376" cy="513346"/>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white">
                    <a:lumMod val="50000"/>
                  </a:prstClr>
                </a:solidFill>
                <a:effectLst/>
                <a:uLnTx/>
                <a:uFillTx/>
                <a:latin typeface="微软雅黑"/>
                <a:ea typeface="微软雅黑"/>
                <a:cs typeface="+mn-cs"/>
              </a:rPr>
              <a:t>The user can demonstrate on a projector or </a:t>
            </a:r>
            <a:r>
              <a:rPr kumimoji="0" lang="en-US" altLang="zh-CN" sz="1200" b="0" i="0" u="none" strike="noStrike" kern="1200" cap="none" spc="0" normalizeH="0" baseline="0" noProof="0" dirty="0" smtClean="0">
                <a:ln>
                  <a:noFill/>
                </a:ln>
                <a:solidFill>
                  <a:prstClr val="white">
                    <a:lumMod val="50000"/>
                  </a:prstClr>
                </a:solidFill>
                <a:effectLst/>
                <a:uLnTx/>
                <a:uFillTx/>
                <a:latin typeface="微软雅黑"/>
                <a:ea typeface="微软雅黑"/>
                <a:cs typeface="+mn-cs"/>
              </a:rPr>
              <a:t>computer</a:t>
            </a: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white">
                    <a:lumMod val="50000"/>
                  </a:prstClr>
                </a:solidFill>
                <a:effectLst/>
                <a:uLnTx/>
                <a:uFillTx/>
                <a:latin typeface="微软雅黑"/>
                <a:ea typeface="微软雅黑"/>
                <a:cs typeface="+mn-cs"/>
              </a:rPr>
              <a:t> </a:t>
            </a:r>
            <a:r>
              <a:rPr kumimoji="0" lang="en-US" altLang="zh-CN" sz="1200" b="0" i="0" u="none" strike="noStrike" kern="1200" cap="none" spc="0" normalizeH="0" baseline="0" noProof="0" dirty="0">
                <a:ln>
                  <a:noFill/>
                </a:ln>
                <a:solidFill>
                  <a:prstClr val="white">
                    <a:lumMod val="50000"/>
                  </a:prstClr>
                </a:solidFill>
                <a:effectLst/>
                <a:uLnTx/>
                <a:uFillTx/>
                <a:latin typeface="微软雅黑"/>
                <a:ea typeface="微软雅黑"/>
                <a:cs typeface="+mn-cs"/>
              </a:rPr>
              <a:t>print the presentation and make it into </a:t>
            </a:r>
            <a:r>
              <a:rPr kumimoji="0" lang="en-US" altLang="zh-CN" sz="1200" b="0" i="0" u="none" strike="noStrike" kern="1200" cap="none" spc="0" normalizeH="0" baseline="0" noProof="0" dirty="0" smtClean="0">
                <a:ln>
                  <a:noFill/>
                </a:ln>
                <a:solidFill>
                  <a:prstClr val="white">
                    <a:lumMod val="50000"/>
                  </a:prstClr>
                </a:solidFill>
                <a:effectLst/>
                <a:uLnTx/>
                <a:uFillTx/>
                <a:latin typeface="微软雅黑"/>
                <a:ea typeface="微软雅黑"/>
                <a:cs typeface="+mn-cs"/>
              </a:rPr>
              <a:t>e </a:t>
            </a:r>
            <a:r>
              <a:rPr kumimoji="0" lang="en-US" altLang="zh-CN" sz="1200" b="0" i="0" u="none" strike="noStrike" kern="1200" cap="none" spc="0" normalizeH="0" baseline="0" noProof="0" dirty="0">
                <a:ln>
                  <a:noFill/>
                </a:ln>
                <a:solidFill>
                  <a:prstClr val="white">
                    <a:lumMod val="50000"/>
                  </a:prstClr>
                </a:solidFill>
                <a:effectLst/>
                <a:uLnTx/>
                <a:uFillTx/>
                <a:latin typeface="微软雅黑"/>
                <a:ea typeface="微软雅黑"/>
                <a:cs typeface="+mn-cs"/>
              </a:rPr>
              <a:t>used in a wider field</a:t>
            </a:r>
          </a:p>
        </p:txBody>
      </p:sp>
    </p:spTree>
    <p:extLst>
      <p:ext uri="{BB962C8B-B14F-4D97-AF65-F5344CB8AC3E}">
        <p14:creationId xmlns:p14="http://schemas.microsoft.com/office/powerpoint/2010/main" val="317243524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4" presetClass="entr" presetSubtype="1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650946" y="2117848"/>
            <a:ext cx="4476779" cy="3647832"/>
          </a:xfrm>
          <a:prstGeom prst="rect">
            <a:avLst/>
          </a:prstGeom>
        </p:spPr>
      </p:pic>
      <p:grpSp>
        <p:nvGrpSpPr>
          <p:cNvPr id="9" name="组合 8"/>
          <p:cNvGrpSpPr/>
          <p:nvPr/>
        </p:nvGrpSpPr>
        <p:grpSpPr>
          <a:xfrm>
            <a:off x="1662106" y="4497946"/>
            <a:ext cx="7436537" cy="424732"/>
            <a:chOff x="775854" y="4510645"/>
            <a:chExt cx="7436537" cy="424732"/>
          </a:xfrm>
        </p:grpSpPr>
        <p:sp>
          <p:nvSpPr>
            <p:cNvPr id="4" name="矩形 3"/>
            <p:cNvSpPr/>
            <p:nvPr/>
          </p:nvSpPr>
          <p:spPr>
            <a:xfrm>
              <a:off x="2906132" y="4547579"/>
              <a:ext cx="5306259"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a:t>
              </a:r>
              <a:r>
                <a:rPr lang="zh-CN" altLang="en-US" sz="1400" dirty="0" smtClean="0">
                  <a:solidFill>
                    <a:srgbClr val="3C3C3B"/>
                  </a:solidFill>
                  <a:latin typeface="迷你简准圆" panose="03000509000000000000" pitchFamily="65" charset="-122"/>
                  <a:ea typeface="迷你简准圆" panose="03000509000000000000" pitchFamily="65" charset="-122"/>
                </a:rPr>
                <a:t>文稿</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5" name="矩形 4"/>
            <p:cNvSpPr/>
            <p:nvPr/>
          </p:nvSpPr>
          <p:spPr>
            <a:xfrm>
              <a:off x="775854" y="4510645"/>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6" name="组合 5"/>
          <p:cNvGrpSpPr/>
          <p:nvPr/>
        </p:nvGrpSpPr>
        <p:grpSpPr>
          <a:xfrm>
            <a:off x="414765" y="310020"/>
            <a:ext cx="4982735" cy="958393"/>
            <a:chOff x="414765" y="310020"/>
            <a:chExt cx="4982735" cy="958393"/>
          </a:xfrm>
        </p:grpSpPr>
        <p:pic>
          <p:nvPicPr>
            <p:cNvPr id="7" name="图片 6"/>
            <p:cNvPicPr>
              <a:picLocks noChangeAspect="1"/>
            </p:cNvPicPr>
            <p:nvPr/>
          </p:nvPicPr>
          <p:blipFill>
            <a:blip r:embed="rId4"/>
            <a:stretch>
              <a:fillRect/>
            </a:stretch>
          </p:blipFill>
          <p:spPr>
            <a:xfrm>
              <a:off x="414765" y="310020"/>
              <a:ext cx="4982735" cy="958393"/>
            </a:xfrm>
            <a:prstGeom prst="rect">
              <a:avLst/>
            </a:prstGeom>
          </p:spPr>
        </p:pic>
        <p:sp>
          <p:nvSpPr>
            <p:cNvPr id="8" name="文本框 7"/>
            <p:cNvSpPr txBox="1"/>
            <p:nvPr/>
          </p:nvSpPr>
          <p:spPr>
            <a:xfrm rot="177981">
              <a:off x="1456791" y="468894"/>
              <a:ext cx="2031325" cy="461665"/>
            </a:xfrm>
            <a:prstGeom prst="rect">
              <a:avLst/>
            </a:prstGeom>
            <a:noFill/>
          </p:spPr>
          <p:txBody>
            <a:bodyPr wrap="none" rtlCol="0">
              <a:prstTxWarp prst="textCanDown">
                <a:avLst>
                  <a:gd name="adj" fmla="val 33333"/>
                </a:avLst>
              </a:prstTxWarp>
              <a:spAutoFit/>
              <a:scene3d>
                <a:camera prst="orthographicFront"/>
                <a:lightRig rig="threePt" dir="t"/>
              </a:scene3d>
              <a:sp3d contourW="12700"/>
            </a:bodyPr>
            <a:lstStyle/>
            <a:p>
              <a:pPr algn="ctr"/>
              <a:r>
                <a:rPr lang="zh-CN" altLang="en-US" sz="2400" dirty="0" smtClean="0">
                  <a:solidFill>
                    <a:schemeClr val="tx1">
                      <a:lumMod val="75000"/>
                      <a:lumOff val="25000"/>
                    </a:schemeClr>
                  </a:solidFill>
                  <a:latin typeface="迷你简准圆" panose="03000509000000000000" pitchFamily="65" charset="-122"/>
                  <a:ea typeface="迷你简准圆" panose="03000509000000000000" pitchFamily="65" charset="-122"/>
                </a:rPr>
                <a:t>标题文字添加</a:t>
              </a:r>
              <a:endParaRPr lang="zh-CN" altLang="en-US" sz="2400" dirty="0">
                <a:solidFill>
                  <a:schemeClr val="tx1">
                    <a:lumMod val="75000"/>
                    <a:lumOff val="25000"/>
                  </a:schemeClr>
                </a:solidFill>
                <a:latin typeface="迷你简准圆" panose="03000509000000000000" pitchFamily="65" charset="-122"/>
                <a:ea typeface="迷你简准圆" panose="03000509000000000000" pitchFamily="65" charset="-122"/>
              </a:endParaRPr>
            </a:p>
          </p:txBody>
        </p:sp>
      </p:grpSp>
      <p:grpSp>
        <p:nvGrpSpPr>
          <p:cNvPr id="10" name="组合 9"/>
          <p:cNvGrpSpPr/>
          <p:nvPr/>
        </p:nvGrpSpPr>
        <p:grpSpPr>
          <a:xfrm>
            <a:off x="2569722" y="3773543"/>
            <a:ext cx="7138521" cy="424732"/>
            <a:chOff x="775854" y="4510645"/>
            <a:chExt cx="7138521" cy="424732"/>
          </a:xfrm>
        </p:grpSpPr>
        <p:sp>
          <p:nvSpPr>
            <p:cNvPr id="11" name="矩形 10"/>
            <p:cNvSpPr/>
            <p:nvPr/>
          </p:nvSpPr>
          <p:spPr>
            <a:xfrm>
              <a:off x="2906132" y="4547579"/>
              <a:ext cx="5008243"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a:t>
              </a:r>
              <a:r>
                <a:rPr lang="zh-CN" altLang="en-US" sz="1400" dirty="0" smtClean="0">
                  <a:solidFill>
                    <a:srgbClr val="3C3C3B"/>
                  </a:solidFill>
                  <a:latin typeface="迷你简准圆" panose="03000509000000000000" pitchFamily="65" charset="-122"/>
                  <a:ea typeface="迷你简准圆" panose="03000509000000000000" pitchFamily="65" charset="-122"/>
                </a:rPr>
                <a:t>文稿</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2" name="矩形 11"/>
            <p:cNvSpPr/>
            <p:nvPr/>
          </p:nvSpPr>
          <p:spPr>
            <a:xfrm>
              <a:off x="775854" y="4510645"/>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13" name="组合 12"/>
          <p:cNvGrpSpPr/>
          <p:nvPr/>
        </p:nvGrpSpPr>
        <p:grpSpPr>
          <a:xfrm>
            <a:off x="3477338" y="3049140"/>
            <a:ext cx="7321841" cy="424732"/>
            <a:chOff x="775854" y="4510645"/>
            <a:chExt cx="7321841" cy="424732"/>
          </a:xfrm>
        </p:grpSpPr>
        <p:sp>
          <p:nvSpPr>
            <p:cNvPr id="14" name="矩形 13"/>
            <p:cNvSpPr/>
            <p:nvPr/>
          </p:nvSpPr>
          <p:spPr>
            <a:xfrm>
              <a:off x="2906132" y="4547579"/>
              <a:ext cx="5191563"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a:t>
              </a:r>
              <a:r>
                <a:rPr lang="zh-CN" altLang="en-US" sz="1400" dirty="0" smtClean="0">
                  <a:solidFill>
                    <a:srgbClr val="3C3C3B"/>
                  </a:solidFill>
                  <a:latin typeface="迷你简准圆" panose="03000509000000000000" pitchFamily="65" charset="-122"/>
                  <a:ea typeface="迷你简准圆" panose="03000509000000000000" pitchFamily="65" charset="-122"/>
                </a:rPr>
                <a:t>文稿</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5" name="矩形 14"/>
            <p:cNvSpPr/>
            <p:nvPr/>
          </p:nvSpPr>
          <p:spPr>
            <a:xfrm>
              <a:off x="775854" y="4510645"/>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16" name="组合 15"/>
          <p:cNvGrpSpPr/>
          <p:nvPr/>
        </p:nvGrpSpPr>
        <p:grpSpPr>
          <a:xfrm>
            <a:off x="4384953" y="2324737"/>
            <a:ext cx="7321843" cy="424732"/>
            <a:chOff x="775854" y="4510645"/>
            <a:chExt cx="7321843" cy="424732"/>
          </a:xfrm>
        </p:grpSpPr>
        <p:sp>
          <p:nvSpPr>
            <p:cNvPr id="17" name="矩形 16"/>
            <p:cNvSpPr/>
            <p:nvPr/>
          </p:nvSpPr>
          <p:spPr>
            <a:xfrm>
              <a:off x="2906133" y="4547579"/>
              <a:ext cx="5191564"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a:t>
              </a:r>
              <a:r>
                <a:rPr lang="zh-CN" altLang="en-US" sz="1400" dirty="0" smtClean="0">
                  <a:solidFill>
                    <a:srgbClr val="3C3C3B"/>
                  </a:solidFill>
                  <a:latin typeface="迷你简准圆" panose="03000509000000000000" pitchFamily="65" charset="-122"/>
                  <a:ea typeface="迷你简准圆" panose="03000509000000000000" pitchFamily="65" charset="-122"/>
                </a:rPr>
                <a:t>文稿</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8" name="矩形 17"/>
            <p:cNvSpPr/>
            <p:nvPr/>
          </p:nvSpPr>
          <p:spPr>
            <a:xfrm>
              <a:off x="775854" y="4510645"/>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19" name="组合 18"/>
          <p:cNvGrpSpPr/>
          <p:nvPr/>
        </p:nvGrpSpPr>
        <p:grpSpPr>
          <a:xfrm>
            <a:off x="981731" y="5230366"/>
            <a:ext cx="7436537" cy="424732"/>
            <a:chOff x="775854" y="4510645"/>
            <a:chExt cx="7436537" cy="424732"/>
          </a:xfrm>
        </p:grpSpPr>
        <p:sp>
          <p:nvSpPr>
            <p:cNvPr id="20" name="矩形 19"/>
            <p:cNvSpPr/>
            <p:nvPr/>
          </p:nvSpPr>
          <p:spPr>
            <a:xfrm>
              <a:off x="2906132" y="4547579"/>
              <a:ext cx="5306259"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a:t>
              </a:r>
              <a:r>
                <a:rPr lang="zh-CN" altLang="en-US" sz="1400" dirty="0" smtClean="0">
                  <a:solidFill>
                    <a:srgbClr val="3C3C3B"/>
                  </a:solidFill>
                  <a:latin typeface="迷你简准圆" panose="03000509000000000000" pitchFamily="65" charset="-122"/>
                  <a:ea typeface="迷你简准圆" panose="03000509000000000000" pitchFamily="65" charset="-122"/>
                </a:rPr>
                <a:t>文稿</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21" name="矩形 20"/>
            <p:cNvSpPr/>
            <p:nvPr/>
          </p:nvSpPr>
          <p:spPr>
            <a:xfrm>
              <a:off x="775854" y="4510645"/>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spTree>
    <p:extLst>
      <p:ext uri="{BB962C8B-B14F-4D97-AF65-F5344CB8AC3E}">
        <p14:creationId xmlns:p14="http://schemas.microsoft.com/office/powerpoint/2010/main" val="192408985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par>
                          <p:cTn id="27" fill="hold">
                            <p:stCondLst>
                              <p:cond delay="3000"/>
                            </p:stCondLst>
                            <p:childTnLst>
                              <p:par>
                                <p:cTn id="28" presetID="22" presetClass="entr" presetSubtype="8"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682170" y="2273139"/>
            <a:ext cx="2827660" cy="3032448"/>
          </a:xfrm>
          <a:prstGeom prst="rect">
            <a:avLst/>
          </a:prstGeom>
        </p:spPr>
      </p:pic>
      <p:grpSp>
        <p:nvGrpSpPr>
          <p:cNvPr id="3" name="组合 2"/>
          <p:cNvGrpSpPr/>
          <p:nvPr/>
        </p:nvGrpSpPr>
        <p:grpSpPr>
          <a:xfrm>
            <a:off x="7810500" y="2060215"/>
            <a:ext cx="3293010" cy="962022"/>
            <a:chOff x="7325360" y="2384859"/>
            <a:chExt cx="3293010" cy="962022"/>
          </a:xfrm>
        </p:grpSpPr>
        <p:sp>
          <p:nvSpPr>
            <p:cNvPr id="4" name="矩形 3"/>
            <p:cNvSpPr/>
            <p:nvPr/>
          </p:nvSpPr>
          <p:spPr>
            <a:xfrm>
              <a:off x="7325360" y="2737483"/>
              <a:ext cx="3293010"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5" name="矩形 4"/>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6" name="组合 5"/>
          <p:cNvGrpSpPr/>
          <p:nvPr/>
        </p:nvGrpSpPr>
        <p:grpSpPr>
          <a:xfrm>
            <a:off x="414765" y="310020"/>
            <a:ext cx="4982735" cy="958393"/>
            <a:chOff x="414765" y="310020"/>
            <a:chExt cx="4982735" cy="958393"/>
          </a:xfrm>
        </p:grpSpPr>
        <p:pic>
          <p:nvPicPr>
            <p:cNvPr id="7" name="图片 6"/>
            <p:cNvPicPr>
              <a:picLocks noChangeAspect="1"/>
            </p:cNvPicPr>
            <p:nvPr/>
          </p:nvPicPr>
          <p:blipFill>
            <a:blip r:embed="rId4"/>
            <a:stretch>
              <a:fillRect/>
            </a:stretch>
          </p:blipFill>
          <p:spPr>
            <a:xfrm>
              <a:off x="414765" y="310020"/>
              <a:ext cx="4982735" cy="958393"/>
            </a:xfrm>
            <a:prstGeom prst="rect">
              <a:avLst/>
            </a:prstGeom>
          </p:spPr>
        </p:pic>
        <p:sp>
          <p:nvSpPr>
            <p:cNvPr id="8" name="文本框 7"/>
            <p:cNvSpPr txBox="1"/>
            <p:nvPr/>
          </p:nvSpPr>
          <p:spPr>
            <a:xfrm rot="177981">
              <a:off x="1456791" y="468894"/>
              <a:ext cx="2031325" cy="461665"/>
            </a:xfrm>
            <a:prstGeom prst="rect">
              <a:avLst/>
            </a:prstGeom>
            <a:noFill/>
          </p:spPr>
          <p:txBody>
            <a:bodyPr wrap="none" rtlCol="0">
              <a:prstTxWarp prst="textCanDown">
                <a:avLst>
                  <a:gd name="adj" fmla="val 33333"/>
                </a:avLst>
              </a:prstTxWarp>
              <a:spAutoFit/>
              <a:scene3d>
                <a:camera prst="orthographicFront"/>
                <a:lightRig rig="threePt" dir="t"/>
              </a:scene3d>
              <a:sp3d contourW="12700"/>
            </a:bodyPr>
            <a:lstStyle/>
            <a:p>
              <a:pPr algn="ctr"/>
              <a:r>
                <a:rPr lang="zh-CN" altLang="en-US" sz="2400" dirty="0" smtClean="0">
                  <a:solidFill>
                    <a:schemeClr val="tx1">
                      <a:lumMod val="75000"/>
                      <a:lumOff val="25000"/>
                    </a:schemeClr>
                  </a:solidFill>
                  <a:latin typeface="迷你简准圆" panose="03000509000000000000" pitchFamily="65" charset="-122"/>
                  <a:ea typeface="迷你简准圆" panose="03000509000000000000" pitchFamily="65" charset="-122"/>
                </a:rPr>
                <a:t>标题文字添加</a:t>
              </a:r>
              <a:endParaRPr lang="zh-CN" altLang="en-US" sz="2400" dirty="0">
                <a:solidFill>
                  <a:schemeClr val="tx1">
                    <a:lumMod val="75000"/>
                    <a:lumOff val="25000"/>
                  </a:schemeClr>
                </a:solidFill>
                <a:latin typeface="迷你简准圆" panose="03000509000000000000" pitchFamily="65" charset="-122"/>
                <a:ea typeface="迷你简准圆" panose="03000509000000000000" pitchFamily="65" charset="-122"/>
              </a:endParaRPr>
            </a:p>
          </p:txBody>
        </p:sp>
      </p:grpSp>
      <p:grpSp>
        <p:nvGrpSpPr>
          <p:cNvPr id="9" name="组合 8"/>
          <p:cNvGrpSpPr/>
          <p:nvPr/>
        </p:nvGrpSpPr>
        <p:grpSpPr>
          <a:xfrm>
            <a:off x="7810500" y="3282770"/>
            <a:ext cx="3293010" cy="962022"/>
            <a:chOff x="7325360" y="2384859"/>
            <a:chExt cx="3293010" cy="962022"/>
          </a:xfrm>
        </p:grpSpPr>
        <p:sp>
          <p:nvSpPr>
            <p:cNvPr id="10" name="矩形 9"/>
            <p:cNvSpPr/>
            <p:nvPr/>
          </p:nvSpPr>
          <p:spPr>
            <a:xfrm>
              <a:off x="7325360" y="2737483"/>
              <a:ext cx="3293010"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1" name="矩形 10"/>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12" name="组合 11"/>
          <p:cNvGrpSpPr/>
          <p:nvPr/>
        </p:nvGrpSpPr>
        <p:grpSpPr>
          <a:xfrm>
            <a:off x="7810500" y="4505326"/>
            <a:ext cx="3293010" cy="962022"/>
            <a:chOff x="7325360" y="2384859"/>
            <a:chExt cx="3293010" cy="962022"/>
          </a:xfrm>
        </p:grpSpPr>
        <p:sp>
          <p:nvSpPr>
            <p:cNvPr id="13" name="矩形 12"/>
            <p:cNvSpPr/>
            <p:nvPr/>
          </p:nvSpPr>
          <p:spPr>
            <a:xfrm>
              <a:off x="7325360" y="2737483"/>
              <a:ext cx="3293010"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4" name="矩形 13"/>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15" name="组合 14"/>
          <p:cNvGrpSpPr/>
          <p:nvPr/>
        </p:nvGrpSpPr>
        <p:grpSpPr>
          <a:xfrm>
            <a:off x="1130300" y="2060215"/>
            <a:ext cx="3293010" cy="962022"/>
            <a:chOff x="7325360" y="2384859"/>
            <a:chExt cx="3293010" cy="962022"/>
          </a:xfrm>
        </p:grpSpPr>
        <p:sp>
          <p:nvSpPr>
            <p:cNvPr id="16" name="矩形 15"/>
            <p:cNvSpPr/>
            <p:nvPr/>
          </p:nvSpPr>
          <p:spPr>
            <a:xfrm>
              <a:off x="7325360" y="2737483"/>
              <a:ext cx="3293010"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7" name="矩形 16"/>
            <p:cNvSpPr/>
            <p:nvPr/>
          </p:nvSpPr>
          <p:spPr>
            <a:xfrm>
              <a:off x="8376396" y="2384859"/>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18" name="组合 17"/>
          <p:cNvGrpSpPr/>
          <p:nvPr/>
        </p:nvGrpSpPr>
        <p:grpSpPr>
          <a:xfrm>
            <a:off x="1130300" y="3282770"/>
            <a:ext cx="3293010" cy="962022"/>
            <a:chOff x="7325360" y="2384859"/>
            <a:chExt cx="3293010" cy="962022"/>
          </a:xfrm>
        </p:grpSpPr>
        <p:sp>
          <p:nvSpPr>
            <p:cNvPr id="19" name="矩形 18"/>
            <p:cNvSpPr/>
            <p:nvPr/>
          </p:nvSpPr>
          <p:spPr>
            <a:xfrm>
              <a:off x="7325360" y="2737483"/>
              <a:ext cx="3293010"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20" name="矩形 19"/>
            <p:cNvSpPr/>
            <p:nvPr/>
          </p:nvSpPr>
          <p:spPr>
            <a:xfrm>
              <a:off x="8376396" y="2384859"/>
              <a:ext cx="2241974" cy="40203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21" name="组合 20"/>
          <p:cNvGrpSpPr/>
          <p:nvPr/>
        </p:nvGrpSpPr>
        <p:grpSpPr>
          <a:xfrm>
            <a:off x="1130300" y="4505326"/>
            <a:ext cx="3293010" cy="962022"/>
            <a:chOff x="7325360" y="2384859"/>
            <a:chExt cx="3293010" cy="962022"/>
          </a:xfrm>
        </p:grpSpPr>
        <p:sp>
          <p:nvSpPr>
            <p:cNvPr id="22" name="矩形 21"/>
            <p:cNvSpPr/>
            <p:nvPr/>
          </p:nvSpPr>
          <p:spPr>
            <a:xfrm>
              <a:off x="7325360" y="2737483"/>
              <a:ext cx="3293010"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23" name="矩形 22"/>
            <p:cNvSpPr/>
            <p:nvPr/>
          </p:nvSpPr>
          <p:spPr>
            <a:xfrm>
              <a:off x="8376396" y="2384859"/>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spTree>
    <p:extLst>
      <p:ext uri="{BB962C8B-B14F-4D97-AF65-F5344CB8AC3E}">
        <p14:creationId xmlns:p14="http://schemas.microsoft.com/office/powerpoint/2010/main" val="345069819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0-#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1+#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1+#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453532" y="2248901"/>
            <a:ext cx="3293010" cy="962022"/>
            <a:chOff x="7325360" y="2384859"/>
            <a:chExt cx="3293010" cy="962022"/>
          </a:xfrm>
        </p:grpSpPr>
        <p:sp>
          <p:nvSpPr>
            <p:cNvPr id="7" name="矩形 6"/>
            <p:cNvSpPr/>
            <p:nvPr/>
          </p:nvSpPr>
          <p:spPr>
            <a:xfrm>
              <a:off x="7325360" y="2737483"/>
              <a:ext cx="3293010"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8" name="矩形 7"/>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9" name="组合 8"/>
          <p:cNvGrpSpPr/>
          <p:nvPr/>
        </p:nvGrpSpPr>
        <p:grpSpPr>
          <a:xfrm>
            <a:off x="414765" y="310020"/>
            <a:ext cx="4982735" cy="958393"/>
            <a:chOff x="414765" y="310020"/>
            <a:chExt cx="4982735" cy="958393"/>
          </a:xfrm>
        </p:grpSpPr>
        <p:pic>
          <p:nvPicPr>
            <p:cNvPr id="10" name="图片 9"/>
            <p:cNvPicPr>
              <a:picLocks noChangeAspect="1"/>
            </p:cNvPicPr>
            <p:nvPr/>
          </p:nvPicPr>
          <p:blipFill>
            <a:blip r:embed="rId3"/>
            <a:stretch>
              <a:fillRect/>
            </a:stretch>
          </p:blipFill>
          <p:spPr>
            <a:xfrm>
              <a:off x="414765" y="310020"/>
              <a:ext cx="4982735" cy="958393"/>
            </a:xfrm>
            <a:prstGeom prst="rect">
              <a:avLst/>
            </a:prstGeom>
          </p:spPr>
        </p:pic>
        <p:sp>
          <p:nvSpPr>
            <p:cNvPr id="11" name="文本框 10"/>
            <p:cNvSpPr txBox="1"/>
            <p:nvPr/>
          </p:nvSpPr>
          <p:spPr>
            <a:xfrm rot="177981">
              <a:off x="1456791" y="468894"/>
              <a:ext cx="2031325" cy="461665"/>
            </a:xfrm>
            <a:prstGeom prst="rect">
              <a:avLst/>
            </a:prstGeom>
            <a:noFill/>
          </p:spPr>
          <p:txBody>
            <a:bodyPr wrap="none" rtlCol="0">
              <a:prstTxWarp prst="textCanDown">
                <a:avLst>
                  <a:gd name="adj" fmla="val 33333"/>
                </a:avLst>
              </a:prstTxWarp>
              <a:spAutoFit/>
              <a:scene3d>
                <a:camera prst="orthographicFront"/>
                <a:lightRig rig="threePt" dir="t"/>
              </a:scene3d>
              <a:sp3d contourW="12700"/>
            </a:bodyPr>
            <a:lstStyle/>
            <a:p>
              <a:pPr algn="ctr"/>
              <a:r>
                <a:rPr lang="zh-CN" altLang="en-US" sz="2400" dirty="0" smtClean="0">
                  <a:solidFill>
                    <a:schemeClr val="tx1">
                      <a:lumMod val="75000"/>
                      <a:lumOff val="25000"/>
                    </a:schemeClr>
                  </a:solidFill>
                  <a:latin typeface="迷你简准圆" panose="03000509000000000000" pitchFamily="65" charset="-122"/>
                  <a:ea typeface="迷你简准圆" panose="03000509000000000000" pitchFamily="65" charset="-122"/>
                </a:rPr>
                <a:t>标题文字添加</a:t>
              </a:r>
              <a:endParaRPr lang="zh-CN" altLang="en-US" sz="2400" dirty="0">
                <a:solidFill>
                  <a:schemeClr val="tx1">
                    <a:lumMod val="75000"/>
                    <a:lumOff val="25000"/>
                  </a:schemeClr>
                </a:solidFill>
                <a:latin typeface="迷你简准圆" panose="03000509000000000000" pitchFamily="65" charset="-122"/>
                <a:ea typeface="迷你简准圆" panose="03000509000000000000" pitchFamily="65" charset="-122"/>
              </a:endParaRPr>
            </a:p>
          </p:txBody>
        </p:sp>
      </p:grpSp>
      <p:grpSp>
        <p:nvGrpSpPr>
          <p:cNvPr id="12" name="组合 11"/>
          <p:cNvGrpSpPr/>
          <p:nvPr/>
        </p:nvGrpSpPr>
        <p:grpSpPr>
          <a:xfrm>
            <a:off x="7606104" y="2248901"/>
            <a:ext cx="3293010" cy="962022"/>
            <a:chOff x="7325360" y="2384859"/>
            <a:chExt cx="3293010" cy="962022"/>
          </a:xfrm>
        </p:grpSpPr>
        <p:sp>
          <p:nvSpPr>
            <p:cNvPr id="13" name="矩形 12"/>
            <p:cNvSpPr/>
            <p:nvPr/>
          </p:nvSpPr>
          <p:spPr>
            <a:xfrm>
              <a:off x="7325360" y="2737483"/>
              <a:ext cx="3293010"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4" name="矩形 13"/>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15" name="组合 14"/>
          <p:cNvGrpSpPr/>
          <p:nvPr/>
        </p:nvGrpSpPr>
        <p:grpSpPr>
          <a:xfrm>
            <a:off x="2453532" y="4211753"/>
            <a:ext cx="3293010" cy="962022"/>
            <a:chOff x="7325360" y="2384859"/>
            <a:chExt cx="3293010" cy="962022"/>
          </a:xfrm>
        </p:grpSpPr>
        <p:sp>
          <p:nvSpPr>
            <p:cNvPr id="16" name="矩形 15"/>
            <p:cNvSpPr/>
            <p:nvPr/>
          </p:nvSpPr>
          <p:spPr>
            <a:xfrm>
              <a:off x="7325360" y="2737483"/>
              <a:ext cx="3293010"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7" name="矩形 16"/>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18" name="组合 17"/>
          <p:cNvGrpSpPr/>
          <p:nvPr/>
        </p:nvGrpSpPr>
        <p:grpSpPr>
          <a:xfrm>
            <a:off x="7606104" y="4211753"/>
            <a:ext cx="3293010" cy="962022"/>
            <a:chOff x="7325360" y="2384859"/>
            <a:chExt cx="3293010" cy="962022"/>
          </a:xfrm>
        </p:grpSpPr>
        <p:sp>
          <p:nvSpPr>
            <p:cNvPr id="19" name="矩形 18"/>
            <p:cNvSpPr/>
            <p:nvPr/>
          </p:nvSpPr>
          <p:spPr>
            <a:xfrm>
              <a:off x="7325360" y="2737483"/>
              <a:ext cx="3293010"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20" name="矩形 19"/>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26" name="组合 25"/>
          <p:cNvGrpSpPr/>
          <p:nvPr/>
        </p:nvGrpSpPr>
        <p:grpSpPr>
          <a:xfrm>
            <a:off x="1084494" y="2169886"/>
            <a:ext cx="1150658" cy="1088572"/>
            <a:chOff x="1084494" y="2169886"/>
            <a:chExt cx="1150658" cy="1088572"/>
          </a:xfrm>
        </p:grpSpPr>
        <p:pic>
          <p:nvPicPr>
            <p:cNvPr id="2" name="图片 1"/>
            <p:cNvPicPr>
              <a:picLocks noChangeAspect="1"/>
            </p:cNvPicPr>
            <p:nvPr/>
          </p:nvPicPr>
          <p:blipFill>
            <a:blip r:embed="rId4"/>
            <a:stretch>
              <a:fillRect/>
            </a:stretch>
          </p:blipFill>
          <p:spPr>
            <a:xfrm>
              <a:off x="1084494" y="2169886"/>
              <a:ext cx="1150658" cy="1088572"/>
            </a:xfrm>
            <a:prstGeom prst="rect">
              <a:avLst/>
            </a:prstGeom>
          </p:spPr>
        </p:pic>
        <p:sp>
          <p:nvSpPr>
            <p:cNvPr id="22" name="矩形 21"/>
            <p:cNvSpPr/>
            <p:nvPr/>
          </p:nvSpPr>
          <p:spPr>
            <a:xfrm>
              <a:off x="1351466" y="2412906"/>
              <a:ext cx="611542" cy="609398"/>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800" b="1" dirty="0" smtClean="0">
                  <a:solidFill>
                    <a:srgbClr val="3C3C3B"/>
                  </a:solidFill>
                  <a:ea typeface="迷你简准圆" panose="03000509000000000000" pitchFamily="65" charset="-122"/>
                </a:rPr>
                <a:t>01</a:t>
              </a:r>
              <a:endParaRPr lang="zh-CN" altLang="en-US" sz="2800" b="1" dirty="0">
                <a:solidFill>
                  <a:srgbClr val="3C3C3B"/>
                </a:solidFill>
                <a:ea typeface="迷你简准圆" panose="03000509000000000000" pitchFamily="65" charset="-122"/>
              </a:endParaRPr>
            </a:p>
          </p:txBody>
        </p:sp>
      </p:grpSp>
      <p:grpSp>
        <p:nvGrpSpPr>
          <p:cNvPr id="28" name="组合 27"/>
          <p:cNvGrpSpPr/>
          <p:nvPr/>
        </p:nvGrpSpPr>
        <p:grpSpPr>
          <a:xfrm>
            <a:off x="1084494" y="4136572"/>
            <a:ext cx="1150658" cy="1088572"/>
            <a:chOff x="1084494" y="4136572"/>
            <a:chExt cx="1150658" cy="1088572"/>
          </a:xfrm>
        </p:grpSpPr>
        <p:pic>
          <p:nvPicPr>
            <p:cNvPr id="3" name="图片 2"/>
            <p:cNvPicPr>
              <a:picLocks noChangeAspect="1"/>
            </p:cNvPicPr>
            <p:nvPr/>
          </p:nvPicPr>
          <p:blipFill>
            <a:blip r:embed="rId4"/>
            <a:stretch>
              <a:fillRect/>
            </a:stretch>
          </p:blipFill>
          <p:spPr>
            <a:xfrm>
              <a:off x="1084494" y="4136572"/>
              <a:ext cx="1150658" cy="1088572"/>
            </a:xfrm>
            <a:prstGeom prst="rect">
              <a:avLst/>
            </a:prstGeom>
          </p:spPr>
        </p:pic>
        <p:sp>
          <p:nvSpPr>
            <p:cNvPr id="23" name="矩形 22"/>
            <p:cNvSpPr/>
            <p:nvPr/>
          </p:nvSpPr>
          <p:spPr>
            <a:xfrm>
              <a:off x="1351466" y="4376159"/>
              <a:ext cx="611542" cy="561885"/>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800" b="1" dirty="0" smtClean="0">
                  <a:solidFill>
                    <a:srgbClr val="3C3C3B"/>
                  </a:solidFill>
                  <a:ea typeface="迷你简准圆" panose="03000509000000000000" pitchFamily="65" charset="-122"/>
                </a:rPr>
                <a:t>03</a:t>
              </a:r>
              <a:endParaRPr lang="zh-CN" altLang="en-US" sz="2800" b="1" dirty="0">
                <a:solidFill>
                  <a:srgbClr val="3C3C3B"/>
                </a:solidFill>
                <a:ea typeface="迷你简准圆" panose="03000509000000000000" pitchFamily="65" charset="-122"/>
              </a:endParaRPr>
            </a:p>
          </p:txBody>
        </p:sp>
      </p:grpSp>
      <p:grpSp>
        <p:nvGrpSpPr>
          <p:cNvPr id="27" name="组合 26"/>
          <p:cNvGrpSpPr/>
          <p:nvPr/>
        </p:nvGrpSpPr>
        <p:grpSpPr>
          <a:xfrm>
            <a:off x="6237066" y="2169886"/>
            <a:ext cx="1150658" cy="1088572"/>
            <a:chOff x="6237066" y="2169886"/>
            <a:chExt cx="1150658" cy="1088572"/>
          </a:xfrm>
        </p:grpSpPr>
        <p:pic>
          <p:nvPicPr>
            <p:cNvPr id="4" name="图片 3"/>
            <p:cNvPicPr>
              <a:picLocks noChangeAspect="1"/>
            </p:cNvPicPr>
            <p:nvPr/>
          </p:nvPicPr>
          <p:blipFill>
            <a:blip r:embed="rId4"/>
            <a:stretch>
              <a:fillRect/>
            </a:stretch>
          </p:blipFill>
          <p:spPr>
            <a:xfrm>
              <a:off x="6237066" y="2169886"/>
              <a:ext cx="1150658" cy="1088572"/>
            </a:xfrm>
            <a:prstGeom prst="rect">
              <a:avLst/>
            </a:prstGeom>
          </p:spPr>
        </p:pic>
        <p:sp>
          <p:nvSpPr>
            <p:cNvPr id="24" name="矩形 23"/>
            <p:cNvSpPr/>
            <p:nvPr/>
          </p:nvSpPr>
          <p:spPr>
            <a:xfrm>
              <a:off x="6491568" y="2412906"/>
              <a:ext cx="611542" cy="561885"/>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800" b="1" dirty="0" smtClean="0">
                  <a:solidFill>
                    <a:srgbClr val="3C3C3B"/>
                  </a:solidFill>
                  <a:ea typeface="迷你简准圆" panose="03000509000000000000" pitchFamily="65" charset="-122"/>
                </a:rPr>
                <a:t>02</a:t>
              </a:r>
              <a:endParaRPr lang="zh-CN" altLang="en-US" sz="2800" b="1" dirty="0">
                <a:solidFill>
                  <a:srgbClr val="3C3C3B"/>
                </a:solidFill>
                <a:ea typeface="迷你简准圆" panose="03000509000000000000" pitchFamily="65" charset="-122"/>
              </a:endParaRPr>
            </a:p>
          </p:txBody>
        </p:sp>
      </p:grpSp>
      <p:grpSp>
        <p:nvGrpSpPr>
          <p:cNvPr id="29" name="组合 28"/>
          <p:cNvGrpSpPr/>
          <p:nvPr/>
        </p:nvGrpSpPr>
        <p:grpSpPr>
          <a:xfrm>
            <a:off x="6237066" y="4136572"/>
            <a:ext cx="1150658" cy="1088572"/>
            <a:chOff x="6237066" y="4136572"/>
            <a:chExt cx="1150658" cy="1088572"/>
          </a:xfrm>
        </p:grpSpPr>
        <p:pic>
          <p:nvPicPr>
            <p:cNvPr id="5" name="图片 4"/>
            <p:cNvPicPr>
              <a:picLocks noChangeAspect="1"/>
            </p:cNvPicPr>
            <p:nvPr/>
          </p:nvPicPr>
          <p:blipFill>
            <a:blip r:embed="rId4"/>
            <a:stretch>
              <a:fillRect/>
            </a:stretch>
          </p:blipFill>
          <p:spPr>
            <a:xfrm>
              <a:off x="6237066" y="4136572"/>
              <a:ext cx="1150658" cy="1088572"/>
            </a:xfrm>
            <a:prstGeom prst="rect">
              <a:avLst/>
            </a:prstGeom>
          </p:spPr>
        </p:pic>
        <p:sp>
          <p:nvSpPr>
            <p:cNvPr id="25" name="矩形 24"/>
            <p:cNvSpPr/>
            <p:nvPr/>
          </p:nvSpPr>
          <p:spPr>
            <a:xfrm>
              <a:off x="6491568" y="4376159"/>
              <a:ext cx="611542" cy="561885"/>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800" b="1" dirty="0" smtClean="0">
                  <a:solidFill>
                    <a:srgbClr val="3C3C3B"/>
                  </a:solidFill>
                  <a:ea typeface="迷你简准圆" panose="03000509000000000000" pitchFamily="65" charset="-122"/>
                </a:rPr>
                <a:t>04</a:t>
              </a:r>
              <a:endParaRPr lang="zh-CN" altLang="en-US" sz="2800" b="1" dirty="0">
                <a:solidFill>
                  <a:srgbClr val="3C3C3B"/>
                </a:solidFill>
                <a:ea typeface="迷你简准圆" panose="03000509000000000000" pitchFamily="65" charset="-122"/>
              </a:endParaRPr>
            </a:p>
          </p:txBody>
        </p:sp>
      </p:grpSp>
    </p:spTree>
    <p:extLst>
      <p:ext uri="{BB962C8B-B14F-4D97-AF65-F5344CB8AC3E}">
        <p14:creationId xmlns:p14="http://schemas.microsoft.com/office/powerpoint/2010/main" val="310435498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1000" fill="hold"/>
                                        <p:tgtEl>
                                          <p:spTgt spid="26"/>
                                        </p:tgtEl>
                                        <p:attrNameLst>
                                          <p:attrName>ppt_w</p:attrName>
                                        </p:attrNameLst>
                                      </p:cBhvr>
                                      <p:tavLst>
                                        <p:tav tm="0">
                                          <p:val>
                                            <p:fltVal val="0"/>
                                          </p:val>
                                        </p:tav>
                                        <p:tav tm="100000">
                                          <p:val>
                                            <p:strVal val="#ppt_w"/>
                                          </p:val>
                                        </p:tav>
                                      </p:tavLst>
                                    </p:anim>
                                    <p:anim calcmode="lin" valueType="num">
                                      <p:cBhvr>
                                        <p:cTn id="13" dur="1000" fill="hold"/>
                                        <p:tgtEl>
                                          <p:spTgt spid="26"/>
                                        </p:tgtEl>
                                        <p:attrNameLst>
                                          <p:attrName>ppt_h</p:attrName>
                                        </p:attrNameLst>
                                      </p:cBhvr>
                                      <p:tavLst>
                                        <p:tav tm="0">
                                          <p:val>
                                            <p:fltVal val="0"/>
                                          </p:val>
                                        </p:tav>
                                        <p:tav tm="100000">
                                          <p:val>
                                            <p:strVal val="#ppt_h"/>
                                          </p:val>
                                        </p:tav>
                                      </p:tavLst>
                                    </p:anim>
                                    <p:anim calcmode="lin" valueType="num">
                                      <p:cBhvr>
                                        <p:cTn id="14" dur="1000" fill="hold"/>
                                        <p:tgtEl>
                                          <p:spTgt spid="26"/>
                                        </p:tgtEl>
                                        <p:attrNameLst>
                                          <p:attrName>style.rotation</p:attrName>
                                        </p:attrNameLst>
                                      </p:cBhvr>
                                      <p:tavLst>
                                        <p:tav tm="0">
                                          <p:val>
                                            <p:fltVal val="90"/>
                                          </p:val>
                                        </p:tav>
                                        <p:tav tm="100000">
                                          <p:val>
                                            <p:fltVal val="0"/>
                                          </p:val>
                                        </p:tav>
                                      </p:tavLst>
                                    </p:anim>
                                    <p:animEffect transition="in" filter="fade">
                                      <p:cBhvr>
                                        <p:cTn id="15" dur="1000"/>
                                        <p:tgtEl>
                                          <p:spTgt spid="26"/>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ppt_x</p:attrName>
                                        </p:attrNameLst>
                                      </p:cBhvr>
                                      <p:tavLst>
                                        <p:tav tm="0">
                                          <p:val>
                                            <p:strVal val="#ppt_x-#ppt_w*1.125000"/>
                                          </p:val>
                                        </p:tav>
                                        <p:tav tm="100000">
                                          <p:val>
                                            <p:strVal val="#ppt_x"/>
                                          </p:val>
                                        </p:tav>
                                      </p:tavLst>
                                    </p:anim>
                                    <p:animEffect transition="in" filter="wipe(right)">
                                      <p:cBhvr>
                                        <p:cTn id="20" dur="500"/>
                                        <p:tgtEl>
                                          <p:spTgt spid="6"/>
                                        </p:tgtEl>
                                      </p:cBhvr>
                                    </p:animEffect>
                                  </p:childTnLst>
                                </p:cTn>
                              </p:par>
                            </p:childTnLst>
                          </p:cTn>
                        </p:par>
                        <p:par>
                          <p:cTn id="21" fill="hold">
                            <p:stCondLst>
                              <p:cond delay="2000"/>
                            </p:stCondLst>
                            <p:childTnLst>
                              <p:par>
                                <p:cTn id="22" presetID="31" presetClass="entr" presetSubtype="0"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 calcmode="lin" valueType="num">
                                      <p:cBhvr>
                                        <p:cTn id="26" dur="1000" fill="hold"/>
                                        <p:tgtEl>
                                          <p:spTgt spid="27"/>
                                        </p:tgtEl>
                                        <p:attrNameLst>
                                          <p:attrName>style.rotation</p:attrName>
                                        </p:attrNameLst>
                                      </p:cBhvr>
                                      <p:tavLst>
                                        <p:tav tm="0">
                                          <p:val>
                                            <p:fltVal val="90"/>
                                          </p:val>
                                        </p:tav>
                                        <p:tav tm="100000">
                                          <p:val>
                                            <p:fltVal val="0"/>
                                          </p:val>
                                        </p:tav>
                                      </p:tavLst>
                                    </p:anim>
                                    <p:animEffect transition="in" filter="fade">
                                      <p:cBhvr>
                                        <p:cTn id="27" dur="1000"/>
                                        <p:tgtEl>
                                          <p:spTgt spid="27"/>
                                        </p:tgtEl>
                                      </p:cBhvr>
                                    </p:animEffect>
                                  </p:childTnLst>
                                </p:cTn>
                              </p:par>
                            </p:childTnLst>
                          </p:cTn>
                        </p:par>
                        <p:par>
                          <p:cTn id="28" fill="hold">
                            <p:stCondLst>
                              <p:cond delay="3000"/>
                            </p:stCondLst>
                            <p:childTnLst>
                              <p:par>
                                <p:cTn id="29" presetID="12" presetClass="entr" presetSubtype="8"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p:tgtEl>
                                          <p:spTgt spid="12"/>
                                        </p:tgtEl>
                                        <p:attrNameLst>
                                          <p:attrName>ppt_x</p:attrName>
                                        </p:attrNameLst>
                                      </p:cBhvr>
                                      <p:tavLst>
                                        <p:tav tm="0">
                                          <p:val>
                                            <p:strVal val="#ppt_x-#ppt_w*1.125000"/>
                                          </p:val>
                                        </p:tav>
                                        <p:tav tm="100000">
                                          <p:val>
                                            <p:strVal val="#ppt_x"/>
                                          </p:val>
                                        </p:tav>
                                      </p:tavLst>
                                    </p:anim>
                                    <p:animEffect transition="in" filter="wipe(right)">
                                      <p:cBhvr>
                                        <p:cTn id="32" dur="500"/>
                                        <p:tgtEl>
                                          <p:spTgt spid="12"/>
                                        </p:tgtEl>
                                      </p:cBhvr>
                                    </p:animEffect>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p:cTn id="36" dur="1000" fill="hold"/>
                                        <p:tgtEl>
                                          <p:spTgt spid="28"/>
                                        </p:tgtEl>
                                        <p:attrNameLst>
                                          <p:attrName>ppt_w</p:attrName>
                                        </p:attrNameLst>
                                      </p:cBhvr>
                                      <p:tavLst>
                                        <p:tav tm="0">
                                          <p:val>
                                            <p:fltVal val="0"/>
                                          </p:val>
                                        </p:tav>
                                        <p:tav tm="100000">
                                          <p:val>
                                            <p:strVal val="#ppt_w"/>
                                          </p:val>
                                        </p:tav>
                                      </p:tavLst>
                                    </p:anim>
                                    <p:anim calcmode="lin" valueType="num">
                                      <p:cBhvr>
                                        <p:cTn id="37" dur="1000" fill="hold"/>
                                        <p:tgtEl>
                                          <p:spTgt spid="28"/>
                                        </p:tgtEl>
                                        <p:attrNameLst>
                                          <p:attrName>ppt_h</p:attrName>
                                        </p:attrNameLst>
                                      </p:cBhvr>
                                      <p:tavLst>
                                        <p:tav tm="0">
                                          <p:val>
                                            <p:fltVal val="0"/>
                                          </p:val>
                                        </p:tav>
                                        <p:tav tm="100000">
                                          <p:val>
                                            <p:strVal val="#ppt_h"/>
                                          </p:val>
                                        </p:tav>
                                      </p:tavLst>
                                    </p:anim>
                                    <p:anim calcmode="lin" valueType="num">
                                      <p:cBhvr>
                                        <p:cTn id="38" dur="1000" fill="hold"/>
                                        <p:tgtEl>
                                          <p:spTgt spid="28"/>
                                        </p:tgtEl>
                                        <p:attrNameLst>
                                          <p:attrName>style.rotation</p:attrName>
                                        </p:attrNameLst>
                                      </p:cBhvr>
                                      <p:tavLst>
                                        <p:tav tm="0">
                                          <p:val>
                                            <p:fltVal val="90"/>
                                          </p:val>
                                        </p:tav>
                                        <p:tav tm="100000">
                                          <p:val>
                                            <p:fltVal val="0"/>
                                          </p:val>
                                        </p:tav>
                                      </p:tavLst>
                                    </p:anim>
                                    <p:animEffect transition="in" filter="fade">
                                      <p:cBhvr>
                                        <p:cTn id="39" dur="1000"/>
                                        <p:tgtEl>
                                          <p:spTgt spid="28"/>
                                        </p:tgtEl>
                                      </p:cBhvr>
                                    </p:animEffect>
                                  </p:childTnLst>
                                </p:cTn>
                              </p:par>
                            </p:childTnLst>
                          </p:cTn>
                        </p:par>
                        <p:par>
                          <p:cTn id="40" fill="hold">
                            <p:stCondLst>
                              <p:cond delay="4500"/>
                            </p:stCondLst>
                            <p:childTnLst>
                              <p:par>
                                <p:cTn id="41" presetID="12" presetClass="entr" presetSubtype="8"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p:tgtEl>
                                          <p:spTgt spid="15"/>
                                        </p:tgtEl>
                                        <p:attrNameLst>
                                          <p:attrName>ppt_x</p:attrName>
                                        </p:attrNameLst>
                                      </p:cBhvr>
                                      <p:tavLst>
                                        <p:tav tm="0">
                                          <p:val>
                                            <p:strVal val="#ppt_x-#ppt_w*1.125000"/>
                                          </p:val>
                                        </p:tav>
                                        <p:tav tm="100000">
                                          <p:val>
                                            <p:strVal val="#ppt_x"/>
                                          </p:val>
                                        </p:tav>
                                      </p:tavLst>
                                    </p:anim>
                                    <p:animEffect transition="in" filter="wipe(right)">
                                      <p:cBhvr>
                                        <p:cTn id="44" dur="500"/>
                                        <p:tgtEl>
                                          <p:spTgt spid="15"/>
                                        </p:tgtEl>
                                      </p:cBhvr>
                                    </p:animEffect>
                                  </p:childTnLst>
                                </p:cTn>
                              </p:par>
                            </p:childTnLst>
                          </p:cTn>
                        </p:par>
                        <p:par>
                          <p:cTn id="45" fill="hold">
                            <p:stCondLst>
                              <p:cond delay="5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6000"/>
                            </p:stCondLst>
                            <p:childTnLst>
                              <p:par>
                                <p:cTn id="53" presetID="12" presetClass="entr" presetSubtype="8"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p:tgtEl>
                                          <p:spTgt spid="18"/>
                                        </p:tgtEl>
                                        <p:attrNameLst>
                                          <p:attrName>ppt_x</p:attrName>
                                        </p:attrNameLst>
                                      </p:cBhvr>
                                      <p:tavLst>
                                        <p:tav tm="0">
                                          <p:val>
                                            <p:strVal val="#ppt_x-#ppt_w*1.125000"/>
                                          </p:val>
                                        </p:tav>
                                        <p:tav tm="100000">
                                          <p:val>
                                            <p:strVal val="#ppt_x"/>
                                          </p:val>
                                        </p:tav>
                                      </p:tavLst>
                                    </p:anim>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749800" y="2032667"/>
            <a:ext cx="2692400" cy="3386392"/>
          </a:xfrm>
          <a:prstGeom prst="rect">
            <a:avLst/>
          </a:prstGeom>
        </p:spPr>
      </p:pic>
      <p:grpSp>
        <p:nvGrpSpPr>
          <p:cNvPr id="7" name="组合 6"/>
          <p:cNvGrpSpPr/>
          <p:nvPr/>
        </p:nvGrpSpPr>
        <p:grpSpPr>
          <a:xfrm>
            <a:off x="414765" y="310020"/>
            <a:ext cx="4982735" cy="958393"/>
            <a:chOff x="414765" y="310020"/>
            <a:chExt cx="4982735" cy="958393"/>
          </a:xfrm>
        </p:grpSpPr>
        <p:pic>
          <p:nvPicPr>
            <p:cNvPr id="8" name="图片 7"/>
            <p:cNvPicPr>
              <a:picLocks noChangeAspect="1"/>
            </p:cNvPicPr>
            <p:nvPr/>
          </p:nvPicPr>
          <p:blipFill>
            <a:blip r:embed="rId4"/>
            <a:stretch>
              <a:fillRect/>
            </a:stretch>
          </p:blipFill>
          <p:spPr>
            <a:xfrm>
              <a:off x="414765" y="310020"/>
              <a:ext cx="4982735" cy="958393"/>
            </a:xfrm>
            <a:prstGeom prst="rect">
              <a:avLst/>
            </a:prstGeom>
          </p:spPr>
        </p:pic>
        <p:sp>
          <p:nvSpPr>
            <p:cNvPr id="9" name="文本框 8"/>
            <p:cNvSpPr txBox="1"/>
            <p:nvPr/>
          </p:nvSpPr>
          <p:spPr>
            <a:xfrm rot="177981">
              <a:off x="1456791" y="468894"/>
              <a:ext cx="2031325" cy="461665"/>
            </a:xfrm>
            <a:prstGeom prst="rect">
              <a:avLst/>
            </a:prstGeom>
            <a:noFill/>
          </p:spPr>
          <p:txBody>
            <a:bodyPr wrap="none" rtlCol="0">
              <a:prstTxWarp prst="textCanDown">
                <a:avLst>
                  <a:gd name="adj" fmla="val 33333"/>
                </a:avLst>
              </a:prstTxWarp>
              <a:spAutoFit/>
              <a:scene3d>
                <a:camera prst="orthographicFront"/>
                <a:lightRig rig="threePt" dir="t"/>
              </a:scene3d>
              <a:sp3d contourW="12700"/>
            </a:bodyPr>
            <a:lstStyle/>
            <a:p>
              <a:pPr algn="ctr"/>
              <a:r>
                <a:rPr lang="zh-CN" altLang="en-US" sz="2400" dirty="0" smtClean="0">
                  <a:solidFill>
                    <a:schemeClr val="tx1">
                      <a:lumMod val="75000"/>
                      <a:lumOff val="25000"/>
                    </a:schemeClr>
                  </a:solidFill>
                  <a:latin typeface="迷你简准圆" panose="03000509000000000000" pitchFamily="65" charset="-122"/>
                  <a:ea typeface="迷你简准圆" panose="03000509000000000000" pitchFamily="65" charset="-122"/>
                </a:rPr>
                <a:t>标题文字添加</a:t>
              </a:r>
              <a:endParaRPr lang="zh-CN" altLang="en-US" sz="2400" dirty="0">
                <a:solidFill>
                  <a:schemeClr val="tx1">
                    <a:lumMod val="75000"/>
                    <a:lumOff val="25000"/>
                  </a:schemeClr>
                </a:solidFill>
                <a:latin typeface="迷你简准圆" panose="03000509000000000000" pitchFamily="65" charset="-122"/>
                <a:ea typeface="迷你简准圆" panose="03000509000000000000" pitchFamily="65" charset="-122"/>
              </a:endParaRPr>
            </a:p>
          </p:txBody>
        </p:sp>
      </p:grpSp>
      <p:grpSp>
        <p:nvGrpSpPr>
          <p:cNvPr id="10" name="组合 9"/>
          <p:cNvGrpSpPr/>
          <p:nvPr/>
        </p:nvGrpSpPr>
        <p:grpSpPr>
          <a:xfrm>
            <a:off x="7810500" y="2221943"/>
            <a:ext cx="3293010" cy="962022"/>
            <a:chOff x="7325360" y="2384859"/>
            <a:chExt cx="3293010" cy="962022"/>
          </a:xfrm>
        </p:grpSpPr>
        <p:sp>
          <p:nvSpPr>
            <p:cNvPr id="11" name="矩形 10"/>
            <p:cNvSpPr/>
            <p:nvPr/>
          </p:nvSpPr>
          <p:spPr>
            <a:xfrm>
              <a:off x="7325360" y="2737483"/>
              <a:ext cx="3293010"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2" name="矩形 11"/>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13" name="组合 12"/>
          <p:cNvGrpSpPr/>
          <p:nvPr/>
        </p:nvGrpSpPr>
        <p:grpSpPr>
          <a:xfrm>
            <a:off x="7810500" y="4155674"/>
            <a:ext cx="3293010" cy="962022"/>
            <a:chOff x="7325360" y="2384859"/>
            <a:chExt cx="3293010" cy="962022"/>
          </a:xfrm>
        </p:grpSpPr>
        <p:sp>
          <p:nvSpPr>
            <p:cNvPr id="14" name="矩形 13"/>
            <p:cNvSpPr/>
            <p:nvPr/>
          </p:nvSpPr>
          <p:spPr>
            <a:xfrm>
              <a:off x="7325360" y="2737483"/>
              <a:ext cx="3293010"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5" name="矩形 14"/>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16" name="组合 15"/>
          <p:cNvGrpSpPr/>
          <p:nvPr/>
        </p:nvGrpSpPr>
        <p:grpSpPr>
          <a:xfrm>
            <a:off x="1130300" y="2221943"/>
            <a:ext cx="3293010" cy="962022"/>
            <a:chOff x="7325360" y="2384859"/>
            <a:chExt cx="3293010" cy="962022"/>
          </a:xfrm>
        </p:grpSpPr>
        <p:sp>
          <p:nvSpPr>
            <p:cNvPr id="17" name="矩形 16"/>
            <p:cNvSpPr/>
            <p:nvPr/>
          </p:nvSpPr>
          <p:spPr>
            <a:xfrm>
              <a:off x="7325360" y="2737483"/>
              <a:ext cx="3293010"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8" name="矩形 17"/>
            <p:cNvSpPr/>
            <p:nvPr/>
          </p:nvSpPr>
          <p:spPr>
            <a:xfrm>
              <a:off x="8376396" y="2384859"/>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19" name="组合 18"/>
          <p:cNvGrpSpPr/>
          <p:nvPr/>
        </p:nvGrpSpPr>
        <p:grpSpPr>
          <a:xfrm>
            <a:off x="1130300" y="4155674"/>
            <a:ext cx="3293010" cy="962022"/>
            <a:chOff x="7325360" y="2384859"/>
            <a:chExt cx="3293010" cy="962022"/>
          </a:xfrm>
        </p:grpSpPr>
        <p:sp>
          <p:nvSpPr>
            <p:cNvPr id="20" name="矩形 19"/>
            <p:cNvSpPr/>
            <p:nvPr/>
          </p:nvSpPr>
          <p:spPr>
            <a:xfrm>
              <a:off x="7325360" y="2737483"/>
              <a:ext cx="3293010"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21" name="矩形 20"/>
            <p:cNvSpPr/>
            <p:nvPr/>
          </p:nvSpPr>
          <p:spPr>
            <a:xfrm>
              <a:off x="8376396" y="2384859"/>
              <a:ext cx="2241974" cy="40203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spTree>
    <p:extLst>
      <p:ext uri="{BB962C8B-B14F-4D97-AF65-F5344CB8AC3E}">
        <p14:creationId xmlns:p14="http://schemas.microsoft.com/office/powerpoint/2010/main" val="369857712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0-#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0-#ppt_w/2"/>
                                          </p:val>
                                        </p:tav>
                                        <p:tav tm="100000">
                                          <p:val>
                                            <p:strVal val="#ppt_x"/>
                                          </p:val>
                                        </p:tav>
                                      </p:tavLst>
                                    </p:anim>
                                    <p:anim calcmode="lin" valueType="num">
                                      <p:cBhvr additive="base">
                                        <p:cTn id="23" dur="500" fill="hold"/>
                                        <p:tgtEl>
                                          <p:spTgt spid="19"/>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1+#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425842" y="2311399"/>
            <a:ext cx="2736316" cy="1088661"/>
          </a:xfrm>
          <a:prstGeom prst="rect">
            <a:avLst/>
          </a:prstGeom>
        </p:spPr>
      </p:pic>
      <p:pic>
        <p:nvPicPr>
          <p:cNvPr id="3" name="图片 2"/>
          <p:cNvPicPr>
            <a:picLocks noChangeAspect="1"/>
          </p:cNvPicPr>
          <p:nvPr/>
        </p:nvPicPr>
        <p:blipFill>
          <a:blip r:embed="rId3"/>
          <a:stretch>
            <a:fillRect/>
          </a:stretch>
        </p:blipFill>
        <p:spPr>
          <a:xfrm>
            <a:off x="4727842" y="2311399"/>
            <a:ext cx="2736316" cy="1088661"/>
          </a:xfrm>
          <a:prstGeom prst="rect">
            <a:avLst/>
          </a:prstGeom>
        </p:spPr>
      </p:pic>
      <p:pic>
        <p:nvPicPr>
          <p:cNvPr id="4" name="图片 3"/>
          <p:cNvPicPr>
            <a:picLocks noChangeAspect="1"/>
          </p:cNvPicPr>
          <p:nvPr/>
        </p:nvPicPr>
        <p:blipFill>
          <a:blip r:embed="rId3"/>
          <a:stretch>
            <a:fillRect/>
          </a:stretch>
        </p:blipFill>
        <p:spPr>
          <a:xfrm>
            <a:off x="8029842" y="2311399"/>
            <a:ext cx="2736316" cy="1088661"/>
          </a:xfrm>
          <a:prstGeom prst="rect">
            <a:avLst/>
          </a:prstGeom>
        </p:spPr>
      </p:pic>
      <p:sp>
        <p:nvSpPr>
          <p:cNvPr id="6" name="矩形 5"/>
          <p:cNvSpPr/>
          <p:nvPr/>
        </p:nvSpPr>
        <p:spPr>
          <a:xfrm>
            <a:off x="1425842" y="3719324"/>
            <a:ext cx="2736316" cy="136729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制作用户可以在投影仪或者计算机上进行演示也可以将演示文稿打印出来制作</a:t>
            </a:r>
          </a:p>
        </p:txBody>
      </p:sp>
      <p:sp>
        <p:nvSpPr>
          <p:cNvPr id="7" name="矩形 6"/>
          <p:cNvSpPr/>
          <p:nvPr/>
        </p:nvSpPr>
        <p:spPr>
          <a:xfrm>
            <a:off x="1785145" y="2630663"/>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nvGrpSpPr>
          <p:cNvPr id="8" name="组合 7"/>
          <p:cNvGrpSpPr/>
          <p:nvPr/>
        </p:nvGrpSpPr>
        <p:grpSpPr>
          <a:xfrm>
            <a:off x="414765" y="310020"/>
            <a:ext cx="4982735" cy="958393"/>
            <a:chOff x="414765" y="310020"/>
            <a:chExt cx="4982735" cy="958393"/>
          </a:xfrm>
        </p:grpSpPr>
        <p:pic>
          <p:nvPicPr>
            <p:cNvPr id="9" name="图片 8"/>
            <p:cNvPicPr>
              <a:picLocks noChangeAspect="1"/>
            </p:cNvPicPr>
            <p:nvPr/>
          </p:nvPicPr>
          <p:blipFill>
            <a:blip r:embed="rId4"/>
            <a:stretch>
              <a:fillRect/>
            </a:stretch>
          </p:blipFill>
          <p:spPr>
            <a:xfrm>
              <a:off x="414765" y="310020"/>
              <a:ext cx="4982735" cy="958393"/>
            </a:xfrm>
            <a:prstGeom prst="rect">
              <a:avLst/>
            </a:prstGeom>
          </p:spPr>
        </p:pic>
        <p:sp>
          <p:nvSpPr>
            <p:cNvPr id="10" name="文本框 9"/>
            <p:cNvSpPr txBox="1"/>
            <p:nvPr/>
          </p:nvSpPr>
          <p:spPr>
            <a:xfrm rot="177981">
              <a:off x="1456791" y="468894"/>
              <a:ext cx="2031325" cy="461665"/>
            </a:xfrm>
            <a:prstGeom prst="rect">
              <a:avLst/>
            </a:prstGeom>
            <a:noFill/>
          </p:spPr>
          <p:txBody>
            <a:bodyPr wrap="none" rtlCol="0">
              <a:prstTxWarp prst="textCanDown">
                <a:avLst>
                  <a:gd name="adj" fmla="val 33333"/>
                </a:avLst>
              </a:prstTxWarp>
              <a:spAutoFit/>
              <a:scene3d>
                <a:camera prst="orthographicFront"/>
                <a:lightRig rig="threePt" dir="t"/>
              </a:scene3d>
              <a:sp3d contourW="12700"/>
            </a:bodyPr>
            <a:lstStyle/>
            <a:p>
              <a:pPr algn="ctr"/>
              <a:r>
                <a:rPr lang="zh-CN" altLang="en-US" sz="2400" dirty="0" smtClean="0">
                  <a:solidFill>
                    <a:schemeClr val="tx1">
                      <a:lumMod val="75000"/>
                      <a:lumOff val="25000"/>
                    </a:schemeClr>
                  </a:solidFill>
                  <a:latin typeface="迷你简准圆" panose="03000509000000000000" pitchFamily="65" charset="-122"/>
                  <a:ea typeface="迷你简准圆" panose="03000509000000000000" pitchFamily="65" charset="-122"/>
                </a:rPr>
                <a:t>标题文字添加</a:t>
              </a:r>
              <a:endParaRPr lang="zh-CN" altLang="en-US" sz="2400" dirty="0">
                <a:solidFill>
                  <a:schemeClr val="tx1">
                    <a:lumMod val="75000"/>
                    <a:lumOff val="25000"/>
                  </a:schemeClr>
                </a:solidFill>
                <a:latin typeface="迷你简准圆" panose="03000509000000000000" pitchFamily="65" charset="-122"/>
                <a:ea typeface="迷你简准圆" panose="03000509000000000000" pitchFamily="65" charset="-122"/>
              </a:endParaRPr>
            </a:p>
          </p:txBody>
        </p:sp>
      </p:grpSp>
      <p:sp>
        <p:nvSpPr>
          <p:cNvPr id="11" name="矩形 10"/>
          <p:cNvSpPr/>
          <p:nvPr/>
        </p:nvSpPr>
        <p:spPr>
          <a:xfrm>
            <a:off x="5133284" y="2630663"/>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sp>
        <p:nvSpPr>
          <p:cNvPr id="12" name="矩形 11"/>
          <p:cNvSpPr/>
          <p:nvPr/>
        </p:nvSpPr>
        <p:spPr>
          <a:xfrm>
            <a:off x="8409884" y="2630663"/>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sp>
        <p:nvSpPr>
          <p:cNvPr id="13" name="矩形 12"/>
          <p:cNvSpPr/>
          <p:nvPr/>
        </p:nvSpPr>
        <p:spPr>
          <a:xfrm>
            <a:off x="4727842" y="3719324"/>
            <a:ext cx="2736316" cy="136729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制作用户可以在投影仪或者计算机上进行演示也可以将演示文稿打印出来制作</a:t>
            </a:r>
          </a:p>
        </p:txBody>
      </p:sp>
      <p:sp>
        <p:nvSpPr>
          <p:cNvPr id="14" name="矩形 13"/>
          <p:cNvSpPr/>
          <p:nvPr/>
        </p:nvSpPr>
        <p:spPr>
          <a:xfrm>
            <a:off x="8029842" y="3719324"/>
            <a:ext cx="2736316" cy="136729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制作用户可以在投影仪或者计算机上进行演示也可以将演示文稿打印出来制作</a:t>
            </a:r>
          </a:p>
        </p:txBody>
      </p:sp>
    </p:spTree>
    <p:extLst>
      <p:ext uri="{BB962C8B-B14F-4D97-AF65-F5344CB8AC3E}">
        <p14:creationId xmlns:p14="http://schemas.microsoft.com/office/powerpoint/2010/main" val="65895786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0-#ppt_w/2"/>
                                          </p:val>
                                        </p:tav>
                                        <p:tav tm="100000">
                                          <p:val>
                                            <p:strVal val="#ppt_x"/>
                                          </p:val>
                                        </p:tav>
                                      </p:tavLst>
                                    </p:anim>
                                    <p:anim calcmode="lin" valueType="num">
                                      <p:cBhvr additive="base">
                                        <p:cTn id="29" dur="500" fill="hold"/>
                                        <p:tgtEl>
                                          <p:spTgt spid="1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14" presetClass="entr" presetSubtype="1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500"/>
                                        <p:tgtEl>
                                          <p:spTgt spid="6"/>
                                        </p:tgtEl>
                                      </p:cBhvr>
                                    </p:animEffect>
                                  </p:childTnLst>
                                </p:cTn>
                              </p:par>
                            </p:childTnLst>
                          </p:cTn>
                        </p:par>
                        <p:par>
                          <p:cTn id="38" fill="hold">
                            <p:stCondLst>
                              <p:cond delay="1500"/>
                            </p:stCondLst>
                            <p:childTnLst>
                              <p:par>
                                <p:cTn id="39" presetID="14" presetClass="entr" presetSubtype="1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randombar(horizontal)">
                                      <p:cBhvr>
                                        <p:cTn id="41" dur="500"/>
                                        <p:tgtEl>
                                          <p:spTgt spid="13"/>
                                        </p:tgtEl>
                                      </p:cBhvr>
                                    </p:animEffect>
                                  </p:childTnLst>
                                </p:cTn>
                              </p:par>
                            </p:childTnLst>
                          </p:cTn>
                        </p:par>
                        <p:par>
                          <p:cTn id="42" fill="hold">
                            <p:stCondLst>
                              <p:cond delay="2000"/>
                            </p:stCondLst>
                            <p:childTnLst>
                              <p:par>
                                <p:cTn id="43" presetID="14" presetClass="entr" presetSubtype="1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randombar(horizontal)">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871148" y="511466"/>
            <a:ext cx="2449710" cy="707886"/>
          </a:xfrm>
          <a:prstGeom prst="rect">
            <a:avLst/>
          </a:prstGeom>
          <a:noFill/>
        </p:spPr>
        <p:txBody>
          <a:bodyPr wrap="none" rtlCol="0">
            <a:spAutoFit/>
            <a:scene3d>
              <a:camera prst="orthographicFront"/>
              <a:lightRig rig="threePt" dir="t"/>
            </a:scene3d>
            <a:sp3d contourW="12700"/>
          </a:bodyPr>
          <a:lstStyle/>
          <a:p>
            <a:pPr algn="ctr"/>
            <a:r>
              <a:rPr lang="en-US" altLang="zh-CN" sz="4000" dirty="0" smtClean="0">
                <a:latin typeface="迷你简准圆" panose="03000509000000000000" pitchFamily="65" charset="-122"/>
                <a:ea typeface="迷你简准圆" panose="03000509000000000000" pitchFamily="65" charset="-122"/>
              </a:rPr>
              <a:t>CONTENTS</a:t>
            </a:r>
            <a:endParaRPr lang="zh-CN" altLang="en-US" sz="4000" dirty="0">
              <a:latin typeface="迷你简准圆" panose="03000509000000000000" pitchFamily="65" charset="-122"/>
              <a:ea typeface="迷你简准圆" panose="03000509000000000000" pitchFamily="65" charset="-122"/>
            </a:endParaRPr>
          </a:p>
        </p:txBody>
      </p:sp>
      <p:grpSp>
        <p:nvGrpSpPr>
          <p:cNvPr id="16" name="组合 15"/>
          <p:cNvGrpSpPr/>
          <p:nvPr/>
        </p:nvGrpSpPr>
        <p:grpSpPr>
          <a:xfrm>
            <a:off x="1530977" y="1938470"/>
            <a:ext cx="2005851" cy="3344730"/>
            <a:chOff x="1530977" y="1938470"/>
            <a:chExt cx="2005851" cy="3344730"/>
          </a:xfrm>
        </p:grpSpPr>
        <p:pic>
          <p:nvPicPr>
            <p:cNvPr id="3" name="图片 2"/>
            <p:cNvPicPr>
              <a:picLocks noChangeAspect="1"/>
            </p:cNvPicPr>
            <p:nvPr/>
          </p:nvPicPr>
          <p:blipFill>
            <a:blip r:embed="rId3"/>
            <a:stretch>
              <a:fillRect/>
            </a:stretch>
          </p:blipFill>
          <p:spPr>
            <a:xfrm>
              <a:off x="1530977" y="1938470"/>
              <a:ext cx="2005851" cy="3344730"/>
            </a:xfrm>
            <a:prstGeom prst="rect">
              <a:avLst/>
            </a:prstGeom>
          </p:spPr>
        </p:pic>
        <p:sp>
          <p:nvSpPr>
            <p:cNvPr id="8" name="文本框 7"/>
            <p:cNvSpPr txBox="1"/>
            <p:nvPr/>
          </p:nvSpPr>
          <p:spPr>
            <a:xfrm>
              <a:off x="2068807" y="2527303"/>
              <a:ext cx="697627" cy="646331"/>
            </a:xfrm>
            <a:prstGeom prst="rect">
              <a:avLst/>
            </a:prstGeom>
            <a:noFill/>
          </p:spPr>
          <p:txBody>
            <a:bodyPr wrap="none" rtlCol="0">
              <a:spAutoFit/>
              <a:scene3d>
                <a:camera prst="orthographicFront"/>
                <a:lightRig rig="threePt" dir="t"/>
              </a:scene3d>
              <a:sp3d contourW="12700"/>
            </a:bodyPr>
            <a:lstStyle/>
            <a:p>
              <a:pPr algn="ctr"/>
              <a:r>
                <a:rPr lang="en-US" altLang="zh-CN" sz="3600" dirty="0" smtClean="0">
                  <a:ea typeface="迷你简准圆" panose="03000509000000000000" pitchFamily="65" charset="-122"/>
                </a:rPr>
                <a:t>01</a:t>
              </a:r>
              <a:endParaRPr lang="zh-CN" altLang="en-US" sz="3600" dirty="0">
                <a:ea typeface="迷你简准圆" panose="03000509000000000000" pitchFamily="65" charset="-122"/>
              </a:endParaRPr>
            </a:p>
          </p:txBody>
        </p:sp>
        <p:sp>
          <p:nvSpPr>
            <p:cNvPr id="12" name="矩形 11"/>
            <p:cNvSpPr/>
            <p:nvPr/>
          </p:nvSpPr>
          <p:spPr>
            <a:xfrm rot="21251442">
              <a:off x="1828964" y="4530943"/>
              <a:ext cx="1690709"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17" name="组合 16"/>
          <p:cNvGrpSpPr/>
          <p:nvPr/>
        </p:nvGrpSpPr>
        <p:grpSpPr>
          <a:xfrm>
            <a:off x="3922810" y="1938470"/>
            <a:ext cx="2005851" cy="3344730"/>
            <a:chOff x="3922810" y="1938470"/>
            <a:chExt cx="2005851" cy="3344730"/>
          </a:xfrm>
        </p:grpSpPr>
        <p:pic>
          <p:nvPicPr>
            <p:cNvPr id="4" name="图片 3"/>
            <p:cNvPicPr>
              <a:picLocks noChangeAspect="1"/>
            </p:cNvPicPr>
            <p:nvPr/>
          </p:nvPicPr>
          <p:blipFill>
            <a:blip r:embed="rId3"/>
            <a:stretch>
              <a:fillRect/>
            </a:stretch>
          </p:blipFill>
          <p:spPr>
            <a:xfrm>
              <a:off x="3922810" y="1938470"/>
              <a:ext cx="2005851" cy="3344730"/>
            </a:xfrm>
            <a:prstGeom prst="rect">
              <a:avLst/>
            </a:prstGeom>
          </p:spPr>
        </p:pic>
        <p:sp>
          <p:nvSpPr>
            <p:cNvPr id="9" name="文本框 8"/>
            <p:cNvSpPr txBox="1"/>
            <p:nvPr/>
          </p:nvSpPr>
          <p:spPr>
            <a:xfrm>
              <a:off x="4501552" y="2527303"/>
              <a:ext cx="697627" cy="646331"/>
            </a:xfrm>
            <a:prstGeom prst="rect">
              <a:avLst/>
            </a:prstGeom>
            <a:noFill/>
          </p:spPr>
          <p:txBody>
            <a:bodyPr wrap="none" rtlCol="0">
              <a:spAutoFit/>
              <a:scene3d>
                <a:camera prst="orthographicFront"/>
                <a:lightRig rig="threePt" dir="t"/>
              </a:scene3d>
              <a:sp3d contourW="12700"/>
            </a:bodyPr>
            <a:lstStyle/>
            <a:p>
              <a:pPr algn="ctr"/>
              <a:r>
                <a:rPr lang="en-US" altLang="zh-CN" sz="3600" dirty="0" smtClean="0">
                  <a:ea typeface="迷你简准圆" panose="03000509000000000000" pitchFamily="65" charset="-122"/>
                </a:rPr>
                <a:t>02</a:t>
              </a:r>
              <a:endParaRPr lang="zh-CN" altLang="en-US" sz="3600" dirty="0">
                <a:ea typeface="迷你简准圆" panose="03000509000000000000" pitchFamily="65" charset="-122"/>
              </a:endParaRPr>
            </a:p>
          </p:txBody>
        </p:sp>
        <p:sp>
          <p:nvSpPr>
            <p:cNvPr id="13" name="矩形 12"/>
            <p:cNvSpPr/>
            <p:nvPr/>
          </p:nvSpPr>
          <p:spPr>
            <a:xfrm rot="21251442">
              <a:off x="4220798" y="4530944"/>
              <a:ext cx="1690709"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18" name="组合 17"/>
          <p:cNvGrpSpPr/>
          <p:nvPr/>
        </p:nvGrpSpPr>
        <p:grpSpPr>
          <a:xfrm>
            <a:off x="6314643" y="1938470"/>
            <a:ext cx="2005851" cy="3344730"/>
            <a:chOff x="6314643" y="1938470"/>
            <a:chExt cx="2005851" cy="3344730"/>
          </a:xfrm>
        </p:grpSpPr>
        <p:pic>
          <p:nvPicPr>
            <p:cNvPr id="5" name="图片 4"/>
            <p:cNvPicPr>
              <a:picLocks noChangeAspect="1"/>
            </p:cNvPicPr>
            <p:nvPr/>
          </p:nvPicPr>
          <p:blipFill>
            <a:blip r:embed="rId3"/>
            <a:stretch>
              <a:fillRect/>
            </a:stretch>
          </p:blipFill>
          <p:spPr>
            <a:xfrm>
              <a:off x="6314643" y="1938470"/>
              <a:ext cx="2005851" cy="3344730"/>
            </a:xfrm>
            <a:prstGeom prst="rect">
              <a:avLst/>
            </a:prstGeom>
          </p:spPr>
        </p:pic>
        <p:sp>
          <p:nvSpPr>
            <p:cNvPr id="10" name="文本框 9"/>
            <p:cNvSpPr txBox="1"/>
            <p:nvPr/>
          </p:nvSpPr>
          <p:spPr>
            <a:xfrm>
              <a:off x="6860289" y="2527303"/>
              <a:ext cx="697627" cy="646331"/>
            </a:xfrm>
            <a:prstGeom prst="rect">
              <a:avLst/>
            </a:prstGeom>
            <a:noFill/>
          </p:spPr>
          <p:txBody>
            <a:bodyPr wrap="none" rtlCol="0">
              <a:spAutoFit/>
              <a:scene3d>
                <a:camera prst="orthographicFront"/>
                <a:lightRig rig="threePt" dir="t"/>
              </a:scene3d>
              <a:sp3d contourW="12700"/>
            </a:bodyPr>
            <a:lstStyle/>
            <a:p>
              <a:pPr algn="ctr"/>
              <a:r>
                <a:rPr lang="en-US" altLang="zh-CN" sz="3600" dirty="0" smtClean="0">
                  <a:ea typeface="迷你简准圆" panose="03000509000000000000" pitchFamily="65" charset="-122"/>
                </a:rPr>
                <a:t>03</a:t>
              </a:r>
              <a:endParaRPr lang="zh-CN" altLang="en-US" sz="3600" dirty="0">
                <a:ea typeface="迷你简准圆" panose="03000509000000000000" pitchFamily="65" charset="-122"/>
              </a:endParaRPr>
            </a:p>
          </p:txBody>
        </p:sp>
        <p:sp>
          <p:nvSpPr>
            <p:cNvPr id="14" name="矩形 13"/>
            <p:cNvSpPr/>
            <p:nvPr/>
          </p:nvSpPr>
          <p:spPr>
            <a:xfrm rot="21251442">
              <a:off x="6612632" y="4530945"/>
              <a:ext cx="1690709"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19" name="组合 18"/>
          <p:cNvGrpSpPr/>
          <p:nvPr/>
        </p:nvGrpSpPr>
        <p:grpSpPr>
          <a:xfrm>
            <a:off x="8706477" y="1938470"/>
            <a:ext cx="2005851" cy="3344730"/>
            <a:chOff x="8706477" y="1938470"/>
            <a:chExt cx="2005851" cy="3344730"/>
          </a:xfrm>
        </p:grpSpPr>
        <p:pic>
          <p:nvPicPr>
            <p:cNvPr id="6" name="图片 5"/>
            <p:cNvPicPr>
              <a:picLocks noChangeAspect="1"/>
            </p:cNvPicPr>
            <p:nvPr/>
          </p:nvPicPr>
          <p:blipFill>
            <a:blip r:embed="rId3"/>
            <a:stretch>
              <a:fillRect/>
            </a:stretch>
          </p:blipFill>
          <p:spPr>
            <a:xfrm>
              <a:off x="8706477" y="1938470"/>
              <a:ext cx="2005851" cy="3344730"/>
            </a:xfrm>
            <a:prstGeom prst="rect">
              <a:avLst/>
            </a:prstGeom>
          </p:spPr>
        </p:pic>
        <p:sp>
          <p:nvSpPr>
            <p:cNvPr id="11" name="文本框 10"/>
            <p:cNvSpPr txBox="1"/>
            <p:nvPr/>
          </p:nvSpPr>
          <p:spPr>
            <a:xfrm>
              <a:off x="9281371" y="2527303"/>
              <a:ext cx="697627" cy="646331"/>
            </a:xfrm>
            <a:prstGeom prst="rect">
              <a:avLst/>
            </a:prstGeom>
            <a:noFill/>
          </p:spPr>
          <p:txBody>
            <a:bodyPr wrap="none" rtlCol="0">
              <a:spAutoFit/>
              <a:scene3d>
                <a:camera prst="orthographicFront"/>
                <a:lightRig rig="threePt" dir="t"/>
              </a:scene3d>
              <a:sp3d contourW="12700"/>
            </a:bodyPr>
            <a:lstStyle/>
            <a:p>
              <a:pPr algn="ctr"/>
              <a:r>
                <a:rPr lang="en-US" altLang="zh-CN" sz="3600" dirty="0" smtClean="0">
                  <a:ea typeface="迷你简准圆" panose="03000509000000000000" pitchFamily="65" charset="-122"/>
                </a:rPr>
                <a:t>04</a:t>
              </a:r>
              <a:endParaRPr lang="zh-CN" altLang="en-US" sz="3600" dirty="0">
                <a:ea typeface="迷你简准圆" panose="03000509000000000000" pitchFamily="65" charset="-122"/>
              </a:endParaRPr>
            </a:p>
          </p:txBody>
        </p:sp>
        <p:sp>
          <p:nvSpPr>
            <p:cNvPr id="15" name="矩形 14"/>
            <p:cNvSpPr/>
            <p:nvPr/>
          </p:nvSpPr>
          <p:spPr>
            <a:xfrm rot="21251442">
              <a:off x="9004466" y="4530946"/>
              <a:ext cx="1690709"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spTree>
    <p:extLst>
      <p:ext uri="{BB962C8B-B14F-4D97-AF65-F5344CB8AC3E}">
        <p14:creationId xmlns:p14="http://schemas.microsoft.com/office/powerpoint/2010/main" val="139663972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041142" y="3573920"/>
            <a:ext cx="7301964" cy="1404480"/>
            <a:chOff x="3041142" y="3573920"/>
            <a:chExt cx="7301964" cy="1404480"/>
          </a:xfrm>
        </p:grpSpPr>
        <p:pic>
          <p:nvPicPr>
            <p:cNvPr id="3" name="图片 2"/>
            <p:cNvPicPr>
              <a:picLocks noChangeAspect="1"/>
            </p:cNvPicPr>
            <p:nvPr/>
          </p:nvPicPr>
          <p:blipFill>
            <a:blip r:embed="rId3"/>
            <a:stretch>
              <a:fillRect/>
            </a:stretch>
          </p:blipFill>
          <p:spPr>
            <a:xfrm>
              <a:off x="3041142" y="3573920"/>
              <a:ext cx="7301964" cy="1404480"/>
            </a:xfrm>
            <a:prstGeom prst="rect">
              <a:avLst/>
            </a:prstGeom>
          </p:spPr>
        </p:pic>
        <p:sp>
          <p:nvSpPr>
            <p:cNvPr id="4" name="文本框 3"/>
            <p:cNvSpPr txBox="1"/>
            <p:nvPr/>
          </p:nvSpPr>
          <p:spPr>
            <a:xfrm rot="177981">
              <a:off x="4611384" y="3884896"/>
              <a:ext cx="2741688" cy="552576"/>
            </a:xfrm>
            <a:prstGeom prst="rect">
              <a:avLst/>
            </a:prstGeom>
            <a:noFill/>
          </p:spPr>
          <p:txBody>
            <a:bodyPr wrap="none" rtlCol="0">
              <a:prstTxWarp prst="textCanDown">
                <a:avLst>
                  <a:gd name="adj" fmla="val 33333"/>
                </a:avLst>
              </a:prstTxWarp>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smtClean="0">
                  <a:ln>
                    <a:noFill/>
                  </a:ln>
                  <a:solidFill>
                    <a:prstClr val="black">
                      <a:lumMod val="75000"/>
                      <a:lumOff val="25000"/>
                    </a:prstClr>
                  </a:solidFill>
                  <a:effectLst/>
                  <a:uLnTx/>
                  <a:uFillTx/>
                  <a:latin typeface="迷你简准圆" panose="03000509000000000000" pitchFamily="65" charset="-122"/>
                  <a:ea typeface="迷你简准圆" panose="03000509000000000000" pitchFamily="65" charset="-122"/>
                  <a:cs typeface="+mn-cs"/>
                </a:rPr>
                <a:t>标题文字添加</a:t>
              </a:r>
              <a:endParaRPr kumimoji="0" lang="zh-CN" altLang="en-US" sz="4000" b="0" i="0" u="none" strike="noStrike" kern="1200" cap="none" spc="0" normalizeH="0" baseline="0" noProof="0" dirty="0">
                <a:ln>
                  <a:noFill/>
                </a:ln>
                <a:solidFill>
                  <a:prstClr val="black">
                    <a:lumMod val="75000"/>
                    <a:lumOff val="25000"/>
                  </a:prstClr>
                </a:solidFill>
                <a:effectLst/>
                <a:uLnTx/>
                <a:uFillTx/>
                <a:latin typeface="迷你简准圆" panose="03000509000000000000" pitchFamily="65" charset="-122"/>
                <a:ea typeface="迷你简准圆" panose="03000509000000000000" pitchFamily="65" charset="-122"/>
                <a:cs typeface="+mn-cs"/>
              </a:endParaRPr>
            </a:p>
          </p:txBody>
        </p:sp>
      </p:grpSp>
      <p:grpSp>
        <p:nvGrpSpPr>
          <p:cNvPr id="7" name="组合 6"/>
          <p:cNvGrpSpPr/>
          <p:nvPr/>
        </p:nvGrpSpPr>
        <p:grpSpPr>
          <a:xfrm>
            <a:off x="2139443" y="1489845"/>
            <a:ext cx="1803400" cy="2131819"/>
            <a:chOff x="2139443" y="1489845"/>
            <a:chExt cx="1803400" cy="2131819"/>
          </a:xfrm>
        </p:grpSpPr>
        <p:pic>
          <p:nvPicPr>
            <p:cNvPr id="2" name="图片 1"/>
            <p:cNvPicPr>
              <a:picLocks noChangeAspect="1"/>
            </p:cNvPicPr>
            <p:nvPr/>
          </p:nvPicPr>
          <p:blipFill>
            <a:blip r:embed="rId4"/>
            <a:stretch>
              <a:fillRect/>
            </a:stretch>
          </p:blipFill>
          <p:spPr>
            <a:xfrm rot="15152423">
              <a:off x="1975233" y="1654055"/>
              <a:ext cx="2131819" cy="1803400"/>
            </a:xfrm>
            <a:prstGeom prst="rect">
              <a:avLst/>
            </a:prstGeom>
          </p:spPr>
        </p:pic>
        <p:sp>
          <p:nvSpPr>
            <p:cNvPr id="5" name="文本框 4"/>
            <p:cNvSpPr txBox="1"/>
            <p:nvPr/>
          </p:nvSpPr>
          <p:spPr>
            <a:xfrm>
              <a:off x="2624229" y="2098001"/>
              <a:ext cx="813043" cy="769441"/>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smtClean="0">
                  <a:ln>
                    <a:noFill/>
                  </a:ln>
                  <a:solidFill>
                    <a:prstClr val="black"/>
                  </a:solidFill>
                  <a:effectLst/>
                  <a:uLnTx/>
                  <a:uFillTx/>
                  <a:latin typeface="Arial"/>
                  <a:ea typeface="迷你简准圆" panose="03000509000000000000" pitchFamily="65" charset="-122"/>
                  <a:cs typeface="+mn-cs"/>
                </a:rPr>
                <a:t>04</a:t>
              </a:r>
              <a:endParaRPr kumimoji="0" lang="zh-CN" altLang="en-US" sz="4400" b="0" i="0" u="none" strike="noStrike" kern="1200" cap="none" spc="0" normalizeH="0" baseline="0" noProof="0" dirty="0" smtClean="0">
                <a:ln>
                  <a:noFill/>
                </a:ln>
                <a:solidFill>
                  <a:prstClr val="black"/>
                </a:solidFill>
                <a:effectLst/>
                <a:uLnTx/>
                <a:uFillTx/>
                <a:latin typeface="Arial"/>
                <a:ea typeface="迷你简准圆" panose="03000509000000000000" pitchFamily="65" charset="-122"/>
                <a:cs typeface="+mn-cs"/>
              </a:endParaRPr>
            </a:p>
          </p:txBody>
        </p:sp>
      </p:grpSp>
      <p:sp>
        <p:nvSpPr>
          <p:cNvPr id="6" name="文本框 5"/>
          <p:cNvSpPr txBox="1"/>
          <p:nvPr/>
        </p:nvSpPr>
        <p:spPr>
          <a:xfrm>
            <a:off x="4321960" y="2607261"/>
            <a:ext cx="5123376" cy="513346"/>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white">
                    <a:lumMod val="50000"/>
                  </a:prstClr>
                </a:solidFill>
                <a:effectLst/>
                <a:uLnTx/>
                <a:uFillTx/>
                <a:latin typeface="微软雅黑"/>
                <a:ea typeface="微软雅黑"/>
                <a:cs typeface="+mn-cs"/>
              </a:rPr>
              <a:t>The user can demonstrate on a projector or </a:t>
            </a:r>
            <a:r>
              <a:rPr kumimoji="0" lang="en-US" altLang="zh-CN" sz="1200" b="0" i="0" u="none" strike="noStrike" kern="1200" cap="none" spc="0" normalizeH="0" baseline="0" noProof="0" dirty="0" smtClean="0">
                <a:ln>
                  <a:noFill/>
                </a:ln>
                <a:solidFill>
                  <a:prstClr val="white">
                    <a:lumMod val="50000"/>
                  </a:prstClr>
                </a:solidFill>
                <a:effectLst/>
                <a:uLnTx/>
                <a:uFillTx/>
                <a:latin typeface="微软雅黑"/>
                <a:ea typeface="微软雅黑"/>
                <a:cs typeface="+mn-cs"/>
              </a:rPr>
              <a:t>computer</a:t>
            </a: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white">
                    <a:lumMod val="50000"/>
                  </a:prstClr>
                </a:solidFill>
                <a:effectLst/>
                <a:uLnTx/>
                <a:uFillTx/>
                <a:latin typeface="微软雅黑"/>
                <a:ea typeface="微软雅黑"/>
                <a:cs typeface="+mn-cs"/>
              </a:rPr>
              <a:t> </a:t>
            </a:r>
            <a:r>
              <a:rPr kumimoji="0" lang="en-US" altLang="zh-CN" sz="1200" b="0" i="0" u="none" strike="noStrike" kern="1200" cap="none" spc="0" normalizeH="0" baseline="0" noProof="0" dirty="0">
                <a:ln>
                  <a:noFill/>
                </a:ln>
                <a:solidFill>
                  <a:prstClr val="white">
                    <a:lumMod val="50000"/>
                  </a:prstClr>
                </a:solidFill>
                <a:effectLst/>
                <a:uLnTx/>
                <a:uFillTx/>
                <a:latin typeface="微软雅黑"/>
                <a:ea typeface="微软雅黑"/>
                <a:cs typeface="+mn-cs"/>
              </a:rPr>
              <a:t>print the presentation and make it into </a:t>
            </a:r>
            <a:r>
              <a:rPr kumimoji="0" lang="en-US" altLang="zh-CN" sz="1200" b="0" i="0" u="none" strike="noStrike" kern="1200" cap="none" spc="0" normalizeH="0" baseline="0" noProof="0" dirty="0" smtClean="0">
                <a:ln>
                  <a:noFill/>
                </a:ln>
                <a:solidFill>
                  <a:prstClr val="white">
                    <a:lumMod val="50000"/>
                  </a:prstClr>
                </a:solidFill>
                <a:effectLst/>
                <a:uLnTx/>
                <a:uFillTx/>
                <a:latin typeface="微软雅黑"/>
                <a:ea typeface="微软雅黑"/>
                <a:cs typeface="+mn-cs"/>
              </a:rPr>
              <a:t>e </a:t>
            </a:r>
            <a:r>
              <a:rPr kumimoji="0" lang="en-US" altLang="zh-CN" sz="1200" b="0" i="0" u="none" strike="noStrike" kern="1200" cap="none" spc="0" normalizeH="0" baseline="0" noProof="0" dirty="0">
                <a:ln>
                  <a:noFill/>
                </a:ln>
                <a:solidFill>
                  <a:prstClr val="white">
                    <a:lumMod val="50000"/>
                  </a:prstClr>
                </a:solidFill>
                <a:effectLst/>
                <a:uLnTx/>
                <a:uFillTx/>
                <a:latin typeface="微软雅黑"/>
                <a:ea typeface="微软雅黑"/>
                <a:cs typeface="+mn-cs"/>
              </a:rPr>
              <a:t>used in a wider field</a:t>
            </a:r>
          </a:p>
        </p:txBody>
      </p:sp>
    </p:spTree>
    <p:extLst>
      <p:ext uri="{BB962C8B-B14F-4D97-AF65-F5344CB8AC3E}">
        <p14:creationId xmlns:p14="http://schemas.microsoft.com/office/powerpoint/2010/main" val="363833867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4" presetClass="entr" presetSubtype="1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14765" y="310020"/>
            <a:ext cx="4982735" cy="958393"/>
            <a:chOff x="414765" y="310020"/>
            <a:chExt cx="4982735" cy="958393"/>
          </a:xfrm>
        </p:grpSpPr>
        <p:pic>
          <p:nvPicPr>
            <p:cNvPr id="13" name="图片 12"/>
            <p:cNvPicPr>
              <a:picLocks noChangeAspect="1"/>
            </p:cNvPicPr>
            <p:nvPr/>
          </p:nvPicPr>
          <p:blipFill>
            <a:blip r:embed="rId3"/>
            <a:stretch>
              <a:fillRect/>
            </a:stretch>
          </p:blipFill>
          <p:spPr>
            <a:xfrm>
              <a:off x="414765" y="310020"/>
              <a:ext cx="4982735" cy="958393"/>
            </a:xfrm>
            <a:prstGeom prst="rect">
              <a:avLst/>
            </a:prstGeom>
          </p:spPr>
        </p:pic>
        <p:sp>
          <p:nvSpPr>
            <p:cNvPr id="14" name="文本框 13"/>
            <p:cNvSpPr txBox="1"/>
            <p:nvPr/>
          </p:nvSpPr>
          <p:spPr>
            <a:xfrm rot="177981">
              <a:off x="1456791" y="468894"/>
              <a:ext cx="2031325" cy="461665"/>
            </a:xfrm>
            <a:prstGeom prst="rect">
              <a:avLst/>
            </a:prstGeom>
            <a:noFill/>
          </p:spPr>
          <p:txBody>
            <a:bodyPr wrap="none" rtlCol="0">
              <a:prstTxWarp prst="textCanDown">
                <a:avLst>
                  <a:gd name="adj" fmla="val 33333"/>
                </a:avLst>
              </a:prstTxWarp>
              <a:spAutoFit/>
              <a:scene3d>
                <a:camera prst="orthographicFront"/>
                <a:lightRig rig="threePt" dir="t"/>
              </a:scene3d>
              <a:sp3d contourW="12700"/>
            </a:bodyPr>
            <a:lstStyle/>
            <a:p>
              <a:pPr algn="ctr"/>
              <a:r>
                <a:rPr lang="zh-CN" altLang="en-US" sz="2400" dirty="0" smtClean="0">
                  <a:solidFill>
                    <a:schemeClr val="tx1">
                      <a:lumMod val="75000"/>
                      <a:lumOff val="25000"/>
                    </a:schemeClr>
                  </a:solidFill>
                  <a:latin typeface="迷你简准圆" panose="03000509000000000000" pitchFamily="65" charset="-122"/>
                  <a:ea typeface="迷你简准圆" panose="03000509000000000000" pitchFamily="65" charset="-122"/>
                </a:rPr>
                <a:t>标题文字添加</a:t>
              </a:r>
              <a:endParaRPr lang="zh-CN" altLang="en-US" sz="2400" dirty="0">
                <a:solidFill>
                  <a:schemeClr val="tx1">
                    <a:lumMod val="75000"/>
                    <a:lumOff val="25000"/>
                  </a:schemeClr>
                </a:solidFill>
                <a:latin typeface="迷你简准圆" panose="03000509000000000000" pitchFamily="65" charset="-122"/>
                <a:ea typeface="迷你简准圆" panose="03000509000000000000" pitchFamily="65" charset="-122"/>
              </a:endParaRPr>
            </a:p>
          </p:txBody>
        </p:sp>
      </p:grpSp>
      <p:pic>
        <p:nvPicPr>
          <p:cNvPr id="19" name="图片占位符 18"/>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t="16125" b="16125"/>
          <a:stretch>
            <a:fillRect/>
          </a:stretch>
        </p:blipFill>
        <p:spPr/>
      </p:pic>
      <p:pic>
        <p:nvPicPr>
          <p:cNvPr id="20" name="图片占位符 19"/>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t="15954" b="15954"/>
          <a:stretch>
            <a:fillRect/>
          </a:stretch>
        </p:blipFill>
        <p:spPr/>
      </p:pic>
      <p:pic>
        <p:nvPicPr>
          <p:cNvPr id="21" name="图片占位符 20"/>
          <p:cNvPicPr>
            <a:picLocks noGrp="1" noChangeAspect="1"/>
          </p:cNvPicPr>
          <p:nvPr>
            <p:ph type="pic" sz="quarter" idx="12"/>
          </p:nvPr>
        </p:nvPicPr>
        <p:blipFill>
          <a:blip r:embed="rId6" cstate="print">
            <a:extLst>
              <a:ext uri="{28A0092B-C50C-407E-A947-70E740481C1C}">
                <a14:useLocalDpi xmlns:a14="http://schemas.microsoft.com/office/drawing/2010/main" val="0"/>
              </a:ext>
            </a:extLst>
          </a:blip>
          <a:srcRect t="15982" b="15982"/>
          <a:stretch>
            <a:fillRect/>
          </a:stretch>
        </p:blipFill>
        <p:spPr/>
      </p:pic>
      <p:pic>
        <p:nvPicPr>
          <p:cNvPr id="22" name="图片占位符 21"/>
          <p:cNvPicPr>
            <a:picLocks noGrp="1" noChangeAspect="1"/>
          </p:cNvPicPr>
          <p:nvPr>
            <p:ph type="pic" sz="quarter" idx="13"/>
          </p:nvPr>
        </p:nvPicPr>
        <p:blipFill>
          <a:blip r:embed="rId7" cstate="print">
            <a:extLst>
              <a:ext uri="{28A0092B-C50C-407E-A947-70E740481C1C}">
                <a14:useLocalDpi xmlns:a14="http://schemas.microsoft.com/office/drawing/2010/main" val="0"/>
              </a:ext>
            </a:extLst>
          </a:blip>
          <a:srcRect t="15771" b="15771"/>
          <a:stretch>
            <a:fillRect/>
          </a:stretch>
        </p:blipFill>
        <p:spPr/>
      </p:pic>
    </p:spTree>
    <p:extLst>
      <p:ext uri="{BB962C8B-B14F-4D97-AF65-F5344CB8AC3E}">
        <p14:creationId xmlns:p14="http://schemas.microsoft.com/office/powerpoint/2010/main" val="373243569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randombar(horizontal)">
                                      <p:cBhvr>
                                        <p:cTn id="20" dur="500"/>
                                        <p:tgtEl>
                                          <p:spTgt spid="22"/>
                                        </p:tgtEl>
                                      </p:cBhvr>
                                    </p:animEffect>
                                  </p:childTnLst>
                                </p:cTn>
                              </p:par>
                            </p:childTnLst>
                          </p:cTn>
                        </p:par>
                        <p:par>
                          <p:cTn id="21" fill="hold">
                            <p:stCondLst>
                              <p:cond delay="2000"/>
                            </p:stCondLst>
                            <p:childTnLst>
                              <p:par>
                                <p:cTn id="22" presetID="14" presetClass="entr" presetSubtype="10"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14765" y="310020"/>
            <a:ext cx="4982735" cy="958393"/>
            <a:chOff x="414765" y="310020"/>
            <a:chExt cx="4982735" cy="958393"/>
          </a:xfrm>
        </p:grpSpPr>
        <p:pic>
          <p:nvPicPr>
            <p:cNvPr id="10" name="图片 9"/>
            <p:cNvPicPr>
              <a:picLocks noChangeAspect="1"/>
            </p:cNvPicPr>
            <p:nvPr/>
          </p:nvPicPr>
          <p:blipFill>
            <a:blip r:embed="rId3"/>
            <a:stretch>
              <a:fillRect/>
            </a:stretch>
          </p:blipFill>
          <p:spPr>
            <a:xfrm>
              <a:off x="414765" y="310020"/>
              <a:ext cx="4982735" cy="958393"/>
            </a:xfrm>
            <a:prstGeom prst="rect">
              <a:avLst/>
            </a:prstGeom>
          </p:spPr>
        </p:pic>
        <p:sp>
          <p:nvSpPr>
            <p:cNvPr id="11" name="文本框 10"/>
            <p:cNvSpPr txBox="1"/>
            <p:nvPr/>
          </p:nvSpPr>
          <p:spPr>
            <a:xfrm rot="177981">
              <a:off x="1456791" y="468894"/>
              <a:ext cx="2031325" cy="461665"/>
            </a:xfrm>
            <a:prstGeom prst="rect">
              <a:avLst/>
            </a:prstGeom>
            <a:noFill/>
          </p:spPr>
          <p:txBody>
            <a:bodyPr wrap="none" rtlCol="0">
              <a:prstTxWarp prst="textCanDown">
                <a:avLst>
                  <a:gd name="adj" fmla="val 33333"/>
                </a:avLst>
              </a:prstTxWarp>
              <a:spAutoFit/>
              <a:scene3d>
                <a:camera prst="orthographicFront"/>
                <a:lightRig rig="threePt" dir="t"/>
              </a:scene3d>
              <a:sp3d contourW="12700"/>
            </a:bodyPr>
            <a:lstStyle/>
            <a:p>
              <a:pPr algn="ctr"/>
              <a:r>
                <a:rPr lang="zh-CN" altLang="en-US" sz="2400" dirty="0" smtClean="0">
                  <a:solidFill>
                    <a:schemeClr val="tx1">
                      <a:lumMod val="75000"/>
                      <a:lumOff val="25000"/>
                    </a:schemeClr>
                  </a:solidFill>
                  <a:latin typeface="迷你简准圆" panose="03000509000000000000" pitchFamily="65" charset="-122"/>
                  <a:ea typeface="迷你简准圆" panose="03000509000000000000" pitchFamily="65" charset="-122"/>
                </a:rPr>
                <a:t>标题文字添加</a:t>
              </a:r>
              <a:endParaRPr lang="zh-CN" altLang="en-US" sz="2400" dirty="0">
                <a:solidFill>
                  <a:schemeClr val="tx1">
                    <a:lumMod val="75000"/>
                    <a:lumOff val="25000"/>
                  </a:schemeClr>
                </a:solidFill>
                <a:latin typeface="迷你简准圆" panose="03000509000000000000" pitchFamily="65" charset="-122"/>
                <a:ea typeface="迷你简准圆" panose="03000509000000000000" pitchFamily="65" charset="-122"/>
              </a:endParaRPr>
            </a:p>
          </p:txBody>
        </p:sp>
      </p:grpSp>
      <p:grpSp>
        <p:nvGrpSpPr>
          <p:cNvPr id="12" name="组合 11"/>
          <p:cNvGrpSpPr/>
          <p:nvPr/>
        </p:nvGrpSpPr>
        <p:grpSpPr>
          <a:xfrm>
            <a:off x="1081800" y="4183969"/>
            <a:ext cx="2241974" cy="1220554"/>
            <a:chOff x="7850878" y="2384859"/>
            <a:chExt cx="2241974" cy="1220554"/>
          </a:xfrm>
        </p:grpSpPr>
        <p:sp>
          <p:nvSpPr>
            <p:cNvPr id="13" name="矩形 12"/>
            <p:cNvSpPr/>
            <p:nvPr/>
          </p:nvSpPr>
          <p:spPr>
            <a:xfrm>
              <a:off x="7850878" y="2737483"/>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a:t>
              </a:r>
              <a:r>
                <a:rPr lang="zh-CN" altLang="en-US" sz="1400" dirty="0" smtClean="0">
                  <a:solidFill>
                    <a:srgbClr val="3C3C3B"/>
                  </a:solidFill>
                  <a:latin typeface="迷你简准圆" panose="03000509000000000000" pitchFamily="65" charset="-122"/>
                  <a:ea typeface="迷你简准圆" panose="03000509000000000000" pitchFamily="65" charset="-122"/>
                </a:rPr>
                <a:t>演示文也</a:t>
              </a:r>
              <a:r>
                <a:rPr lang="zh-CN" altLang="en-US" sz="1400" dirty="0">
                  <a:solidFill>
                    <a:srgbClr val="3C3C3B"/>
                  </a:solidFill>
                  <a:latin typeface="迷你简准圆" panose="03000509000000000000" pitchFamily="65" charset="-122"/>
                  <a:ea typeface="迷你简准圆" panose="03000509000000000000" pitchFamily="65" charset="-122"/>
                </a:rPr>
                <a:t>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4" name="矩形 13"/>
            <p:cNvSpPr/>
            <p:nvPr/>
          </p:nvSpPr>
          <p:spPr>
            <a:xfrm>
              <a:off x="7850878"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15" name="组合 14"/>
          <p:cNvGrpSpPr/>
          <p:nvPr/>
        </p:nvGrpSpPr>
        <p:grpSpPr>
          <a:xfrm>
            <a:off x="3655665" y="4183969"/>
            <a:ext cx="2241974" cy="1220554"/>
            <a:chOff x="7850878" y="2384859"/>
            <a:chExt cx="2241974" cy="1220554"/>
          </a:xfrm>
        </p:grpSpPr>
        <p:sp>
          <p:nvSpPr>
            <p:cNvPr id="16" name="矩形 15"/>
            <p:cNvSpPr/>
            <p:nvPr/>
          </p:nvSpPr>
          <p:spPr>
            <a:xfrm>
              <a:off x="7850878" y="2737483"/>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a:t>
              </a:r>
              <a:r>
                <a:rPr lang="zh-CN" altLang="en-US" sz="1400" dirty="0" smtClean="0">
                  <a:solidFill>
                    <a:srgbClr val="3C3C3B"/>
                  </a:solidFill>
                  <a:latin typeface="迷你简准圆" panose="03000509000000000000" pitchFamily="65" charset="-122"/>
                  <a:ea typeface="迷你简准圆" panose="03000509000000000000" pitchFamily="65" charset="-122"/>
                </a:rPr>
                <a:t>演示文也</a:t>
              </a:r>
              <a:r>
                <a:rPr lang="zh-CN" altLang="en-US" sz="1400" dirty="0">
                  <a:solidFill>
                    <a:srgbClr val="3C3C3B"/>
                  </a:solidFill>
                  <a:latin typeface="迷你简准圆" panose="03000509000000000000" pitchFamily="65" charset="-122"/>
                  <a:ea typeface="迷你简准圆" panose="03000509000000000000" pitchFamily="65" charset="-122"/>
                </a:rPr>
                <a:t>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7" name="矩形 16"/>
            <p:cNvSpPr/>
            <p:nvPr/>
          </p:nvSpPr>
          <p:spPr>
            <a:xfrm>
              <a:off x="7850878"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18" name="组合 17"/>
          <p:cNvGrpSpPr/>
          <p:nvPr/>
        </p:nvGrpSpPr>
        <p:grpSpPr>
          <a:xfrm>
            <a:off x="6229532" y="4183969"/>
            <a:ext cx="2241974" cy="1220554"/>
            <a:chOff x="7850878" y="2384859"/>
            <a:chExt cx="2241974" cy="1220554"/>
          </a:xfrm>
        </p:grpSpPr>
        <p:sp>
          <p:nvSpPr>
            <p:cNvPr id="19" name="矩形 18"/>
            <p:cNvSpPr/>
            <p:nvPr/>
          </p:nvSpPr>
          <p:spPr>
            <a:xfrm>
              <a:off x="7850878" y="2737483"/>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a:t>
              </a:r>
              <a:r>
                <a:rPr lang="zh-CN" altLang="en-US" sz="1400" dirty="0" smtClean="0">
                  <a:solidFill>
                    <a:srgbClr val="3C3C3B"/>
                  </a:solidFill>
                  <a:latin typeface="迷你简准圆" panose="03000509000000000000" pitchFamily="65" charset="-122"/>
                  <a:ea typeface="迷你简准圆" panose="03000509000000000000" pitchFamily="65" charset="-122"/>
                </a:rPr>
                <a:t>演示文也</a:t>
              </a:r>
              <a:r>
                <a:rPr lang="zh-CN" altLang="en-US" sz="1400" dirty="0">
                  <a:solidFill>
                    <a:srgbClr val="3C3C3B"/>
                  </a:solidFill>
                  <a:latin typeface="迷你简准圆" panose="03000509000000000000" pitchFamily="65" charset="-122"/>
                  <a:ea typeface="迷你简准圆" panose="03000509000000000000" pitchFamily="65" charset="-122"/>
                </a:rPr>
                <a:t>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20" name="矩形 19"/>
            <p:cNvSpPr/>
            <p:nvPr/>
          </p:nvSpPr>
          <p:spPr>
            <a:xfrm>
              <a:off x="7850878"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21" name="组合 20"/>
          <p:cNvGrpSpPr/>
          <p:nvPr/>
        </p:nvGrpSpPr>
        <p:grpSpPr>
          <a:xfrm>
            <a:off x="8803399" y="4183969"/>
            <a:ext cx="2241974" cy="1220554"/>
            <a:chOff x="7850878" y="2384859"/>
            <a:chExt cx="2241974" cy="1220554"/>
          </a:xfrm>
        </p:grpSpPr>
        <p:sp>
          <p:nvSpPr>
            <p:cNvPr id="22" name="矩形 21"/>
            <p:cNvSpPr/>
            <p:nvPr/>
          </p:nvSpPr>
          <p:spPr>
            <a:xfrm>
              <a:off x="7850878" y="2737483"/>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a:t>
              </a:r>
              <a:r>
                <a:rPr lang="zh-CN" altLang="en-US" sz="1400" dirty="0" smtClean="0">
                  <a:solidFill>
                    <a:srgbClr val="3C3C3B"/>
                  </a:solidFill>
                  <a:latin typeface="迷你简准圆" panose="03000509000000000000" pitchFamily="65" charset="-122"/>
                  <a:ea typeface="迷你简准圆" panose="03000509000000000000" pitchFamily="65" charset="-122"/>
                </a:rPr>
                <a:t>演示文也</a:t>
              </a:r>
              <a:r>
                <a:rPr lang="zh-CN" altLang="en-US" sz="1400" dirty="0">
                  <a:solidFill>
                    <a:srgbClr val="3C3C3B"/>
                  </a:solidFill>
                  <a:latin typeface="迷你简准圆" panose="03000509000000000000" pitchFamily="65" charset="-122"/>
                  <a:ea typeface="迷你简准圆" panose="03000509000000000000" pitchFamily="65" charset="-122"/>
                </a:rPr>
                <a:t>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23" name="矩形 22"/>
            <p:cNvSpPr/>
            <p:nvPr/>
          </p:nvSpPr>
          <p:spPr>
            <a:xfrm>
              <a:off x="7850878"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pic>
        <p:nvPicPr>
          <p:cNvPr id="28" name="图片占位符 27"/>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10808" r="10808"/>
          <a:stretch>
            <a:fillRect/>
          </a:stretch>
        </p:blipFill>
        <p:spPr/>
      </p:pic>
      <p:pic>
        <p:nvPicPr>
          <p:cNvPr id="29" name="图片占位符 28"/>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l="10837" r="10837"/>
          <a:stretch>
            <a:fillRect/>
          </a:stretch>
        </p:blipFill>
        <p:spPr/>
      </p:pic>
      <p:pic>
        <p:nvPicPr>
          <p:cNvPr id="30" name="图片占位符 29"/>
          <p:cNvPicPr>
            <a:picLocks noGrp="1" noChangeAspect="1"/>
          </p:cNvPicPr>
          <p:nvPr>
            <p:ph type="pic" sz="quarter" idx="12"/>
          </p:nvPr>
        </p:nvPicPr>
        <p:blipFill>
          <a:blip r:embed="rId6" cstate="print">
            <a:extLst>
              <a:ext uri="{28A0092B-C50C-407E-A947-70E740481C1C}">
                <a14:useLocalDpi xmlns:a14="http://schemas.microsoft.com/office/drawing/2010/main" val="0"/>
              </a:ext>
            </a:extLst>
          </a:blip>
          <a:srcRect l="10837" r="10837"/>
          <a:stretch>
            <a:fillRect/>
          </a:stretch>
        </p:blipFill>
        <p:spPr/>
      </p:pic>
      <p:pic>
        <p:nvPicPr>
          <p:cNvPr id="31" name="图片占位符 30"/>
          <p:cNvPicPr>
            <a:picLocks noGrp="1" noChangeAspect="1"/>
          </p:cNvPicPr>
          <p:nvPr>
            <p:ph type="pic" sz="quarter" idx="13"/>
          </p:nvPr>
        </p:nvPicPr>
        <p:blipFill>
          <a:blip r:embed="rId7" cstate="print">
            <a:extLst>
              <a:ext uri="{28A0092B-C50C-407E-A947-70E740481C1C}">
                <a14:useLocalDpi xmlns:a14="http://schemas.microsoft.com/office/drawing/2010/main" val="0"/>
              </a:ext>
            </a:extLst>
          </a:blip>
          <a:srcRect l="10808" r="10808"/>
          <a:stretch>
            <a:fillRect/>
          </a:stretch>
        </p:blipFill>
        <p:spPr/>
      </p:pic>
    </p:spTree>
    <p:extLst>
      <p:ext uri="{BB962C8B-B14F-4D97-AF65-F5344CB8AC3E}">
        <p14:creationId xmlns:p14="http://schemas.microsoft.com/office/powerpoint/2010/main" val="68461274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53" presetClass="entr" presetSubtype="16"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par>
                                <p:cTn id="20" presetID="53" presetClass="entr" presetSubtype="16"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par>
                                <p:cTn id="25" presetID="53" presetClass="entr" presetSubtype="16"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414765" y="310020"/>
            <a:ext cx="4982735" cy="958393"/>
            <a:chOff x="414765" y="310020"/>
            <a:chExt cx="4982735" cy="958393"/>
          </a:xfrm>
        </p:grpSpPr>
        <p:pic>
          <p:nvPicPr>
            <p:cNvPr id="18" name="图片 17"/>
            <p:cNvPicPr>
              <a:picLocks noChangeAspect="1"/>
            </p:cNvPicPr>
            <p:nvPr/>
          </p:nvPicPr>
          <p:blipFill>
            <a:blip r:embed="rId3"/>
            <a:stretch>
              <a:fillRect/>
            </a:stretch>
          </p:blipFill>
          <p:spPr>
            <a:xfrm>
              <a:off x="414765" y="310020"/>
              <a:ext cx="4982735" cy="958393"/>
            </a:xfrm>
            <a:prstGeom prst="rect">
              <a:avLst/>
            </a:prstGeom>
          </p:spPr>
        </p:pic>
        <p:sp>
          <p:nvSpPr>
            <p:cNvPr id="19" name="文本框 18"/>
            <p:cNvSpPr txBox="1"/>
            <p:nvPr/>
          </p:nvSpPr>
          <p:spPr>
            <a:xfrm rot="177981">
              <a:off x="1456791" y="468894"/>
              <a:ext cx="2031325" cy="461665"/>
            </a:xfrm>
            <a:prstGeom prst="rect">
              <a:avLst/>
            </a:prstGeom>
            <a:noFill/>
          </p:spPr>
          <p:txBody>
            <a:bodyPr wrap="none" rtlCol="0">
              <a:prstTxWarp prst="textCanDown">
                <a:avLst>
                  <a:gd name="adj" fmla="val 33333"/>
                </a:avLst>
              </a:prstTxWarp>
              <a:spAutoFit/>
              <a:scene3d>
                <a:camera prst="orthographicFront"/>
                <a:lightRig rig="threePt" dir="t"/>
              </a:scene3d>
              <a:sp3d contourW="12700"/>
            </a:bodyPr>
            <a:lstStyle/>
            <a:p>
              <a:pPr algn="ctr"/>
              <a:r>
                <a:rPr lang="zh-CN" altLang="en-US" sz="2400" dirty="0" smtClean="0">
                  <a:solidFill>
                    <a:schemeClr val="tx1">
                      <a:lumMod val="75000"/>
                      <a:lumOff val="25000"/>
                    </a:schemeClr>
                  </a:solidFill>
                  <a:latin typeface="迷你简准圆" panose="03000509000000000000" pitchFamily="65" charset="-122"/>
                  <a:ea typeface="迷你简准圆" panose="03000509000000000000" pitchFamily="65" charset="-122"/>
                </a:rPr>
                <a:t>标题文字添加</a:t>
              </a:r>
              <a:endParaRPr lang="zh-CN" altLang="en-US" sz="2400" dirty="0">
                <a:solidFill>
                  <a:schemeClr val="tx1">
                    <a:lumMod val="75000"/>
                    <a:lumOff val="25000"/>
                  </a:schemeClr>
                </a:solidFill>
                <a:latin typeface="迷你简准圆" panose="03000509000000000000" pitchFamily="65" charset="-122"/>
                <a:ea typeface="迷你简准圆" panose="03000509000000000000" pitchFamily="65" charset="-122"/>
              </a:endParaRPr>
            </a:p>
          </p:txBody>
        </p:sp>
      </p:grpSp>
      <p:grpSp>
        <p:nvGrpSpPr>
          <p:cNvPr id="20" name="组合 19"/>
          <p:cNvGrpSpPr/>
          <p:nvPr/>
        </p:nvGrpSpPr>
        <p:grpSpPr>
          <a:xfrm>
            <a:off x="1838907" y="4349069"/>
            <a:ext cx="2241974" cy="1220554"/>
            <a:chOff x="7850878" y="2384859"/>
            <a:chExt cx="2241974" cy="1220554"/>
          </a:xfrm>
        </p:grpSpPr>
        <p:sp>
          <p:nvSpPr>
            <p:cNvPr id="21" name="矩形 20"/>
            <p:cNvSpPr/>
            <p:nvPr/>
          </p:nvSpPr>
          <p:spPr>
            <a:xfrm>
              <a:off x="7850878" y="2737483"/>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a:t>
              </a:r>
              <a:r>
                <a:rPr lang="zh-CN" altLang="en-US" sz="1400" dirty="0" smtClean="0">
                  <a:solidFill>
                    <a:srgbClr val="3C3C3B"/>
                  </a:solidFill>
                  <a:latin typeface="迷你简准圆" panose="03000509000000000000" pitchFamily="65" charset="-122"/>
                  <a:ea typeface="迷你简准圆" panose="03000509000000000000" pitchFamily="65" charset="-122"/>
                </a:rPr>
                <a:t>演示文也</a:t>
              </a:r>
              <a:r>
                <a:rPr lang="zh-CN" altLang="en-US" sz="1400" dirty="0">
                  <a:solidFill>
                    <a:srgbClr val="3C3C3B"/>
                  </a:solidFill>
                  <a:latin typeface="迷你简准圆" panose="03000509000000000000" pitchFamily="65" charset="-122"/>
                  <a:ea typeface="迷你简准圆" panose="03000509000000000000" pitchFamily="65" charset="-122"/>
                </a:rPr>
                <a:t>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22" name="矩形 21"/>
            <p:cNvSpPr/>
            <p:nvPr/>
          </p:nvSpPr>
          <p:spPr>
            <a:xfrm>
              <a:off x="7850878"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23" name="组合 22"/>
          <p:cNvGrpSpPr/>
          <p:nvPr/>
        </p:nvGrpSpPr>
        <p:grpSpPr>
          <a:xfrm>
            <a:off x="4974221" y="4349069"/>
            <a:ext cx="2241974" cy="1220554"/>
            <a:chOff x="7850878" y="2384859"/>
            <a:chExt cx="2241974" cy="1220554"/>
          </a:xfrm>
        </p:grpSpPr>
        <p:sp>
          <p:nvSpPr>
            <p:cNvPr id="24" name="矩形 23"/>
            <p:cNvSpPr/>
            <p:nvPr/>
          </p:nvSpPr>
          <p:spPr>
            <a:xfrm>
              <a:off x="7850878" y="2737483"/>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a:t>
              </a:r>
              <a:r>
                <a:rPr lang="zh-CN" altLang="en-US" sz="1400" dirty="0" smtClean="0">
                  <a:solidFill>
                    <a:srgbClr val="3C3C3B"/>
                  </a:solidFill>
                  <a:latin typeface="迷你简准圆" panose="03000509000000000000" pitchFamily="65" charset="-122"/>
                  <a:ea typeface="迷你简准圆" panose="03000509000000000000" pitchFamily="65" charset="-122"/>
                </a:rPr>
                <a:t>演示文也</a:t>
              </a:r>
              <a:r>
                <a:rPr lang="zh-CN" altLang="en-US" sz="1400" dirty="0">
                  <a:solidFill>
                    <a:srgbClr val="3C3C3B"/>
                  </a:solidFill>
                  <a:latin typeface="迷你简准圆" panose="03000509000000000000" pitchFamily="65" charset="-122"/>
                  <a:ea typeface="迷你简准圆" panose="03000509000000000000" pitchFamily="65" charset="-122"/>
                </a:rPr>
                <a:t>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25" name="矩形 24"/>
            <p:cNvSpPr/>
            <p:nvPr/>
          </p:nvSpPr>
          <p:spPr>
            <a:xfrm>
              <a:off x="7850878"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26" name="组合 25"/>
          <p:cNvGrpSpPr/>
          <p:nvPr/>
        </p:nvGrpSpPr>
        <p:grpSpPr>
          <a:xfrm>
            <a:off x="8109533" y="4349069"/>
            <a:ext cx="2241974" cy="1220554"/>
            <a:chOff x="7850878" y="2384859"/>
            <a:chExt cx="2241974" cy="1220554"/>
          </a:xfrm>
        </p:grpSpPr>
        <p:sp>
          <p:nvSpPr>
            <p:cNvPr id="27" name="矩形 26"/>
            <p:cNvSpPr/>
            <p:nvPr/>
          </p:nvSpPr>
          <p:spPr>
            <a:xfrm>
              <a:off x="7850878" y="2737483"/>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a:t>
              </a:r>
              <a:r>
                <a:rPr lang="zh-CN" altLang="en-US" sz="1400" dirty="0" smtClean="0">
                  <a:solidFill>
                    <a:srgbClr val="3C3C3B"/>
                  </a:solidFill>
                  <a:latin typeface="迷你简准圆" panose="03000509000000000000" pitchFamily="65" charset="-122"/>
                  <a:ea typeface="迷你简准圆" panose="03000509000000000000" pitchFamily="65" charset="-122"/>
                </a:rPr>
                <a:t>演示文也</a:t>
              </a:r>
              <a:r>
                <a:rPr lang="zh-CN" altLang="en-US" sz="1400" dirty="0">
                  <a:solidFill>
                    <a:srgbClr val="3C3C3B"/>
                  </a:solidFill>
                  <a:latin typeface="迷你简准圆" panose="03000509000000000000" pitchFamily="65" charset="-122"/>
                  <a:ea typeface="迷你简准圆" panose="03000509000000000000" pitchFamily="65" charset="-122"/>
                </a:rPr>
                <a:t>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28" name="矩形 27"/>
            <p:cNvSpPr/>
            <p:nvPr/>
          </p:nvSpPr>
          <p:spPr>
            <a:xfrm>
              <a:off x="7850878"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pic>
        <p:nvPicPr>
          <p:cNvPr id="32" name="图片占位符 31"/>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17290" r="17290"/>
          <a:stretch>
            <a:fillRect/>
          </a:stretch>
        </p:blipFill>
        <p:spPr/>
      </p:pic>
      <p:pic>
        <p:nvPicPr>
          <p:cNvPr id="33" name="图片占位符 32"/>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l="17320" r="17320"/>
          <a:stretch>
            <a:fillRect/>
          </a:stretch>
        </p:blipFill>
        <p:spPr/>
      </p:pic>
      <p:pic>
        <p:nvPicPr>
          <p:cNvPr id="34" name="图片占位符 33"/>
          <p:cNvPicPr>
            <a:picLocks noGrp="1" noChangeAspect="1"/>
          </p:cNvPicPr>
          <p:nvPr>
            <p:ph type="pic" sz="quarter" idx="12"/>
          </p:nvPr>
        </p:nvPicPr>
        <p:blipFill>
          <a:blip r:embed="rId6" cstate="print">
            <a:extLst>
              <a:ext uri="{28A0092B-C50C-407E-A947-70E740481C1C}">
                <a14:useLocalDpi xmlns:a14="http://schemas.microsoft.com/office/drawing/2010/main" val="0"/>
              </a:ext>
            </a:extLst>
          </a:blip>
          <a:srcRect l="17320" r="17320"/>
          <a:stretch>
            <a:fillRect/>
          </a:stretch>
        </p:blipFill>
        <p:spPr/>
      </p:pic>
    </p:spTree>
    <p:extLst>
      <p:ext uri="{BB962C8B-B14F-4D97-AF65-F5344CB8AC3E}">
        <p14:creationId xmlns:p14="http://schemas.microsoft.com/office/powerpoint/2010/main" val="384730530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1000" fill="hold"/>
                                        <p:tgtEl>
                                          <p:spTgt spid="32"/>
                                        </p:tgtEl>
                                        <p:attrNameLst>
                                          <p:attrName>ppt_w</p:attrName>
                                        </p:attrNameLst>
                                      </p:cBhvr>
                                      <p:tavLst>
                                        <p:tav tm="0">
                                          <p:val>
                                            <p:fltVal val="0"/>
                                          </p:val>
                                        </p:tav>
                                        <p:tav tm="100000">
                                          <p:val>
                                            <p:strVal val="#ppt_w"/>
                                          </p:val>
                                        </p:tav>
                                      </p:tavLst>
                                    </p:anim>
                                    <p:anim calcmode="lin" valueType="num">
                                      <p:cBhvr>
                                        <p:cTn id="13" dur="1000" fill="hold"/>
                                        <p:tgtEl>
                                          <p:spTgt spid="32"/>
                                        </p:tgtEl>
                                        <p:attrNameLst>
                                          <p:attrName>ppt_h</p:attrName>
                                        </p:attrNameLst>
                                      </p:cBhvr>
                                      <p:tavLst>
                                        <p:tav tm="0">
                                          <p:val>
                                            <p:fltVal val="0"/>
                                          </p:val>
                                        </p:tav>
                                        <p:tav tm="100000">
                                          <p:val>
                                            <p:strVal val="#ppt_h"/>
                                          </p:val>
                                        </p:tav>
                                      </p:tavLst>
                                    </p:anim>
                                    <p:anim calcmode="lin" valueType="num">
                                      <p:cBhvr>
                                        <p:cTn id="14" dur="1000" fill="hold"/>
                                        <p:tgtEl>
                                          <p:spTgt spid="32"/>
                                        </p:tgtEl>
                                        <p:attrNameLst>
                                          <p:attrName>style.rotation</p:attrName>
                                        </p:attrNameLst>
                                      </p:cBhvr>
                                      <p:tavLst>
                                        <p:tav tm="0">
                                          <p:val>
                                            <p:fltVal val="90"/>
                                          </p:val>
                                        </p:tav>
                                        <p:tav tm="100000">
                                          <p:val>
                                            <p:fltVal val="0"/>
                                          </p:val>
                                        </p:tav>
                                      </p:tavLst>
                                    </p:anim>
                                    <p:animEffect transition="in" filter="fade">
                                      <p:cBhvr>
                                        <p:cTn id="15" dur="1000"/>
                                        <p:tgtEl>
                                          <p:spTgt spid="32"/>
                                        </p:tgtEl>
                                      </p:cBhvr>
                                    </p:animEffect>
                                  </p:childTnLst>
                                </p:cTn>
                              </p:par>
                              <p:par>
                                <p:cTn id="16" presetID="31"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p:cTn id="18" dur="1000" fill="hold"/>
                                        <p:tgtEl>
                                          <p:spTgt spid="33"/>
                                        </p:tgtEl>
                                        <p:attrNameLst>
                                          <p:attrName>ppt_w</p:attrName>
                                        </p:attrNameLst>
                                      </p:cBhvr>
                                      <p:tavLst>
                                        <p:tav tm="0">
                                          <p:val>
                                            <p:fltVal val="0"/>
                                          </p:val>
                                        </p:tav>
                                        <p:tav tm="100000">
                                          <p:val>
                                            <p:strVal val="#ppt_w"/>
                                          </p:val>
                                        </p:tav>
                                      </p:tavLst>
                                    </p:anim>
                                    <p:anim calcmode="lin" valueType="num">
                                      <p:cBhvr>
                                        <p:cTn id="19" dur="1000" fill="hold"/>
                                        <p:tgtEl>
                                          <p:spTgt spid="33"/>
                                        </p:tgtEl>
                                        <p:attrNameLst>
                                          <p:attrName>ppt_h</p:attrName>
                                        </p:attrNameLst>
                                      </p:cBhvr>
                                      <p:tavLst>
                                        <p:tav tm="0">
                                          <p:val>
                                            <p:fltVal val="0"/>
                                          </p:val>
                                        </p:tav>
                                        <p:tav tm="100000">
                                          <p:val>
                                            <p:strVal val="#ppt_h"/>
                                          </p:val>
                                        </p:tav>
                                      </p:tavLst>
                                    </p:anim>
                                    <p:anim calcmode="lin" valueType="num">
                                      <p:cBhvr>
                                        <p:cTn id="20" dur="1000" fill="hold"/>
                                        <p:tgtEl>
                                          <p:spTgt spid="33"/>
                                        </p:tgtEl>
                                        <p:attrNameLst>
                                          <p:attrName>style.rotation</p:attrName>
                                        </p:attrNameLst>
                                      </p:cBhvr>
                                      <p:tavLst>
                                        <p:tav tm="0">
                                          <p:val>
                                            <p:fltVal val="90"/>
                                          </p:val>
                                        </p:tav>
                                        <p:tav tm="100000">
                                          <p:val>
                                            <p:fltVal val="0"/>
                                          </p:val>
                                        </p:tav>
                                      </p:tavLst>
                                    </p:anim>
                                    <p:animEffect transition="in" filter="fade">
                                      <p:cBhvr>
                                        <p:cTn id="21" dur="1000"/>
                                        <p:tgtEl>
                                          <p:spTgt spid="33"/>
                                        </p:tgtEl>
                                      </p:cBhvr>
                                    </p:animEffect>
                                  </p:childTnLst>
                                </p:cTn>
                              </p:par>
                              <p:par>
                                <p:cTn id="22" presetID="31" presetClass="entr" presetSubtype="0"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1000" fill="hold"/>
                                        <p:tgtEl>
                                          <p:spTgt spid="34"/>
                                        </p:tgtEl>
                                        <p:attrNameLst>
                                          <p:attrName>ppt_w</p:attrName>
                                        </p:attrNameLst>
                                      </p:cBhvr>
                                      <p:tavLst>
                                        <p:tav tm="0">
                                          <p:val>
                                            <p:fltVal val="0"/>
                                          </p:val>
                                        </p:tav>
                                        <p:tav tm="100000">
                                          <p:val>
                                            <p:strVal val="#ppt_w"/>
                                          </p:val>
                                        </p:tav>
                                      </p:tavLst>
                                    </p:anim>
                                    <p:anim calcmode="lin" valueType="num">
                                      <p:cBhvr>
                                        <p:cTn id="25" dur="1000" fill="hold"/>
                                        <p:tgtEl>
                                          <p:spTgt spid="34"/>
                                        </p:tgtEl>
                                        <p:attrNameLst>
                                          <p:attrName>ppt_h</p:attrName>
                                        </p:attrNameLst>
                                      </p:cBhvr>
                                      <p:tavLst>
                                        <p:tav tm="0">
                                          <p:val>
                                            <p:fltVal val="0"/>
                                          </p:val>
                                        </p:tav>
                                        <p:tav tm="100000">
                                          <p:val>
                                            <p:strVal val="#ppt_h"/>
                                          </p:val>
                                        </p:tav>
                                      </p:tavLst>
                                    </p:anim>
                                    <p:anim calcmode="lin" valueType="num">
                                      <p:cBhvr>
                                        <p:cTn id="26" dur="1000" fill="hold"/>
                                        <p:tgtEl>
                                          <p:spTgt spid="34"/>
                                        </p:tgtEl>
                                        <p:attrNameLst>
                                          <p:attrName>style.rotation</p:attrName>
                                        </p:attrNameLst>
                                      </p:cBhvr>
                                      <p:tavLst>
                                        <p:tav tm="0">
                                          <p:val>
                                            <p:fltVal val="90"/>
                                          </p:val>
                                        </p:tav>
                                        <p:tav tm="100000">
                                          <p:val>
                                            <p:fltVal val="0"/>
                                          </p:val>
                                        </p:tav>
                                      </p:tavLst>
                                    </p:anim>
                                    <p:animEffect transition="in" filter="fade">
                                      <p:cBhvr>
                                        <p:cTn id="27" dur="1000"/>
                                        <p:tgtEl>
                                          <p:spTgt spid="34"/>
                                        </p:tgtEl>
                                      </p:cBhvr>
                                    </p:animEffect>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childTnLst>
                          </p:cTn>
                        </p:par>
                        <p:par>
                          <p:cTn id="38" fill="hold">
                            <p:stCondLst>
                              <p:cond delay="2500"/>
                            </p:stCondLst>
                            <p:childTnLst>
                              <p:par>
                                <p:cTn id="39" presetID="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530475" y="1955475"/>
            <a:ext cx="1811338" cy="1479086"/>
            <a:chOff x="7325360" y="2384859"/>
            <a:chExt cx="1811338" cy="1479086"/>
          </a:xfrm>
        </p:grpSpPr>
        <p:sp>
          <p:nvSpPr>
            <p:cNvPr id="9" name="矩形 8"/>
            <p:cNvSpPr/>
            <p:nvPr/>
          </p:nvSpPr>
          <p:spPr>
            <a:xfrm>
              <a:off x="7325360" y="2737483"/>
              <a:ext cx="1811338" cy="112646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0" name="矩形 9"/>
            <p:cNvSpPr/>
            <p:nvPr/>
          </p:nvSpPr>
          <p:spPr>
            <a:xfrm>
              <a:off x="7325360" y="2384859"/>
              <a:ext cx="1600200"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smtClean="0">
                  <a:solidFill>
                    <a:srgbClr val="3C3C3B"/>
                  </a:solidFill>
                  <a:latin typeface="迷你简准圆" panose="03000509000000000000" pitchFamily="65" charset="-122"/>
                  <a:ea typeface="迷你简准圆" panose="03000509000000000000" pitchFamily="65" charset="-122"/>
                </a:rPr>
                <a:t>文字</a:t>
              </a:r>
              <a:r>
                <a:rPr lang="zh-CN" altLang="en-US" b="1" dirty="0">
                  <a:solidFill>
                    <a:srgbClr val="3C3C3B"/>
                  </a:solidFill>
                  <a:latin typeface="迷你简准圆" panose="03000509000000000000" pitchFamily="65" charset="-122"/>
                  <a:ea typeface="迷你简准圆" panose="03000509000000000000" pitchFamily="65" charset="-122"/>
                </a:rPr>
                <a:t>添加</a:t>
              </a:r>
            </a:p>
          </p:txBody>
        </p:sp>
      </p:grpSp>
      <p:grpSp>
        <p:nvGrpSpPr>
          <p:cNvPr id="11" name="组合 10"/>
          <p:cNvGrpSpPr/>
          <p:nvPr/>
        </p:nvGrpSpPr>
        <p:grpSpPr>
          <a:xfrm>
            <a:off x="414765" y="310020"/>
            <a:ext cx="4982735" cy="958393"/>
            <a:chOff x="414765" y="310020"/>
            <a:chExt cx="4982735" cy="958393"/>
          </a:xfrm>
        </p:grpSpPr>
        <p:pic>
          <p:nvPicPr>
            <p:cNvPr id="12" name="图片 11"/>
            <p:cNvPicPr>
              <a:picLocks noChangeAspect="1"/>
            </p:cNvPicPr>
            <p:nvPr/>
          </p:nvPicPr>
          <p:blipFill>
            <a:blip r:embed="rId3"/>
            <a:stretch>
              <a:fillRect/>
            </a:stretch>
          </p:blipFill>
          <p:spPr>
            <a:xfrm>
              <a:off x="414765" y="310020"/>
              <a:ext cx="4982735" cy="958393"/>
            </a:xfrm>
            <a:prstGeom prst="rect">
              <a:avLst/>
            </a:prstGeom>
          </p:spPr>
        </p:pic>
        <p:sp>
          <p:nvSpPr>
            <p:cNvPr id="13" name="文本框 12"/>
            <p:cNvSpPr txBox="1"/>
            <p:nvPr/>
          </p:nvSpPr>
          <p:spPr>
            <a:xfrm rot="177981">
              <a:off x="1456791" y="468894"/>
              <a:ext cx="2031325" cy="461665"/>
            </a:xfrm>
            <a:prstGeom prst="rect">
              <a:avLst/>
            </a:prstGeom>
            <a:noFill/>
          </p:spPr>
          <p:txBody>
            <a:bodyPr wrap="none" rtlCol="0">
              <a:prstTxWarp prst="textCanDown">
                <a:avLst>
                  <a:gd name="adj" fmla="val 33333"/>
                </a:avLst>
              </a:prstTxWarp>
              <a:spAutoFit/>
              <a:scene3d>
                <a:camera prst="orthographicFront"/>
                <a:lightRig rig="threePt" dir="t"/>
              </a:scene3d>
              <a:sp3d contourW="12700"/>
            </a:bodyPr>
            <a:lstStyle/>
            <a:p>
              <a:pPr algn="ctr"/>
              <a:r>
                <a:rPr lang="zh-CN" altLang="en-US" sz="2400" dirty="0" smtClean="0">
                  <a:solidFill>
                    <a:schemeClr val="tx1">
                      <a:lumMod val="75000"/>
                      <a:lumOff val="25000"/>
                    </a:schemeClr>
                  </a:solidFill>
                  <a:latin typeface="迷你简准圆" panose="03000509000000000000" pitchFamily="65" charset="-122"/>
                  <a:ea typeface="迷你简准圆" panose="03000509000000000000" pitchFamily="65" charset="-122"/>
                </a:rPr>
                <a:t>标题文字添加</a:t>
              </a:r>
              <a:endParaRPr lang="zh-CN" altLang="en-US" sz="2400" dirty="0">
                <a:solidFill>
                  <a:schemeClr val="tx1">
                    <a:lumMod val="75000"/>
                    <a:lumOff val="25000"/>
                  </a:schemeClr>
                </a:solidFill>
                <a:latin typeface="迷你简准圆" panose="03000509000000000000" pitchFamily="65" charset="-122"/>
                <a:ea typeface="迷你简准圆" panose="03000509000000000000" pitchFamily="65" charset="-122"/>
              </a:endParaRPr>
            </a:p>
          </p:txBody>
        </p:sp>
      </p:grpSp>
      <p:grpSp>
        <p:nvGrpSpPr>
          <p:cNvPr id="14" name="组合 13"/>
          <p:cNvGrpSpPr/>
          <p:nvPr/>
        </p:nvGrpSpPr>
        <p:grpSpPr>
          <a:xfrm>
            <a:off x="2530475" y="4174800"/>
            <a:ext cx="1811338" cy="1479086"/>
            <a:chOff x="7325360" y="2384859"/>
            <a:chExt cx="1811338" cy="1479086"/>
          </a:xfrm>
        </p:grpSpPr>
        <p:sp>
          <p:nvSpPr>
            <p:cNvPr id="15" name="矩形 14"/>
            <p:cNvSpPr/>
            <p:nvPr/>
          </p:nvSpPr>
          <p:spPr>
            <a:xfrm>
              <a:off x="7325360" y="2737483"/>
              <a:ext cx="1811338" cy="112646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6" name="矩形 15"/>
            <p:cNvSpPr/>
            <p:nvPr/>
          </p:nvSpPr>
          <p:spPr>
            <a:xfrm>
              <a:off x="7325360" y="2384859"/>
              <a:ext cx="1600200"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smtClean="0">
                  <a:solidFill>
                    <a:srgbClr val="3C3C3B"/>
                  </a:solidFill>
                  <a:latin typeface="迷你简准圆" panose="03000509000000000000" pitchFamily="65" charset="-122"/>
                  <a:ea typeface="迷你简准圆" panose="03000509000000000000" pitchFamily="65" charset="-122"/>
                </a:rPr>
                <a:t>文字</a:t>
              </a:r>
              <a:r>
                <a:rPr lang="zh-CN" altLang="en-US" b="1" dirty="0">
                  <a:solidFill>
                    <a:srgbClr val="3C3C3B"/>
                  </a:solidFill>
                  <a:latin typeface="迷你简准圆" panose="03000509000000000000" pitchFamily="65" charset="-122"/>
                  <a:ea typeface="迷你简准圆" panose="03000509000000000000" pitchFamily="65" charset="-122"/>
                </a:rPr>
                <a:t>添加</a:t>
              </a:r>
            </a:p>
          </p:txBody>
        </p:sp>
      </p:grpSp>
      <p:grpSp>
        <p:nvGrpSpPr>
          <p:cNvPr id="17" name="组合 16"/>
          <p:cNvGrpSpPr/>
          <p:nvPr/>
        </p:nvGrpSpPr>
        <p:grpSpPr>
          <a:xfrm>
            <a:off x="6058907" y="1955475"/>
            <a:ext cx="1811338" cy="1479086"/>
            <a:chOff x="7325360" y="2384859"/>
            <a:chExt cx="1811338" cy="1479086"/>
          </a:xfrm>
        </p:grpSpPr>
        <p:sp>
          <p:nvSpPr>
            <p:cNvPr id="18" name="矩形 17"/>
            <p:cNvSpPr/>
            <p:nvPr/>
          </p:nvSpPr>
          <p:spPr>
            <a:xfrm>
              <a:off x="7325360" y="2737483"/>
              <a:ext cx="1811338" cy="112646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9" name="矩形 18"/>
            <p:cNvSpPr/>
            <p:nvPr/>
          </p:nvSpPr>
          <p:spPr>
            <a:xfrm>
              <a:off x="7325360" y="2384859"/>
              <a:ext cx="1600200"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smtClean="0">
                  <a:solidFill>
                    <a:srgbClr val="3C3C3B"/>
                  </a:solidFill>
                  <a:latin typeface="迷你简准圆" panose="03000509000000000000" pitchFamily="65" charset="-122"/>
                  <a:ea typeface="迷你简准圆" panose="03000509000000000000" pitchFamily="65" charset="-122"/>
                </a:rPr>
                <a:t>文字</a:t>
              </a:r>
              <a:r>
                <a:rPr lang="zh-CN" altLang="en-US" b="1" dirty="0">
                  <a:solidFill>
                    <a:srgbClr val="3C3C3B"/>
                  </a:solidFill>
                  <a:latin typeface="迷你简准圆" panose="03000509000000000000" pitchFamily="65" charset="-122"/>
                  <a:ea typeface="迷你简准圆" panose="03000509000000000000" pitchFamily="65" charset="-122"/>
                </a:rPr>
                <a:t>添加</a:t>
              </a:r>
            </a:p>
          </p:txBody>
        </p:sp>
      </p:grpSp>
      <p:grpSp>
        <p:nvGrpSpPr>
          <p:cNvPr id="20" name="组合 19"/>
          <p:cNvGrpSpPr/>
          <p:nvPr/>
        </p:nvGrpSpPr>
        <p:grpSpPr>
          <a:xfrm>
            <a:off x="6058907" y="4174800"/>
            <a:ext cx="1811338" cy="1479086"/>
            <a:chOff x="7325360" y="2384859"/>
            <a:chExt cx="1811338" cy="1479086"/>
          </a:xfrm>
        </p:grpSpPr>
        <p:sp>
          <p:nvSpPr>
            <p:cNvPr id="21" name="矩形 20"/>
            <p:cNvSpPr/>
            <p:nvPr/>
          </p:nvSpPr>
          <p:spPr>
            <a:xfrm>
              <a:off x="7325360" y="2737483"/>
              <a:ext cx="1811338" cy="112646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22" name="矩形 21"/>
            <p:cNvSpPr/>
            <p:nvPr/>
          </p:nvSpPr>
          <p:spPr>
            <a:xfrm>
              <a:off x="7325360" y="2384859"/>
              <a:ext cx="1600200"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smtClean="0">
                  <a:solidFill>
                    <a:srgbClr val="3C3C3B"/>
                  </a:solidFill>
                  <a:latin typeface="迷你简准圆" panose="03000509000000000000" pitchFamily="65" charset="-122"/>
                  <a:ea typeface="迷你简准圆" panose="03000509000000000000" pitchFamily="65" charset="-122"/>
                </a:rPr>
                <a:t>文字</a:t>
              </a:r>
              <a:r>
                <a:rPr lang="zh-CN" altLang="en-US" b="1" dirty="0">
                  <a:solidFill>
                    <a:srgbClr val="3C3C3B"/>
                  </a:solidFill>
                  <a:latin typeface="迷你简准圆" panose="03000509000000000000" pitchFamily="65" charset="-122"/>
                  <a:ea typeface="迷你简准圆" panose="03000509000000000000" pitchFamily="65" charset="-122"/>
                </a:rPr>
                <a:t>添加</a:t>
              </a:r>
            </a:p>
          </p:txBody>
        </p:sp>
      </p:grpSp>
      <p:grpSp>
        <p:nvGrpSpPr>
          <p:cNvPr id="23" name="组合 22"/>
          <p:cNvGrpSpPr/>
          <p:nvPr/>
        </p:nvGrpSpPr>
        <p:grpSpPr>
          <a:xfrm>
            <a:off x="9556750" y="1955475"/>
            <a:ext cx="1811338" cy="1479086"/>
            <a:chOff x="7325360" y="2384859"/>
            <a:chExt cx="1811338" cy="1479086"/>
          </a:xfrm>
        </p:grpSpPr>
        <p:sp>
          <p:nvSpPr>
            <p:cNvPr id="24" name="矩形 23"/>
            <p:cNvSpPr/>
            <p:nvPr/>
          </p:nvSpPr>
          <p:spPr>
            <a:xfrm>
              <a:off x="7325360" y="2737483"/>
              <a:ext cx="1811338" cy="112646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25" name="矩形 24"/>
            <p:cNvSpPr/>
            <p:nvPr/>
          </p:nvSpPr>
          <p:spPr>
            <a:xfrm>
              <a:off x="7325360" y="2384859"/>
              <a:ext cx="1600200"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smtClean="0">
                  <a:solidFill>
                    <a:srgbClr val="3C3C3B"/>
                  </a:solidFill>
                  <a:latin typeface="迷你简准圆" panose="03000509000000000000" pitchFamily="65" charset="-122"/>
                  <a:ea typeface="迷你简准圆" panose="03000509000000000000" pitchFamily="65" charset="-122"/>
                </a:rPr>
                <a:t>文字</a:t>
              </a:r>
              <a:r>
                <a:rPr lang="zh-CN" altLang="en-US" b="1" dirty="0">
                  <a:solidFill>
                    <a:srgbClr val="3C3C3B"/>
                  </a:solidFill>
                  <a:latin typeface="迷你简准圆" panose="03000509000000000000" pitchFamily="65" charset="-122"/>
                  <a:ea typeface="迷你简准圆" panose="03000509000000000000" pitchFamily="65" charset="-122"/>
                </a:rPr>
                <a:t>添加</a:t>
              </a:r>
            </a:p>
          </p:txBody>
        </p:sp>
      </p:grpSp>
      <p:grpSp>
        <p:nvGrpSpPr>
          <p:cNvPr id="26" name="组合 25"/>
          <p:cNvGrpSpPr/>
          <p:nvPr/>
        </p:nvGrpSpPr>
        <p:grpSpPr>
          <a:xfrm>
            <a:off x="9556750" y="4174800"/>
            <a:ext cx="1811338" cy="1479086"/>
            <a:chOff x="7325360" y="2384859"/>
            <a:chExt cx="1811338" cy="1479086"/>
          </a:xfrm>
        </p:grpSpPr>
        <p:sp>
          <p:nvSpPr>
            <p:cNvPr id="27" name="矩形 26"/>
            <p:cNvSpPr/>
            <p:nvPr/>
          </p:nvSpPr>
          <p:spPr>
            <a:xfrm>
              <a:off x="7325360" y="2737483"/>
              <a:ext cx="1811338" cy="112646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28" name="矩形 27"/>
            <p:cNvSpPr/>
            <p:nvPr/>
          </p:nvSpPr>
          <p:spPr>
            <a:xfrm>
              <a:off x="7325360" y="2384859"/>
              <a:ext cx="1600200"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smtClean="0">
                  <a:solidFill>
                    <a:srgbClr val="3C3C3B"/>
                  </a:solidFill>
                  <a:latin typeface="迷你简准圆" panose="03000509000000000000" pitchFamily="65" charset="-122"/>
                  <a:ea typeface="迷你简准圆" panose="03000509000000000000" pitchFamily="65" charset="-122"/>
                </a:rPr>
                <a:t>文字</a:t>
              </a:r>
              <a:r>
                <a:rPr lang="zh-CN" altLang="en-US" b="1" dirty="0">
                  <a:solidFill>
                    <a:srgbClr val="3C3C3B"/>
                  </a:solidFill>
                  <a:latin typeface="迷你简准圆" panose="03000509000000000000" pitchFamily="65" charset="-122"/>
                  <a:ea typeface="迷你简准圆" panose="03000509000000000000" pitchFamily="65" charset="-122"/>
                </a:rPr>
                <a:t>添加</a:t>
              </a:r>
            </a:p>
          </p:txBody>
        </p:sp>
      </p:grpSp>
      <p:pic>
        <p:nvPicPr>
          <p:cNvPr id="35" name="图片占位符 34"/>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17248" r="17248"/>
          <a:stretch>
            <a:fillRect/>
          </a:stretch>
        </p:blipFill>
        <p:spPr/>
      </p:pic>
      <p:pic>
        <p:nvPicPr>
          <p:cNvPr id="38" name="图片占位符 37"/>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l="17278" r="17278"/>
          <a:stretch>
            <a:fillRect/>
          </a:stretch>
        </p:blipFill>
        <p:spPr/>
      </p:pic>
      <p:pic>
        <p:nvPicPr>
          <p:cNvPr id="36" name="图片占位符 35"/>
          <p:cNvPicPr>
            <a:picLocks noGrp="1" noChangeAspect="1"/>
          </p:cNvPicPr>
          <p:nvPr>
            <p:ph type="pic" sz="quarter" idx="12"/>
          </p:nvPr>
        </p:nvPicPr>
        <p:blipFill>
          <a:blip r:embed="rId6" cstate="print">
            <a:extLst>
              <a:ext uri="{28A0092B-C50C-407E-A947-70E740481C1C}">
                <a14:useLocalDpi xmlns:a14="http://schemas.microsoft.com/office/drawing/2010/main" val="0"/>
              </a:ext>
            </a:extLst>
          </a:blip>
          <a:srcRect l="17278" r="17278"/>
          <a:stretch>
            <a:fillRect/>
          </a:stretch>
        </p:blipFill>
        <p:spPr/>
      </p:pic>
      <p:pic>
        <p:nvPicPr>
          <p:cNvPr id="39" name="图片占位符 38"/>
          <p:cNvPicPr>
            <a:picLocks noGrp="1" noChangeAspect="1"/>
          </p:cNvPicPr>
          <p:nvPr>
            <p:ph type="pic" sz="quarter" idx="13"/>
          </p:nvPr>
        </p:nvPicPr>
        <p:blipFill>
          <a:blip r:embed="rId7" cstate="print">
            <a:extLst>
              <a:ext uri="{28A0092B-C50C-407E-A947-70E740481C1C}">
                <a14:useLocalDpi xmlns:a14="http://schemas.microsoft.com/office/drawing/2010/main" val="0"/>
              </a:ext>
            </a:extLst>
          </a:blip>
          <a:srcRect l="13813" r="13813"/>
          <a:stretch>
            <a:fillRect/>
          </a:stretch>
        </p:blipFill>
        <p:spPr/>
      </p:pic>
      <p:pic>
        <p:nvPicPr>
          <p:cNvPr id="37" name="图片占位符 36"/>
          <p:cNvPicPr>
            <a:picLocks noGrp="1" noChangeAspect="1"/>
          </p:cNvPicPr>
          <p:nvPr>
            <p:ph type="pic" sz="quarter" idx="14"/>
          </p:nvPr>
        </p:nvPicPr>
        <p:blipFill>
          <a:blip r:embed="rId8" cstate="print">
            <a:extLst>
              <a:ext uri="{28A0092B-C50C-407E-A947-70E740481C1C}">
                <a14:useLocalDpi xmlns:a14="http://schemas.microsoft.com/office/drawing/2010/main" val="0"/>
              </a:ext>
            </a:extLst>
          </a:blip>
          <a:srcRect l="22430" r="22430"/>
          <a:stretch>
            <a:fillRect/>
          </a:stretch>
        </p:blipFill>
        <p:spPr/>
      </p:pic>
      <p:pic>
        <p:nvPicPr>
          <p:cNvPr id="40" name="图片占位符 39"/>
          <p:cNvPicPr>
            <a:picLocks noGrp="1" noChangeAspect="1"/>
          </p:cNvPicPr>
          <p:nvPr>
            <p:ph type="pic" sz="quarter" idx="15"/>
          </p:nvPr>
        </p:nvPicPr>
        <p:blipFill>
          <a:blip r:embed="rId9" cstate="print">
            <a:extLst>
              <a:ext uri="{28A0092B-C50C-407E-A947-70E740481C1C}">
                <a14:useLocalDpi xmlns:a14="http://schemas.microsoft.com/office/drawing/2010/main" val="0"/>
              </a:ext>
            </a:extLst>
          </a:blip>
          <a:srcRect l="17278" r="17278"/>
          <a:stretch>
            <a:fillRect/>
          </a:stretch>
        </p:blipFill>
        <p:spPr/>
      </p:pic>
    </p:spTree>
    <p:extLst>
      <p:ext uri="{BB962C8B-B14F-4D97-AF65-F5344CB8AC3E}">
        <p14:creationId xmlns:p14="http://schemas.microsoft.com/office/powerpoint/2010/main" val="100048740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1000" fill="hold"/>
                                        <p:tgtEl>
                                          <p:spTgt spid="35"/>
                                        </p:tgtEl>
                                        <p:attrNameLst>
                                          <p:attrName>ppt_w</p:attrName>
                                        </p:attrNameLst>
                                      </p:cBhvr>
                                      <p:tavLst>
                                        <p:tav tm="0">
                                          <p:val>
                                            <p:fltVal val="0"/>
                                          </p:val>
                                        </p:tav>
                                        <p:tav tm="100000">
                                          <p:val>
                                            <p:strVal val="#ppt_w"/>
                                          </p:val>
                                        </p:tav>
                                      </p:tavLst>
                                    </p:anim>
                                    <p:anim calcmode="lin" valueType="num">
                                      <p:cBhvr>
                                        <p:cTn id="13" dur="1000" fill="hold"/>
                                        <p:tgtEl>
                                          <p:spTgt spid="35"/>
                                        </p:tgtEl>
                                        <p:attrNameLst>
                                          <p:attrName>ppt_h</p:attrName>
                                        </p:attrNameLst>
                                      </p:cBhvr>
                                      <p:tavLst>
                                        <p:tav tm="0">
                                          <p:val>
                                            <p:fltVal val="0"/>
                                          </p:val>
                                        </p:tav>
                                        <p:tav tm="100000">
                                          <p:val>
                                            <p:strVal val="#ppt_h"/>
                                          </p:val>
                                        </p:tav>
                                      </p:tavLst>
                                    </p:anim>
                                    <p:anim calcmode="lin" valueType="num">
                                      <p:cBhvr>
                                        <p:cTn id="14" dur="1000" fill="hold"/>
                                        <p:tgtEl>
                                          <p:spTgt spid="35"/>
                                        </p:tgtEl>
                                        <p:attrNameLst>
                                          <p:attrName>style.rotation</p:attrName>
                                        </p:attrNameLst>
                                      </p:cBhvr>
                                      <p:tavLst>
                                        <p:tav tm="0">
                                          <p:val>
                                            <p:fltVal val="90"/>
                                          </p:val>
                                        </p:tav>
                                        <p:tav tm="100000">
                                          <p:val>
                                            <p:fltVal val="0"/>
                                          </p:val>
                                        </p:tav>
                                      </p:tavLst>
                                    </p:anim>
                                    <p:animEffect transition="in" filter="fade">
                                      <p:cBhvr>
                                        <p:cTn id="15" dur="1000"/>
                                        <p:tgtEl>
                                          <p:spTgt spid="35"/>
                                        </p:tgtEl>
                                      </p:cBhvr>
                                    </p:animEffect>
                                  </p:childTnLst>
                                </p:cTn>
                              </p:par>
                            </p:childTnLst>
                          </p:cTn>
                        </p:par>
                        <p:par>
                          <p:cTn id="16" fill="hold">
                            <p:stCondLst>
                              <p:cond delay="1500"/>
                            </p:stCondLst>
                            <p:childTnLst>
                              <p:par>
                                <p:cTn id="17" presetID="31"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1000" fill="hold"/>
                                        <p:tgtEl>
                                          <p:spTgt spid="36"/>
                                        </p:tgtEl>
                                        <p:attrNameLst>
                                          <p:attrName>ppt_w</p:attrName>
                                        </p:attrNameLst>
                                      </p:cBhvr>
                                      <p:tavLst>
                                        <p:tav tm="0">
                                          <p:val>
                                            <p:fltVal val="0"/>
                                          </p:val>
                                        </p:tav>
                                        <p:tav tm="100000">
                                          <p:val>
                                            <p:strVal val="#ppt_w"/>
                                          </p:val>
                                        </p:tav>
                                      </p:tavLst>
                                    </p:anim>
                                    <p:anim calcmode="lin" valueType="num">
                                      <p:cBhvr>
                                        <p:cTn id="20" dur="1000" fill="hold"/>
                                        <p:tgtEl>
                                          <p:spTgt spid="36"/>
                                        </p:tgtEl>
                                        <p:attrNameLst>
                                          <p:attrName>ppt_h</p:attrName>
                                        </p:attrNameLst>
                                      </p:cBhvr>
                                      <p:tavLst>
                                        <p:tav tm="0">
                                          <p:val>
                                            <p:fltVal val="0"/>
                                          </p:val>
                                        </p:tav>
                                        <p:tav tm="100000">
                                          <p:val>
                                            <p:strVal val="#ppt_h"/>
                                          </p:val>
                                        </p:tav>
                                      </p:tavLst>
                                    </p:anim>
                                    <p:anim calcmode="lin" valueType="num">
                                      <p:cBhvr>
                                        <p:cTn id="21" dur="1000" fill="hold"/>
                                        <p:tgtEl>
                                          <p:spTgt spid="36"/>
                                        </p:tgtEl>
                                        <p:attrNameLst>
                                          <p:attrName>style.rotation</p:attrName>
                                        </p:attrNameLst>
                                      </p:cBhvr>
                                      <p:tavLst>
                                        <p:tav tm="0">
                                          <p:val>
                                            <p:fltVal val="90"/>
                                          </p:val>
                                        </p:tav>
                                        <p:tav tm="100000">
                                          <p:val>
                                            <p:fltVal val="0"/>
                                          </p:val>
                                        </p:tav>
                                      </p:tavLst>
                                    </p:anim>
                                    <p:animEffect transition="in" filter="fade">
                                      <p:cBhvr>
                                        <p:cTn id="22" dur="1000"/>
                                        <p:tgtEl>
                                          <p:spTgt spid="36"/>
                                        </p:tgtEl>
                                      </p:cBhvr>
                                    </p:animEffect>
                                  </p:childTnLst>
                                </p:cTn>
                              </p:par>
                            </p:childTnLst>
                          </p:cTn>
                        </p:par>
                        <p:par>
                          <p:cTn id="23" fill="hold">
                            <p:stCondLst>
                              <p:cond delay="2500"/>
                            </p:stCondLst>
                            <p:childTnLst>
                              <p:par>
                                <p:cTn id="24" presetID="31"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p:cTn id="26" dur="1000" fill="hold"/>
                                        <p:tgtEl>
                                          <p:spTgt spid="37"/>
                                        </p:tgtEl>
                                        <p:attrNameLst>
                                          <p:attrName>ppt_w</p:attrName>
                                        </p:attrNameLst>
                                      </p:cBhvr>
                                      <p:tavLst>
                                        <p:tav tm="0">
                                          <p:val>
                                            <p:fltVal val="0"/>
                                          </p:val>
                                        </p:tav>
                                        <p:tav tm="100000">
                                          <p:val>
                                            <p:strVal val="#ppt_w"/>
                                          </p:val>
                                        </p:tav>
                                      </p:tavLst>
                                    </p:anim>
                                    <p:anim calcmode="lin" valueType="num">
                                      <p:cBhvr>
                                        <p:cTn id="27" dur="1000" fill="hold"/>
                                        <p:tgtEl>
                                          <p:spTgt spid="37"/>
                                        </p:tgtEl>
                                        <p:attrNameLst>
                                          <p:attrName>ppt_h</p:attrName>
                                        </p:attrNameLst>
                                      </p:cBhvr>
                                      <p:tavLst>
                                        <p:tav tm="0">
                                          <p:val>
                                            <p:fltVal val="0"/>
                                          </p:val>
                                        </p:tav>
                                        <p:tav tm="100000">
                                          <p:val>
                                            <p:strVal val="#ppt_h"/>
                                          </p:val>
                                        </p:tav>
                                      </p:tavLst>
                                    </p:anim>
                                    <p:anim calcmode="lin" valueType="num">
                                      <p:cBhvr>
                                        <p:cTn id="28" dur="1000" fill="hold"/>
                                        <p:tgtEl>
                                          <p:spTgt spid="37"/>
                                        </p:tgtEl>
                                        <p:attrNameLst>
                                          <p:attrName>style.rotation</p:attrName>
                                        </p:attrNameLst>
                                      </p:cBhvr>
                                      <p:tavLst>
                                        <p:tav tm="0">
                                          <p:val>
                                            <p:fltVal val="90"/>
                                          </p:val>
                                        </p:tav>
                                        <p:tav tm="100000">
                                          <p:val>
                                            <p:fltVal val="0"/>
                                          </p:val>
                                        </p:tav>
                                      </p:tavLst>
                                    </p:anim>
                                    <p:animEffect transition="in" filter="fade">
                                      <p:cBhvr>
                                        <p:cTn id="29" dur="1000"/>
                                        <p:tgtEl>
                                          <p:spTgt spid="37"/>
                                        </p:tgtEl>
                                      </p:cBhvr>
                                    </p:animEffect>
                                  </p:childTnLst>
                                </p:cTn>
                              </p:par>
                            </p:childTnLst>
                          </p:cTn>
                        </p:par>
                        <p:par>
                          <p:cTn id="30" fill="hold">
                            <p:stCondLst>
                              <p:cond delay="3500"/>
                            </p:stCondLst>
                            <p:childTnLst>
                              <p:par>
                                <p:cTn id="31" presetID="31" presetClass="entr" presetSubtype="0" fill="hold"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1000" fill="hold"/>
                                        <p:tgtEl>
                                          <p:spTgt spid="38"/>
                                        </p:tgtEl>
                                        <p:attrNameLst>
                                          <p:attrName>ppt_w</p:attrName>
                                        </p:attrNameLst>
                                      </p:cBhvr>
                                      <p:tavLst>
                                        <p:tav tm="0">
                                          <p:val>
                                            <p:fltVal val="0"/>
                                          </p:val>
                                        </p:tav>
                                        <p:tav tm="100000">
                                          <p:val>
                                            <p:strVal val="#ppt_w"/>
                                          </p:val>
                                        </p:tav>
                                      </p:tavLst>
                                    </p:anim>
                                    <p:anim calcmode="lin" valueType="num">
                                      <p:cBhvr>
                                        <p:cTn id="34" dur="1000" fill="hold"/>
                                        <p:tgtEl>
                                          <p:spTgt spid="38"/>
                                        </p:tgtEl>
                                        <p:attrNameLst>
                                          <p:attrName>ppt_h</p:attrName>
                                        </p:attrNameLst>
                                      </p:cBhvr>
                                      <p:tavLst>
                                        <p:tav tm="0">
                                          <p:val>
                                            <p:fltVal val="0"/>
                                          </p:val>
                                        </p:tav>
                                        <p:tav tm="100000">
                                          <p:val>
                                            <p:strVal val="#ppt_h"/>
                                          </p:val>
                                        </p:tav>
                                      </p:tavLst>
                                    </p:anim>
                                    <p:anim calcmode="lin" valueType="num">
                                      <p:cBhvr>
                                        <p:cTn id="35" dur="1000" fill="hold"/>
                                        <p:tgtEl>
                                          <p:spTgt spid="38"/>
                                        </p:tgtEl>
                                        <p:attrNameLst>
                                          <p:attrName>style.rotation</p:attrName>
                                        </p:attrNameLst>
                                      </p:cBhvr>
                                      <p:tavLst>
                                        <p:tav tm="0">
                                          <p:val>
                                            <p:fltVal val="90"/>
                                          </p:val>
                                        </p:tav>
                                        <p:tav tm="100000">
                                          <p:val>
                                            <p:fltVal val="0"/>
                                          </p:val>
                                        </p:tav>
                                      </p:tavLst>
                                    </p:anim>
                                    <p:animEffect transition="in" filter="fade">
                                      <p:cBhvr>
                                        <p:cTn id="36" dur="1000"/>
                                        <p:tgtEl>
                                          <p:spTgt spid="38"/>
                                        </p:tgtEl>
                                      </p:cBhvr>
                                    </p:animEffect>
                                  </p:childTnLst>
                                </p:cTn>
                              </p:par>
                            </p:childTnLst>
                          </p:cTn>
                        </p:par>
                        <p:par>
                          <p:cTn id="37" fill="hold">
                            <p:stCondLst>
                              <p:cond delay="4500"/>
                            </p:stCondLst>
                            <p:childTnLst>
                              <p:par>
                                <p:cTn id="38" presetID="31" presetClass="entr" presetSubtype="0" fill="hold" nodeType="after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p:cTn id="40" dur="1000" fill="hold"/>
                                        <p:tgtEl>
                                          <p:spTgt spid="39"/>
                                        </p:tgtEl>
                                        <p:attrNameLst>
                                          <p:attrName>ppt_w</p:attrName>
                                        </p:attrNameLst>
                                      </p:cBhvr>
                                      <p:tavLst>
                                        <p:tav tm="0">
                                          <p:val>
                                            <p:fltVal val="0"/>
                                          </p:val>
                                        </p:tav>
                                        <p:tav tm="100000">
                                          <p:val>
                                            <p:strVal val="#ppt_w"/>
                                          </p:val>
                                        </p:tav>
                                      </p:tavLst>
                                    </p:anim>
                                    <p:anim calcmode="lin" valueType="num">
                                      <p:cBhvr>
                                        <p:cTn id="41" dur="1000" fill="hold"/>
                                        <p:tgtEl>
                                          <p:spTgt spid="39"/>
                                        </p:tgtEl>
                                        <p:attrNameLst>
                                          <p:attrName>ppt_h</p:attrName>
                                        </p:attrNameLst>
                                      </p:cBhvr>
                                      <p:tavLst>
                                        <p:tav tm="0">
                                          <p:val>
                                            <p:fltVal val="0"/>
                                          </p:val>
                                        </p:tav>
                                        <p:tav tm="100000">
                                          <p:val>
                                            <p:strVal val="#ppt_h"/>
                                          </p:val>
                                        </p:tav>
                                      </p:tavLst>
                                    </p:anim>
                                    <p:anim calcmode="lin" valueType="num">
                                      <p:cBhvr>
                                        <p:cTn id="42" dur="1000" fill="hold"/>
                                        <p:tgtEl>
                                          <p:spTgt spid="39"/>
                                        </p:tgtEl>
                                        <p:attrNameLst>
                                          <p:attrName>style.rotation</p:attrName>
                                        </p:attrNameLst>
                                      </p:cBhvr>
                                      <p:tavLst>
                                        <p:tav tm="0">
                                          <p:val>
                                            <p:fltVal val="90"/>
                                          </p:val>
                                        </p:tav>
                                        <p:tav tm="100000">
                                          <p:val>
                                            <p:fltVal val="0"/>
                                          </p:val>
                                        </p:tav>
                                      </p:tavLst>
                                    </p:anim>
                                    <p:animEffect transition="in" filter="fade">
                                      <p:cBhvr>
                                        <p:cTn id="43" dur="1000"/>
                                        <p:tgtEl>
                                          <p:spTgt spid="39"/>
                                        </p:tgtEl>
                                      </p:cBhvr>
                                    </p:animEffect>
                                  </p:childTnLst>
                                </p:cTn>
                              </p:par>
                            </p:childTnLst>
                          </p:cTn>
                        </p:par>
                        <p:par>
                          <p:cTn id="44" fill="hold">
                            <p:stCondLst>
                              <p:cond delay="5500"/>
                            </p:stCondLst>
                            <p:childTnLst>
                              <p:par>
                                <p:cTn id="45" presetID="31" presetClass="entr" presetSubtype="0"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p:cTn id="47" dur="1000" fill="hold"/>
                                        <p:tgtEl>
                                          <p:spTgt spid="40"/>
                                        </p:tgtEl>
                                        <p:attrNameLst>
                                          <p:attrName>ppt_w</p:attrName>
                                        </p:attrNameLst>
                                      </p:cBhvr>
                                      <p:tavLst>
                                        <p:tav tm="0">
                                          <p:val>
                                            <p:fltVal val="0"/>
                                          </p:val>
                                        </p:tav>
                                        <p:tav tm="100000">
                                          <p:val>
                                            <p:strVal val="#ppt_w"/>
                                          </p:val>
                                        </p:tav>
                                      </p:tavLst>
                                    </p:anim>
                                    <p:anim calcmode="lin" valueType="num">
                                      <p:cBhvr>
                                        <p:cTn id="48" dur="1000" fill="hold"/>
                                        <p:tgtEl>
                                          <p:spTgt spid="40"/>
                                        </p:tgtEl>
                                        <p:attrNameLst>
                                          <p:attrName>ppt_h</p:attrName>
                                        </p:attrNameLst>
                                      </p:cBhvr>
                                      <p:tavLst>
                                        <p:tav tm="0">
                                          <p:val>
                                            <p:fltVal val="0"/>
                                          </p:val>
                                        </p:tav>
                                        <p:tav tm="100000">
                                          <p:val>
                                            <p:strVal val="#ppt_h"/>
                                          </p:val>
                                        </p:tav>
                                      </p:tavLst>
                                    </p:anim>
                                    <p:anim calcmode="lin" valueType="num">
                                      <p:cBhvr>
                                        <p:cTn id="49" dur="1000" fill="hold"/>
                                        <p:tgtEl>
                                          <p:spTgt spid="40"/>
                                        </p:tgtEl>
                                        <p:attrNameLst>
                                          <p:attrName>style.rotation</p:attrName>
                                        </p:attrNameLst>
                                      </p:cBhvr>
                                      <p:tavLst>
                                        <p:tav tm="0">
                                          <p:val>
                                            <p:fltVal val="90"/>
                                          </p:val>
                                        </p:tav>
                                        <p:tav tm="100000">
                                          <p:val>
                                            <p:fltVal val="0"/>
                                          </p:val>
                                        </p:tav>
                                      </p:tavLst>
                                    </p:anim>
                                    <p:animEffect transition="in" filter="fade">
                                      <p:cBhvr>
                                        <p:cTn id="50" dur="1000"/>
                                        <p:tgtEl>
                                          <p:spTgt spid="40"/>
                                        </p:tgtEl>
                                      </p:cBhvr>
                                    </p:animEffect>
                                  </p:childTnLst>
                                </p:cTn>
                              </p:par>
                            </p:childTnLst>
                          </p:cTn>
                        </p:par>
                        <p:par>
                          <p:cTn id="51" fill="hold">
                            <p:stCondLst>
                              <p:cond delay="6500"/>
                            </p:stCondLst>
                            <p:childTnLst>
                              <p:par>
                                <p:cTn id="52" presetID="14" presetClass="entr" presetSubtype="10"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randombar(horizontal)">
                                      <p:cBhvr>
                                        <p:cTn id="54" dur="500"/>
                                        <p:tgtEl>
                                          <p:spTgt spid="8"/>
                                        </p:tgtEl>
                                      </p:cBhvr>
                                    </p:animEffect>
                                  </p:childTnLst>
                                </p:cTn>
                              </p:par>
                              <p:par>
                                <p:cTn id="55" presetID="14" presetClass="entr" presetSubtype="10"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randombar(horizontal)">
                                      <p:cBhvr>
                                        <p:cTn id="57" dur="500"/>
                                        <p:tgtEl>
                                          <p:spTgt spid="17"/>
                                        </p:tgtEl>
                                      </p:cBhvr>
                                    </p:animEffect>
                                  </p:childTnLst>
                                </p:cTn>
                              </p:par>
                              <p:par>
                                <p:cTn id="58" presetID="14" presetClass="entr" presetSubtype="10"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randombar(horizontal)">
                                      <p:cBhvr>
                                        <p:cTn id="60" dur="500"/>
                                        <p:tgtEl>
                                          <p:spTgt spid="23"/>
                                        </p:tgtEl>
                                      </p:cBhvr>
                                    </p:animEffect>
                                  </p:childTnLst>
                                </p:cTn>
                              </p:par>
                              <p:par>
                                <p:cTn id="61" presetID="14" presetClass="entr" presetSubtype="10" fill="hold"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randombar(horizontal)">
                                      <p:cBhvr>
                                        <p:cTn id="63" dur="500"/>
                                        <p:tgtEl>
                                          <p:spTgt spid="14"/>
                                        </p:tgtEl>
                                      </p:cBhvr>
                                    </p:animEffect>
                                  </p:childTnLst>
                                </p:cTn>
                              </p:par>
                              <p:par>
                                <p:cTn id="64" presetID="14" presetClass="entr" presetSubtype="10"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randombar(horizontal)">
                                      <p:cBhvr>
                                        <p:cTn id="66" dur="500"/>
                                        <p:tgtEl>
                                          <p:spTgt spid="20"/>
                                        </p:tgtEl>
                                      </p:cBhvr>
                                    </p:animEffect>
                                  </p:childTnLst>
                                </p:cTn>
                              </p:par>
                              <p:par>
                                <p:cTn id="67" presetID="14" presetClass="entr" presetSubtype="10" fill="hold"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randombar(horizontal)">
                                      <p:cBhvr>
                                        <p:cTn id="6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3911527" y="791028"/>
            <a:ext cx="4368946" cy="5275944"/>
          </a:xfrm>
          <a:prstGeom prst="rect">
            <a:avLst/>
          </a:prstGeom>
        </p:spPr>
      </p:pic>
      <p:pic>
        <p:nvPicPr>
          <p:cNvPr id="3" name="图片 2"/>
          <p:cNvPicPr>
            <a:picLocks noChangeAspect="1"/>
          </p:cNvPicPr>
          <p:nvPr/>
        </p:nvPicPr>
        <p:blipFill>
          <a:blip r:embed="rId4"/>
          <a:stretch>
            <a:fillRect/>
          </a:stretch>
        </p:blipFill>
        <p:spPr>
          <a:xfrm>
            <a:off x="2210084" y="1110637"/>
            <a:ext cx="788395" cy="1387673"/>
          </a:xfrm>
          <a:prstGeom prst="rect">
            <a:avLst/>
          </a:prstGeom>
        </p:spPr>
      </p:pic>
      <p:pic>
        <p:nvPicPr>
          <p:cNvPr id="4" name="图片 3"/>
          <p:cNvPicPr>
            <a:picLocks noChangeAspect="1"/>
          </p:cNvPicPr>
          <p:nvPr/>
        </p:nvPicPr>
        <p:blipFill>
          <a:blip r:embed="rId5"/>
          <a:stretch>
            <a:fillRect/>
          </a:stretch>
        </p:blipFill>
        <p:spPr>
          <a:xfrm rot="1136657">
            <a:off x="8869801" y="978888"/>
            <a:ext cx="990643" cy="1479717"/>
          </a:xfrm>
          <a:prstGeom prst="rect">
            <a:avLst/>
          </a:prstGeom>
        </p:spPr>
      </p:pic>
      <p:pic>
        <p:nvPicPr>
          <p:cNvPr id="5" name="图片 4"/>
          <p:cNvPicPr>
            <a:picLocks noChangeAspect="1"/>
          </p:cNvPicPr>
          <p:nvPr/>
        </p:nvPicPr>
        <p:blipFill>
          <a:blip r:embed="rId6"/>
          <a:stretch>
            <a:fillRect/>
          </a:stretch>
        </p:blipFill>
        <p:spPr>
          <a:xfrm>
            <a:off x="2194856" y="3562576"/>
            <a:ext cx="368119" cy="1257300"/>
          </a:xfrm>
          <a:prstGeom prst="rect">
            <a:avLst/>
          </a:prstGeom>
        </p:spPr>
      </p:pic>
      <p:pic>
        <p:nvPicPr>
          <p:cNvPr id="6" name="图片 5"/>
          <p:cNvPicPr>
            <a:picLocks noChangeAspect="1"/>
          </p:cNvPicPr>
          <p:nvPr/>
        </p:nvPicPr>
        <p:blipFill>
          <a:blip r:embed="rId7"/>
          <a:stretch>
            <a:fillRect/>
          </a:stretch>
        </p:blipFill>
        <p:spPr>
          <a:xfrm>
            <a:off x="8569347" y="4165600"/>
            <a:ext cx="1352512" cy="1465943"/>
          </a:xfrm>
          <a:prstGeom prst="rect">
            <a:avLst/>
          </a:prstGeom>
        </p:spPr>
      </p:pic>
      <p:sp>
        <p:nvSpPr>
          <p:cNvPr id="7" name="文本框 6"/>
          <p:cNvSpPr txBox="1"/>
          <p:nvPr/>
        </p:nvSpPr>
        <p:spPr>
          <a:xfrm>
            <a:off x="5080339" y="2828581"/>
            <a:ext cx="2031325" cy="646331"/>
          </a:xfrm>
          <a:prstGeom prst="rect">
            <a:avLst/>
          </a:prstGeom>
          <a:noFill/>
        </p:spPr>
        <p:txBody>
          <a:bodyPr wrap="none" rtlCol="0">
            <a:spAutoFit/>
            <a:scene3d>
              <a:camera prst="orthographicFront"/>
              <a:lightRig rig="threePt" dir="t"/>
            </a:scene3d>
            <a:sp3d contourW="12700"/>
          </a:bodyPr>
          <a:lstStyle/>
          <a:p>
            <a:pPr algn="ctr"/>
            <a:r>
              <a:rPr lang="zh-CN" altLang="en-US" sz="3600" dirty="0" smtClean="0">
                <a:latin typeface="迷你简准圆" panose="03000509000000000000" pitchFamily="65" charset="-122"/>
                <a:ea typeface="迷你简准圆" panose="03000509000000000000" pitchFamily="65" charset="-122"/>
              </a:rPr>
              <a:t>谢谢观看</a:t>
            </a:r>
            <a:endParaRPr lang="zh-CN" altLang="en-US" sz="3600" dirty="0">
              <a:latin typeface="迷你简准圆" panose="03000509000000000000" pitchFamily="65" charset="-122"/>
              <a:ea typeface="迷你简准圆" panose="03000509000000000000" pitchFamily="65" charset="-122"/>
            </a:endParaRPr>
          </a:p>
        </p:txBody>
      </p:sp>
      <p:sp>
        <p:nvSpPr>
          <p:cNvPr id="8" name="文本框 7"/>
          <p:cNvSpPr txBox="1"/>
          <p:nvPr/>
        </p:nvSpPr>
        <p:spPr>
          <a:xfrm>
            <a:off x="4837485" y="2253331"/>
            <a:ext cx="2517036" cy="646331"/>
          </a:xfrm>
          <a:prstGeom prst="rect">
            <a:avLst/>
          </a:prstGeom>
          <a:noFill/>
        </p:spPr>
        <p:txBody>
          <a:bodyPr wrap="none" rtlCol="0">
            <a:spAutoFit/>
            <a:scene3d>
              <a:camera prst="orthographicFront"/>
              <a:lightRig rig="threePt" dir="t"/>
            </a:scene3d>
            <a:sp3d contourW="12700"/>
          </a:bodyPr>
          <a:lstStyle/>
          <a:p>
            <a:pPr algn="ctr"/>
            <a:r>
              <a:rPr lang="en-US" altLang="zh-CN" sz="3600" dirty="0" smtClean="0">
                <a:latin typeface="迷你简准圆" panose="03000509000000000000" pitchFamily="65" charset="-122"/>
                <a:ea typeface="迷你简准圆" panose="03000509000000000000" pitchFamily="65" charset="-122"/>
              </a:rPr>
              <a:t>THANK YOU</a:t>
            </a:r>
            <a:endParaRPr lang="zh-CN" altLang="en-US" sz="3600" dirty="0">
              <a:latin typeface="迷你简准圆" panose="03000509000000000000" pitchFamily="65" charset="-122"/>
              <a:ea typeface="迷你简准圆" panose="03000509000000000000" pitchFamily="65" charset="-122"/>
            </a:endParaRPr>
          </a:p>
        </p:txBody>
      </p:sp>
    </p:spTree>
    <p:extLst>
      <p:ext uri="{BB962C8B-B14F-4D97-AF65-F5344CB8AC3E}">
        <p14:creationId xmlns:p14="http://schemas.microsoft.com/office/powerpoint/2010/main" val="94274017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041142" y="3573920"/>
            <a:ext cx="7301964" cy="1404480"/>
            <a:chOff x="3041142" y="3573920"/>
            <a:chExt cx="7301964" cy="1404480"/>
          </a:xfrm>
        </p:grpSpPr>
        <p:pic>
          <p:nvPicPr>
            <p:cNvPr id="3" name="图片 2"/>
            <p:cNvPicPr>
              <a:picLocks noChangeAspect="1"/>
            </p:cNvPicPr>
            <p:nvPr/>
          </p:nvPicPr>
          <p:blipFill>
            <a:blip r:embed="rId3"/>
            <a:stretch>
              <a:fillRect/>
            </a:stretch>
          </p:blipFill>
          <p:spPr>
            <a:xfrm>
              <a:off x="3041142" y="3573920"/>
              <a:ext cx="7301964" cy="1404480"/>
            </a:xfrm>
            <a:prstGeom prst="rect">
              <a:avLst/>
            </a:prstGeom>
          </p:spPr>
        </p:pic>
        <p:sp>
          <p:nvSpPr>
            <p:cNvPr id="4" name="文本框 3"/>
            <p:cNvSpPr txBox="1"/>
            <p:nvPr/>
          </p:nvSpPr>
          <p:spPr>
            <a:xfrm rot="177981">
              <a:off x="4611384" y="3884896"/>
              <a:ext cx="2741688" cy="552576"/>
            </a:xfrm>
            <a:prstGeom prst="rect">
              <a:avLst/>
            </a:prstGeom>
            <a:noFill/>
          </p:spPr>
          <p:txBody>
            <a:bodyPr wrap="none" rtlCol="0">
              <a:prstTxWarp prst="textCanDown">
                <a:avLst>
                  <a:gd name="adj" fmla="val 33333"/>
                </a:avLst>
              </a:prstTxWarp>
              <a:spAutoFit/>
              <a:scene3d>
                <a:camera prst="orthographicFront"/>
                <a:lightRig rig="threePt" dir="t"/>
              </a:scene3d>
              <a:sp3d contourW="12700"/>
            </a:bodyPr>
            <a:lstStyle/>
            <a:p>
              <a:pPr algn="ctr"/>
              <a:r>
                <a:rPr lang="zh-CN" altLang="en-US" sz="4000" dirty="0" smtClean="0">
                  <a:solidFill>
                    <a:schemeClr val="tx1">
                      <a:lumMod val="75000"/>
                      <a:lumOff val="25000"/>
                    </a:schemeClr>
                  </a:solidFill>
                  <a:latin typeface="迷你简准圆" panose="03000509000000000000" pitchFamily="65" charset="-122"/>
                  <a:ea typeface="迷你简准圆" panose="03000509000000000000" pitchFamily="65" charset="-122"/>
                </a:rPr>
                <a:t>标题文字添加</a:t>
              </a:r>
              <a:endParaRPr lang="zh-CN" altLang="en-US" sz="4000" dirty="0">
                <a:solidFill>
                  <a:schemeClr val="tx1">
                    <a:lumMod val="75000"/>
                    <a:lumOff val="25000"/>
                  </a:schemeClr>
                </a:solidFill>
                <a:latin typeface="迷你简准圆" panose="03000509000000000000" pitchFamily="65" charset="-122"/>
                <a:ea typeface="迷你简准圆" panose="03000509000000000000" pitchFamily="65" charset="-122"/>
              </a:endParaRPr>
            </a:p>
          </p:txBody>
        </p:sp>
      </p:grpSp>
      <p:grpSp>
        <p:nvGrpSpPr>
          <p:cNvPr id="7" name="组合 6"/>
          <p:cNvGrpSpPr/>
          <p:nvPr/>
        </p:nvGrpSpPr>
        <p:grpSpPr>
          <a:xfrm>
            <a:off x="2139443" y="1489845"/>
            <a:ext cx="1803400" cy="2131819"/>
            <a:chOff x="2139443" y="1489845"/>
            <a:chExt cx="1803400" cy="2131819"/>
          </a:xfrm>
        </p:grpSpPr>
        <p:pic>
          <p:nvPicPr>
            <p:cNvPr id="2" name="图片 1"/>
            <p:cNvPicPr>
              <a:picLocks noChangeAspect="1"/>
            </p:cNvPicPr>
            <p:nvPr/>
          </p:nvPicPr>
          <p:blipFill>
            <a:blip r:embed="rId4"/>
            <a:stretch>
              <a:fillRect/>
            </a:stretch>
          </p:blipFill>
          <p:spPr>
            <a:xfrm rot="15152423">
              <a:off x="1975233" y="1654055"/>
              <a:ext cx="2131819" cy="1803400"/>
            </a:xfrm>
            <a:prstGeom prst="rect">
              <a:avLst/>
            </a:prstGeom>
          </p:spPr>
        </p:pic>
        <p:sp>
          <p:nvSpPr>
            <p:cNvPr id="5" name="文本框 4"/>
            <p:cNvSpPr txBox="1"/>
            <p:nvPr/>
          </p:nvSpPr>
          <p:spPr>
            <a:xfrm>
              <a:off x="2624229" y="2098001"/>
              <a:ext cx="813043" cy="769441"/>
            </a:xfrm>
            <a:prstGeom prst="rect">
              <a:avLst/>
            </a:prstGeom>
            <a:noFill/>
          </p:spPr>
          <p:txBody>
            <a:bodyPr wrap="none" rtlCol="0">
              <a:spAutoFit/>
              <a:scene3d>
                <a:camera prst="orthographicFront"/>
                <a:lightRig rig="threePt" dir="t"/>
              </a:scene3d>
              <a:sp3d contourW="12700"/>
            </a:bodyPr>
            <a:lstStyle/>
            <a:p>
              <a:pPr algn="ctr"/>
              <a:r>
                <a:rPr lang="en-US" altLang="zh-CN" sz="4400" dirty="0" smtClean="0">
                  <a:ea typeface="迷你简准圆" panose="03000509000000000000" pitchFamily="65" charset="-122"/>
                </a:rPr>
                <a:t>01</a:t>
              </a:r>
              <a:endParaRPr lang="zh-CN" altLang="en-US" sz="4400" dirty="0">
                <a:ea typeface="迷你简准圆" panose="03000509000000000000" pitchFamily="65" charset="-122"/>
              </a:endParaRPr>
            </a:p>
          </p:txBody>
        </p:sp>
      </p:grpSp>
      <p:sp>
        <p:nvSpPr>
          <p:cNvPr id="6" name="文本框 5"/>
          <p:cNvSpPr txBox="1"/>
          <p:nvPr/>
        </p:nvSpPr>
        <p:spPr>
          <a:xfrm>
            <a:off x="4321960" y="2607261"/>
            <a:ext cx="5123376" cy="513346"/>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white">
                    <a:lumMod val="50000"/>
                  </a:prstClr>
                </a:solidFill>
                <a:effectLst/>
                <a:uLnTx/>
                <a:uFillTx/>
                <a:latin typeface="微软雅黑"/>
                <a:ea typeface="微软雅黑"/>
                <a:cs typeface="+mn-cs"/>
              </a:rPr>
              <a:t>The user can demonstrate on a projector or </a:t>
            </a:r>
            <a:r>
              <a:rPr kumimoji="0" lang="en-US" altLang="zh-CN" sz="1200" b="0" i="0" u="none" strike="noStrike" kern="1200" cap="none" spc="0" normalizeH="0" baseline="0" noProof="0" dirty="0" smtClean="0">
                <a:ln>
                  <a:noFill/>
                </a:ln>
                <a:solidFill>
                  <a:prstClr val="white">
                    <a:lumMod val="50000"/>
                  </a:prstClr>
                </a:solidFill>
                <a:effectLst/>
                <a:uLnTx/>
                <a:uFillTx/>
                <a:latin typeface="微软雅黑"/>
                <a:ea typeface="微软雅黑"/>
                <a:cs typeface="+mn-cs"/>
              </a:rPr>
              <a:t>computer</a:t>
            </a:r>
          </a:p>
          <a:p>
            <a:pPr marL="0" marR="0" lvl="0" indent="0" defTabSz="914400" rtl="0" eaLnBrk="1" fontAlgn="auto" latinLnBrk="0" hangingPunct="1">
              <a:lnSpc>
                <a:spcPct val="114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white">
                    <a:lumMod val="50000"/>
                  </a:prstClr>
                </a:solidFill>
                <a:effectLst/>
                <a:uLnTx/>
                <a:uFillTx/>
                <a:latin typeface="微软雅黑"/>
                <a:ea typeface="微软雅黑"/>
                <a:cs typeface="+mn-cs"/>
              </a:rPr>
              <a:t> </a:t>
            </a:r>
            <a:r>
              <a:rPr kumimoji="0" lang="en-US" altLang="zh-CN" sz="1200" b="0" i="0" u="none" strike="noStrike" kern="1200" cap="none" spc="0" normalizeH="0" baseline="0" noProof="0" dirty="0">
                <a:ln>
                  <a:noFill/>
                </a:ln>
                <a:solidFill>
                  <a:prstClr val="white">
                    <a:lumMod val="50000"/>
                  </a:prstClr>
                </a:solidFill>
                <a:effectLst/>
                <a:uLnTx/>
                <a:uFillTx/>
                <a:latin typeface="微软雅黑"/>
                <a:ea typeface="微软雅黑"/>
                <a:cs typeface="+mn-cs"/>
              </a:rPr>
              <a:t>print the presentation and make it into </a:t>
            </a:r>
            <a:r>
              <a:rPr kumimoji="0" lang="en-US" altLang="zh-CN" sz="1200" b="0" i="0" u="none" strike="noStrike" kern="1200" cap="none" spc="0" normalizeH="0" baseline="0" noProof="0" dirty="0" smtClean="0">
                <a:ln>
                  <a:noFill/>
                </a:ln>
                <a:solidFill>
                  <a:prstClr val="white">
                    <a:lumMod val="50000"/>
                  </a:prstClr>
                </a:solidFill>
                <a:effectLst/>
                <a:uLnTx/>
                <a:uFillTx/>
                <a:latin typeface="微软雅黑"/>
                <a:ea typeface="微软雅黑"/>
                <a:cs typeface="+mn-cs"/>
              </a:rPr>
              <a:t>e </a:t>
            </a:r>
            <a:r>
              <a:rPr kumimoji="0" lang="en-US" altLang="zh-CN" sz="1200" b="0" i="0" u="none" strike="noStrike" kern="1200" cap="none" spc="0" normalizeH="0" baseline="0" noProof="0" dirty="0">
                <a:ln>
                  <a:noFill/>
                </a:ln>
                <a:solidFill>
                  <a:prstClr val="white">
                    <a:lumMod val="50000"/>
                  </a:prstClr>
                </a:solidFill>
                <a:effectLst/>
                <a:uLnTx/>
                <a:uFillTx/>
                <a:latin typeface="微软雅黑"/>
                <a:ea typeface="微软雅黑"/>
                <a:cs typeface="+mn-cs"/>
              </a:rPr>
              <a:t>used in a wider field</a:t>
            </a:r>
          </a:p>
        </p:txBody>
      </p:sp>
    </p:spTree>
    <p:extLst>
      <p:ext uri="{BB962C8B-B14F-4D97-AF65-F5344CB8AC3E}">
        <p14:creationId xmlns:p14="http://schemas.microsoft.com/office/powerpoint/2010/main" val="402464073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4" presetClass="entr" presetSubtype="1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111250" y="2355849"/>
            <a:ext cx="3136900" cy="3170967"/>
            <a:chOff x="1111250" y="2355849"/>
            <a:chExt cx="3136900" cy="3170967"/>
          </a:xfrm>
        </p:grpSpPr>
        <p:pic>
          <p:nvPicPr>
            <p:cNvPr id="3" name="图片 2"/>
            <p:cNvPicPr>
              <a:picLocks noChangeAspect="1"/>
            </p:cNvPicPr>
            <p:nvPr/>
          </p:nvPicPr>
          <p:blipFill>
            <a:blip r:embed="rId3"/>
            <a:stretch>
              <a:fillRect/>
            </a:stretch>
          </p:blipFill>
          <p:spPr>
            <a:xfrm>
              <a:off x="1111250" y="2355849"/>
              <a:ext cx="3136900" cy="3170967"/>
            </a:xfrm>
            <a:prstGeom prst="rect">
              <a:avLst/>
            </a:prstGeom>
          </p:spPr>
        </p:pic>
        <p:grpSp>
          <p:nvGrpSpPr>
            <p:cNvPr id="6" name="组合 5"/>
            <p:cNvGrpSpPr/>
            <p:nvPr/>
          </p:nvGrpSpPr>
          <p:grpSpPr>
            <a:xfrm>
              <a:off x="1347932" y="2516854"/>
              <a:ext cx="2663536" cy="1220554"/>
              <a:chOff x="7325360" y="2384859"/>
              <a:chExt cx="2663536" cy="1220554"/>
            </a:xfrm>
          </p:grpSpPr>
          <p:sp>
            <p:nvSpPr>
              <p:cNvPr id="7" name="矩形 6"/>
              <p:cNvSpPr/>
              <p:nvPr/>
            </p:nvSpPr>
            <p:spPr>
              <a:xfrm>
                <a:off x="7325360" y="2737483"/>
                <a:ext cx="2663536"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8" name="矩形 7"/>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grpSp>
      <p:grpSp>
        <p:nvGrpSpPr>
          <p:cNvPr id="10" name="组合 9"/>
          <p:cNvGrpSpPr/>
          <p:nvPr/>
        </p:nvGrpSpPr>
        <p:grpSpPr>
          <a:xfrm>
            <a:off x="414765" y="310020"/>
            <a:ext cx="4982735" cy="958393"/>
            <a:chOff x="414765" y="310020"/>
            <a:chExt cx="4982735" cy="958393"/>
          </a:xfrm>
        </p:grpSpPr>
        <p:pic>
          <p:nvPicPr>
            <p:cNvPr id="2" name="图片 1"/>
            <p:cNvPicPr>
              <a:picLocks noChangeAspect="1"/>
            </p:cNvPicPr>
            <p:nvPr/>
          </p:nvPicPr>
          <p:blipFill>
            <a:blip r:embed="rId4"/>
            <a:stretch>
              <a:fillRect/>
            </a:stretch>
          </p:blipFill>
          <p:spPr>
            <a:xfrm>
              <a:off x="414765" y="310020"/>
              <a:ext cx="4982735" cy="958393"/>
            </a:xfrm>
            <a:prstGeom prst="rect">
              <a:avLst/>
            </a:prstGeom>
          </p:spPr>
        </p:pic>
        <p:sp>
          <p:nvSpPr>
            <p:cNvPr id="9" name="文本框 8"/>
            <p:cNvSpPr txBox="1"/>
            <p:nvPr/>
          </p:nvSpPr>
          <p:spPr>
            <a:xfrm rot="177981">
              <a:off x="1456791" y="468894"/>
              <a:ext cx="2031325" cy="461665"/>
            </a:xfrm>
            <a:prstGeom prst="rect">
              <a:avLst/>
            </a:prstGeom>
            <a:noFill/>
          </p:spPr>
          <p:txBody>
            <a:bodyPr wrap="none" rtlCol="0">
              <a:prstTxWarp prst="textCanDown">
                <a:avLst>
                  <a:gd name="adj" fmla="val 33333"/>
                </a:avLst>
              </a:prstTxWarp>
              <a:spAutoFit/>
              <a:scene3d>
                <a:camera prst="orthographicFront"/>
                <a:lightRig rig="threePt" dir="t"/>
              </a:scene3d>
              <a:sp3d contourW="12700"/>
            </a:bodyPr>
            <a:lstStyle/>
            <a:p>
              <a:pPr algn="ctr"/>
              <a:r>
                <a:rPr lang="zh-CN" altLang="en-US" sz="2400" dirty="0" smtClean="0">
                  <a:solidFill>
                    <a:schemeClr val="tx1">
                      <a:lumMod val="75000"/>
                      <a:lumOff val="25000"/>
                    </a:schemeClr>
                  </a:solidFill>
                  <a:latin typeface="迷你简准圆" panose="03000509000000000000" pitchFamily="65" charset="-122"/>
                  <a:ea typeface="迷你简准圆" panose="03000509000000000000" pitchFamily="65" charset="-122"/>
                </a:rPr>
                <a:t>标题文字添加</a:t>
              </a:r>
              <a:endParaRPr lang="zh-CN" altLang="en-US" sz="2400" dirty="0">
                <a:solidFill>
                  <a:schemeClr val="tx1">
                    <a:lumMod val="75000"/>
                    <a:lumOff val="25000"/>
                  </a:schemeClr>
                </a:solidFill>
                <a:latin typeface="迷你简准圆" panose="03000509000000000000" pitchFamily="65" charset="-122"/>
                <a:ea typeface="迷你简准圆" panose="03000509000000000000" pitchFamily="65" charset="-122"/>
              </a:endParaRPr>
            </a:p>
          </p:txBody>
        </p:sp>
      </p:grpSp>
      <p:grpSp>
        <p:nvGrpSpPr>
          <p:cNvPr id="18" name="组合 17"/>
          <p:cNvGrpSpPr/>
          <p:nvPr/>
        </p:nvGrpSpPr>
        <p:grpSpPr>
          <a:xfrm>
            <a:off x="4527550" y="2355849"/>
            <a:ext cx="3136900" cy="3170967"/>
            <a:chOff x="4527550" y="2355849"/>
            <a:chExt cx="3136900" cy="3170967"/>
          </a:xfrm>
        </p:grpSpPr>
        <p:pic>
          <p:nvPicPr>
            <p:cNvPr id="4" name="图片 3"/>
            <p:cNvPicPr>
              <a:picLocks noChangeAspect="1"/>
            </p:cNvPicPr>
            <p:nvPr/>
          </p:nvPicPr>
          <p:blipFill>
            <a:blip r:embed="rId3"/>
            <a:stretch>
              <a:fillRect/>
            </a:stretch>
          </p:blipFill>
          <p:spPr>
            <a:xfrm>
              <a:off x="4527550" y="2355849"/>
              <a:ext cx="3136900" cy="3170967"/>
            </a:xfrm>
            <a:prstGeom prst="rect">
              <a:avLst/>
            </a:prstGeom>
          </p:spPr>
        </p:pic>
        <p:grpSp>
          <p:nvGrpSpPr>
            <p:cNvPr id="11" name="组合 10"/>
            <p:cNvGrpSpPr/>
            <p:nvPr/>
          </p:nvGrpSpPr>
          <p:grpSpPr>
            <a:xfrm>
              <a:off x="4764232" y="2516854"/>
              <a:ext cx="2663536" cy="1220554"/>
              <a:chOff x="7325360" y="2384859"/>
              <a:chExt cx="2663536" cy="1220554"/>
            </a:xfrm>
          </p:grpSpPr>
          <p:sp>
            <p:nvSpPr>
              <p:cNvPr id="12" name="矩形 11"/>
              <p:cNvSpPr/>
              <p:nvPr/>
            </p:nvSpPr>
            <p:spPr>
              <a:xfrm>
                <a:off x="7325360" y="2737483"/>
                <a:ext cx="2663536"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3" name="矩形 12"/>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grpSp>
      <p:grpSp>
        <p:nvGrpSpPr>
          <p:cNvPr id="17" name="组合 16"/>
          <p:cNvGrpSpPr/>
          <p:nvPr/>
        </p:nvGrpSpPr>
        <p:grpSpPr>
          <a:xfrm>
            <a:off x="7943850" y="2355849"/>
            <a:ext cx="3136900" cy="3170967"/>
            <a:chOff x="7943850" y="2355849"/>
            <a:chExt cx="3136900" cy="3170967"/>
          </a:xfrm>
        </p:grpSpPr>
        <p:pic>
          <p:nvPicPr>
            <p:cNvPr id="5" name="图片 4"/>
            <p:cNvPicPr>
              <a:picLocks noChangeAspect="1"/>
            </p:cNvPicPr>
            <p:nvPr/>
          </p:nvPicPr>
          <p:blipFill>
            <a:blip r:embed="rId3"/>
            <a:stretch>
              <a:fillRect/>
            </a:stretch>
          </p:blipFill>
          <p:spPr>
            <a:xfrm>
              <a:off x="7943850" y="2355849"/>
              <a:ext cx="3136900" cy="3170967"/>
            </a:xfrm>
            <a:prstGeom prst="rect">
              <a:avLst/>
            </a:prstGeom>
          </p:spPr>
        </p:pic>
        <p:grpSp>
          <p:nvGrpSpPr>
            <p:cNvPr id="14" name="组合 13"/>
            <p:cNvGrpSpPr/>
            <p:nvPr/>
          </p:nvGrpSpPr>
          <p:grpSpPr>
            <a:xfrm>
              <a:off x="8162060" y="2516854"/>
              <a:ext cx="2663536" cy="1220554"/>
              <a:chOff x="7325360" y="2384859"/>
              <a:chExt cx="2663536" cy="1220554"/>
            </a:xfrm>
          </p:grpSpPr>
          <p:sp>
            <p:nvSpPr>
              <p:cNvPr id="15" name="矩形 14"/>
              <p:cNvSpPr/>
              <p:nvPr/>
            </p:nvSpPr>
            <p:spPr>
              <a:xfrm>
                <a:off x="7325360" y="2737483"/>
                <a:ext cx="2663536"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6" name="矩形 15"/>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grpSp>
    </p:spTree>
    <p:extLst>
      <p:ext uri="{BB962C8B-B14F-4D97-AF65-F5344CB8AC3E}">
        <p14:creationId xmlns:p14="http://schemas.microsoft.com/office/powerpoint/2010/main" val="429485532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fltVal val="0"/>
                                          </p:val>
                                        </p:tav>
                                        <p:tav tm="100000">
                                          <p:val>
                                            <p:strVal val="#ppt_w"/>
                                          </p:val>
                                        </p:tav>
                                      </p:tavLst>
                                    </p:anim>
                                    <p:anim calcmode="lin" valueType="num">
                                      <p:cBhvr>
                                        <p:cTn id="13" dur="1000" fill="hold"/>
                                        <p:tgtEl>
                                          <p:spTgt spid="19"/>
                                        </p:tgtEl>
                                        <p:attrNameLst>
                                          <p:attrName>ppt_h</p:attrName>
                                        </p:attrNameLst>
                                      </p:cBhvr>
                                      <p:tavLst>
                                        <p:tav tm="0">
                                          <p:val>
                                            <p:fltVal val="0"/>
                                          </p:val>
                                        </p:tav>
                                        <p:tav tm="100000">
                                          <p:val>
                                            <p:strVal val="#ppt_h"/>
                                          </p:val>
                                        </p:tav>
                                      </p:tavLst>
                                    </p:anim>
                                    <p:anim calcmode="lin" valueType="num">
                                      <p:cBhvr>
                                        <p:cTn id="14" dur="1000" fill="hold"/>
                                        <p:tgtEl>
                                          <p:spTgt spid="19"/>
                                        </p:tgtEl>
                                        <p:attrNameLst>
                                          <p:attrName>style.rotation</p:attrName>
                                        </p:attrNameLst>
                                      </p:cBhvr>
                                      <p:tavLst>
                                        <p:tav tm="0">
                                          <p:val>
                                            <p:fltVal val="90"/>
                                          </p:val>
                                        </p:tav>
                                        <p:tav tm="100000">
                                          <p:val>
                                            <p:fltVal val="0"/>
                                          </p:val>
                                        </p:tav>
                                      </p:tavLst>
                                    </p:anim>
                                    <p:animEffect transition="in" filter="fade">
                                      <p:cBhvr>
                                        <p:cTn id="15" dur="1000"/>
                                        <p:tgtEl>
                                          <p:spTgt spid="19"/>
                                        </p:tgtEl>
                                      </p:cBhvr>
                                    </p:animEffect>
                                  </p:childTnLst>
                                </p:cTn>
                              </p:par>
                            </p:childTnLst>
                          </p:cTn>
                        </p:par>
                        <p:par>
                          <p:cTn id="16" fill="hold">
                            <p:stCondLst>
                              <p:cond delay="1500"/>
                            </p:stCondLst>
                            <p:childTnLst>
                              <p:par>
                                <p:cTn id="17" presetID="31"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fltVal val="0"/>
                                          </p:val>
                                        </p:tav>
                                        <p:tav tm="100000">
                                          <p:val>
                                            <p:strVal val="#ppt_w"/>
                                          </p:val>
                                        </p:tav>
                                      </p:tavLst>
                                    </p:anim>
                                    <p:anim calcmode="lin" valueType="num">
                                      <p:cBhvr>
                                        <p:cTn id="20" dur="1000" fill="hold"/>
                                        <p:tgtEl>
                                          <p:spTgt spid="18"/>
                                        </p:tgtEl>
                                        <p:attrNameLst>
                                          <p:attrName>ppt_h</p:attrName>
                                        </p:attrNameLst>
                                      </p:cBhvr>
                                      <p:tavLst>
                                        <p:tav tm="0">
                                          <p:val>
                                            <p:fltVal val="0"/>
                                          </p:val>
                                        </p:tav>
                                        <p:tav tm="100000">
                                          <p:val>
                                            <p:strVal val="#ppt_h"/>
                                          </p:val>
                                        </p:tav>
                                      </p:tavLst>
                                    </p:anim>
                                    <p:anim calcmode="lin" valueType="num">
                                      <p:cBhvr>
                                        <p:cTn id="21" dur="1000" fill="hold"/>
                                        <p:tgtEl>
                                          <p:spTgt spid="18"/>
                                        </p:tgtEl>
                                        <p:attrNameLst>
                                          <p:attrName>style.rotation</p:attrName>
                                        </p:attrNameLst>
                                      </p:cBhvr>
                                      <p:tavLst>
                                        <p:tav tm="0">
                                          <p:val>
                                            <p:fltVal val="90"/>
                                          </p:val>
                                        </p:tav>
                                        <p:tav tm="100000">
                                          <p:val>
                                            <p:fltVal val="0"/>
                                          </p:val>
                                        </p:tav>
                                      </p:tavLst>
                                    </p:anim>
                                    <p:animEffect transition="in" filter="fade">
                                      <p:cBhvr>
                                        <p:cTn id="22" dur="1000"/>
                                        <p:tgtEl>
                                          <p:spTgt spid="18"/>
                                        </p:tgtEl>
                                      </p:cBhvr>
                                    </p:animEffect>
                                  </p:childTnLst>
                                </p:cTn>
                              </p:par>
                            </p:childTnLst>
                          </p:cTn>
                        </p:par>
                        <p:par>
                          <p:cTn id="23" fill="hold">
                            <p:stCondLst>
                              <p:cond delay="2500"/>
                            </p:stCondLst>
                            <p:childTnLst>
                              <p:par>
                                <p:cTn id="24" presetID="31" presetClass="entr" presetSubtype="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1000" fill="hold"/>
                                        <p:tgtEl>
                                          <p:spTgt spid="17"/>
                                        </p:tgtEl>
                                        <p:attrNameLst>
                                          <p:attrName>ppt_w</p:attrName>
                                        </p:attrNameLst>
                                      </p:cBhvr>
                                      <p:tavLst>
                                        <p:tav tm="0">
                                          <p:val>
                                            <p:fltVal val="0"/>
                                          </p:val>
                                        </p:tav>
                                        <p:tav tm="100000">
                                          <p:val>
                                            <p:strVal val="#ppt_w"/>
                                          </p:val>
                                        </p:tav>
                                      </p:tavLst>
                                    </p:anim>
                                    <p:anim calcmode="lin" valueType="num">
                                      <p:cBhvr>
                                        <p:cTn id="27" dur="1000" fill="hold"/>
                                        <p:tgtEl>
                                          <p:spTgt spid="17"/>
                                        </p:tgtEl>
                                        <p:attrNameLst>
                                          <p:attrName>ppt_h</p:attrName>
                                        </p:attrNameLst>
                                      </p:cBhvr>
                                      <p:tavLst>
                                        <p:tav tm="0">
                                          <p:val>
                                            <p:fltVal val="0"/>
                                          </p:val>
                                        </p:tav>
                                        <p:tav tm="100000">
                                          <p:val>
                                            <p:strVal val="#ppt_h"/>
                                          </p:val>
                                        </p:tav>
                                      </p:tavLst>
                                    </p:anim>
                                    <p:anim calcmode="lin" valueType="num">
                                      <p:cBhvr>
                                        <p:cTn id="28" dur="1000" fill="hold"/>
                                        <p:tgtEl>
                                          <p:spTgt spid="17"/>
                                        </p:tgtEl>
                                        <p:attrNameLst>
                                          <p:attrName>style.rotation</p:attrName>
                                        </p:attrNameLst>
                                      </p:cBhvr>
                                      <p:tavLst>
                                        <p:tav tm="0">
                                          <p:val>
                                            <p:fltVal val="90"/>
                                          </p:val>
                                        </p:tav>
                                        <p:tav tm="100000">
                                          <p:val>
                                            <p:fltVal val="0"/>
                                          </p:val>
                                        </p:tav>
                                      </p:tavLst>
                                    </p:anim>
                                    <p:animEffect transition="in" filter="fade">
                                      <p:cBhvr>
                                        <p:cTn id="2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429665" y="2252928"/>
            <a:ext cx="1212510" cy="1391178"/>
          </a:xfrm>
          <a:prstGeom prst="rect">
            <a:avLst/>
          </a:prstGeom>
        </p:spPr>
      </p:pic>
      <p:pic>
        <p:nvPicPr>
          <p:cNvPr id="3" name="图片 2"/>
          <p:cNvPicPr>
            <a:picLocks noChangeAspect="1"/>
          </p:cNvPicPr>
          <p:nvPr/>
        </p:nvPicPr>
        <p:blipFill>
          <a:blip r:embed="rId4"/>
          <a:stretch>
            <a:fillRect/>
          </a:stretch>
        </p:blipFill>
        <p:spPr>
          <a:xfrm>
            <a:off x="5353633" y="2152386"/>
            <a:ext cx="1484734" cy="1592263"/>
          </a:xfrm>
          <a:prstGeom prst="rect">
            <a:avLst/>
          </a:prstGeom>
        </p:spPr>
      </p:pic>
      <p:pic>
        <p:nvPicPr>
          <p:cNvPr id="4" name="图片 3"/>
          <p:cNvPicPr>
            <a:picLocks noChangeAspect="1"/>
          </p:cNvPicPr>
          <p:nvPr/>
        </p:nvPicPr>
        <p:blipFill>
          <a:blip r:embed="rId5"/>
          <a:stretch>
            <a:fillRect/>
          </a:stretch>
        </p:blipFill>
        <p:spPr>
          <a:xfrm>
            <a:off x="8549825" y="2230967"/>
            <a:ext cx="1421700" cy="1435100"/>
          </a:xfrm>
          <a:prstGeom prst="rect">
            <a:avLst/>
          </a:prstGeom>
        </p:spPr>
      </p:pic>
      <p:pic>
        <p:nvPicPr>
          <p:cNvPr id="5" name="图片 4"/>
          <p:cNvPicPr>
            <a:picLocks noChangeAspect="1"/>
          </p:cNvPicPr>
          <p:nvPr/>
        </p:nvPicPr>
        <p:blipFill>
          <a:blip r:embed="rId6"/>
          <a:stretch>
            <a:fillRect/>
          </a:stretch>
        </p:blipFill>
        <p:spPr>
          <a:xfrm>
            <a:off x="4053575" y="2698212"/>
            <a:ext cx="888657" cy="590035"/>
          </a:xfrm>
          <a:prstGeom prst="rect">
            <a:avLst/>
          </a:prstGeom>
        </p:spPr>
      </p:pic>
      <p:pic>
        <p:nvPicPr>
          <p:cNvPr id="6" name="图片 5"/>
          <p:cNvPicPr>
            <a:picLocks noChangeAspect="1"/>
          </p:cNvPicPr>
          <p:nvPr/>
        </p:nvPicPr>
        <p:blipFill>
          <a:blip r:embed="rId6"/>
          <a:stretch>
            <a:fillRect/>
          </a:stretch>
        </p:blipFill>
        <p:spPr>
          <a:xfrm>
            <a:off x="7249767" y="2698212"/>
            <a:ext cx="888657" cy="590035"/>
          </a:xfrm>
          <a:prstGeom prst="rect">
            <a:avLst/>
          </a:prstGeom>
        </p:spPr>
      </p:pic>
      <p:grpSp>
        <p:nvGrpSpPr>
          <p:cNvPr id="7" name="组合 6"/>
          <p:cNvGrpSpPr/>
          <p:nvPr/>
        </p:nvGrpSpPr>
        <p:grpSpPr>
          <a:xfrm>
            <a:off x="1785145" y="4107769"/>
            <a:ext cx="2241974" cy="1220554"/>
            <a:chOff x="7850878" y="2384859"/>
            <a:chExt cx="2241974" cy="1220554"/>
          </a:xfrm>
        </p:grpSpPr>
        <p:sp>
          <p:nvSpPr>
            <p:cNvPr id="8" name="矩形 7"/>
            <p:cNvSpPr/>
            <p:nvPr/>
          </p:nvSpPr>
          <p:spPr>
            <a:xfrm>
              <a:off x="7850878" y="2737483"/>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a:t>
              </a:r>
              <a:r>
                <a:rPr lang="zh-CN" altLang="en-US" sz="1400" dirty="0" smtClean="0">
                  <a:solidFill>
                    <a:srgbClr val="3C3C3B"/>
                  </a:solidFill>
                  <a:latin typeface="迷你简准圆" panose="03000509000000000000" pitchFamily="65" charset="-122"/>
                  <a:ea typeface="迷你简准圆" panose="03000509000000000000" pitchFamily="65" charset="-122"/>
                </a:rPr>
                <a:t>演示文也</a:t>
              </a:r>
              <a:r>
                <a:rPr lang="zh-CN" altLang="en-US" sz="1400" dirty="0">
                  <a:solidFill>
                    <a:srgbClr val="3C3C3B"/>
                  </a:solidFill>
                  <a:latin typeface="迷你简准圆" panose="03000509000000000000" pitchFamily="65" charset="-122"/>
                  <a:ea typeface="迷你简准圆" panose="03000509000000000000" pitchFamily="65" charset="-122"/>
                </a:rPr>
                <a:t>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9" name="矩形 8"/>
            <p:cNvSpPr/>
            <p:nvPr/>
          </p:nvSpPr>
          <p:spPr>
            <a:xfrm>
              <a:off x="7850878"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10" name="组合 9"/>
          <p:cNvGrpSpPr/>
          <p:nvPr/>
        </p:nvGrpSpPr>
        <p:grpSpPr>
          <a:xfrm>
            <a:off x="414765" y="310020"/>
            <a:ext cx="4982735" cy="958393"/>
            <a:chOff x="414765" y="310020"/>
            <a:chExt cx="4982735" cy="958393"/>
          </a:xfrm>
        </p:grpSpPr>
        <p:pic>
          <p:nvPicPr>
            <p:cNvPr id="11" name="图片 10"/>
            <p:cNvPicPr>
              <a:picLocks noChangeAspect="1"/>
            </p:cNvPicPr>
            <p:nvPr/>
          </p:nvPicPr>
          <p:blipFill>
            <a:blip r:embed="rId7"/>
            <a:stretch>
              <a:fillRect/>
            </a:stretch>
          </p:blipFill>
          <p:spPr>
            <a:xfrm>
              <a:off x="414765" y="310020"/>
              <a:ext cx="4982735" cy="958393"/>
            </a:xfrm>
            <a:prstGeom prst="rect">
              <a:avLst/>
            </a:prstGeom>
          </p:spPr>
        </p:pic>
        <p:sp>
          <p:nvSpPr>
            <p:cNvPr id="12" name="文本框 11"/>
            <p:cNvSpPr txBox="1"/>
            <p:nvPr/>
          </p:nvSpPr>
          <p:spPr>
            <a:xfrm rot="177981">
              <a:off x="1456791" y="468894"/>
              <a:ext cx="2031325" cy="461665"/>
            </a:xfrm>
            <a:prstGeom prst="rect">
              <a:avLst/>
            </a:prstGeom>
            <a:noFill/>
          </p:spPr>
          <p:txBody>
            <a:bodyPr wrap="none" rtlCol="0">
              <a:prstTxWarp prst="textCanDown">
                <a:avLst>
                  <a:gd name="adj" fmla="val 33333"/>
                </a:avLst>
              </a:prstTxWarp>
              <a:spAutoFit/>
              <a:scene3d>
                <a:camera prst="orthographicFront"/>
                <a:lightRig rig="threePt" dir="t"/>
              </a:scene3d>
              <a:sp3d contourW="12700"/>
            </a:bodyPr>
            <a:lstStyle/>
            <a:p>
              <a:pPr algn="ctr"/>
              <a:r>
                <a:rPr lang="zh-CN" altLang="en-US" sz="2400" dirty="0" smtClean="0">
                  <a:solidFill>
                    <a:schemeClr val="tx1">
                      <a:lumMod val="75000"/>
                      <a:lumOff val="25000"/>
                    </a:schemeClr>
                  </a:solidFill>
                  <a:latin typeface="迷你简准圆" panose="03000509000000000000" pitchFamily="65" charset="-122"/>
                  <a:ea typeface="迷你简准圆" panose="03000509000000000000" pitchFamily="65" charset="-122"/>
                </a:rPr>
                <a:t>标题文字添加</a:t>
              </a:r>
              <a:endParaRPr lang="zh-CN" altLang="en-US" sz="2400" dirty="0">
                <a:solidFill>
                  <a:schemeClr val="tx1">
                    <a:lumMod val="75000"/>
                    <a:lumOff val="25000"/>
                  </a:schemeClr>
                </a:solidFill>
                <a:latin typeface="迷你简准圆" panose="03000509000000000000" pitchFamily="65" charset="-122"/>
                <a:ea typeface="迷你简准圆" panose="03000509000000000000" pitchFamily="65" charset="-122"/>
              </a:endParaRPr>
            </a:p>
          </p:txBody>
        </p:sp>
      </p:grpSp>
      <p:grpSp>
        <p:nvGrpSpPr>
          <p:cNvPr id="13" name="组合 12"/>
          <p:cNvGrpSpPr/>
          <p:nvPr/>
        </p:nvGrpSpPr>
        <p:grpSpPr>
          <a:xfrm>
            <a:off x="4975013" y="4107769"/>
            <a:ext cx="2241974" cy="1220554"/>
            <a:chOff x="7850878" y="2384859"/>
            <a:chExt cx="2241974" cy="1220554"/>
          </a:xfrm>
        </p:grpSpPr>
        <p:sp>
          <p:nvSpPr>
            <p:cNvPr id="14" name="矩形 13"/>
            <p:cNvSpPr/>
            <p:nvPr/>
          </p:nvSpPr>
          <p:spPr>
            <a:xfrm>
              <a:off x="7850878" y="2737483"/>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a:t>
              </a:r>
              <a:r>
                <a:rPr lang="zh-CN" altLang="en-US" sz="1400" dirty="0" smtClean="0">
                  <a:solidFill>
                    <a:srgbClr val="3C3C3B"/>
                  </a:solidFill>
                  <a:latin typeface="迷你简准圆" panose="03000509000000000000" pitchFamily="65" charset="-122"/>
                  <a:ea typeface="迷你简准圆" panose="03000509000000000000" pitchFamily="65" charset="-122"/>
                </a:rPr>
                <a:t>演示文也</a:t>
              </a:r>
              <a:r>
                <a:rPr lang="zh-CN" altLang="en-US" sz="1400" dirty="0">
                  <a:solidFill>
                    <a:srgbClr val="3C3C3B"/>
                  </a:solidFill>
                  <a:latin typeface="迷你简准圆" panose="03000509000000000000" pitchFamily="65" charset="-122"/>
                  <a:ea typeface="迷你简准圆" panose="03000509000000000000" pitchFamily="65" charset="-122"/>
                </a:rPr>
                <a:t>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5" name="矩形 14"/>
            <p:cNvSpPr/>
            <p:nvPr/>
          </p:nvSpPr>
          <p:spPr>
            <a:xfrm>
              <a:off x="7850878"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16" name="组合 15"/>
          <p:cNvGrpSpPr/>
          <p:nvPr/>
        </p:nvGrpSpPr>
        <p:grpSpPr>
          <a:xfrm>
            <a:off x="8139688" y="4107769"/>
            <a:ext cx="2241974" cy="1220554"/>
            <a:chOff x="7850878" y="2384859"/>
            <a:chExt cx="2241974" cy="1220554"/>
          </a:xfrm>
        </p:grpSpPr>
        <p:sp>
          <p:nvSpPr>
            <p:cNvPr id="17" name="矩形 16"/>
            <p:cNvSpPr/>
            <p:nvPr/>
          </p:nvSpPr>
          <p:spPr>
            <a:xfrm>
              <a:off x="7850878" y="2737483"/>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a:t>
              </a:r>
              <a:r>
                <a:rPr lang="zh-CN" altLang="en-US" sz="1400" dirty="0" smtClean="0">
                  <a:solidFill>
                    <a:srgbClr val="3C3C3B"/>
                  </a:solidFill>
                  <a:latin typeface="迷你简准圆" panose="03000509000000000000" pitchFamily="65" charset="-122"/>
                  <a:ea typeface="迷你简准圆" panose="03000509000000000000" pitchFamily="65" charset="-122"/>
                </a:rPr>
                <a:t>演示文也</a:t>
              </a:r>
              <a:r>
                <a:rPr lang="zh-CN" altLang="en-US" sz="1400" dirty="0">
                  <a:solidFill>
                    <a:srgbClr val="3C3C3B"/>
                  </a:solidFill>
                  <a:latin typeface="迷你简准圆" panose="03000509000000000000" pitchFamily="65" charset="-122"/>
                  <a:ea typeface="迷你简准圆" panose="03000509000000000000" pitchFamily="65" charset="-122"/>
                </a:rPr>
                <a:t>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8" name="矩形 17"/>
            <p:cNvSpPr/>
            <p:nvPr/>
          </p:nvSpPr>
          <p:spPr>
            <a:xfrm>
              <a:off x="7850878"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spTree>
    <p:extLst>
      <p:ext uri="{BB962C8B-B14F-4D97-AF65-F5344CB8AC3E}">
        <p14:creationId xmlns:p14="http://schemas.microsoft.com/office/powerpoint/2010/main" val="28803884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par>
                          <p:cTn id="35" fill="hold">
                            <p:stCondLst>
                              <p:cond delay="3000"/>
                            </p:stCondLst>
                            <p:childTnLst>
                              <p:par>
                                <p:cTn id="36" presetID="14" presetClass="entr" presetSubtype="1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randombar(horizontal)">
                                      <p:cBhvr>
                                        <p:cTn id="38" dur="500"/>
                                        <p:tgtEl>
                                          <p:spTgt spid="7"/>
                                        </p:tgtEl>
                                      </p:cBhvr>
                                    </p:animEffect>
                                  </p:childTnLst>
                                </p:cTn>
                              </p:par>
                              <p:par>
                                <p:cTn id="39" presetID="14" presetClass="entr" presetSubtype="1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randombar(horizontal)">
                                      <p:cBhvr>
                                        <p:cTn id="41" dur="500"/>
                                        <p:tgtEl>
                                          <p:spTgt spid="13"/>
                                        </p:tgtEl>
                                      </p:cBhvr>
                                    </p:animEffect>
                                  </p:childTnLst>
                                </p:cTn>
                              </p:par>
                              <p:par>
                                <p:cTn id="42" presetID="14" presetClass="entr" presetSubtype="1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randombar(horizontal)">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60406" y="2753655"/>
            <a:ext cx="2224094"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grpSp>
        <p:nvGrpSpPr>
          <p:cNvPr id="15" name="组合 14"/>
          <p:cNvGrpSpPr/>
          <p:nvPr/>
        </p:nvGrpSpPr>
        <p:grpSpPr>
          <a:xfrm>
            <a:off x="1422958" y="3789363"/>
            <a:ext cx="2914092" cy="2084845"/>
            <a:chOff x="1422958" y="3789363"/>
            <a:chExt cx="2914092" cy="2084845"/>
          </a:xfrm>
        </p:grpSpPr>
        <p:pic>
          <p:nvPicPr>
            <p:cNvPr id="2" name="图片 1"/>
            <p:cNvPicPr>
              <a:picLocks noChangeAspect="1"/>
            </p:cNvPicPr>
            <p:nvPr/>
          </p:nvPicPr>
          <p:blipFill>
            <a:blip r:embed="rId3"/>
            <a:stretch>
              <a:fillRect/>
            </a:stretch>
          </p:blipFill>
          <p:spPr>
            <a:xfrm>
              <a:off x="1422958" y="3789363"/>
              <a:ext cx="2914092" cy="2084845"/>
            </a:xfrm>
            <a:prstGeom prst="rect">
              <a:avLst/>
            </a:prstGeom>
          </p:spPr>
        </p:pic>
        <p:sp>
          <p:nvSpPr>
            <p:cNvPr id="7" name="矩形 6"/>
            <p:cNvSpPr/>
            <p:nvPr/>
          </p:nvSpPr>
          <p:spPr>
            <a:xfrm>
              <a:off x="1990072" y="4452321"/>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8" name="组合 7"/>
          <p:cNvGrpSpPr/>
          <p:nvPr/>
        </p:nvGrpSpPr>
        <p:grpSpPr>
          <a:xfrm>
            <a:off x="414765" y="310020"/>
            <a:ext cx="4982735" cy="958393"/>
            <a:chOff x="414765" y="310020"/>
            <a:chExt cx="4982735" cy="958393"/>
          </a:xfrm>
        </p:grpSpPr>
        <p:pic>
          <p:nvPicPr>
            <p:cNvPr id="9" name="图片 8"/>
            <p:cNvPicPr>
              <a:picLocks noChangeAspect="1"/>
            </p:cNvPicPr>
            <p:nvPr/>
          </p:nvPicPr>
          <p:blipFill>
            <a:blip r:embed="rId4"/>
            <a:stretch>
              <a:fillRect/>
            </a:stretch>
          </p:blipFill>
          <p:spPr>
            <a:xfrm>
              <a:off x="414765" y="310020"/>
              <a:ext cx="4982735" cy="958393"/>
            </a:xfrm>
            <a:prstGeom prst="rect">
              <a:avLst/>
            </a:prstGeom>
          </p:spPr>
        </p:pic>
        <p:sp>
          <p:nvSpPr>
            <p:cNvPr id="10" name="文本框 9"/>
            <p:cNvSpPr txBox="1"/>
            <p:nvPr/>
          </p:nvSpPr>
          <p:spPr>
            <a:xfrm rot="177981">
              <a:off x="1456791" y="468894"/>
              <a:ext cx="2031325" cy="461665"/>
            </a:xfrm>
            <a:prstGeom prst="rect">
              <a:avLst/>
            </a:prstGeom>
            <a:noFill/>
          </p:spPr>
          <p:txBody>
            <a:bodyPr wrap="none" rtlCol="0">
              <a:prstTxWarp prst="textCanDown">
                <a:avLst>
                  <a:gd name="adj" fmla="val 33333"/>
                </a:avLst>
              </a:prstTxWarp>
              <a:spAutoFit/>
              <a:scene3d>
                <a:camera prst="orthographicFront"/>
                <a:lightRig rig="threePt" dir="t"/>
              </a:scene3d>
              <a:sp3d contourW="12700"/>
            </a:bodyPr>
            <a:lstStyle/>
            <a:p>
              <a:pPr algn="ctr"/>
              <a:r>
                <a:rPr lang="zh-CN" altLang="en-US" sz="2400" dirty="0" smtClean="0">
                  <a:solidFill>
                    <a:schemeClr val="tx1">
                      <a:lumMod val="75000"/>
                      <a:lumOff val="25000"/>
                    </a:schemeClr>
                  </a:solidFill>
                  <a:latin typeface="迷你简准圆" panose="03000509000000000000" pitchFamily="65" charset="-122"/>
                  <a:ea typeface="迷你简准圆" panose="03000509000000000000" pitchFamily="65" charset="-122"/>
                </a:rPr>
                <a:t>标题文字添加</a:t>
              </a:r>
              <a:endParaRPr lang="zh-CN" altLang="en-US" sz="2400" dirty="0">
                <a:solidFill>
                  <a:schemeClr val="tx1">
                    <a:lumMod val="75000"/>
                    <a:lumOff val="25000"/>
                  </a:schemeClr>
                </a:solidFill>
                <a:latin typeface="迷你简准圆" panose="03000509000000000000" pitchFamily="65" charset="-122"/>
                <a:ea typeface="迷你简准圆" panose="03000509000000000000" pitchFamily="65" charset="-122"/>
              </a:endParaRPr>
            </a:p>
          </p:txBody>
        </p:sp>
      </p:grpSp>
      <p:grpSp>
        <p:nvGrpSpPr>
          <p:cNvPr id="16" name="组合 15"/>
          <p:cNvGrpSpPr/>
          <p:nvPr/>
        </p:nvGrpSpPr>
        <p:grpSpPr>
          <a:xfrm>
            <a:off x="4638954" y="2746940"/>
            <a:ext cx="2914092" cy="2084845"/>
            <a:chOff x="4638954" y="2746940"/>
            <a:chExt cx="2914092" cy="2084845"/>
          </a:xfrm>
        </p:grpSpPr>
        <p:pic>
          <p:nvPicPr>
            <p:cNvPr id="3" name="图片 2"/>
            <p:cNvPicPr>
              <a:picLocks noChangeAspect="1"/>
            </p:cNvPicPr>
            <p:nvPr/>
          </p:nvPicPr>
          <p:blipFill>
            <a:blip r:embed="rId3"/>
            <a:stretch>
              <a:fillRect/>
            </a:stretch>
          </p:blipFill>
          <p:spPr>
            <a:xfrm>
              <a:off x="4638954" y="2746940"/>
              <a:ext cx="2914092" cy="2084845"/>
            </a:xfrm>
            <a:prstGeom prst="rect">
              <a:avLst/>
            </a:prstGeom>
          </p:spPr>
        </p:pic>
        <p:sp>
          <p:nvSpPr>
            <p:cNvPr id="11" name="矩形 10"/>
            <p:cNvSpPr/>
            <p:nvPr/>
          </p:nvSpPr>
          <p:spPr>
            <a:xfrm>
              <a:off x="4975013" y="3439182"/>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17" name="组合 16"/>
          <p:cNvGrpSpPr/>
          <p:nvPr/>
        </p:nvGrpSpPr>
        <p:grpSpPr>
          <a:xfrm>
            <a:off x="7854950" y="1704517"/>
            <a:ext cx="2914092" cy="2084845"/>
            <a:chOff x="7854950" y="1704517"/>
            <a:chExt cx="2914092" cy="2084845"/>
          </a:xfrm>
        </p:grpSpPr>
        <p:pic>
          <p:nvPicPr>
            <p:cNvPr id="4" name="图片 3"/>
            <p:cNvPicPr>
              <a:picLocks noChangeAspect="1"/>
            </p:cNvPicPr>
            <p:nvPr/>
          </p:nvPicPr>
          <p:blipFill>
            <a:blip r:embed="rId3"/>
            <a:stretch>
              <a:fillRect/>
            </a:stretch>
          </p:blipFill>
          <p:spPr>
            <a:xfrm>
              <a:off x="7854950" y="1704517"/>
              <a:ext cx="2914092" cy="2084845"/>
            </a:xfrm>
            <a:prstGeom prst="rect">
              <a:avLst/>
            </a:prstGeom>
          </p:spPr>
        </p:pic>
        <p:sp>
          <p:nvSpPr>
            <p:cNvPr id="12" name="矩形 11"/>
            <p:cNvSpPr/>
            <p:nvPr/>
          </p:nvSpPr>
          <p:spPr>
            <a:xfrm>
              <a:off x="8273626" y="2360307"/>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sp>
        <p:nvSpPr>
          <p:cNvPr id="13" name="矩形 12"/>
          <p:cNvSpPr/>
          <p:nvPr/>
        </p:nvSpPr>
        <p:spPr>
          <a:xfrm>
            <a:off x="4638954" y="4831785"/>
            <a:ext cx="2224094"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4" name="矩形 13"/>
          <p:cNvSpPr/>
          <p:nvPr/>
        </p:nvSpPr>
        <p:spPr>
          <a:xfrm>
            <a:off x="7927205" y="3863914"/>
            <a:ext cx="2224094"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Tree>
    <p:extLst>
      <p:ext uri="{BB962C8B-B14F-4D97-AF65-F5344CB8AC3E}">
        <p14:creationId xmlns:p14="http://schemas.microsoft.com/office/powerpoint/2010/main" val="316112213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0-#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0-#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14" presetClass="entr" presetSubtype="1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par>
                          <p:cTn id="26" fill="hold">
                            <p:stCondLst>
                              <p:cond delay="1500"/>
                            </p:stCondLst>
                            <p:childTnLst>
                              <p:par>
                                <p:cTn id="27" presetID="14" presetClass="entr" presetSubtype="1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childTnLst>
                          </p:cTn>
                        </p:par>
                        <p:par>
                          <p:cTn id="30" fill="hold">
                            <p:stCondLst>
                              <p:cond delay="2000"/>
                            </p:stCondLst>
                            <p:childTnLst>
                              <p:par>
                                <p:cTn id="31" presetID="14" presetClass="entr" presetSubtype="1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3674006" y="3919610"/>
            <a:ext cx="1785257" cy="1802084"/>
          </a:xfrm>
          <a:prstGeom prst="rect">
            <a:avLst/>
          </a:prstGeom>
        </p:spPr>
      </p:pic>
      <p:pic>
        <p:nvPicPr>
          <p:cNvPr id="3" name="图片 2"/>
          <p:cNvPicPr>
            <a:picLocks noChangeAspect="1"/>
          </p:cNvPicPr>
          <p:nvPr/>
        </p:nvPicPr>
        <p:blipFill>
          <a:blip r:embed="rId3"/>
          <a:stretch>
            <a:fillRect/>
          </a:stretch>
        </p:blipFill>
        <p:spPr>
          <a:xfrm>
            <a:off x="4748063" y="1865981"/>
            <a:ext cx="2540000" cy="2563941"/>
          </a:xfrm>
          <a:prstGeom prst="rect">
            <a:avLst/>
          </a:prstGeom>
        </p:spPr>
      </p:pic>
      <p:pic>
        <p:nvPicPr>
          <p:cNvPr id="4" name="图片 3"/>
          <p:cNvPicPr>
            <a:picLocks noChangeAspect="1"/>
          </p:cNvPicPr>
          <p:nvPr/>
        </p:nvPicPr>
        <p:blipFill>
          <a:blip r:embed="rId3"/>
          <a:stretch>
            <a:fillRect/>
          </a:stretch>
        </p:blipFill>
        <p:spPr>
          <a:xfrm>
            <a:off x="7171948" y="3489039"/>
            <a:ext cx="1346045" cy="1358732"/>
          </a:xfrm>
          <a:prstGeom prst="rect">
            <a:avLst/>
          </a:prstGeom>
        </p:spPr>
      </p:pic>
      <p:grpSp>
        <p:nvGrpSpPr>
          <p:cNvPr id="6" name="组合 5"/>
          <p:cNvGrpSpPr/>
          <p:nvPr/>
        </p:nvGrpSpPr>
        <p:grpSpPr>
          <a:xfrm>
            <a:off x="7721600" y="1984015"/>
            <a:ext cx="3293010" cy="962022"/>
            <a:chOff x="7325360" y="2384859"/>
            <a:chExt cx="3293010" cy="962022"/>
          </a:xfrm>
        </p:grpSpPr>
        <p:sp>
          <p:nvSpPr>
            <p:cNvPr id="7" name="矩形 6"/>
            <p:cNvSpPr/>
            <p:nvPr/>
          </p:nvSpPr>
          <p:spPr>
            <a:xfrm>
              <a:off x="7325360" y="2737483"/>
              <a:ext cx="3293010"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8" name="矩形 7"/>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9" name="组合 8"/>
          <p:cNvGrpSpPr/>
          <p:nvPr/>
        </p:nvGrpSpPr>
        <p:grpSpPr>
          <a:xfrm>
            <a:off x="414765" y="310020"/>
            <a:ext cx="4982735" cy="958393"/>
            <a:chOff x="414765" y="310020"/>
            <a:chExt cx="4982735" cy="958393"/>
          </a:xfrm>
        </p:grpSpPr>
        <p:pic>
          <p:nvPicPr>
            <p:cNvPr id="10" name="图片 9"/>
            <p:cNvPicPr>
              <a:picLocks noChangeAspect="1"/>
            </p:cNvPicPr>
            <p:nvPr/>
          </p:nvPicPr>
          <p:blipFill>
            <a:blip r:embed="rId4"/>
            <a:stretch>
              <a:fillRect/>
            </a:stretch>
          </p:blipFill>
          <p:spPr>
            <a:xfrm>
              <a:off x="414765" y="310020"/>
              <a:ext cx="4982735" cy="958393"/>
            </a:xfrm>
            <a:prstGeom prst="rect">
              <a:avLst/>
            </a:prstGeom>
          </p:spPr>
        </p:pic>
        <p:sp>
          <p:nvSpPr>
            <p:cNvPr id="11" name="文本框 10"/>
            <p:cNvSpPr txBox="1"/>
            <p:nvPr/>
          </p:nvSpPr>
          <p:spPr>
            <a:xfrm rot="177981">
              <a:off x="1456791" y="468894"/>
              <a:ext cx="2031325" cy="461665"/>
            </a:xfrm>
            <a:prstGeom prst="rect">
              <a:avLst/>
            </a:prstGeom>
            <a:noFill/>
          </p:spPr>
          <p:txBody>
            <a:bodyPr wrap="none" rtlCol="0">
              <a:prstTxWarp prst="textCanDown">
                <a:avLst>
                  <a:gd name="adj" fmla="val 33333"/>
                </a:avLst>
              </a:prstTxWarp>
              <a:spAutoFit/>
              <a:scene3d>
                <a:camera prst="orthographicFront"/>
                <a:lightRig rig="threePt" dir="t"/>
              </a:scene3d>
              <a:sp3d contourW="12700"/>
            </a:bodyPr>
            <a:lstStyle/>
            <a:p>
              <a:pPr algn="ctr"/>
              <a:r>
                <a:rPr lang="zh-CN" altLang="en-US" sz="2400" dirty="0" smtClean="0">
                  <a:solidFill>
                    <a:schemeClr val="tx1">
                      <a:lumMod val="75000"/>
                      <a:lumOff val="25000"/>
                    </a:schemeClr>
                  </a:solidFill>
                  <a:latin typeface="迷你简准圆" panose="03000509000000000000" pitchFamily="65" charset="-122"/>
                  <a:ea typeface="迷你简准圆" panose="03000509000000000000" pitchFamily="65" charset="-122"/>
                </a:rPr>
                <a:t>标题文字添加</a:t>
              </a:r>
              <a:endParaRPr lang="zh-CN" altLang="en-US" sz="2400" dirty="0">
                <a:solidFill>
                  <a:schemeClr val="tx1">
                    <a:lumMod val="75000"/>
                    <a:lumOff val="25000"/>
                  </a:schemeClr>
                </a:solidFill>
                <a:latin typeface="迷你简准圆" panose="03000509000000000000" pitchFamily="65" charset="-122"/>
                <a:ea typeface="迷你简准圆" panose="03000509000000000000" pitchFamily="65" charset="-122"/>
              </a:endParaRPr>
            </a:p>
          </p:txBody>
        </p:sp>
      </p:grpSp>
      <p:grpSp>
        <p:nvGrpSpPr>
          <p:cNvPr id="12" name="组合 11"/>
          <p:cNvGrpSpPr/>
          <p:nvPr/>
        </p:nvGrpSpPr>
        <p:grpSpPr>
          <a:xfrm>
            <a:off x="6018063" y="5029203"/>
            <a:ext cx="3695700" cy="962022"/>
            <a:chOff x="7325360" y="2384859"/>
            <a:chExt cx="3695700" cy="962022"/>
          </a:xfrm>
        </p:grpSpPr>
        <p:sp>
          <p:nvSpPr>
            <p:cNvPr id="13" name="矩形 12"/>
            <p:cNvSpPr/>
            <p:nvPr/>
          </p:nvSpPr>
          <p:spPr>
            <a:xfrm>
              <a:off x="7325360" y="2737483"/>
              <a:ext cx="3695700"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4" name="矩形 13"/>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15" name="组合 14"/>
          <p:cNvGrpSpPr/>
          <p:nvPr/>
        </p:nvGrpSpPr>
        <p:grpSpPr>
          <a:xfrm>
            <a:off x="1446206" y="2336639"/>
            <a:ext cx="2528894" cy="1202857"/>
            <a:chOff x="7325360" y="2384859"/>
            <a:chExt cx="2528894" cy="1202857"/>
          </a:xfrm>
        </p:grpSpPr>
        <p:sp>
          <p:nvSpPr>
            <p:cNvPr id="16" name="矩形 15"/>
            <p:cNvSpPr/>
            <p:nvPr/>
          </p:nvSpPr>
          <p:spPr>
            <a:xfrm>
              <a:off x="7325360" y="2737483"/>
              <a:ext cx="2528894" cy="85023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制作用户可以</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7" name="矩形 16"/>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spTree>
    <p:extLst>
      <p:ext uri="{BB962C8B-B14F-4D97-AF65-F5344CB8AC3E}">
        <p14:creationId xmlns:p14="http://schemas.microsoft.com/office/powerpoint/2010/main" val="92423812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par>
                                <p:cTn id="16" presetID="31"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par>
                                <p:cTn id="22" presetID="31"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style.rotation</p:attrName>
                                        </p:attrNameLst>
                                      </p:cBhvr>
                                      <p:tavLst>
                                        <p:tav tm="0">
                                          <p:val>
                                            <p:fltVal val="90"/>
                                          </p:val>
                                        </p:tav>
                                        <p:tav tm="100000">
                                          <p:val>
                                            <p:fltVal val="0"/>
                                          </p:val>
                                        </p:tav>
                                      </p:tavLst>
                                    </p:anim>
                                    <p:animEffect transition="in" filter="fade">
                                      <p:cBhvr>
                                        <p:cTn id="27" dur="1000"/>
                                        <p:tgtEl>
                                          <p:spTgt spid="4"/>
                                        </p:tgtEl>
                                      </p:cBhvr>
                                    </p:animEffect>
                                  </p:childTnLst>
                                </p:cTn>
                              </p:par>
                            </p:childTnLst>
                          </p:cTn>
                        </p:par>
                        <p:par>
                          <p:cTn id="28" fill="hold">
                            <p:stCondLst>
                              <p:cond delay="1500"/>
                            </p:stCondLst>
                            <p:childTnLst>
                              <p:par>
                                <p:cTn id="29" presetID="2" presetClass="entr" presetSubtype="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 presetClass="entr" presetSubtype="2"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1+#ppt_w/2"/>
                                          </p:val>
                                        </p:tav>
                                        <p:tav tm="100000">
                                          <p:val>
                                            <p:strVal val="#ppt_x"/>
                                          </p:val>
                                        </p:tav>
                                      </p:tavLst>
                                    </p:anim>
                                    <p:anim calcmode="lin" valueType="num">
                                      <p:cBhvr additive="base">
                                        <p:cTn id="37" dur="500" fill="hold"/>
                                        <p:tgtEl>
                                          <p:spTgt spid="12"/>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1"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243214" y="1750785"/>
            <a:ext cx="3705572" cy="3389086"/>
          </a:xfrm>
          <a:prstGeom prst="rect">
            <a:avLst/>
          </a:prstGeom>
        </p:spPr>
      </p:pic>
      <p:grpSp>
        <p:nvGrpSpPr>
          <p:cNvPr id="3" name="组合 2"/>
          <p:cNvGrpSpPr/>
          <p:nvPr/>
        </p:nvGrpSpPr>
        <p:grpSpPr>
          <a:xfrm>
            <a:off x="7658100" y="2786517"/>
            <a:ext cx="3293010" cy="962022"/>
            <a:chOff x="7325360" y="2384859"/>
            <a:chExt cx="3293010" cy="962022"/>
          </a:xfrm>
        </p:grpSpPr>
        <p:sp>
          <p:nvSpPr>
            <p:cNvPr id="4" name="矩形 3"/>
            <p:cNvSpPr/>
            <p:nvPr/>
          </p:nvSpPr>
          <p:spPr>
            <a:xfrm>
              <a:off x="7325360" y="2737483"/>
              <a:ext cx="3293010"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5" name="矩形 4"/>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6" name="组合 5"/>
          <p:cNvGrpSpPr/>
          <p:nvPr/>
        </p:nvGrpSpPr>
        <p:grpSpPr>
          <a:xfrm>
            <a:off x="414765" y="310020"/>
            <a:ext cx="4982735" cy="958393"/>
            <a:chOff x="414765" y="310020"/>
            <a:chExt cx="4982735" cy="958393"/>
          </a:xfrm>
        </p:grpSpPr>
        <p:pic>
          <p:nvPicPr>
            <p:cNvPr id="7" name="图片 6"/>
            <p:cNvPicPr>
              <a:picLocks noChangeAspect="1"/>
            </p:cNvPicPr>
            <p:nvPr/>
          </p:nvPicPr>
          <p:blipFill>
            <a:blip r:embed="rId4"/>
            <a:stretch>
              <a:fillRect/>
            </a:stretch>
          </p:blipFill>
          <p:spPr>
            <a:xfrm>
              <a:off x="414765" y="310020"/>
              <a:ext cx="4982735" cy="958393"/>
            </a:xfrm>
            <a:prstGeom prst="rect">
              <a:avLst/>
            </a:prstGeom>
          </p:spPr>
        </p:pic>
        <p:sp>
          <p:nvSpPr>
            <p:cNvPr id="8" name="文本框 7"/>
            <p:cNvSpPr txBox="1"/>
            <p:nvPr/>
          </p:nvSpPr>
          <p:spPr>
            <a:xfrm rot="177981">
              <a:off x="1456791" y="468894"/>
              <a:ext cx="2031325" cy="461665"/>
            </a:xfrm>
            <a:prstGeom prst="rect">
              <a:avLst/>
            </a:prstGeom>
            <a:noFill/>
          </p:spPr>
          <p:txBody>
            <a:bodyPr wrap="none" rtlCol="0">
              <a:prstTxWarp prst="textCanDown">
                <a:avLst>
                  <a:gd name="adj" fmla="val 33333"/>
                </a:avLst>
              </a:prstTxWarp>
              <a:spAutoFit/>
              <a:scene3d>
                <a:camera prst="orthographicFront"/>
                <a:lightRig rig="threePt" dir="t"/>
              </a:scene3d>
              <a:sp3d contourW="12700"/>
            </a:bodyPr>
            <a:lstStyle/>
            <a:p>
              <a:pPr algn="ctr"/>
              <a:r>
                <a:rPr lang="zh-CN" altLang="en-US" sz="2400" dirty="0" smtClean="0">
                  <a:solidFill>
                    <a:schemeClr val="tx1">
                      <a:lumMod val="75000"/>
                      <a:lumOff val="25000"/>
                    </a:schemeClr>
                  </a:solidFill>
                  <a:latin typeface="迷你简准圆" panose="03000509000000000000" pitchFamily="65" charset="-122"/>
                  <a:ea typeface="迷你简准圆" panose="03000509000000000000" pitchFamily="65" charset="-122"/>
                </a:rPr>
                <a:t>标题文字添加</a:t>
              </a:r>
              <a:endParaRPr lang="zh-CN" altLang="en-US" sz="2400" dirty="0">
                <a:solidFill>
                  <a:schemeClr val="tx1">
                    <a:lumMod val="75000"/>
                    <a:lumOff val="25000"/>
                  </a:schemeClr>
                </a:solidFill>
                <a:latin typeface="迷你简准圆" panose="03000509000000000000" pitchFamily="65" charset="-122"/>
                <a:ea typeface="迷你简准圆" panose="03000509000000000000" pitchFamily="65" charset="-122"/>
              </a:endParaRPr>
            </a:p>
          </p:txBody>
        </p:sp>
      </p:grpSp>
      <p:grpSp>
        <p:nvGrpSpPr>
          <p:cNvPr id="9" name="组合 8"/>
          <p:cNvGrpSpPr/>
          <p:nvPr/>
        </p:nvGrpSpPr>
        <p:grpSpPr>
          <a:xfrm>
            <a:off x="6096000" y="3899000"/>
            <a:ext cx="3293010" cy="962022"/>
            <a:chOff x="7325360" y="2384859"/>
            <a:chExt cx="3293010" cy="962022"/>
          </a:xfrm>
        </p:grpSpPr>
        <p:sp>
          <p:nvSpPr>
            <p:cNvPr id="10" name="矩形 9"/>
            <p:cNvSpPr/>
            <p:nvPr/>
          </p:nvSpPr>
          <p:spPr>
            <a:xfrm>
              <a:off x="7325360" y="2737483"/>
              <a:ext cx="3293010"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1" name="矩形 10"/>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16" name="组合 15"/>
          <p:cNvGrpSpPr/>
          <p:nvPr/>
        </p:nvGrpSpPr>
        <p:grpSpPr>
          <a:xfrm>
            <a:off x="4510433" y="5011484"/>
            <a:ext cx="3293010" cy="962022"/>
            <a:chOff x="7325360" y="2384859"/>
            <a:chExt cx="3293010" cy="962022"/>
          </a:xfrm>
        </p:grpSpPr>
        <p:sp>
          <p:nvSpPr>
            <p:cNvPr id="17" name="矩形 16"/>
            <p:cNvSpPr/>
            <p:nvPr/>
          </p:nvSpPr>
          <p:spPr>
            <a:xfrm>
              <a:off x="7325360" y="2737483"/>
              <a:ext cx="3293010"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a:t>
              </a:r>
              <a:r>
                <a:rPr lang="zh-CN" altLang="en-US" sz="1400" dirty="0" smtClean="0">
                  <a:solidFill>
                    <a:srgbClr val="3C3C3B"/>
                  </a:solidFill>
                  <a:latin typeface="迷你简准圆" panose="03000509000000000000" pitchFamily="65" charset="-122"/>
                  <a:ea typeface="迷你简准圆" panose="03000509000000000000" pitchFamily="65" charset="-122"/>
                </a:rPr>
                <a:t>制作</a:t>
              </a:r>
              <a:endParaRPr lang="zh-CN" altLang="en-US" sz="1400" dirty="0">
                <a:solidFill>
                  <a:srgbClr val="3C3C3B"/>
                </a:solidFill>
                <a:latin typeface="迷你简准圆" panose="03000509000000000000" pitchFamily="65" charset="-122"/>
                <a:ea typeface="迷你简准圆" panose="03000509000000000000" pitchFamily="65" charset="-122"/>
              </a:endParaRPr>
            </a:p>
          </p:txBody>
        </p:sp>
        <p:sp>
          <p:nvSpPr>
            <p:cNvPr id="18" name="矩形 17"/>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anose="03000509000000000000" pitchFamily="65" charset="-122"/>
                  <a:ea typeface="迷你简准圆" panose="03000509000000000000" pitchFamily="65" charset="-122"/>
                </a:rPr>
                <a:t>标题文字添加</a:t>
              </a:r>
            </a:p>
          </p:txBody>
        </p:sp>
      </p:grpSp>
      <p:pic>
        <p:nvPicPr>
          <p:cNvPr id="19" name="图片 18"/>
          <p:cNvPicPr>
            <a:picLocks noChangeAspect="1"/>
          </p:cNvPicPr>
          <p:nvPr/>
        </p:nvPicPr>
        <p:blipFill>
          <a:blip r:embed="rId5"/>
          <a:stretch>
            <a:fillRect/>
          </a:stretch>
        </p:blipFill>
        <p:spPr>
          <a:xfrm>
            <a:off x="1810192" y="2007058"/>
            <a:ext cx="2627105" cy="2068247"/>
          </a:xfrm>
          <a:prstGeom prst="rect">
            <a:avLst/>
          </a:prstGeom>
        </p:spPr>
      </p:pic>
    </p:spTree>
    <p:extLst>
      <p:ext uri="{BB962C8B-B14F-4D97-AF65-F5344CB8AC3E}">
        <p14:creationId xmlns:p14="http://schemas.microsoft.com/office/powerpoint/2010/main" val="254569680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041142" y="3573920"/>
            <a:ext cx="7301964" cy="1404480"/>
            <a:chOff x="3041142" y="3573920"/>
            <a:chExt cx="7301964" cy="1404480"/>
          </a:xfrm>
        </p:grpSpPr>
        <p:pic>
          <p:nvPicPr>
            <p:cNvPr id="3" name="图片 2"/>
            <p:cNvPicPr>
              <a:picLocks noChangeAspect="1"/>
            </p:cNvPicPr>
            <p:nvPr/>
          </p:nvPicPr>
          <p:blipFill>
            <a:blip r:embed="rId3"/>
            <a:stretch>
              <a:fillRect/>
            </a:stretch>
          </p:blipFill>
          <p:spPr>
            <a:xfrm>
              <a:off x="3041142" y="3573920"/>
              <a:ext cx="7301964" cy="1404480"/>
            </a:xfrm>
            <a:prstGeom prst="rect">
              <a:avLst/>
            </a:prstGeom>
          </p:spPr>
        </p:pic>
        <p:sp>
          <p:nvSpPr>
            <p:cNvPr id="4" name="文本框 3"/>
            <p:cNvSpPr txBox="1"/>
            <p:nvPr/>
          </p:nvSpPr>
          <p:spPr>
            <a:xfrm rot="177981">
              <a:off x="4611384" y="3884896"/>
              <a:ext cx="2741688" cy="552576"/>
            </a:xfrm>
            <a:prstGeom prst="rect">
              <a:avLst/>
            </a:prstGeom>
            <a:noFill/>
          </p:spPr>
          <p:txBody>
            <a:bodyPr wrap="none" rtlCol="0">
              <a:prstTxWarp prst="textCanDown">
                <a:avLst>
                  <a:gd name="adj" fmla="val 33333"/>
                </a:avLst>
              </a:prstTxWarp>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smtClean="0">
                  <a:ln>
                    <a:noFill/>
                  </a:ln>
                  <a:solidFill>
                    <a:prstClr val="black">
                      <a:lumMod val="75000"/>
                      <a:lumOff val="25000"/>
                    </a:prstClr>
                  </a:solidFill>
                  <a:effectLst/>
                  <a:uLnTx/>
                  <a:uFillTx/>
                  <a:latin typeface="迷你简准圆" panose="03000509000000000000" pitchFamily="65" charset="-122"/>
                  <a:ea typeface="迷你简准圆" panose="03000509000000000000" pitchFamily="65" charset="-122"/>
                  <a:cs typeface="+mn-cs"/>
                </a:rPr>
                <a:t>标题文字添加</a:t>
              </a:r>
              <a:endParaRPr kumimoji="0" lang="zh-CN" altLang="en-US" sz="4000" b="0" i="0" u="none" strike="noStrike" kern="1200" cap="none" spc="0" normalizeH="0" baseline="0" noProof="0" dirty="0">
                <a:ln>
                  <a:noFill/>
                </a:ln>
                <a:solidFill>
                  <a:prstClr val="black">
                    <a:lumMod val="75000"/>
                    <a:lumOff val="25000"/>
                  </a:prstClr>
                </a:solidFill>
                <a:effectLst/>
                <a:uLnTx/>
                <a:uFillTx/>
                <a:latin typeface="迷你简准圆" panose="03000509000000000000" pitchFamily="65" charset="-122"/>
                <a:ea typeface="迷你简准圆" panose="03000509000000000000" pitchFamily="65" charset="-122"/>
                <a:cs typeface="+mn-cs"/>
              </a:endParaRPr>
            </a:p>
          </p:txBody>
        </p:sp>
      </p:grpSp>
      <p:grpSp>
        <p:nvGrpSpPr>
          <p:cNvPr id="7" name="组合 6"/>
          <p:cNvGrpSpPr/>
          <p:nvPr/>
        </p:nvGrpSpPr>
        <p:grpSpPr>
          <a:xfrm>
            <a:off x="2139443" y="1489845"/>
            <a:ext cx="1803400" cy="2131819"/>
            <a:chOff x="2139443" y="1489845"/>
            <a:chExt cx="1803400" cy="2131819"/>
          </a:xfrm>
        </p:grpSpPr>
        <p:pic>
          <p:nvPicPr>
            <p:cNvPr id="2" name="图片 1"/>
            <p:cNvPicPr>
              <a:picLocks noChangeAspect="1"/>
            </p:cNvPicPr>
            <p:nvPr/>
          </p:nvPicPr>
          <p:blipFill>
            <a:blip r:embed="rId4"/>
            <a:stretch>
              <a:fillRect/>
            </a:stretch>
          </p:blipFill>
          <p:spPr>
            <a:xfrm rot="15152423">
              <a:off x="1975233" y="1654055"/>
              <a:ext cx="2131819" cy="1803400"/>
            </a:xfrm>
            <a:prstGeom prst="rect">
              <a:avLst/>
            </a:prstGeom>
          </p:spPr>
        </p:pic>
        <p:sp>
          <p:nvSpPr>
            <p:cNvPr id="5" name="文本框 4"/>
            <p:cNvSpPr txBox="1"/>
            <p:nvPr/>
          </p:nvSpPr>
          <p:spPr>
            <a:xfrm>
              <a:off x="2624229" y="2098001"/>
              <a:ext cx="813043" cy="769441"/>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smtClean="0">
                  <a:ln>
                    <a:noFill/>
                  </a:ln>
                  <a:solidFill>
                    <a:prstClr val="black"/>
                  </a:solidFill>
                  <a:effectLst/>
                  <a:uLnTx/>
                  <a:uFillTx/>
                  <a:latin typeface="Arial"/>
                  <a:ea typeface="迷你简准圆" panose="03000509000000000000" pitchFamily="65" charset="-122"/>
                  <a:cs typeface="+mn-cs"/>
                </a:rPr>
                <a:t>02</a:t>
              </a:r>
              <a:endParaRPr kumimoji="0" lang="zh-CN" altLang="en-US" sz="4400" b="0" i="0" u="none" strike="noStrike" kern="1200" cap="none" spc="0" normalizeH="0" baseline="0" noProof="0" dirty="0" smtClean="0">
                <a:ln>
                  <a:noFill/>
                </a:ln>
                <a:solidFill>
                  <a:prstClr val="black"/>
                </a:solidFill>
                <a:effectLst/>
                <a:uLnTx/>
                <a:uFillTx/>
                <a:latin typeface="Arial"/>
                <a:ea typeface="迷你简准圆" panose="03000509000000000000" pitchFamily="65" charset="-122"/>
                <a:cs typeface="+mn-cs"/>
              </a:endParaRPr>
            </a:p>
          </p:txBody>
        </p:sp>
      </p:grpSp>
      <p:sp>
        <p:nvSpPr>
          <p:cNvPr id="6" name="文本框 5"/>
          <p:cNvSpPr txBox="1"/>
          <p:nvPr/>
        </p:nvSpPr>
        <p:spPr>
          <a:xfrm>
            <a:off x="4321960" y="2607261"/>
            <a:ext cx="5123376" cy="513346"/>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white">
                    <a:lumMod val="50000"/>
                  </a:prstClr>
                </a:solidFill>
                <a:effectLst/>
                <a:uLnTx/>
                <a:uFillTx/>
                <a:latin typeface="微软雅黑"/>
                <a:ea typeface="微软雅黑"/>
                <a:cs typeface="+mn-cs"/>
              </a:rPr>
              <a:t>The user can demonstrate on a projector or </a:t>
            </a:r>
            <a:r>
              <a:rPr kumimoji="0" lang="en-US" altLang="zh-CN" sz="1200" b="0" i="0" u="none" strike="noStrike" kern="1200" cap="none" spc="0" normalizeH="0" baseline="0" noProof="0" dirty="0" smtClean="0">
                <a:ln>
                  <a:noFill/>
                </a:ln>
                <a:solidFill>
                  <a:prstClr val="white">
                    <a:lumMod val="50000"/>
                  </a:prstClr>
                </a:solidFill>
                <a:effectLst/>
                <a:uLnTx/>
                <a:uFillTx/>
                <a:latin typeface="微软雅黑"/>
                <a:ea typeface="微软雅黑"/>
                <a:cs typeface="+mn-cs"/>
              </a:rPr>
              <a:t>computer</a:t>
            </a: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white">
                    <a:lumMod val="50000"/>
                  </a:prstClr>
                </a:solidFill>
                <a:effectLst/>
                <a:uLnTx/>
                <a:uFillTx/>
                <a:latin typeface="微软雅黑"/>
                <a:ea typeface="微软雅黑"/>
                <a:cs typeface="+mn-cs"/>
              </a:rPr>
              <a:t> </a:t>
            </a:r>
            <a:r>
              <a:rPr kumimoji="0" lang="en-US" altLang="zh-CN" sz="1200" b="0" i="0" u="none" strike="noStrike" kern="1200" cap="none" spc="0" normalizeH="0" baseline="0" noProof="0" dirty="0">
                <a:ln>
                  <a:noFill/>
                </a:ln>
                <a:solidFill>
                  <a:prstClr val="white">
                    <a:lumMod val="50000"/>
                  </a:prstClr>
                </a:solidFill>
                <a:effectLst/>
                <a:uLnTx/>
                <a:uFillTx/>
                <a:latin typeface="微软雅黑"/>
                <a:ea typeface="微软雅黑"/>
                <a:cs typeface="+mn-cs"/>
              </a:rPr>
              <a:t>print the presentation and make it into </a:t>
            </a:r>
            <a:r>
              <a:rPr kumimoji="0" lang="en-US" altLang="zh-CN" sz="1200" b="0" i="0" u="none" strike="noStrike" kern="1200" cap="none" spc="0" normalizeH="0" baseline="0" noProof="0" dirty="0" smtClean="0">
                <a:ln>
                  <a:noFill/>
                </a:ln>
                <a:solidFill>
                  <a:prstClr val="white">
                    <a:lumMod val="50000"/>
                  </a:prstClr>
                </a:solidFill>
                <a:effectLst/>
                <a:uLnTx/>
                <a:uFillTx/>
                <a:latin typeface="微软雅黑"/>
                <a:ea typeface="微软雅黑"/>
                <a:cs typeface="+mn-cs"/>
              </a:rPr>
              <a:t>e </a:t>
            </a:r>
            <a:r>
              <a:rPr kumimoji="0" lang="en-US" altLang="zh-CN" sz="1200" b="0" i="0" u="none" strike="noStrike" kern="1200" cap="none" spc="0" normalizeH="0" baseline="0" noProof="0" dirty="0">
                <a:ln>
                  <a:noFill/>
                </a:ln>
                <a:solidFill>
                  <a:prstClr val="white">
                    <a:lumMod val="50000"/>
                  </a:prstClr>
                </a:solidFill>
                <a:effectLst/>
                <a:uLnTx/>
                <a:uFillTx/>
                <a:latin typeface="微软雅黑"/>
                <a:ea typeface="微软雅黑"/>
                <a:cs typeface="+mn-cs"/>
              </a:rPr>
              <a:t>used in a wider field</a:t>
            </a:r>
          </a:p>
        </p:txBody>
      </p:sp>
    </p:spTree>
    <p:extLst>
      <p:ext uri="{BB962C8B-B14F-4D97-AF65-F5344CB8AC3E}">
        <p14:creationId xmlns:p14="http://schemas.microsoft.com/office/powerpoint/2010/main" val="307997660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4" presetClass="entr" presetSubtype="1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ULTRA_SCORM_COURSE_ID" val="32EDF8E7-F691-429E-B9C5-1C0A6D375485"/>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Le280qguF8VZQQAAAQ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cXNnCL6GQzo5CEz3KF4G1nyXUOWwfdeiHHtzHDjGF3OgMaxDbrdVPC5DYEYYajUyhldgh3RjNeXkMdZFqrQSjW0yb/6mHa72+XTa16+fxe9mmdxByY0XmCPc9etYF7SqbXbcvM4EKRbu/cCu7cfcHcKQ6gzH6FJzJZDwS0nWlXhIDn7fqe5ZtvG9XdqrL/Vxy+fvD3xf9QSwMEFAACAAgAt7bzSkPIPPmFBAAADBYAACcAAAB1bml2ZXJzYWwvZmxhc2hfcHVibGlzaGluZ19zZXR0aW5ncy54bWzlWF9z2jgQf+dTaHzTx2KSJmmSMWRIYiZM+XfguzRPGWELrIssuZYMpU/3ae6D9ZN0hYIDhSRy7pLpzA3DgKXd365Wu6uf5Z19TRiakUxSwevOXrXmIMJDEVE+rTt/BK33xw6SCvMIM8FJ3eHCQWeNipfmY0ZlPCJKgahEAMPlaarqTqxUeuq68/m8SmWa6VnBcgX4shqKxE0zIglXJHNThhfwoxYpkc49ggUAfBPB79UalQpCnkHqiihnBNEIPOdULwqzFsMydlwjNsbh3TQTOY8uBBMZyqbjuvPbcVN/VjIG6pImhOuYyAYM6mF1iqOIai8wG9FvBMWETmNwd6924KA5jVRcdz7U9jUOyLvbOEt0s3iscS4ERIGrewMJUTjCCptHY1GRr0quBsxQtOA4oWEAM0hHoO5cBrejTvvSv+31A390exV0O8aHEkqB/zkooRS0g45vJT8Y+iO/F/jD2/N2v6TGS6z43Wa7U1Ln2j8ftYOylnrNblmVwVW/Z6dz0e8Omr2bUq5d3Qz8Yafd+3Qb9PudoD140IJs3Egmz93MNg+yUuRZSIpk81ScJ2OOKYMK/ykFJVHQIxjOpiQQLQolMMFMEgf9lZLp7zlmVC10WUAruSMkbcqUhGqoU77uqCwnzgOcAQTHoA6Kgjo8Kerp4/HG0l1j/WFZO730ig4ziIUSb+z9Xu2wcP/k4Gn3H3HUgw6XYr7oiOmbe394VHi/f/RM9He56WGlcBhD14MNWfrmuetDK7GJ4Bt5pZ/RWLCoWBFJxiTq4YSsdfPRHeUtkNxz0AQqgMFamxnFzEFUwdrDQlnmY6moWp4arXVJBFhwvBHUHW3FIoxxJjfSvQi77thhw+cRuszwHI4kEw0z/Jj4gHAbsSsIPdPhJ5mNuJ9hWUISNRmzEe7i7I5kKBCCSavFrXIXtflEWLmTQKHaCF6TsaSK2IieUyvT1yJnEVqIHDF6R5ASCLzPE/gXE7R+JqNJJpLlKPAGhSSjkCozSuYkOrMxdAMmkhw0dW0wooyFLzn9hsZkIjLAJXgG+QPjVBr8aingFEv5AIpXPr4zJ3O7d+l/fqcXiKMZ5mFJcKhUkqTqVfDxAnGhVnoQjhDnkJ56UyIaLeds1lZ9+TZImuTMbPN/vRlr0K+4Ja9jpczGPOuBtdkYz5aFqItrCQ0lSGFLDCZMhNDnKc+JLWCIORKcLRAOgchIXdYzKnIJI6aADbR8uYdGH1G+fJrCmQQWs4hkVpC1vf0PB4dHH49PTqvu97//ef+k0j3FGzCszRmOd/Eo/35G61EWbq33cotbjNxacwf5tdb9mZ1bK25x9Gc0n2Dqz2g+wde3dFsiS3QjiLZSYff72z1b2yY0nquJ1m7eteSHvyLt6gMet+oDy2hYsZeh/6cVIATWql/Yme31baT6n2ykhobBDNbYi5ULcOJNTQeHM4/RBJhW9Gb96w0q9E1q5V+9o5hCe51aedEu/fLt5f8SMfNU3NJsXMsU1wWbl4d6JqGcJhBHzU+KG8fG4UHNc3dPVSqAtnmD26j8AFBLAwQUAAIACAC3tvNKlDB+ZrgCAABUCgAAIQAAAHVuaXZlcnNhbC9mbGFzaF9za2luX3NldHRpbmdzLnhtbJVWbW/aMBD+vl+B2HfSvdJJKVJLmVSJrdVa8d1JjsTCsSPboePfz+fYxIGEME6V8HPP4zvfnU1jtaN88WEyiVPBhHwFrSnPFSIem9DsbprUWgs+SwXXwPWMC1kSNl18/Gk/cWSZYyqxB3mtZktSaMPM7ecaiYvxbY42JEhFWRF+WItczBKS7nIpap6NplYcKpCM8p1h3vyYL1eDARhV+klD2clpdYt2naSSoBRgSt9XaKMqRhJgPtKN/VypaUNdPv2JbE8V1VZ2/wltSFaRHLpFvr1HG+Zzs3u3K3O0ywINf7WhfvmMNkhl5ACyu/njV7RBhajq6n9mpJIix4J2NZebeNQwQTJz/TCrG7RRAR4IA412wZXHnvUxILmv4b2P8bpKwV6wricPAjY9YbDQsoY48qvGpwrx/lxrcz9gsSVMGUIItaQXk/QLqZXfpou1vD/wTnkWkBzQMjaC1SUsm3wDYhdv+cvlg30qwvyOWJCghL0DgwxbsGX+NmU9YwZgy3xlNINnzg5n9FNPo/EtfiCumZerb7zAiVn6evmV92KkNV5cFYR2gOeUIoOFwnTeaAnYtTiyWJNSdJZTzMme5kRTwX8hLznYw6g4OnG4Seufq1hTzaBv3GyO5pEO+2XX49PY/Ca0Z2vWE22e8Lsp0ZqkRWl+k9R04nR3UxtkGvVL8JU0fJBPfCsCEcYe0pRE7kC+CcHUlQouNFydkmhu1hA9joIaxFF/kWO3SV/1eV0mIFemaRSUb0EXbIgFzQtm/vSGwjtkJ4oBbyPVhdmPE3ocywBwMwBEpsVxAppV4yprpimDPTDvDhB76KHTxcqM6dDE3es1bHU4cw45GcrgHrUz6Z6KdlbCfbqOHsHGpNWvaDzjc69JouzBOjffP8Jtyp1n2b9mOH1h9AZw09TZ2fjPK2hA/G/yH1BLAwQUAAIACAC3tvNKGQQLbVgEAAAdFQAAJgAAAHVuaXZlcnNhbC9odG1sX3B1Ymxpc2hpbmdfc2V0dGluZ3MueG1s3VjdTuM4FL7nKays5nIaygADKAUVCKKa/m2bXYYr5CZu48Wxs7bTTudqn2YfbJ9kj2sa6BSog4autEII4pzvOz8+5/g4wdm3jKEpkYoK3vDqtV0PER6LhPJJw/stuvp45CGlMU8wE5w0PC48dHa6E+TFiFGVDonWIKoQ0HB1kuuGl2qdn/j+bDarUZVL81awQgO/qsUi83NJFOGaSD9neA5/9DwnyntgcCCA30zwB9jpzg5CgWXqiKRgBNEELOfUOIXZtc6Y51upEY7vJ1IUPLkQTEgkJ6OG98tR0/wsZSzTJc0INyFRp7BolvUJThJqjMBsSL8TlBI6ScHa+u6+h2Y00WnD+7S7Z3hA3l/nWbBb37HhuRAQBK4fFGRE4wRrbB+tRk2+abVcsEvJnOOMxhG8QSYADe8yuhu2W5fhXbcXhcO766jTtjZUAEXh16gCKGpF7dBJvj8Ih2E3Cgd3561eRcRbtISdZqtdEXMTng9bUVVN3WanKqR/3eu6YS56nX6ze1vJtOvbfjhot7pf7qJerx21+o8oyMaVZAr81WwLICtFIWNSJlug0yIbcUwZFPgPKaiIhhbBsJyQSFxRKIExZop46I+cTH4tMKN6bsoCOsk9IXlT5STWA5PyDU/LgniPdJYQDIM6KAvq4Lisp89HK677VvujW89aGZQNpp8KLbZsfX33oDT/eP91818wNIAGl2M+b4vJ1q0/OCyt3zvcEP3nzAyw1jhOoevBhixsC/ynS0uxseAreWWe0UiwpPRoDCnOwJmmpJh5iGpwLi7fahMCfUUZJL/B1mtjrte8i1Ms1UoCl4E0PTg+DXmCLiWewRlj/bPLL4n3CXcRu4ZgMhNQIl3EQ4lVBUnUZMxFuIPlPZEoEoIpJ+eW2YhafCyczMmg9FwEb8hIUU1cRM+pk+obUbAEzUWBGL0nSAsE1hcZ/JcS9PSURWMpssUqw0ojxWhC0JSSGUnOXBTdgoqsAKTJdka01fBnQb+jERkLCbwETyF/YJ0qy1+rRJxjpR5J8dLGD/asbXUvw68fjIM4mWIeVySH2iNZrt+FH88RF3qJg3DEuID0NJuS0GTxzsW32tu3QdGsYHabf/ZmPKF+xy15Hy1VNmajBc5qUzxdFKIprgU1lCCFLbGc8CKGPk15QVwJY8yR4GyOcAyjiTJlPaWiULBiC9hSq7dbaPGI8sXTBK4MoFEmRDpR7tb3Pu0fHH4+Oj6p+f/89ffHV0EPQ1ufYaPOTm0XL07UG1AvztXOuLdrXJuxnZHPjLPO2B/nbWfg2tS9AfnK7L0B+coEvoa9EjIzjSBZS4Xnb2QP89f6QBP4Zvx5fpJaTHzbGaR6cD/nTpW98M9pHhmEvzsRQqicOoCb2m7PRar3xUVqYGeS/pN5xMkEOMMmtifDKcZoBrNTsrWOtIWa20r2v36PsLXxk7L/TXH/71vA/zYG9qn82rHyeaO8dq9+hNuB9dVPmqc7/wJQSwMEFAACAAgAt7bzStXMXCaVAQAAIAYAAB8AAAB1bml2ZXJzYWwvaHRtbF9za2luX3NldHRpbmdzLmpzjZTLTsMwEEX3fEVltqgqzwK7ihYJiQUS3SEWbjpNozoey3YDBfHvZNxCY2dC8Wzim5M7j8j+POrVS2Sid9v7DM9h/xTvgwakebuGk1hXHXpJunCqmMO0KEEVGkSCVD+f/spfe4IzFjqYzjbPZOsafgLpzUIq18QNY2EZzTFaxWhvjPbOJf6IOtt1te2oMebZ2nvU/Qy1B+37Gm0pAyOO78NqNpjAWIE9gC5kBpHpMKwucu94OaRochmWRurNI+bYn8lslVtc63lX/uXGgK1/+GoLDG6Gd5PIThXOP3go08STa4pu0lhwDnZ5ryYULKzkDFTDdxDWH2hk3G4ooavCFf6HHp1SNGkjc2hN6XpEEWO69mpNc0jR5jy8+y1xfkYREUpuwLasxhcUEYhmbf7xA43FnCbSQtsz/0UVynmh813qAQXLUbFk2zW9faOh/LGIjhAmR2jJnb6SEzUnOk707OF1SeZH7tPOOysFkQENB1ZsMT69SWj/QlMGV98OYB/0AsVJPQppV2CniKqu/zWt9ECyo69vUEsDBBQAAgAIALe280o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Le280qmQ2VXZwAAAGsAAAAcAAAAdW5pdmVyc2FsL2xvY2FsX3NldHRpbmdzLnhtbA3KMQ6DMAwAwJ1XWN5pExaoRGDr2KX0ARaxEJJjIxJV5ffNdsON8y8JfPnMu2lAf3MIrKvFXbeAn+XZDgi5kEYSUw6ohjBPzSi2kry5lBozHEIXnwunisIvSnVuZrFzvne9f+B9av5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t7bzSqtYCahECAAAfyAAACkAAAB1bml2ZXJzYWwvc2tpbl9jdXN0b21pemF0aW9uX3NldHRpbmdzLnhtbLVa627juhH+36cgXBygBYr4Il8LrwtZohNhHcnHUpLdFoXBWIwtRBJdifZuDvyjT3Me7DxJh5QUS47tSNmttQlWw5lvhnPjxRnGz16obWPOAu83wj0W2pRzL1zFoz8hNFwyn0WziMaUx/UD5cELXfbNCJ+YoAE15iR0SeRqYjQeNdBEflC/p/b1Pry1x+0W6rVxC/eRjjsajA0UfaBoMKa3mtqwfgSR4EZ0SUN+GnVYL4y+FTDCmEbcCF36faQUufNDxRlcR8T1gC8eddvi2Wda93pbPKjd7PQ6eN9SFUXpIq2jN/XGvtcb9NQmwo12p6Hsx/2W0lJQs9NpDrr7Zq/VUeBtMugCShsPuqjda7db+r6FWyCNVHWst7R9Txk0mypow/2Btp9Mxr1GAzWbTaWt7ztdZTJuIOBWAENV+sKBiq6Mle5eHavNvoIm2mQ8ae+xjrtaB/VbuNto7NvjsdJoHJx7mF3eXQdq6elk7nwH8GQITo6K3KqfSK7hchtFwOzQYOMTTlFIAvqptmLMbTWavUavOailmSmzOOPLDCpSEyKQBcooDzKsS1I2Li3Jl0Kejjz3U+1xyzkLr5Ys5GDeVciigPi10Z+TbEnnUkaS7WhURe6JLOlBXU9+yoqluiCD4bkktGTBhoQvU7ZiV49k+byK2DZ0S5m5ftnQyPfCZ+BuDHoavqjI92JucBoU7MN98ZQX20CHiqkwr4vFU0rSJ4/UzzQ25KeC3EHl+x45Et15scelqNoUzyXRDVnRYgD6qnguy4SgpRi1nnjeF+L0Owd2RRR86yK7T15oVFSSNMiLUmyz3VTNp03EVsLZRbn3A/0q5zPoN+FKWNgQTykhMUGhsFSUUrfJ+etHjOnrcS8ZBqAFgptvLilJQs7GC826nanm18XUurYWY+O6NtKSqkSiLP/S6va/Nzvdvw7rqVxJJPtWnU6LWEiCdRrlsExnbk0XAIinCxN/cWoj8buyqHXnTA0T10bpfyoDzOb4vjYSv8uI3s3n2HQW9tTQ8cKwF6blSL9MsYP12ugr26I12VHEGdp59Bvia4qgPXsRRbHvuXJAtGwv3NIS+nTrVjXMxRzbztzQHMMyayObRdHL3yQy2fI1JM+axMj1YvLoU1eqhRSR46K9gHa5I0Pwj6894GQB8cKrMtrn6oNhXi8cy5raC2zqGaU2wqGL9IgITdWB5qqN54AREVi5Pya+kNknEZDq+5VBbozrmyn8OMKQG2+19uGHf8CaGYaQzGhYQhASB88h62z7wZrrwoegEBG0IXH8jUVuIWnyoSuBbZiaBampOTl8R8Bk2BB4L1xC6tAlL4F3i21bvcaLsfUFchxq06ooZH2GkvxcUegrtqGGsF1CzFTvjWtVVIQow6xAshpcEpHv/gsiyyXICW/uPLaNgSI8DGUiqzG+qqzJxr/eQSANdXqm2hNgcLZ8W3k7CqZELixzJXRBG9KwLrLr1zvjn4uJakyxvoB0062HhSO7pFAakBcUMo6IuyPhkqJHuiRbqIQXGHM9V46JyEsT/rP1fkOEp/3nl7R1mTr+8ssHTCo0vBOWwUYZlME2ZcPf0y7cls7gg4aIXD9rRRkHfNgEW8OmOjesnxOi2Au2ftKlf0agXo2rGqx37fhxf5UP2//BGDtpwWMDOtrYY5WEMKzEYsmBxdOvJGiYE1A3S/o5NHxxJq0EYFophsnQD8Dcg+cKhtyDR6tBPOCxbTiw2Xqgj+L0UUJY1moStdPxFmdEn8KR/LVUH+kTg/2ST8ku2cjA2iXDXybKua1SYWlxDGcKhpuAuUqSClB9LxBnqHKwd7c4c0WyGhTm88C2viur2/ee5YoAft4G9O0+7CligaT6JM7yOlmU/vGDhiRTnCd6Z9U2EK8FWjpWufr8oYjZWJ1rNwtNNTUsThSinv3yclAdwidTx15M1bFAgDIJCF+uYRV+Eue88ljJiUDHExXw0snblETL9R///b08zJE9CRWl1L9XxYHiF10Tv+L9y2Scxv8ugeOo46KofCkpmB6oMlFrC4eWMhXvGJCfP+XEQpJVKWCBuOEqpRoqII2i6jiqdnMLRWLLmmDbCLaCFUFu1fln6Htyq18b3ZLoGfqmw5hfFUg6XqQmr2zD4YS75X7ZEBzEf3ghEpN3jNlC1XV59IcS9b3lc7L6unB+SW/5kM9WVfC0G9WE5nwESV2PV8eUa1vWtKAjJO+HfrA7udS9Eg73KT6BFs4L1zMhj5g/Exdbb29ygUHcw0Eaj3gkTvTZW54jXrNvaexGT8SPgS1POmadgQ0zsVdMIYu0Y+65qB03x5oSjvnumQ+rgpbMJsdepB9LadpY3vvm7X6lvTEcDlnpUM7yA/GY36Tf+Rv+HPGY3xYrigWnujdCxyN5yewubkyiPL1M5ICHhrJHpTzZW5FHWDAVd7JxzqSUUOQMmEtHcmF0vICmxSxoeYPrZywehq97l1sh8/gipx2L7xwKA4fkrV/O3iH3uE/Pp7acBxRgPvryvVr+J18dHPsioSL+sqGfanAIIcu1aPNxDaUYn2pSbfK9zDnBTdbNRDPLiQprLksGspnLXl5JLhQtvJqRLKn0y0LD+hs/DeuXAjRMYc/HL9wGjzTCkAIetLg0iEVinn2dXYPdy93okdyZ0TwAXwN2COejrBByhEJeyS3Va1Ylb3kG2Fhyz6c76mdMOUrOPZc9MIyhPC5nt8qn9Inn8zulnCyDXHUfV0Ha6g65mMcsDpwVk+exk3LJSLWq4+QxlpM/0a2ypecwoROLUdalRb7nrUoIhcw9oQt4z3l/WM+vstCk3ny5ekwDUcA7+zcG/wNQSwMEFAACAAgAuLbzSgrKPODnPwAAJXYAABcAAAB1bml2ZXJzYWwvdW5pdmVyc2FsLnBuZ+29B1RTWfgvCqGIIAKK0osyKioKSJOWoCjoKMVBBUUBQYq0oJEakhALRSk6Kh0ig4KM0kQINYmCBocSEKQFEqQFhBBDSYAQcoMzKjpx/q733n3rrnV1LWFxyt5f+X1tn2+fE2NrbSkuKi/Kx8cnfvjQgd/4+ASF+PgAMSLC3CO1jreo3F/8kN8s9/MVNCuOcf8Q9NxntY+PrzhBbPEc90q+1QGHTkH4+NbWLv/nx4MfnefjC6w8fGDf8RAnap9zoannKdAScKsyn0TEg23h631jt41API4avslxXXQE/JK647nkzQOHDmnL/+GyedNJnz8cYn/xMrd9dl1AS/ca6PeO/cXlcCdj7GNSRkGpRx8zc5aSGko9n8ue0NPx6dArNC0pZMIKT0lQUwtRi0PbqlQ4c/iqTicodZIVBVrMAuu5RPALy674cb8IOUHPJidgsOwwdY6UhCj/NdU1Wjg+gRU/nhDNZjjzgTKi1UsL4wDki7wE565AzgsjTLzmyss0/FQvRcyFjSKWKAhBAODrebg/9D1UpyKiqv3MBp5dHjgPPar91Sxo8PJZ+Ey2yuGr+onC88PVbGdrfL2264oxkBCFaJP+LAgohnq18SsStXA4P3lJ0SfhiWbhM3UUECe0ZN9JeHqGC3hacLx87+4V8/ibqRdNeRxT7//l8vi2TSy8+opxOnWKDql/YCI4zKoxJhrLpr6Nt8b7mM7Owug3nasfN3ViGKWP2wfXZeGigDNZfbnA2byaQk04fLS4wnmxa/JN4E1YDFfUyn2EcCVKF7lCPnQxbJtNqT30Cwt6sg6/SM/VkFk1fRQgs6JqxGCJ9doGfkkGBF2apxS+EaEZay1rTcZHa7A0480T+HQaufpxbY85El1D9auayxTeQqfNzV9dJRGpWFd5BDubJS5EoscH91IdhQWZ4kLNxVifva9DxHcnrhBPbwHy5X7khTuKSDPdAfSlDzZ+QzbdZDv0Br2YiKG7fpk+KUcapaM95s7SwjodPQQP3MmIY9aPGwffyUDi6jFUR0ovq6od3tNMzbylpICP/KyR/jfCzRtFD5grNkGq76fv+3A7IXxo0lP7iiLoJodASz53SxOo3OA+iNUeyEw4mN1dkFQi5ZohsulS4n5ju6yz22pvuhFjYBeYgWG2PbaqSxwCZ5FA7soNWeL+5oQ3jN/0q4NQgtxqjlzbmiQqBGQUJ9S4W5jp9tEQHBZ5Zlr2HiFFCIxgEWkWY9n62mqqiQkBm5QTqKVWQYqFDsCEYI00YgxnRJ2DoSouPDSSFq1m9dFIVdQu60l7IBNKms408C1jEf3VnNrywAYVM6tx0xWjKzBV5Cdw8zqATpr3Cps2lh/2bd/DFx25WzlBeHvqoFemgMuigQI1ROPq1ZAJZ86sM1lExpUdNGSq3EAdgtQRXGu6UCEaSHTc4nbia1gfU+yppnQ0O75TKg5uEhzJR707E6Lx/vdCY+WbbCBF893D/UivV9kXCC1blhRKBJ8eJrwCyQ+F1xwb9HowXTzHEZGa2iXQfd4yw7VGv+UCev0ma5NgxasOwZUZmbaqtVFr8qYCX5YNzrsR5c7XEQZCmVRwNSOcdEHrUvOgH5EIzDJeigd9xrlZ4TIagmaAS6BUpuI7wm1Ob4VX6iBd/0C0h4bCSLXl88uX9ZQTPPLPaspzqlOciRGeLUWa0slEa4Wt6etEn4EzQhjdnmSvmUFKhQ2L9OutLAvavvFTS79nmcWm4g+FTThzJbM4Zir0NJQgjBEX6mHZHhBQJjZGgpyDY1/gCW7sxXj3AUNIWm4vwZV8FDl3ythnS6YOILor6Bo/PbVnAY91Qwx4+kXfLlFtlAz4bXIeVqqh+QXOSfpFDuoBE6+gUqLPxKGRgqGeC4tg3fZjESLrL/0K12fTpx12WxBzxw8K7IXFOwDJmFsccrwu09czzDZHR6inMxP1QnL8qDlyLG6iB+2QPo5z3sMFv5Hlh0HsxTM9KYBWVcqzBd/6XO61RkM1oq7tNflnn6Qxd0RzMe2QIy4/4h2mLp1M6i2qkTvXvK7eD4/VmUnG9G0ii0qxjLinGU2Du4VXOqeA1QL2q4Uu5ZixANnnYrVULeZKXsejDrqlgLdF31e9evWMQcdrqPTRtEnzLDNaUKKIkCsolykZnQKgYApxW8yRirsShPfmEtBZZsZ/KjeM5K6v49B8RkpeZ2L0Nl25PhYNw/QNYrLMfKHv1cF/yJYI9UBF6uB4+BDhEgKy9YiJMmtDQ10j8sjifuhambUr3fKodsA9W1Wawi27ajWRaDn+1l8o+LnhGv5L3Q5bE8FgE9mGV1gbLuWvntd/JEtBim8o+uKEZfV1VyumdHSnrFWg9TDBA2T5BtKD6NBJHVtUr3XLMvM3QOvUjLmU17Pkeg2kk/2NOX0kO1Xzq+EkLig2m3jRCm+hXrRM37xwatulleSUX0Me5NpBWI+NSPJkiK5Nm9RSOAgWO4IGS0UHTm9FhqKuMNjvqLkbuQ6KUEUzzAGfikZ4drWUZIyNX3CmzZRyeV56hSktNF7qgxu9eLaVsrc/KXm7ZFMYZkTEdIBsSFSz/AvSbuIheUDy1vN9gkKtx/GX2qASz4hxOdUwLIK1Xbi4KXwJRjQ83in7HNUsGu0u4Wes3JAmP5IrcZTccYslRfQHub+7C1VMH5wj5oitXhmDFJeDB183dXPVAfX+OfIkPdhXUWEle5KiizQR2kmE1DUA0ZThqEcL1CGsCGBjwo3SDqEuqtJ72UnPY8zzV4ZPFx/ha4D9yKbmP7p6NKs6xwH4leHPTmA/8l4UAD7GfqPzdehW3KMqLSmavP3ro1pFx7h3xCmHHM56cOvrOG2mrip9S2TP19f7tkfYumSvctqsLnX+6/xBUlRE6Jcr3yQMCnqq0l2jyCSRXwXlvk4BlBemkrDV0/nC36YYvoQIWzP1zdKuXw/f9Yg/C2chUS0YAF19320yeSV3uPblW1S/pejTLdds99d/zfSyJA59S5G+NzcdaBXQlLr7LdMiQtcA6/Z9ncQg47hJhu8M7ojglm+Z3s+fFXHgG2G6ZHO1pmD6Yd2+GNWvs5X/JP2A7ebPpLfrfnghpjmBYdbQqE6hw/cyNDfY8m+IhuxLXz/Qq3XJSYargMj+WJcS6yaQiaIBPu5vOonaH+4Vhrsze3wKx64cNxM63r+Le5N5uloYoZtLqZlBqtP5RGwG6BdFMfyVv2/pEYZ/uKridf3j1S5CA4qt0Mzl0StbZzaXhFNBQEUQPuHT6PdlfuPfYIusEJ3JLLkO4I74hTUzKYE2j/53USokpYVMH0WTAsAO21yAKXZ8P3LzthmSgPs88fCo0qdp+YUL3M3UbXNjSnJ3FJ3nilweNma6QlbgMe2nxxyezhft4k4nv2HvDIuscDqMFXHzJkjri+huyO7VtbtvIeamecJMKPFJhO39+pgqg4fF1WPRX4aK4qo00TfP94iQt/1HmI9+gZNvI/eeoPWetBMur7k86wfxa7m61K00i6LzR9wdd9hWLTMbcXslJOQe9b3ognLJO3L8voFZUPbzuLOHwpAOpGjBz/7fWHh3q23IWu41PRtGTT3FuHxayK4k/1Hfn/8MwRXG0DUS9L4Gwnh1jds7h09oL11z5o+sD4o77gNKd7ZA4XvszKJdVuDnfjSyJ/9GjT3/hvID3NEPWo/WrPpryuKXL5OsoKDmZPJ21QNaKwBvW2dGPfmS9DhC9MwfgE+KClVboYgkL3WTKNFHZlTRGaedjdKSm2VXWJK66/2gx640rvB3H+Oi6/b6MBryafVKKR3Rlc40Fzp+P0gorHCDh6iIVOwKe5DWtq06Uczk8pb0aFl3q2uYZqdIK8wXt0VelJAFWBZ/TaeojtA1EQvh/0F84BXC6V8nfp3CNZtHZ5Ekn+spgP2CKzk7uKbd/8REjegj3JYdqtLql/bTTG0TDVYIJyAm8gXkUYRoe4EZrfTFUf5NV1ZytlnYG72D4cQ1mnUbJEWlDbOYyuoNCiuEU37A/J0h16q87e8zT5/LiZB8Xv+VtZQ6boAWAnYExHCBdyO9BSpxdzhuhXBWqj1f68fULvz/q9ppjkjPzFAPZt16mwllk5Ai6Ny7KBpmkIOCTlaw/HsWdv7JW6k3FjZqDteJVs+8OVKVmxnmzaxXS6iWEjyv2rJkABBw3iH5ieRRi7abjVNLEec+zZyofX+420LICT4/fFZ3PgG0NNeq6iK/9kBE/xGhMAJ62URtVwqJn9pcufPDwE3Nyczwqdfdp/hZHqJ1hEz4wligTP1j47zPvM+7vwkMPG75z52PfPsfxOP2P9xxqwSgDJtpLeDeeAVZjo3Q5FoxPuVfwowI8jTdEMIt42geQorysyrs0Eb9D6XUFXr1XhHyqt7mcd67ncTlgthjBrAwnNc0wqtGRD7c7zsg7wp6bMd8i7cUfmW5ercS3wTRKfxXZKGfPU/IuxDzrfPtVVCCkgZLN5nzzpvXfKBfKw1Ph4ChvOwvoNniRVlSnln43f6HXNpFFQbmp3dOaku+O9Bbi7PcuBsSC4bt5AkQNCnWN5DzRzf8fV5uJOjXD4o6q7llEkv2KFoFdVny+b5rQvSOSJE14fm5vLlysCH+xrmnMX/silqWmS4D77HlQC3KObf5TDTayGRpbjD43D5fRwfbtjxeEDJr2uh+FqrURh9cy7lojr3tsQQcr4O8gqBVjGU5WHBaaz/FvlG4nDZt4SBZsmmgbX31hndlVkxeSO4vc7w9O3kWftcltpmcW6F81kB+SrYCNBM46hFJPcSp8A+RZW3cd521sTcewdPDES8YlxVvaz1uWWvc00j2rPEayG4FDo9EaIdhaRWu5OmdFvO0ElDNeCX4+SzckqcXDKjRdzMmKFqF6HZT5E+hfAoG2RztPixlJyOUHDRIFdZu2IRZu0sHDToCIpHQ95mBjPbzDQ2ivLyGb0WrIdMnQXi2XWEqI/tYvOpmhbnbnWFeZCJa6cw4VQL/fsOmfdCEa7c7/TMMvuOYUlHuOyWzKdoHOfIlgKkc5JG+d6BUDqwpWJB/PtAr5aF5PIlaqiOfaPqC2JvK08L1HdOHnQNjj+LFp8LSOrckEhLWVROeRJhvMJyJEQl1vhLS7BPu/WJ74M2UdZjEPN7eNfGCXFnNPdkU7GU3RYKMwYLxcA6SaWgU5X9DlpDh3Fl5ceCMliQY8aH0KG8H+Pf9RzAnVOX73FS2lM/cjpaTZKXSQprmN2TVn7kKj8O7jUQWuu/g7V7dT0dS/YfXiV8kWK7OHDykKGraY8y2VNr8JFpOsDXWOWykDtOSldEUEF/peyGNp4U4evs2008T5ETrni0+9JcPQXUq05rInZfxS0qsGyzxuiV8nIxb9xHEb8+3eB7vzcVs6KDy9NTXI4cSmfSWmYXWsanWvWRmtmBSgb0uM8qJUN8knu2h3aD64kryiYACtHPv/vtPZ4rLOxg8BVLw9vyTsVCa8Qkg6Fet1GFH9g2o3ISYcGJ1LUKXXlzzkHQl4HHpk3Jn3pG2635vDxAfzaxvjJDdkrB9Ui2bmlSwL3aCBo3TLnmX7kwfE53feE1kqzVMbD9UrQ4yST5ZtotXVC26lzOSXqgj32lnjvQ6qUk/doUSUhPlceCMW6S5iafgjiiAHMqk6EkEz4itQTTyDfZpvaYsJux6t6rGEfHy14PJF32C50HS9Qcc+n0qeMdSjU59X+gRbe+awnPxKfyt5QXvxlusNrgJPy/FrIUtXLVRdmBE84xzLt0d54iOVQ/HZilG66JIbYj8rYstxFXhU7inAN6o81Mqqyk1bxtHcQPOW+mtQCUXcmx0CLROD7P27aI86+kIZYKXlnGpCilHsGWO6U7Yy+IDd9at7TN+Jw++0xWsGeWDyTg3Fkb+i7dW/R+OOTTAe3tmFiDteh5CXIW6bnz+EMuoca/dJqGBkObpcIrCWUXUXcqV7/pT5d/OSV83NzhRPdQK0vXZRPqt36f7O0IkGnWd1v0zyn9vSNyyPDajA+xemqNMAuLkxCh/Tuf7onl6E/Sby08ugAZeXWFZvOnUvQIbLeAkVecNZJ2SA4a6zJO38nSqw8RVjia6V2pyFPqVwuKkIs+8H7fVkirRC9/liPweMLpOn+x/fnUV1FOsjkXv/BA4igFIiZ7xfkDaJnHG+neefmq454afqV11IYzsKDLQzL6HHcCI0HvW9tn1/56Fw9iEObSJK4FfH+bpn/zz6A5tmAPT1ZrS0agT1e9cqhGcFkspa2fKQw/Rice0LbQLRVsLIYUHeYbpArkPcyFCa/Va6U5zos6amLmB3f7xIb4ncc+0se2w9a5kxnXACW/Hd3NoVhdP/+TddPgh23QGwyon4/LhL60WBqj8rJwRldT5W6AEM9XU2SPhSpWt7x56bD8zoEd6A+Gp0t7fBotfwfIu1T4X0bKGQXGYbn5tP87v4Jt7Z14LJPVG6YWZzqTyRtDDVyPyhXo5ZPJ78VXZyEkY1Ix1eiAHfrEQ6RN+UKS4sKCzK2mXSS5PsW+UT/XBvHIzUIzNW0haukGJtYAPUflbr+Ebo2S50I1exCSocQmgtLXzZH26VKosfUNXJ87iqhKtD9tuX23a3zK60FsDGKA7GJRd3OnM8oeP3lnVHHyZp8k0d1p0XTqpajHC1CNRMO9cYkfwj5ayWPKN1/m101QZbHkd+fixGDadKwI2+z1Pa3V3vOkHdNQtjgJ2gMeqhilEgbVN1sliAFfQIFAgaUEaKSUVBQztT/TYE1td4OhkybM6SVS4rUclZuWxjliFJlgYlgWqhyeLCQzcWVUQ2IYjDSqCq7qYYf6G9aOwOHRZOG8Q5s87jC8dqA17pK2SkakClogWDp2h8kMMxNP9QYCoZKSkzuqBULVo2T4mS5FirmIZgvI7zQzhHTF1zZMe47KMl5jxLfgp7acggwXEKD35WMCEn1gNkVCkWqYgDvVlpaOsi2j5UsccnSmPeUfuZflOPQNE5dSg3rS8OnqVVW3qMpmDLGYn82stMK6a8x/Q/XAkSojlYXHg0MB4OO/qaa+zwrmGNlHFSh+4bjuLJKHSQKZQ+UPbcObZjAq2uY6shefm9KckXY29s3A+rqiNsPY8A1e59c3iPk/Ty7XPvX7nprZ/IFDoVXWVub0xoJx5vKOQ61+IJ5C4ABd51TpgHaYO+NInOVIoCnji3d3OqrOBTMQwz9DOBMv4ZuUCooDWtLuts24NdXcXkk8U1UHn3RSKUa3JltFScXNvwDvLaeMZBYj3R69murl3c74jLV1gUiFuNFfoqMI7r3aKv3z50OObeSzqxBURscSwXUzx1YnhGWWzHbx9slfEbmekuUpesLebSXAbrgH7R1+fLif5Bbl5997Z2d7gCka+TGcI1TGkmafX9M3KqijtlG2bhuYO4qPDw41w68AS5edNp/JFuNl7FwdSvWHTFRFnSj7vQi7UcbUj6DjSzlMsPawNd+Oe04BFlFRBHVE+PAPNO+vfC955bhy/I2B0vTA3sXT0CxrMF8ntHdUC8BvIVjfSknlO435alHDpEWD+doQ2RHXJ+Q6061cS95arcyRvr0tx5ByerJ3Jfv4hfbl85l3b2z7WK0ZzT3c+4q2VglaXEGtu+XyaNzofvU3tcuSe9jnOO4Xu9NIyyeWWz/m81dbubTWRL/oIp/ed5NNHVzbTTuj4/ZO8DdW7dCvjpNDxfnnetT1OT34NIQ+ww/Yx79q+9PR66GPAjoA43rV9v7x4JOU4/4ZHJ3gv6ZzOj6k5wb+h3IL3kk5AnHAt5M8I0Xbe1b9ZfkcdiXv6TDZvhJRbXL04Rgmnv5QJJoA4i33Bi5yNmIFSzOJUgz0sD7U0k1uIkfDjdwobe4iesFnU8BtCDHrmhvf1jBu7oyyTpHhpS9Zv3Z9P/l6mgM+9M4DhCR1LGwoNU3t9YC8h6MB44UrTtQnAhdE0+Rm8CmJxVDvsQ/9zhQTQVL1aFSUTWjD+8KCs9LiVz9TQHRvMS3ybDYj9qiyBal+dE9RdoLSjLIAnhG7Mbj1bpSDurBtItde906oInG23O0v8s+xDqTmybIyQitaRGZCto8cUemaGjhRoE04pav+mwml+BVJOGExWm2uNtjwU8N4eyMGk1sEtIFiajz/WNSMIa92HutGwmheqjvvaWndTFFNIBteByj61V2RN4y10sMSxwVbZV9jsc3H4QXJ3/aQjEL6RkJJgRS5oAW5seJZAmZkNiT8DYoKUGyj+zggNNLiSdUZdcvxZYajRFeUEyqGQRQNMbuDr2dy2UTdQdndz4RxT91oMgqIdzbFWSWC/ptzEE6XmQzScnMMP1oL83g+S/e5L8h8IS8Y0uwWmEgtDlroK1xhYXzwVmMLTUo/7/TbCMM4pQO1JVbQK1Y3sDrG4KjPurqMMSqB5XRrEtrqM3J1y0EdkstYTb6BeTlPaZ3xH3NKK4SaZ4oHG+5VBDdsZxf6+amnjiqZg8/iuyazOkCfdcX51YXQlgpx46IS9sPR8yKTbhHlVjW+Rm4pbyiNL1klkOAwff0zjzj4zk+DqxDWbcs4dxjSvsRqo2GNbjxZ6ds6KdboHuvOoz+94YKYBult/DsK6l3VAWBqydSdoN0+PUnHMsIzGsghl7sIWIv0sc3LFabq6Xpb5bqxW1TK1TnqIPkM7zFRJCozamfrO60AJPYFTFufrm5uxS0tpH9iZXGx7X+khIfBpRQLC8mpvfKPndLo44zJRLmhIPdx4FuHcpHO8PoVP7kEd/OW0x/07gdEUMJmocs4CaoPsciJpqnoKTUBJY3BuLjI166F+Ry+TK/r4Me3T4zQ7nvjs6KkbUmf0jhM7TdDiU8/o/io3/WhiQjkEOUJr/Ac02L6+dSH9BrBm1f4qBPXZom+7BOwFrvfZ3Jj4VE9nMS0yvNjZ8Dcs+LzJ+F0d+bWwv2ovMw4Ib6cevRpiJRVR99TQZ9NSBrFxpAZGDTV/7WZwO73jF1DofVMnucZGqn1Vc7Gqa7PzPfx1Xg7uT90tNSzDGrBZFZykoqqAHWM1EqREh6BD2RVNedN0E+rR6xf6tfqwivfiPfTlR9xo7lgb9SJwH7ekvHDoTYepPCPIGwHcSDAQ3/50Y0XNmPaNytISoT3qyf6U9u71FWeqOHjG477JYjmFGn9w4DxPWPZ6r79EZhvpu2YwAdGU6NsLY+KLPZHQ8zlmUHMMw4kvFBXBKJ1tlI6edVWgXp43D0yFsnC6tl40Gy1Y2v6OPBgLNzMSeQqf/lyrr/DJPCZFXGrjUcu5adkhRg6hM3J7dz3hrfvpO9Wo/VWFfkrx1E5d6b0zq4WZgeE7x8V4Juu/tl2MZ9crjB7MTrIjT7MnqMdnvLRKxmKHe8am1bLMrKEJwuXisj0Kq16NN7VSqwm43qNIh20W+Gx+MG0SWxjUykdxVO+xkavfPk31iUVZeWrUDdLPHEtIT0Vlzx67Ex5H7+2O9awFwVj7fLcxcmE0+IRdpPZ8iH4HfTrIYh/mnqqzp0mwiTIrg6lTLwdogxnq26nStt/SWTuVc70iv4Lt7WmkGFZVZ3jG2S3tu879NSU20jh1tPoxgkWa6U1gFHDajk05YDMOa7FDaqpXOxFVR1gj0xaB3Rqe0xmsdcT4VzqWVCbssrNuf1skhDwRecFq2m59DqfJ7+W0hZsS94o0Ep82GS41zjWYLLPqzDWiruwx4KvxC+gkA/30ySNVR/X7i2vGHNfkEAxqsLjLHbVZrMMTj92FLUOP5qgtcZEgfmH3hQV5whaeDwHihN2aCKG+PUvrCqtqCnHriER0XPqp2wnDkEwjeeV3+O0qq0IL2NihILWIZAx76HcCIo/Cu2h4mHoj34RgaI4Mhz6fWS+aWOBnYtNsEd3N3zrH0J+nEgUSSVjHbqdIlSgg/8BJBiSGzTP3cPjjXFEcN5vUrW1LG9h1ApUOR7yPZsMy0eKqm6VHYVaGwxwgK2B83CIuB3UjYJxlUongqQxuVHySC9hRlME7R/HNzaf/esJMyOI7zx9atz4P4yZQxDzeuWFQj3zhcaHjLs8APyf/OfmPTH6UmBqlAg+RIWOOmwmV2SPNsRyew0iK+hbSp2+c6Lf9mB331myPG47j+7r3oUWVm2IuP1bezx8D/ELgqzUiQrrXuBzsR8ZlzMVJy27/YlaHBPbzi2eJPlp+RO9y4KuH+WuvAwzjytmFHYe5zJlu6GIaT1IFFGokZbdr/fZFdp0Rti6mVpn2fwBMuUWDCF+s8Ion/y1t5g7clN0le8OoeDzsl6xvn2OHDN+z1+8ZCenmEpd7XLVZ6vOTKar1+ssTStDPVGpWf3gxOdvpDHpoUBTLrSFe7ZCkRO61nHHSWU7lL2ePHfQIRdR/nrpBbu69PbYSOvvW3qBjMqSCOz6ee8e1vQax6T7XuYLYtFet60lJr4qAd17iV70i15afppmp824hmduybgvx1tGveydKxf+zeWLaOzc0HjX4VQvLkf9sJXHefOyp+OtfviLAlvifTRS6hUGplDlDOA9WNtf/72EFFyTO1YlYFQ1Gg1bZO4W6U44IcSE8cOZvMZ9RuPZZzH0gJ0UoPvPvwdzXhA/vdO6uYfT4VKout3eEHBEa6JWkRJOm87kstsTlyKQMJ82rmSm9/ZS5/atVI1/yU6tGNcjlM5nua0Y/XuRSAKihOH6jRm4kOqPTf3F5ws/xRfNOweNso39EYOYu0KO0fDr5sRnNsPnfmeNIKn/C4wjRFc/sHwl/aXEJslzmfuQ7pW2FB26Qi8HvPHEnB1EeJjn1mHIWp4PJdM6R8GFGYlei36MI0V7s95yKDJA9ZkNTDh263VcrAVrMoeVmhv0JvUMwmW7cjZneie6u2bSTO0D6Q97VsJrSAUFAa7ml+oeZNhssPWPTPmI/wQ/UkeD3EsG92xBdgF/ub7Djve48UyZN34j0XVp+5m2Qr8yJF+Y8v7oqGJTgnv0cbH4lxMdsUUP5Jm25rPTPmAPvNhAXuqRQ4b/IeinjHN4GwVdWOF3bqIldvEQ7UlLNtWYkb984E7TP8IiqAmdsgT7tNZV9IWErUGEpaCN3cJpCC4ategU5l4qBqXpuOUr+U5IYXRhSMObGrWi9/h41whZ38LnKiuYr4p4WotDwZY5vf+44pR5BnEE3jCx0t9C4GSzGVvXqtRDMmNF8upRDXecdG2CozLqZ6rgs9NpEe+SuE/eZlf1UAY+NybvrVz6kArtBmmxVmXqeqkMwkT0H6tES59U/cCvuGYxJAxcqE18iBtwxmy8ePdj0z90sLm9moeSI8kLcDIxFp1WTzRY5vcRVjLgFlTCWme4SJMusUdYLawlcnYVWXibh+H3mAo8lFzVxK5KBqsUQsVAxi4AWmxAT6kHLaGwQHVqqixMb3LmkQMjgKIfGdRzj3zCHXSHljV+kHKsLvOiGTZeSNJi5aQFaSjMQ9AXJqeYy8I9g4RTsdCaAjuEs1l1R7AZdtkGa63An0K3jUDBDkNhqi3EuxESEHhBfSH6xlLcKsn7hA1R+w/coq/BF6ELiFa8FYorQRR2cQ4H42qcxBLTIkCPfJXIOJz6QmKAVO3wpcb/w+tC2562dnqZcA8zCvdfksxBeub7iFf7JrjtFmdK3HokdX2kMyT7Cy31X93kj/YtR8yoH/23UK+T7/8ao7/cd+6dnjOcTtgK5D+WiH4XHa30z+Au7/7b9n+z+ZPf/Abu4M1XT7x8XTi69L1zyZq5CfFhVRV7IJ/ewpzQ5T8F6LvfLkXNn48ljc33xZHpFIU+/r+gjjJnOoE0oQyeK+7ITgO8dxWUd8pBzSgnkWTdnnhTj5ZE24QPr5Z/f079yRXmfvY8qvPM6QB5xYUWCKiyu6CPYuK5lr6hE2bmP5xWq+WTlVhaSAU+kWiT9szddTleifOxtXSnxrvvcTCfSVh3HzUWvbkNkAyyEvoj0Be6Q+ofmYAyEAu3Tk5T21VTnKltrpbJdrgpbmCNpcGaVMXn8yXNP4LScQXJvv/jWv+lQ0jJa2Vbr4OmGQOEs1ItqTgFIQFVJrR1f51Zc/6Vrtpyf5FCuk/jms0gbNDSzPFY8ADNabm7mXqVvHjEGU6uGuWS/LrpJC9yNeV8w+YnbnX9fww1hxFWCgByxPV91Jy/3cy7PoB/GX37vcg9cdvvnXrECz08nlwdQ+ya5/Oc4Ms6J75epziNDb52o/4ix/+Sav2/5mDZ9JZ1s4c/Hi1rFcPkP2hi1hz73ggeYCvxz8l9aefTluO8MQPU21mlzIcP7UxM42vUHKfXfklGmYvHrZ5yPy326aVk+KxFuIf75uEu2DF/M4uy60C/bkco3/CClATvHnrG1fnvxuSeR8EXk1wAW3/RTfzquUMN3aKgwqf5xTc8/nba4fNkfozTC8XAuNer2us8QCfsiclXplWbwN8D+Pt41KmS2GVFzwIn6NvNTW8TLH6S091cjP1Ds3RVbwb6o4puGX/nPx3EWmnzr5se3THkXMv4F1P+B0v6Tby6wzj249rlNNPOLyEWEYr9pv18B8Fv1zpq37aGlnv/Q46j9g5Sif7cmSqht+Szy2R8EeMSBpbCY6p7Hn/qye2/8IKX/H5vikWsADgPMKUuDg1gTJVVe+oMUOjmTJsEths424CGwfgGVvQvhqLm6bUH0vhKVBFNGlwLRr5NT6swqPRuOL7MoI5ZIJJ1mdFXcZ4bP2tJEE4OPnf/WDSG37EcGSMeFszKswsBXUdkdpk0BghLzJlGZNM2lAc3lkfuCMvRFvFDg81WmrIA89+sAD7HkPV+wXLTvo8v7LQuXNaKnQPf60+04W01lvv6sACr7Q/dxPBYyZHpm0qffLaXLwmQj8TUlXX9sfjqkOaRARD2nCbqoYR4bPsnQq6s0ZJ2TDwmnGJO7Ye/EnMvTdmn1+VdNPJRf2JJpqV70XCxCd8noQnXlY+NPevn9o/Xk2br07PXMVnr1x4U4fHZKPM2rLDtrqZCzUFiVY5TDwXPwhD9OEVJWtXkYyNOXN2tiHCkK5LlXfWHzG6+nb7pFkCGgmqBPOoXFUQvtuZOZmh0Ev+HGyPBmB1BHmj6nOIHeWxznkCMu5EoeMJz2pHNYgKgtqXMP0Zt4BaGP9ITZIH2fEm1Vl0BpQ15/Zsc0j+h7SihCuWn9VEXfGsm11wGtyWimZPQI0FPlQAkQpqGM0u/xqyUvcTBoibqlOnuSj2qZHizzocL8FvQ26a5+of7Edd4s17ov1hP/z1z9tld7IgFUq1WQX4Dy7LlQ4gOKUZvfK0dh17uYDAxCXdpLgemQ4/eeWUEONq/LtFXdHwdzrmFqOzxtpXUnfmsIVz9Cwuc6wK9WXjxQlyW3RlFUqAcqVHf0qsgqLtnaU2RSsIu8aPobLWYkQA31LOAv+BlXuSycsCbfm7nxB/QVEezIp7Fan1lK3hIHV99TlWeHs3AzdoKXwuD6C3T9K8nuAerS9ehtQ5eXwgsRGijmlnr0nmfMbV4KH0SEGH22WqkcGFM6mv2afdMPb69w9MwfFSqwtd+6UmHxf6wFb1E/Xew1MP0qorXcok2xKQT+8lL3A8s20pKxQl/y4VvOrRGUxitd/iSf+31Jc6HhL5+29lKm6CZ0xfm3k/bE45bmKH6zJ2njlg6SoAQ8EYUHDvl4M8HPjmGHwvYjxbmBaHtWmabF0S+B6KN7TxQR2t1dHVZgSb5kXrfFezNPWJipB2RuhcZYsH8nckPMB4BqHNZavnDyffOnYHj+k6+YAq6Nal5VQ3kSFWZfVC220m10rnB9JYJHN5z/bqj97uj/U6jlyeEPhNoLi4FvQgLtgz/hc8uPhtojq0th2q5fQi3+R0PtYOGdV4+rKj+F2l1yPxpqf31EvSm1/tts7H8OtfKIDF2nvrcZn0Lt6x8Ntb/t93OOTeapxf8MYDwt6kdCLU9n8SOh9pXztjj74MDPoXbPj4bau7ZEGbWtn0Ue+KOhlqdL/5FQ+/BaD0ZW+0uodftBgD+gdx4efHu271OoTfzRrHfXlnbGy+gvWa/Sj2a9/weYYnYWzpg835xBC+zoz4W/zw1q/WWBdFI8PkMsjHBKYrbAJVTmq45pt34HtQ9dbgkX1ujh1/jizBYLxIQaN2q531oZKeL1AMu5h+41BS+RJpGujtgIGN74n9Lt38a5t0PkY2hP2XX/nLT8E6LZYjyeVvnv+BMfBOCw+g0w9Li+VaC5fTrCjdzD14UHgo3heAom7OpRJjccvnwgEzMcd+vLpoxznwvumczC5Q162WtWVq2fC+4ve/IOUZRW4ZGfGL6w4v7sf5fzZlXZywU5ZEVT1L0v5z8X7DzL+ZZJ7qiPcGd4tzSNpCJhCZwm8mJTM7PSR2vghdF4Pu/S3qInWUQQw+qjLThdEAdOpxBii4qab+zkuTih9QYvItShFC0iZAHf2VFjzXvA03LLgKmLC3x/kveemgdWUlzEWfQ65Prz7nnSepOzjDw1/yd26O+sMvvd4OpYa+CVUeB3nq3d1j/ItQfZi24Zlbx7zmQv2C1bhJRBR953mqBjn21f9kPRCuPt3+nYO5S2HJVjy4ut+76zYLOSV56asuiR/iwu3s1vK3n9jlpWiIv3qv4KXnl3oa0UF+8uuJW88lx+Wimu72FN+ic0fkLj/wpotDdBCKZo6EDMtqDljZV9TDsbU739Pq2BTuH0lwVsr6QEdgKCxrrR2cmaXZwmkPP39OWag2h9SxVJMrwn3ro8cV6apQpspoA/YasBZpCj9kv5iP2EpY0AebdKE6tBE1sdzFSBz70rSHrrb1CWcs6cNU2CUXuQQhsneSsOu5waPPNfbv88q/sXncx47FefLdeMczECqIwrhWkgSP6ssVwUBloQosEBodCwTLe4oAnzJwrk7kV0A2i6UQccZlqhUuyrIPqMBYSxK2xsgPNDk8+vrqrq9Vg0wPSgbJizd6nxi5PxBWq8AfrLstJYHqIHRCTBasnwg2pKVhdNlK1CjG+qqtwUNlSGDt22nEyd8fp9kDNNKV5a3uZZZWVpp6yz3nU+OU4yYdjexPLJeoLUOC1tu6R4sEkiax0HZRWyW4XTlMcuPgN0NrGPBEhp1HEowFdGFQl+4gOexXANsj4nCg5/H2QJD7bsHOMtnDvLwpnwWSwJjbcwTKX4/ul2vtqvl5giVGwdn47XVzsenbNXnsqgyK07r95iTSVsNU2MmZ3a2UGWET2gQ8KUbupoUHV1Vi8CkyEPEAvh1KcVKlGkrQGjlOImuzLjqSrjynjeruPjxI0VMbcXvDogNxCLnBnjtIE1Ej1+ZWqz89O+S7m0MQKCQuRn6A1Sy9T4onOMPdedn2vRH5tfZJGu3CLINExAz7b1zEQCcv2DJ2U15kN425z8Kq7N3Q9cbzWLSRMducu6UAJ/Mp8gbGQ5R0RvPqCmYhXeLO2Fvm0V1sjnBZrtv5vGfLmnGEVPZ+1HJr+VTKBBMbDnLzHk3Nu2Ls62e6aqKtuNeNud1dVlu1MKTYiELehHhBfCq5VUc95SxIWzuwn4SzsQpAeaNGMtdihpW7+D+i3CHeJfCYfS5RP8SuPgGjIEtKZ0dKCbs8796M6uSMlif6Cz4Lo2vk0dhP5zYTZIcxAKwzAnKs33KZ3N5e0lra4sTx94R+29YQYwdZhhJ7xHpJ4l/izh4J3M8VI1NpXgBg1VQY7BAD0IClvMFVqcHwStIBRneJGmDd3Yi9w0C7iUxko+Z64BEpd33Vh32ZjlvZ5wW+81JTqVygp9gvjrbyDxbpe+sO5nNPkZTX4mGj+h8RMa/xuhsS4rgjbb0a/CoatYOjh4vuQtV4eLKoMP8yJENY5/Z+dru07Xch/gd0rgogHgqyN2/BscHn3nPQyPPIvkNtgiN3znfRIvYbFJOYAdRba8oVVkS3DR4Zb8Owu+864PlqymldBxl6zv6DMr87nHcTOhk2d4i3EDU9splcvc/u8Icb/p1aZHEaJPynnDeuekW7Uul7nr3+lsuB4mnHaMK5uLvLF0shcfcoHLnNgJ3kgSm12jn82VzQBv235SnkB/w2Vu45+8LXvjezlfC65sfir+p+J/Kv6n4n8q/qfifyr+p+J/Kv6n4n8q/qfifyr+/yjFV0/9tXOnv/tHClgnVZul/lFAn1fY7VMkFa3PQtoj7BTy7nrfeCEWTsY8X1gW5xOzdIXl7VqYDZ+2ay3uQQg++rLlSvbzLj37rjchh7n3ZG+IhuxPV7AoWL+8aCKZLuXbQY9a89UGtgDHv1szvv0kwnIfhH5Y/0MI+l6zoXL8qpWnz9T+1/a5Rb116oTt81+f9G/4zx13lyfL3hjia+lfbZTz+c99fVgLwLDhFtQ3H3KQ+8+3Sjf3nTSihOxV/koA4t97/7LywjsJRPn/TW+cjtyPXP4+QhUBziipkkDM1VYxa2iwKrwydGIE44Z15biC3BBbXNZpfcXDDWSZZ9VLOLUddiNzN4YzY8N59rjwZqfK+NBCLpC8a3fwJKbMWHquA40pZb11Zr9NE+OPV6ruInfR8tP5qq1ljFeMVubTP+7MWWhaSyLljsVjdjsR06kOOacJYb+ede1n3e0E2aPGBvuycNtA869/Q5ptNGBUoffmanDybGDeMuRcDVYms9qTWVoIo+5qgC9No8iwUXOVStZSFx4Y9KbMOhTY0OgskolYmjfw5lQQYJNWpeCEIxrBjzIvNk7NwVhEMrztUg1+9tbtLZlu/s4kzhKTFl/TzAo7HRbZOuqrytLmQC+S3fxgeh6festdtWZOekJQb+aad01HIeaiSti/aeigM/5MwBefDcNVGUs/Si2vg2vCLt2woPqBocSz5iF/lamYhHxIHN5sG42yFJAn00LwxpNL0L8YGhDOHb924IuIR/NVZPZkFSeh0gKCwm9WhnZWkQK1WmJmXVMcDBIbBtft/qO1OWDTEmIymarzOysIRdlbpkk/Pah3bRjSbcxck23nKdCdwOI0N8oxyuV1Pu0t0J6jD92xKSjb1GwBb3Z4G8lpZ8e7VQ85DlWZI+2CZzYmpdW2TYfoHmvle4WwWS3kGonD5GhZRBItNCwhUMbLp27bSL6MErj2r8r7zBaN00bDNQD3956k00QuTSW7P7rVcD0q3XCdVZAxpJ8KRrBILps6Tc+fnzEc0BtqvOvGWldoaIraKV1exyXPg0teMXkDRTbQ7W/PG4ksR/XsYpw7QmtLxz9E0TaiZfBhBWtzgbulZatrz1uXAEtjEnIuGZnCyPv22PVf2tab/jtZOcorc5DcVrQ1dVjxZULANgWO1wxxts1cd7DtGCdd6tJo0vSt262UaIpYLoT1+/PnvUsZYb91o3u3eMhm7FGoh5+ZZI4DnZ6M7/37ezItYFWSD/xm07gh40Iz3jBzuqMs9D17w4j3hgQxIWFzpMZkXpZZbJ01GQw0NWuNHvGa2b6KsIe9rQEmvoixdelRRWfhMMO5yoxdoM7LKnt+3/dyFJJeqQlhBauAk4ximqnZ7HIyrfEMzLQA86lD0+zoFudpmGAOorbJsKqdHN4JzwxReH5ml3XoGfWALFsXMvTlNN9BB8kEMcHd0HV9MqPnBeBxtv23pLJwYyqhRsFvqtpjoOdBQaswS3MJnJC9syiiRIIzIz2b9P7j9siA3QI+mGISBkseeR+Sh533fxc64CZDea/NLLftB2SZVfv1t8BWbZaMhq5Pv7S+suLqGB0jZlUtdF/ctQcqWkcg2tzzom1v6TAkTbbC/zhAslOFJzK31Q8n9Nn1J99mAfF5rEvUFMDyZ2eCnZemkoKX30Po/0wqk6VU/pEyhjsgO3Dv7FYTCIs7NORGWJ7MR4eot8aE2QupFRBJWiB6jVFSHk+/IQSPE1lvkjCXC136vbNwMxL9ZS145SoCf0qtztTcdrDKXsYxcGu4hfotFFCS08csvq7G8sgYlMl5BNF9H4qIZlAVpETqLsa0bL2atmZ1j4J42XhdUM8rUOp8UMaFQy3KKEM1OacZE0to9nM7xvDpLBxtsZk2sTQIWhq0wjIQ80kIw8sX03RAl5b2PtMsro0qM3iq0jZN8hLvgaVypcoavPfpdffN7Ne/qiGMz7pmGKKTuqIcw+LtQDHjtn3XAMz07ZJWzsZ/VBe2ROVcpxCFB+gMqD8UghVUBrGHlEvjx+bpGZvMOjTl6eEaHnxDBKKCuIfLrYZS/G6FuRCNF1fcghkoKPTwhCMNMhQn7Ia16U5ye14Hs1IyuvBq9QSUzCIpsAMWOZgUAGq+0XMy8ebtaTcDsXQiIfNOsInNREPWCKc3C/e4EFN5E/fAEwUlgw3sNRNQ8N3HdpZ+DFjlkUhW+KLLGrOjWLcRjyVTKYRCWQKe7IblsLCcRKwNw28bfCMCPazPaILH+r28RCeTsMEj3n1VNQ5AxhYntyp/bgoVPxdaHW9eaKCcsPBy0E9pkFLcNxe6CAv1YreeHloiUZa42Rc0EgBRNZ0EPMdJSGSOlozFC7O66kOq8++zFwZksOXoc5mPZ/Nkosv5DthlOrelHKXTINcB9J6pnYx3QFSylr1EgjHob8O07TSrTlpsx/oxdgWPwi26ZfFk8yjMALikdyTLfYBW7bCVk5O6ZHVH52DJu8nQXRB/aJkeTMnvkBQC9cp+6QmbGEieYMi2xBQywOUiIgM7xy8WPdJBSKCmUi1omsuRtnecvQ2CvaVcCM06NdVFNY45+CbVuVVExbhVySjU+uq1CphyaPyFaRQHaKl+a3uYY1q5S7ywAGT2QznZ5p/3qcnPJXERBBUCGOJux3nHe6CbfCIBVLJjK46iQfAdIQYy2Pn3BJSp6uFPFJzpwc3bm/xpvvW3/UbIafSFS2zzLFwxlWJErxwEl685mPPOsgNtKqzGMj27zXdmyWn5rf8fc0TMyEuP14NlNMGkbM7FAdOOGY/KnvhM/Osg5z9N0ATmaqGcc7g3WbjLp8/+0nRRqoJAFBl5/+4iNu3TFyGK6nLFJ3xGIDPAJY8eGa59L++KYVhlUyBZZvGZaH4zQUG6XpjdsCFarSnQWOTevvpD6pKEjMDGFCGWR13mTmkRBchsCtcpS4p+fE3EfKpM2pYEYvF2n4vnDIMG/HPbCFv+grDCG7ieEHbz5ihscueyIll9fyc+93OQt3OCK62Xzm5ouhDuWaIisM5PXTLODyMBrzzavLfL4HGJ3zVI0L6ls3espis8zOPbt9XGdaEf7SNJbIIDmQzkmBdCeFOxv/H0/b7CZbQo1mA79yPVsnDL6KVlhr3PM5akBi9qKI/vKhv2ybyshGapoN2ycL1nGdMeu1Lad5vuR7GCRneJRnmIpPuARna7mtKq3JhLQW9txT8mW/6tuF6yWK4JfBSMqj7spJ9PtcrKPhXfnUklqxVnzIXqvqIGG4up1l6bA2MCXSap2Xin2l5tw+FZmthhV850IH7cRNfOZeF07tUzVKLw2hpTM/UPHPKDx9e7lO9ub7l9tRKcYWgyH6K7iJxttVTpW9541MWepC1NpmG4ps2chE9S4JP+cu8ixF7mFZRV98I8RIcqQ7UN7XWcNklH36Rg0OsVU62K3CFOVRCdj440VbyaBqMphGkuPaPcOEZP367Flo4YI656ui9THwcBq0RTfMG4JLBSMikLm0tJMy4zJXqvin6KJKT8achGGNm5+LOoxPPZwDYbveTmumSiE2HwnFsBkATUmg76uI+zynnuunPXwUEVWwkYYiZbpcZxa2JcYJgYOFTmz11yXcGbG+5MZG0/0RZ4KbW7WOFN49uZrtWBu6W9NGUNT0y2MCZLVKLKukn85eLCUyQB5ur9FEbnYLP9P03qiUhPFCzotm1/l9Uko89OlaOcBl/AbTdoSIOvCbTJNj4b1DxYX0YMyFYaI3P170YkKFhYWvVonTeKhhSkAJYp3Y9MsVX1EFp8o8l+02p2X1zUtdshF/0hEZu//vHgRdJgMa2um3QOMblLkNokzNySX8GuGAx5L/QH7PGLyx4vZqiCak1zeSztswX5pwQF6LTqbGo9vPFtwyCFXWPrPOv+0WcmIJfTYaao8IjFnARswWztg6HR+Sy0xNGrV9I3STYQ+uy8J8EPKyqb8hFeG32qCFQyqi0F0IaWOM8nqfN62qJ1fuPN8L42ZD7kGuCca4E+SznYBrn1l48v/CdtDPDlZlp4+Ign3IPpiWB4ViEWchFTZ58II6a2IS4x9aXIUT6SeSP1rx+epbTEVFjFSggJ0I2T4sCslEI1qwCC0Gbrdrz8JKQm7py/CtGlv8WxyFr88CT0TD4t4dSn/XP9LDJn6QN+I54s2lqv7NM8CMY5eCys5m8dGmlaBTFmpQ5dUJe0urS7E5LwAMJpSiKS7RNCFPbpLxafaR9v8YkLe0kuoc9dltyJbsO4bx6HkiN+YYI8DK7F3CYfzjJbL1onLjioDGh7BVo7SWb3kftgFCtCjzt82gABYY5jl8YBSFekWeReAHLe9vzQ0KVf1W/ZkUsq4gT1aP4KnCam2/AghGaaRiRUREIXQtLPSFhFVZ1Ul2TtzXgd4OXM9WL0cfam3H92vBZdQ84dXSBhwR1Fi2eoHR/koc61SZiZh1lmqt6hpbb3mQd3Fy8qZqI48yhsVasF8YPlXzoZ/JIgn6SYC/IgdhtoF9eBPQl69byX1tw7iIcj1LY3M3OVwpwRsV02YDgkrz1kqBeCCms0Jeseep0a1+7mDzKdlDj5TzFLxnmCWN1NQgKQ3ZSlzNPEweUPJkYJcGu5oSWAhLJJSIMG0hy8Orl56xyCQ+Os/rgNQYA5kWxMfxUdfs2PSlz9R3ccgmLZ2einpoy9J1ZXwRi0VXXJwVE5z/U9XwzGb/po2rA1JvNDd9K4qPMO/Isc53NqK9DPZcZP4JSljlDqVgv1oibo5hAWbpYELJp5PXdyt+QJxt+EHv8nKMkuV12BhSwxDbZBdwXagDLVS0AcIXIWOrFAYy19e81lxU1AWWbVwcFGji5hzvxglUdKW0WEmlVE645GQFAmg4Yj1iGM7Fcq+hB862D8P0spYD1J2nYQk+yIfso1JsROVugkO2SyguLBWcp4fI9rFjlGeEuxyarW/uXP22Gl1tRxbMhGkgbysQlbZ8YE9Gq5opo3R4ag2ipsbuRWJ/0Fn1ObuiuW7b734y6UR9796xDj6SxwpV0ZKDjcutti1t16nhhcYF0LVimvO0Q0XNuyPTvaee6FzCRpPYl1+xqIVQKqYmWDFtSyzJ5DRRdrQYu13jSBouNd9JvYuZtMa1WC6cNdcOwyO+GMWpVQiIVJs8jHZZNAAe2b84rs9nxfHZI5KDjWNcWxmwyZsFQcrJCfMSGxGcg/x9ryDv9VuPhX4QSJ66MzFdfUPS22tmndNe5aclCADs+FnHngmmZKe/hUBc4pm2NR9CDLKPXF4ypW7WtuHWL4Tt/FFHhzi1gla6U14/MZtLVCOzaPb+81wM43ne117DeADxpw8wkV9qglLTHG3S0j8w/HIONt7vie4i973cufIWUF84xqWQ5u4d7O9sWepnqSo3JrjN+eDVaXVAB2HiJuvz56NidYWtvJWXf+IgKZrK/EycBk9KMRLDQtJx3vBuDfNm+H6NbAi35Zl3i45vj7busxehirMh+7pOxpnmVGWH/cidHtieqr4bBp5JeWG8rI9JKQJ1M+JbTdh75dSEC+3iY59/DDkeffvBfp7+3hchK8V2LIv74fDvw15KvlDWStsPJCawL8F6l13y64aBVpC9xeZTIzqMLpQpK7kEm/H/71m6WRzRIho9tA8zH/ftvU8iu7Dih/aJlEYBs33pI8vPqbO8vclr89WikmNDC+nEQ83K9w5PriCzBFhlQc9GTltariBzgoZ/A1AP1qpzMCtvyBrNWrrgn865OnjWYzrFYm2pmjUmhfkfFGOs6bj/vv8EHrAwX7Xa78L1BLAwQUAAIACAC4tvNKD4Xayk0AAABqAAAAGwAAAHVuaXZlcnNhbC91bml2ZXJzYWwucG5nLnhtbLOxr8jNUShLLSrOzM+zVTLUM1Cyt+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F2spNAAAAagAAABsAAAAAAAAAAQAAAAAAPWAAAHVuaXZlcnNhbC91bml2ZXJzYWwucG5nLnhtbFBLBQYAAAAACwALAEkDAADDYAAAAAA="/>
  <p:tag name="ISPRING_OUTPUT_FOLDER" val="C:\Users\Administrator\Desktop"/>
</p:tagLst>
</file>

<file path=ppt/theme/theme1.xml><?xml version="1.0" encoding="utf-8"?>
<a:theme xmlns:a="http://schemas.openxmlformats.org/drawingml/2006/main" name="包图主题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68</TotalTime>
  <Words>1508</Words>
  <Application>Microsoft Office PowerPoint</Application>
  <PresentationFormat>自定义</PresentationFormat>
  <Paragraphs>197</Paragraphs>
  <Slides>25</Slides>
  <Notes>25</Notes>
  <HiddenSlides>0</HiddenSlides>
  <MMClips>1</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包图主题2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User</cp:lastModifiedBy>
  <cp:revision>3</cp:revision>
  <dcterms:created xsi:type="dcterms:W3CDTF">2017-07-17T14:04:52Z</dcterms:created>
  <dcterms:modified xsi:type="dcterms:W3CDTF">2017-08-05T02:32:13Z</dcterms:modified>
</cp:coreProperties>
</file>