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80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353" autoAdjust="0"/>
  </p:normalViewPr>
  <p:slideViewPr>
    <p:cSldViewPr snapToGrid="0">
      <p:cViewPr>
        <p:scale>
          <a:sx n="100" d="100"/>
          <a:sy n="100" d="100"/>
        </p:scale>
        <p:origin x="330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22074-0167-43C7-9EE0-328E10009FEE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B03-D019-4D59-ADD0-A6B98EDB0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46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4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5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00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6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32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8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59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184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0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19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7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610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083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272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097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34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227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1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7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1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5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0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20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93B03-D019-4D59-ADD0-A6B98EDB02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4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49F3364-3BCE-4B68-810E-CD6779E15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F5A8286-D2ED-4CCA-8248-E6D30128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BD898BA-28EE-4769-A778-11D54CEED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ADE445-B545-48CA-BD63-E7F672AF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3B29693-7D9E-43B1-B5B8-9E6A7C80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FBA6D47-DC24-4EB2-AF5B-5631391D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15F3292-1945-4162-B123-99B665F22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4362A90-0DEE-4BB4-B4BC-DBA2DDC14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AE9556-6A45-4433-BDCD-D647B358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5FE2A1-6DBC-4204-83F1-2D41EDAD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A9A1D3B-BE09-4D38-B222-9BD1FE56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12C9902-54C0-455B-8C6F-4C9CB6738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103E1532-4A58-41E7-B4B4-1572E8CA0443}"/>
              </a:ext>
            </a:extLst>
          </p:cNvPr>
          <p:cNvGrpSpPr/>
          <p:nvPr userDrawn="1"/>
        </p:nvGrpSpPr>
        <p:grpSpPr>
          <a:xfrm>
            <a:off x="-277198" y="0"/>
            <a:ext cx="12209665" cy="6858000"/>
            <a:chOff x="-277198" y="0"/>
            <a:chExt cx="12209665" cy="685800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BC1DDF27-BF0C-445D-B07A-96CCDA794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2743" y="4601029"/>
              <a:ext cx="10669724" cy="225697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D4A4869-CB5E-46CB-A20D-0DAAF3962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277198" y="522513"/>
              <a:ext cx="3291261" cy="5842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D4360BE-E8CC-47B8-AFA7-FC84106EF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57425" y="0"/>
              <a:ext cx="4252486" cy="5450114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46F212E-80EC-483A-8F87-D0B3D339A2E0}"/>
              </a:ext>
            </a:extLst>
          </p:cNvPr>
          <p:cNvSpPr/>
          <p:nvPr userDrawn="1"/>
        </p:nvSpPr>
        <p:spPr>
          <a:xfrm>
            <a:off x="3859936" y="375576"/>
            <a:ext cx="3200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zh-CN" altLang="en-US" sz="3200" b="1" spc="16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27853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3A396F4-4D0B-4455-BCB1-5EC44DFC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EFB2BDD-15CF-42BD-A3C8-DD9037FB4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511A65D-3AF0-4996-A5A6-8DB152CA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F842B9C-2E66-41E9-99CD-C9995CBE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B68BC4F-E239-4EEC-B0D0-F33E8B8C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3D5F9E-8F47-422B-B3A9-ED4E1FFF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43F95F-2A03-42A1-B3D3-C7F6D686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04C6D3-069D-45D4-82A0-6F18F06A1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46FBE89-7125-497C-80A3-FBCD1B0D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05D750B-C242-4A2A-912C-94F43E17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E717074-E6E5-44DA-BE60-4471ED9C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6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177D4A3-3B8B-4B77-B1E5-A2DA007B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C1A4291-5834-4DA0-8DDA-559483D5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F524AFB-E200-46A2-92E9-E0A6E964D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7E84EE1-E75F-4147-B070-FB19AEC9B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20D3F55-EBBC-4674-83B3-0F82AAAB3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3CC3350-92DC-4397-896A-50ACC9E3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365101D-7B31-452D-91D8-F42155EB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F7FDE36-26BF-487A-8CB1-69CD4F7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0810E4-BD35-4B7B-ACAF-985EB2D2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4DF0DF7C-AF1D-4C08-A4DC-401755CD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FD45CF-283C-4EB4-967F-B3F92A35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F8C3314-2FDE-4D1C-870C-68F0D4C7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1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70358E9-B377-4E46-A6C8-FD9578BE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5844D0E-6F1C-4E50-A3EA-14914B22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932A0A0-0280-444B-B286-C2DE0079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4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508D018-FF32-40C5-B18C-F9FF2FE3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BF0952B-3F97-4BE4-9511-CB085C99B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78BA93E-965E-4B98-AC48-57ED468BE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EEB0385-34B0-4B38-97BE-80FCD7F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79150AE-04A4-489B-A85F-CDD0FC0B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D31511-93A5-4A0D-AF74-7BA4B248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3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9E8AEF-1A78-4FD8-B7A9-410B8185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96AC4C9-F912-4C5F-95D6-1BA2E5FC0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1991AAB-5700-4CD8-98A9-3571C79E8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09F201B-F842-497E-94F7-DD1799BB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E5E1CF3-9847-472B-BD87-2D1F062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E4E0C32-9CB7-43E1-8700-9B1693F0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4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8C24E16-0646-48CE-B81C-08388DC6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7892D7C-41F9-4316-955E-11A09FC2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F907E7-8EB6-46D9-B79C-84335DA22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50544-64E4-45FF-ADAC-65201BD031E2}" type="datetimeFigureOut">
              <a:rPr lang="zh-CN" altLang="en-US" smtClean="0"/>
              <a:t>2017/8/4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E471512-C5BA-4DCA-9402-00BF483E4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8A1BEA9-1928-4D91-9206-804D4823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1CA5-8CEB-4500-9DCE-745948E3BD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4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audio" Target="../media/media1.mp3"/><Relationship Id="rId16" Type="http://schemas.openxmlformats.org/officeDocument/2006/relationships/image" Target="../media/image16.emf"/><Relationship Id="rId1" Type="http://schemas.microsoft.com/office/2007/relationships/media" Target="../media/media1.mp3"/><Relationship Id="rId6" Type="http://schemas.openxmlformats.org/officeDocument/2006/relationships/image" Target="../media/image1.emf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6.wdp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6.xml"/><Relationship Id="rId7" Type="http://schemas.openxmlformats.org/officeDocument/2006/relationships/image" Target="../media/image4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8.png"/><Relationship Id="rId4" Type="http://schemas.openxmlformats.org/officeDocument/2006/relationships/tags" Target="../tags/tag17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7.wdp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microsoft.com/office/2007/relationships/hdphoto" Target="../media/hdphoto3.wdp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5.png"/><Relationship Id="rId7" Type="http://schemas.openxmlformats.org/officeDocument/2006/relationships/image" Target="../media/image22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11" Type="http://schemas.openxmlformats.org/officeDocument/2006/relationships/image" Target="../media/image10.emf"/><Relationship Id="rId5" Type="http://schemas.openxmlformats.org/officeDocument/2006/relationships/image" Target="../media/image20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19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esign.c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3" Type="http://schemas.openxmlformats.org/officeDocument/2006/relationships/image" Target="../media/image1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6.png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image" Target="../media/image34.png"/><Relationship Id="rId12" Type="http://schemas.microsoft.com/office/2007/relationships/hdphoto" Target="../media/hdphoto3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5.xml"/><Relationship Id="rId9" Type="http://schemas.openxmlformats.org/officeDocument/2006/relationships/image" Target="../media/image35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microsoft.com/office/2007/relationships/hdphoto" Target="../media/hdphoto4.wdp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3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8.png"/><Relationship Id="rId5" Type="http://schemas.openxmlformats.org/officeDocument/2006/relationships/tags" Target="../tags/tag10.xml"/><Relationship Id="rId15" Type="http://schemas.openxmlformats.org/officeDocument/2006/relationships/image" Target="../media/image41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24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FD6C6C7-5734-4E49-8F6A-55574ECAE6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972E968-E500-46A7-9FF1-9A53AC00A5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6642" y="420914"/>
            <a:ext cx="8023142" cy="60161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9473560-04F6-4B4D-8D76-D2259C5796E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B2AD26-3AFF-4B3C-AD47-BE8223AE492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956A230-5220-4CB3-851F-F67AF31CF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5D1E42A-E68B-488E-863E-F1EB5C73871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8BCB4FF-E781-40D9-A7D2-E9E1CFDBA92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2A256D1-5B51-48AF-9D50-11DD736CC34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7B5C53E-E0FC-41E9-B269-62CD34BF0D8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6E8150E-5D21-4E05-B660-4C00ACB5476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882860B-E229-49AF-B420-9FCBCAE84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751D694-198B-4F4D-9825-1672F44DB89E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D818839-7505-47E5-8811-0833540E8A96}"/>
              </a:ext>
            </a:extLst>
          </p:cNvPr>
          <p:cNvSpPr txBox="1"/>
          <p:nvPr/>
        </p:nvSpPr>
        <p:spPr>
          <a:xfrm>
            <a:off x="4020263" y="267260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blipFill dpi="0"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手绘教师课件</a:t>
            </a:r>
            <a:endParaRPr lang="en-US" altLang="zh-CN" dirty="0">
              <a:blipFill dpi="0"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 dpi="0"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动态</a:t>
            </a:r>
            <a:r>
              <a:rPr lang="en-US" altLang="zh-CN" dirty="0">
                <a:blipFill dpi="0"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PPT</a:t>
            </a:r>
            <a:r>
              <a:rPr lang="zh-CN" altLang="en-US" dirty="0">
                <a:blipFill dpi="0" rotWithShape="1"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模板</a:t>
            </a:r>
          </a:p>
        </p:txBody>
      </p:sp>
      <p:pic>
        <p:nvPicPr>
          <p:cNvPr id="19" name="まももP - 歴史を紡ぐ者">
            <a:hlinkClick r:id="" action="ppaction://media"/>
            <a:extLst>
              <a:ext uri="{FF2B5EF4-FFF2-40B4-BE49-F238E27FC236}">
                <a16:creationId xmlns="" xmlns:a16="http://schemas.microsoft.com/office/drawing/2014/main" id="{52FBD96E-4D6A-437F-8A67-E93FBB23C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16357" y="-811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81D640D-A9F5-491A-8F61-8596900F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2218" y="1640262"/>
            <a:ext cx="872615" cy="11123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D516133-62F7-489B-8302-8B4DFE270930}"/>
              </a:ext>
            </a:extLst>
          </p:cNvPr>
          <p:cNvSpPr/>
          <p:nvPr/>
        </p:nvSpPr>
        <p:spPr>
          <a:xfrm>
            <a:off x="4216923" y="1965611"/>
            <a:ext cx="3522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76A5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6DF36D3-0792-4FB2-AE8B-ADD543CD902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9405" y="3365369"/>
            <a:ext cx="882153" cy="10745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78CA13C-9F25-4358-A176-521166BB52B9}"/>
              </a:ext>
            </a:extLst>
          </p:cNvPr>
          <p:cNvSpPr/>
          <p:nvPr/>
        </p:nvSpPr>
        <p:spPr>
          <a:xfrm>
            <a:off x="4114799" y="3394833"/>
            <a:ext cx="3522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  <a:p>
            <a:endParaRPr lang="zh-CN" altLang="en-US" sz="1200" dirty="0">
              <a:solidFill>
                <a:srgbClr val="76A5C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0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="" xmlns:a16="http://schemas.microsoft.com/office/drawing/2014/main" id="{8A0B6D1B-7570-4162-BCC5-A72E530B27D2}"/>
              </a:ext>
            </a:extLst>
          </p:cNvPr>
          <p:cNvCxnSpPr/>
          <p:nvPr/>
        </p:nvCxnSpPr>
        <p:spPr>
          <a:xfrm>
            <a:off x="1813669" y="4598047"/>
            <a:ext cx="9108000" cy="1816"/>
          </a:xfrm>
          <a:prstGeom prst="line">
            <a:avLst/>
          </a:prstGeom>
          <a:ln w="12700" cap="flat">
            <a:solidFill>
              <a:srgbClr val="76A5C8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12">
            <a:extLst>
              <a:ext uri="{FF2B5EF4-FFF2-40B4-BE49-F238E27FC236}">
                <a16:creationId xmlns="" xmlns:a16="http://schemas.microsoft.com/office/drawing/2014/main" id="{33CBB196-C0C6-44EE-B704-2119ED4E0707}"/>
              </a:ext>
            </a:extLst>
          </p:cNvPr>
          <p:cNvSpPr/>
          <p:nvPr/>
        </p:nvSpPr>
        <p:spPr>
          <a:xfrm>
            <a:off x="2953094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723379B-689F-4700-BF9C-188F5E0A1955}"/>
              </a:ext>
            </a:extLst>
          </p:cNvPr>
          <p:cNvGrpSpPr/>
          <p:nvPr/>
        </p:nvGrpSpPr>
        <p:grpSpPr>
          <a:xfrm>
            <a:off x="3152858" y="2401175"/>
            <a:ext cx="1529055" cy="1240104"/>
            <a:chOff x="2285984" y="2232596"/>
            <a:chExt cx="1337190" cy="1084497"/>
          </a:xfrm>
        </p:grpSpPr>
        <p:sp>
          <p:nvSpPr>
            <p:cNvPr id="5" name="Rectangle 43">
              <a:extLst>
                <a:ext uri="{FF2B5EF4-FFF2-40B4-BE49-F238E27FC236}">
                  <a16:creationId xmlns="" xmlns:a16="http://schemas.microsoft.com/office/drawing/2014/main" id="{5F967D1F-BB2D-4823-8F65-EFDE418F14BA}"/>
                </a:ext>
              </a:extLst>
            </p:cNvPr>
            <p:cNvSpPr/>
            <p:nvPr/>
          </p:nvSpPr>
          <p:spPr>
            <a:xfrm>
              <a:off x="2285984" y="2428874"/>
              <a:ext cx="1337190" cy="88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rgbClr val="76A5C8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6" name="Rectangle 44">
              <a:extLst>
                <a:ext uri="{FF2B5EF4-FFF2-40B4-BE49-F238E27FC236}">
                  <a16:creationId xmlns="" xmlns:a16="http://schemas.microsoft.com/office/drawing/2014/main" id="{818E75C2-A0E0-481C-B316-0114D5D9B6C8}"/>
                </a:ext>
              </a:extLst>
            </p:cNvPr>
            <p:cNvSpPr/>
            <p:nvPr/>
          </p:nvSpPr>
          <p:spPr>
            <a:xfrm>
              <a:off x="2285984" y="2232596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rgbClr val="76A5C8"/>
                  </a:solidFill>
                </a:rPr>
                <a:t>添加标题</a:t>
              </a:r>
              <a:endParaRPr lang="en-US" altLang="zh-CN" sz="1050" dirty="0">
                <a:solidFill>
                  <a:srgbClr val="76A5C8"/>
                </a:solidFill>
              </a:endParaRPr>
            </a:p>
          </p:txBody>
        </p:sp>
      </p:grpSp>
      <p:cxnSp>
        <p:nvCxnSpPr>
          <p:cNvPr id="7" name="Straight Connector 26">
            <a:extLst>
              <a:ext uri="{FF2B5EF4-FFF2-40B4-BE49-F238E27FC236}">
                <a16:creationId xmlns="" xmlns:a16="http://schemas.microsoft.com/office/drawing/2014/main" id="{B64A7AB8-6937-43E0-94E9-6810D511FF6D}"/>
              </a:ext>
            </a:extLst>
          </p:cNvPr>
          <p:cNvCxnSpPr/>
          <p:nvPr/>
        </p:nvCxnSpPr>
        <p:spPr>
          <a:xfrm rot="16200000" flipH="1">
            <a:off x="2068023" y="3465388"/>
            <a:ext cx="2016369" cy="10073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59">
            <a:extLst>
              <a:ext uri="{FF2B5EF4-FFF2-40B4-BE49-F238E27FC236}">
                <a16:creationId xmlns="" xmlns:a16="http://schemas.microsoft.com/office/drawing/2014/main" id="{94F818AA-E0A8-4EA6-918F-1A368863B703}"/>
              </a:ext>
            </a:extLst>
          </p:cNvPr>
          <p:cNvGrpSpPr/>
          <p:nvPr/>
        </p:nvGrpSpPr>
        <p:grpSpPr>
          <a:xfrm>
            <a:off x="2832603" y="1720822"/>
            <a:ext cx="478297" cy="478297"/>
            <a:chOff x="2005914" y="1637612"/>
            <a:chExt cx="418280" cy="418280"/>
          </a:xfrm>
        </p:grpSpPr>
        <p:sp>
          <p:nvSpPr>
            <p:cNvPr id="9" name="Teardrop 25">
              <a:extLst>
                <a:ext uri="{FF2B5EF4-FFF2-40B4-BE49-F238E27FC236}">
                  <a16:creationId xmlns="" xmlns:a16="http://schemas.microsoft.com/office/drawing/2014/main" id="{44BC8085-CF62-404B-B937-FDD1250CED1F}"/>
                </a:ext>
              </a:extLst>
            </p:cNvPr>
            <p:cNvSpPr/>
            <p:nvPr/>
          </p:nvSpPr>
          <p:spPr>
            <a:xfrm rot="8100000">
              <a:off x="2005914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10" name="Freeform 63">
              <a:extLst>
                <a:ext uri="{FF2B5EF4-FFF2-40B4-BE49-F238E27FC236}">
                  <a16:creationId xmlns="" xmlns:a16="http://schemas.microsoft.com/office/drawing/2014/main" id="{6C5FF8C6-3213-4EAC-81BB-8D266AA2C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407" y="1762183"/>
              <a:ext cx="199914" cy="171356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0" y="4"/>
                </a:cxn>
                <a:cxn ang="0">
                  <a:pos x="0" y="62"/>
                </a:cxn>
                <a:cxn ang="0">
                  <a:pos x="9" y="71"/>
                </a:cxn>
                <a:cxn ang="0">
                  <a:pos x="53" y="45"/>
                </a:cxn>
                <a:cxn ang="0">
                  <a:pos x="58" y="31"/>
                </a:cxn>
                <a:cxn ang="0">
                  <a:pos x="307" y="11"/>
                </a:cxn>
                <a:cxn ang="0">
                  <a:pos x="95" y="11"/>
                </a:cxn>
                <a:cxn ang="0">
                  <a:pos x="85" y="27"/>
                </a:cxn>
                <a:cxn ang="0">
                  <a:pos x="85" y="51"/>
                </a:cxn>
                <a:cxn ang="0">
                  <a:pos x="102" y="62"/>
                </a:cxn>
                <a:cxn ang="0">
                  <a:pos x="314" y="60"/>
                </a:cxn>
                <a:cxn ang="0">
                  <a:pos x="323" y="43"/>
                </a:cxn>
                <a:cxn ang="0">
                  <a:pos x="323" y="20"/>
                </a:cxn>
                <a:cxn ang="0">
                  <a:pos x="307" y="11"/>
                </a:cxn>
                <a:cxn ang="0">
                  <a:pos x="53" y="147"/>
                </a:cxn>
                <a:cxn ang="0">
                  <a:pos x="60" y="138"/>
                </a:cxn>
                <a:cxn ang="0">
                  <a:pos x="15" y="112"/>
                </a:cxn>
                <a:cxn ang="0">
                  <a:pos x="4" y="111"/>
                </a:cxn>
                <a:cxn ang="0">
                  <a:pos x="0" y="163"/>
                </a:cxn>
                <a:cxn ang="0">
                  <a:pos x="4" y="172"/>
                </a:cxn>
                <a:cxn ang="0">
                  <a:pos x="15" y="172"/>
                </a:cxn>
                <a:cxn ang="0">
                  <a:pos x="102" y="112"/>
                </a:cxn>
                <a:cxn ang="0">
                  <a:pos x="85" y="123"/>
                </a:cxn>
                <a:cxn ang="0">
                  <a:pos x="85" y="147"/>
                </a:cxn>
                <a:cxn ang="0">
                  <a:pos x="95" y="163"/>
                </a:cxn>
                <a:cxn ang="0">
                  <a:pos x="307" y="163"/>
                </a:cxn>
                <a:cxn ang="0">
                  <a:pos x="323" y="154"/>
                </a:cxn>
                <a:cxn ang="0">
                  <a:pos x="323" y="129"/>
                </a:cxn>
                <a:cxn ang="0">
                  <a:pos x="314" y="114"/>
                </a:cxn>
                <a:cxn ang="0">
                  <a:pos x="53" y="232"/>
                </a:cxn>
                <a:cxn ang="0">
                  <a:pos x="9" y="205"/>
                </a:cxn>
                <a:cxn ang="0">
                  <a:pos x="0" y="214"/>
                </a:cxn>
                <a:cxn ang="0">
                  <a:pos x="0" y="272"/>
                </a:cxn>
                <a:cxn ang="0">
                  <a:pos x="15" y="274"/>
                </a:cxn>
                <a:cxn ang="0">
                  <a:pos x="58" y="245"/>
                </a:cxn>
                <a:cxn ang="0">
                  <a:pos x="53" y="232"/>
                </a:cxn>
                <a:cxn ang="0">
                  <a:pos x="102" y="214"/>
                </a:cxn>
                <a:cxn ang="0">
                  <a:pos x="91" y="219"/>
                </a:cxn>
                <a:cxn ang="0">
                  <a:pos x="85" y="248"/>
                </a:cxn>
                <a:cxn ang="0">
                  <a:pos x="91" y="261"/>
                </a:cxn>
                <a:cxn ang="0">
                  <a:pos x="307" y="266"/>
                </a:cxn>
                <a:cxn ang="0">
                  <a:pos x="319" y="261"/>
                </a:cxn>
                <a:cxn ang="0">
                  <a:pos x="323" y="232"/>
                </a:cxn>
                <a:cxn ang="0">
                  <a:pos x="319" y="219"/>
                </a:cxn>
                <a:cxn ang="0">
                  <a:pos x="307" y="214"/>
                </a:cxn>
              </a:cxnLst>
              <a:rect l="0" t="0" r="r" b="b"/>
              <a:pathLst>
                <a:path w="323" h="275">
                  <a:moveTo>
                    <a:pt x="53" y="27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5" y="69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8" y="40"/>
                  </a:lnTo>
                  <a:lnTo>
                    <a:pt x="60" y="36"/>
                  </a:lnTo>
                  <a:lnTo>
                    <a:pt x="58" y="31"/>
                  </a:lnTo>
                  <a:lnTo>
                    <a:pt x="53" y="27"/>
                  </a:lnTo>
                  <a:lnTo>
                    <a:pt x="53" y="27"/>
                  </a:lnTo>
                  <a:close/>
                  <a:moveTo>
                    <a:pt x="307" y="11"/>
                  </a:moveTo>
                  <a:lnTo>
                    <a:pt x="102" y="11"/>
                  </a:lnTo>
                  <a:lnTo>
                    <a:pt x="102" y="11"/>
                  </a:lnTo>
                  <a:lnTo>
                    <a:pt x="95" y="11"/>
                  </a:lnTo>
                  <a:lnTo>
                    <a:pt x="91" y="14"/>
                  </a:lnTo>
                  <a:lnTo>
                    <a:pt x="85" y="20"/>
                  </a:lnTo>
                  <a:lnTo>
                    <a:pt x="85" y="27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91" y="56"/>
                  </a:lnTo>
                  <a:lnTo>
                    <a:pt x="95" y="60"/>
                  </a:lnTo>
                  <a:lnTo>
                    <a:pt x="102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14" y="60"/>
                  </a:lnTo>
                  <a:lnTo>
                    <a:pt x="319" y="56"/>
                  </a:lnTo>
                  <a:lnTo>
                    <a:pt x="323" y="51"/>
                  </a:lnTo>
                  <a:lnTo>
                    <a:pt x="323" y="43"/>
                  </a:lnTo>
                  <a:lnTo>
                    <a:pt x="323" y="27"/>
                  </a:lnTo>
                  <a:lnTo>
                    <a:pt x="323" y="27"/>
                  </a:lnTo>
                  <a:lnTo>
                    <a:pt x="323" y="20"/>
                  </a:lnTo>
                  <a:lnTo>
                    <a:pt x="319" y="14"/>
                  </a:lnTo>
                  <a:lnTo>
                    <a:pt x="314" y="11"/>
                  </a:lnTo>
                  <a:lnTo>
                    <a:pt x="307" y="11"/>
                  </a:lnTo>
                  <a:lnTo>
                    <a:pt x="307" y="11"/>
                  </a:lnTo>
                  <a:close/>
                  <a:moveTo>
                    <a:pt x="15" y="172"/>
                  </a:moveTo>
                  <a:lnTo>
                    <a:pt x="53" y="147"/>
                  </a:lnTo>
                  <a:lnTo>
                    <a:pt x="53" y="147"/>
                  </a:lnTo>
                  <a:lnTo>
                    <a:pt x="58" y="143"/>
                  </a:lnTo>
                  <a:lnTo>
                    <a:pt x="60" y="138"/>
                  </a:lnTo>
                  <a:lnTo>
                    <a:pt x="58" y="134"/>
                  </a:lnTo>
                  <a:lnTo>
                    <a:pt x="53" y="130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0" y="114"/>
                  </a:lnTo>
                  <a:lnTo>
                    <a:pt x="0" y="121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70"/>
                  </a:lnTo>
                  <a:lnTo>
                    <a:pt x="4" y="172"/>
                  </a:lnTo>
                  <a:lnTo>
                    <a:pt x="9" y="174"/>
                  </a:lnTo>
                  <a:lnTo>
                    <a:pt x="15" y="172"/>
                  </a:lnTo>
                  <a:lnTo>
                    <a:pt x="15" y="172"/>
                  </a:lnTo>
                  <a:close/>
                  <a:moveTo>
                    <a:pt x="307" y="112"/>
                  </a:moveTo>
                  <a:lnTo>
                    <a:pt x="102" y="112"/>
                  </a:lnTo>
                  <a:lnTo>
                    <a:pt x="102" y="112"/>
                  </a:lnTo>
                  <a:lnTo>
                    <a:pt x="95" y="114"/>
                  </a:lnTo>
                  <a:lnTo>
                    <a:pt x="91" y="118"/>
                  </a:lnTo>
                  <a:lnTo>
                    <a:pt x="85" y="123"/>
                  </a:lnTo>
                  <a:lnTo>
                    <a:pt x="85" y="129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54"/>
                  </a:lnTo>
                  <a:lnTo>
                    <a:pt x="91" y="159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14" y="163"/>
                  </a:lnTo>
                  <a:lnTo>
                    <a:pt x="319" y="159"/>
                  </a:lnTo>
                  <a:lnTo>
                    <a:pt x="323" y="154"/>
                  </a:lnTo>
                  <a:lnTo>
                    <a:pt x="323" y="147"/>
                  </a:lnTo>
                  <a:lnTo>
                    <a:pt x="323" y="129"/>
                  </a:lnTo>
                  <a:lnTo>
                    <a:pt x="323" y="129"/>
                  </a:lnTo>
                  <a:lnTo>
                    <a:pt x="323" y="123"/>
                  </a:lnTo>
                  <a:lnTo>
                    <a:pt x="319" y="118"/>
                  </a:lnTo>
                  <a:lnTo>
                    <a:pt x="314" y="114"/>
                  </a:lnTo>
                  <a:lnTo>
                    <a:pt x="307" y="112"/>
                  </a:lnTo>
                  <a:lnTo>
                    <a:pt x="307" y="112"/>
                  </a:lnTo>
                  <a:close/>
                  <a:moveTo>
                    <a:pt x="53" y="232"/>
                  </a:moveTo>
                  <a:lnTo>
                    <a:pt x="15" y="207"/>
                  </a:lnTo>
                  <a:lnTo>
                    <a:pt x="15" y="207"/>
                  </a:lnTo>
                  <a:lnTo>
                    <a:pt x="9" y="205"/>
                  </a:lnTo>
                  <a:lnTo>
                    <a:pt x="4" y="205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2"/>
                  </a:lnTo>
                  <a:lnTo>
                    <a:pt x="4" y="275"/>
                  </a:lnTo>
                  <a:lnTo>
                    <a:pt x="9" y="275"/>
                  </a:lnTo>
                  <a:lnTo>
                    <a:pt x="15" y="274"/>
                  </a:lnTo>
                  <a:lnTo>
                    <a:pt x="53" y="250"/>
                  </a:lnTo>
                  <a:lnTo>
                    <a:pt x="53" y="250"/>
                  </a:lnTo>
                  <a:lnTo>
                    <a:pt x="58" y="245"/>
                  </a:lnTo>
                  <a:lnTo>
                    <a:pt x="60" y="241"/>
                  </a:lnTo>
                  <a:lnTo>
                    <a:pt x="58" y="236"/>
                  </a:lnTo>
                  <a:lnTo>
                    <a:pt x="53" y="232"/>
                  </a:lnTo>
                  <a:lnTo>
                    <a:pt x="53" y="232"/>
                  </a:lnTo>
                  <a:close/>
                  <a:moveTo>
                    <a:pt x="307" y="214"/>
                  </a:moveTo>
                  <a:lnTo>
                    <a:pt x="102" y="214"/>
                  </a:lnTo>
                  <a:lnTo>
                    <a:pt x="102" y="214"/>
                  </a:lnTo>
                  <a:lnTo>
                    <a:pt x="95" y="216"/>
                  </a:lnTo>
                  <a:lnTo>
                    <a:pt x="91" y="219"/>
                  </a:lnTo>
                  <a:lnTo>
                    <a:pt x="85" y="225"/>
                  </a:lnTo>
                  <a:lnTo>
                    <a:pt x="85" y="232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5" y="256"/>
                  </a:lnTo>
                  <a:lnTo>
                    <a:pt x="91" y="261"/>
                  </a:lnTo>
                  <a:lnTo>
                    <a:pt x="95" y="265"/>
                  </a:lnTo>
                  <a:lnTo>
                    <a:pt x="102" y="266"/>
                  </a:lnTo>
                  <a:lnTo>
                    <a:pt x="307" y="266"/>
                  </a:lnTo>
                  <a:lnTo>
                    <a:pt x="307" y="266"/>
                  </a:lnTo>
                  <a:lnTo>
                    <a:pt x="314" y="265"/>
                  </a:lnTo>
                  <a:lnTo>
                    <a:pt x="319" y="261"/>
                  </a:lnTo>
                  <a:lnTo>
                    <a:pt x="323" y="256"/>
                  </a:lnTo>
                  <a:lnTo>
                    <a:pt x="323" y="248"/>
                  </a:lnTo>
                  <a:lnTo>
                    <a:pt x="323" y="232"/>
                  </a:lnTo>
                  <a:lnTo>
                    <a:pt x="323" y="232"/>
                  </a:lnTo>
                  <a:lnTo>
                    <a:pt x="323" y="225"/>
                  </a:lnTo>
                  <a:lnTo>
                    <a:pt x="319" y="219"/>
                  </a:lnTo>
                  <a:lnTo>
                    <a:pt x="314" y="216"/>
                  </a:lnTo>
                  <a:lnTo>
                    <a:pt x="307" y="214"/>
                  </a:lnTo>
                  <a:lnTo>
                    <a:pt x="307" y="2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11" name="Oval 16">
            <a:extLst>
              <a:ext uri="{FF2B5EF4-FFF2-40B4-BE49-F238E27FC236}">
                <a16:creationId xmlns="" xmlns:a16="http://schemas.microsoft.com/office/drawing/2014/main" id="{B5426A9F-F0B3-4972-8930-8927E3C2536F}"/>
              </a:ext>
            </a:extLst>
          </p:cNvPr>
          <p:cNvSpPr/>
          <p:nvPr/>
        </p:nvSpPr>
        <p:spPr>
          <a:xfrm>
            <a:off x="7098743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12" name="Straight Connector 38">
            <a:extLst>
              <a:ext uri="{FF2B5EF4-FFF2-40B4-BE49-F238E27FC236}">
                <a16:creationId xmlns="" xmlns:a16="http://schemas.microsoft.com/office/drawing/2014/main" id="{48341775-115B-4D9E-B0F5-99FE9D3F2E93}"/>
              </a:ext>
            </a:extLst>
          </p:cNvPr>
          <p:cNvCxnSpPr/>
          <p:nvPr/>
        </p:nvCxnSpPr>
        <p:spPr>
          <a:xfrm rot="16200000" flipH="1">
            <a:off x="6213672" y="3465388"/>
            <a:ext cx="2016369" cy="10073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67">
            <a:extLst>
              <a:ext uri="{FF2B5EF4-FFF2-40B4-BE49-F238E27FC236}">
                <a16:creationId xmlns="" xmlns:a16="http://schemas.microsoft.com/office/drawing/2014/main" id="{A80ED737-72F6-40E4-96D6-07E849058BDB}"/>
              </a:ext>
            </a:extLst>
          </p:cNvPr>
          <p:cNvGrpSpPr/>
          <p:nvPr/>
        </p:nvGrpSpPr>
        <p:grpSpPr>
          <a:xfrm>
            <a:off x="7293677" y="2289202"/>
            <a:ext cx="1535722" cy="1260728"/>
            <a:chOff x="5429256" y="2214560"/>
            <a:chExt cx="1343020" cy="1102532"/>
          </a:xfrm>
        </p:grpSpPr>
        <p:sp>
          <p:nvSpPr>
            <p:cNvPr id="14" name="Rectangle 49">
              <a:extLst>
                <a:ext uri="{FF2B5EF4-FFF2-40B4-BE49-F238E27FC236}">
                  <a16:creationId xmlns="" xmlns:a16="http://schemas.microsoft.com/office/drawing/2014/main" id="{2A892027-A992-49E7-A2A2-12091FB88FB6}"/>
                </a:ext>
              </a:extLst>
            </p:cNvPr>
            <p:cNvSpPr/>
            <p:nvPr/>
          </p:nvSpPr>
          <p:spPr>
            <a:xfrm>
              <a:off x="5429256" y="2428874"/>
              <a:ext cx="1343020" cy="888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您的内容打在这里，或者通过复制您的文本后，在此框中选择粘贴，并选择只保留文字；您的内容打在这里或者通过复制您的文本后</a:t>
              </a:r>
              <a:endParaRPr lang="en-US" altLang="zh-CN" sz="800" dirty="0">
                <a:solidFill>
                  <a:srgbClr val="76A5C8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15" name="Rectangle 50">
              <a:extLst>
                <a:ext uri="{FF2B5EF4-FFF2-40B4-BE49-F238E27FC236}">
                  <a16:creationId xmlns="" xmlns:a16="http://schemas.microsoft.com/office/drawing/2014/main" id="{52DBFBFC-0BCC-48CF-85BD-55490A02DEF4}"/>
                </a:ext>
              </a:extLst>
            </p:cNvPr>
            <p:cNvSpPr/>
            <p:nvPr/>
          </p:nvSpPr>
          <p:spPr>
            <a:xfrm>
              <a:off x="5429256" y="2214560"/>
              <a:ext cx="632519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rgbClr val="76A5C8"/>
                  </a:solidFill>
                </a:rPr>
                <a:t>添加标题</a:t>
              </a:r>
              <a:endParaRPr lang="en-US" altLang="zh-CN" sz="1050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16" name="Group 63">
            <a:extLst>
              <a:ext uri="{FF2B5EF4-FFF2-40B4-BE49-F238E27FC236}">
                <a16:creationId xmlns="" xmlns:a16="http://schemas.microsoft.com/office/drawing/2014/main" id="{CBA0B7A6-F044-401C-9BC5-0EE4A34B4FF0}"/>
              </a:ext>
            </a:extLst>
          </p:cNvPr>
          <p:cNvGrpSpPr/>
          <p:nvPr/>
        </p:nvGrpSpPr>
        <p:grpSpPr>
          <a:xfrm>
            <a:off x="6978252" y="1720822"/>
            <a:ext cx="478297" cy="478297"/>
            <a:chOff x="5077748" y="1637612"/>
            <a:chExt cx="418280" cy="418280"/>
          </a:xfrm>
        </p:grpSpPr>
        <p:sp>
          <p:nvSpPr>
            <p:cNvPr id="17" name="Teardrop 37">
              <a:extLst>
                <a:ext uri="{FF2B5EF4-FFF2-40B4-BE49-F238E27FC236}">
                  <a16:creationId xmlns="" xmlns:a16="http://schemas.microsoft.com/office/drawing/2014/main" id="{7447A30E-D7A4-41EF-A8A8-5EAA3E49181C}"/>
                </a:ext>
              </a:extLst>
            </p:cNvPr>
            <p:cNvSpPr/>
            <p:nvPr/>
          </p:nvSpPr>
          <p:spPr>
            <a:xfrm rot="8100000">
              <a:off x="5077748" y="1637612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18" name="Freeform 100">
              <a:extLst>
                <a:ext uri="{FF2B5EF4-FFF2-40B4-BE49-F238E27FC236}">
                  <a16:creationId xmlns="" xmlns:a16="http://schemas.microsoft.com/office/drawing/2014/main" id="{D2F3231A-CCBF-431A-A804-4C2C0AD61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641" y="1770740"/>
              <a:ext cx="176324" cy="198674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19" name="Oval 14">
            <a:extLst>
              <a:ext uri="{FF2B5EF4-FFF2-40B4-BE49-F238E27FC236}">
                <a16:creationId xmlns="" xmlns:a16="http://schemas.microsoft.com/office/drawing/2014/main" id="{9E4ACCD5-A04A-4422-B791-8220D9DDEEAE}"/>
              </a:ext>
            </a:extLst>
          </p:cNvPr>
          <p:cNvSpPr/>
          <p:nvPr/>
        </p:nvSpPr>
        <p:spPr>
          <a:xfrm>
            <a:off x="5025519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20" name="Straight Connector 34">
            <a:extLst>
              <a:ext uri="{FF2B5EF4-FFF2-40B4-BE49-F238E27FC236}">
                <a16:creationId xmlns="" xmlns:a16="http://schemas.microsoft.com/office/drawing/2014/main" id="{BD3B7A56-B4CB-4289-B25A-6D9057E4DC56}"/>
              </a:ext>
            </a:extLst>
          </p:cNvPr>
          <p:cNvCxnSpPr/>
          <p:nvPr/>
        </p:nvCxnSpPr>
        <p:spPr>
          <a:xfrm rot="5400000">
            <a:off x="4613530" y="3946728"/>
            <a:ext cx="1061947" cy="1816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65">
            <a:extLst>
              <a:ext uri="{FF2B5EF4-FFF2-40B4-BE49-F238E27FC236}">
                <a16:creationId xmlns="" xmlns:a16="http://schemas.microsoft.com/office/drawing/2014/main" id="{67D5E5F4-996C-4837-9573-92339FEF2E97}"/>
              </a:ext>
            </a:extLst>
          </p:cNvPr>
          <p:cNvGrpSpPr/>
          <p:nvPr/>
        </p:nvGrpSpPr>
        <p:grpSpPr>
          <a:xfrm>
            <a:off x="5225280" y="3279123"/>
            <a:ext cx="1409051" cy="1076062"/>
            <a:chOff x="3786181" y="3000378"/>
            <a:chExt cx="1232243" cy="941038"/>
          </a:xfrm>
        </p:grpSpPr>
        <p:sp>
          <p:nvSpPr>
            <p:cNvPr id="22" name="Rectangle 47">
              <a:extLst>
                <a:ext uri="{FF2B5EF4-FFF2-40B4-BE49-F238E27FC236}">
                  <a16:creationId xmlns="" xmlns:a16="http://schemas.microsoft.com/office/drawing/2014/main" id="{B4B6BFF3-4C4E-49B5-BC6D-5D878F5B6A04}"/>
                </a:ext>
              </a:extLst>
            </p:cNvPr>
            <p:cNvSpPr/>
            <p:nvPr/>
          </p:nvSpPr>
          <p:spPr>
            <a:xfrm>
              <a:off x="3786181" y="3214692"/>
              <a:ext cx="1232243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232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您的内容打在这里，或者通过复制您的文本后，在此框中选择粘贴，并选择只保留文字；您的内容打</a:t>
              </a:r>
              <a:endParaRPr lang="en-US" altLang="zh-CN" sz="800" dirty="0">
                <a:solidFill>
                  <a:srgbClr val="76A5C8"/>
                </a:solidFill>
                <a:latin typeface="华文细黑" panose="02010600040101010101" pitchFamily="2" charset="-122"/>
                <a:cs typeface="Arial" pitchFamily="34" charset="0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="" xmlns:a16="http://schemas.microsoft.com/office/drawing/2014/main" id="{10A9C810-F5D0-4BD0-8563-5392CE3D7706}"/>
                </a:ext>
              </a:extLst>
            </p:cNvPr>
            <p:cNvSpPr/>
            <p:nvPr/>
          </p:nvSpPr>
          <p:spPr>
            <a:xfrm>
              <a:off x="3786182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rgbClr val="76A5C8"/>
                  </a:solidFill>
                </a:rPr>
                <a:t>添加标题</a:t>
              </a:r>
              <a:endParaRPr lang="en-US" altLang="zh-CN" sz="1050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="" xmlns:a16="http://schemas.microsoft.com/office/drawing/2014/main" id="{A42B08ED-80EB-43B4-B291-FBB6943B4535}"/>
              </a:ext>
            </a:extLst>
          </p:cNvPr>
          <p:cNvGrpSpPr/>
          <p:nvPr/>
        </p:nvGrpSpPr>
        <p:grpSpPr>
          <a:xfrm>
            <a:off x="4905827" y="2642988"/>
            <a:ext cx="478297" cy="478297"/>
            <a:chOff x="3506811" y="2444065"/>
            <a:chExt cx="418280" cy="418280"/>
          </a:xfrm>
        </p:grpSpPr>
        <p:sp>
          <p:nvSpPr>
            <p:cNvPr id="25" name="Teardrop 33">
              <a:extLst>
                <a:ext uri="{FF2B5EF4-FFF2-40B4-BE49-F238E27FC236}">
                  <a16:creationId xmlns="" xmlns:a16="http://schemas.microsoft.com/office/drawing/2014/main" id="{9C8181AD-F5B4-4AA6-9536-C84E636D8A75}"/>
                </a:ext>
              </a:extLst>
            </p:cNvPr>
            <p:cNvSpPr/>
            <p:nvPr/>
          </p:nvSpPr>
          <p:spPr>
            <a:xfrm rot="8100000">
              <a:off x="3506811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sp>
          <p:nvSpPr>
            <p:cNvPr id="26" name="Freeform 103">
              <a:extLst>
                <a:ext uri="{FF2B5EF4-FFF2-40B4-BE49-F238E27FC236}">
                  <a16:creationId xmlns="" xmlns:a16="http://schemas.microsoft.com/office/drawing/2014/main" id="{9444572B-BE8C-4E39-9FF4-B2B17424F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143" y="2604458"/>
              <a:ext cx="187500" cy="166390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solidFill>
                  <a:srgbClr val="76A5C8"/>
                </a:solidFill>
              </a:endParaRPr>
            </a:p>
          </p:txBody>
        </p:sp>
      </p:grpSp>
      <p:sp>
        <p:nvSpPr>
          <p:cNvPr id="27" name="Oval 18">
            <a:extLst>
              <a:ext uri="{FF2B5EF4-FFF2-40B4-BE49-F238E27FC236}">
                <a16:creationId xmlns="" xmlns:a16="http://schemas.microsoft.com/office/drawing/2014/main" id="{BC549223-6919-4376-AA29-A1A079B93279}"/>
              </a:ext>
            </a:extLst>
          </p:cNvPr>
          <p:cNvSpPr/>
          <p:nvPr/>
        </p:nvSpPr>
        <p:spPr>
          <a:xfrm>
            <a:off x="9252856" y="4479007"/>
            <a:ext cx="238080" cy="238080"/>
          </a:xfrm>
          <a:prstGeom prst="ellipse">
            <a:avLst/>
          </a:prstGeom>
          <a:solidFill>
            <a:srgbClr val="76A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76A5C8"/>
              </a:solidFill>
            </a:endParaRPr>
          </a:p>
        </p:txBody>
      </p:sp>
      <p:cxnSp>
        <p:nvCxnSpPr>
          <p:cNvPr id="28" name="Straight Connector 24">
            <a:extLst>
              <a:ext uri="{FF2B5EF4-FFF2-40B4-BE49-F238E27FC236}">
                <a16:creationId xmlns="" xmlns:a16="http://schemas.microsoft.com/office/drawing/2014/main" id="{BD08BC3E-6725-4C49-A722-8B0F333EE595}"/>
              </a:ext>
            </a:extLst>
          </p:cNvPr>
          <p:cNvCxnSpPr/>
          <p:nvPr/>
        </p:nvCxnSpPr>
        <p:spPr>
          <a:xfrm rot="5400000">
            <a:off x="8840867" y="3946728"/>
            <a:ext cx="1061947" cy="1816"/>
          </a:xfrm>
          <a:prstGeom prst="line">
            <a:avLst/>
          </a:prstGeom>
          <a:ln>
            <a:solidFill>
              <a:srgbClr val="76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68">
            <a:extLst>
              <a:ext uri="{FF2B5EF4-FFF2-40B4-BE49-F238E27FC236}">
                <a16:creationId xmlns="" xmlns:a16="http://schemas.microsoft.com/office/drawing/2014/main" id="{5FACB382-8381-48EA-A5D3-A3D6353C6932}"/>
              </a:ext>
            </a:extLst>
          </p:cNvPr>
          <p:cNvGrpSpPr/>
          <p:nvPr/>
        </p:nvGrpSpPr>
        <p:grpSpPr>
          <a:xfrm>
            <a:off x="7919312" y="3524188"/>
            <a:ext cx="1407231" cy="1076062"/>
            <a:chOff x="6929453" y="3000378"/>
            <a:chExt cx="1230651" cy="941038"/>
          </a:xfrm>
        </p:grpSpPr>
        <p:sp>
          <p:nvSpPr>
            <p:cNvPr id="30" name="Rectangle 51">
              <a:extLst>
                <a:ext uri="{FF2B5EF4-FFF2-40B4-BE49-F238E27FC236}">
                  <a16:creationId xmlns="" xmlns:a16="http://schemas.microsoft.com/office/drawing/2014/main" id="{0AE2B5C7-1435-428D-987D-FC43288BE65D}"/>
                </a:ext>
              </a:extLst>
            </p:cNvPr>
            <p:cNvSpPr/>
            <p:nvPr/>
          </p:nvSpPr>
          <p:spPr>
            <a:xfrm>
              <a:off x="6929453" y="3214692"/>
              <a:ext cx="1230651" cy="726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</a:t>
              </a:r>
              <a:endParaRPr lang="ms-MY" sz="800" dirty="0">
                <a:solidFill>
                  <a:srgbClr val="76A5C8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="" xmlns:a16="http://schemas.microsoft.com/office/drawing/2014/main" id="{0ED00C62-E222-4A8D-B931-16397B1307C2}"/>
                </a:ext>
              </a:extLst>
            </p:cNvPr>
            <p:cNvSpPr/>
            <p:nvPr/>
          </p:nvSpPr>
          <p:spPr>
            <a:xfrm>
              <a:off x="6929454" y="3000378"/>
              <a:ext cx="632518" cy="222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50" dirty="0">
                  <a:solidFill>
                    <a:srgbClr val="76A5C8"/>
                  </a:solidFill>
                </a:rPr>
                <a:t>添加标题</a:t>
              </a:r>
              <a:endParaRPr lang="en-US" altLang="zh-CN" sz="1050" dirty="0">
                <a:solidFill>
                  <a:srgbClr val="76A5C8"/>
                </a:solidFill>
              </a:endParaRPr>
            </a:p>
          </p:txBody>
        </p:sp>
      </p:grpSp>
      <p:grpSp>
        <p:nvGrpSpPr>
          <p:cNvPr id="32" name="Group 64">
            <a:extLst>
              <a:ext uri="{FF2B5EF4-FFF2-40B4-BE49-F238E27FC236}">
                <a16:creationId xmlns="" xmlns:a16="http://schemas.microsoft.com/office/drawing/2014/main" id="{24BFB286-542C-489A-AB86-E8D2B826EC96}"/>
              </a:ext>
            </a:extLst>
          </p:cNvPr>
          <p:cNvGrpSpPr/>
          <p:nvPr/>
        </p:nvGrpSpPr>
        <p:grpSpPr>
          <a:xfrm>
            <a:off x="9133164" y="2642988"/>
            <a:ext cx="478297" cy="478297"/>
            <a:chOff x="6650083" y="2444065"/>
            <a:chExt cx="418280" cy="418280"/>
          </a:xfrm>
        </p:grpSpPr>
        <p:sp>
          <p:nvSpPr>
            <p:cNvPr id="33" name="Teardrop 21">
              <a:extLst>
                <a:ext uri="{FF2B5EF4-FFF2-40B4-BE49-F238E27FC236}">
                  <a16:creationId xmlns="" xmlns:a16="http://schemas.microsoft.com/office/drawing/2014/main" id="{2EC0EA6E-1B91-4A4F-A8D9-835742050CD2}"/>
                </a:ext>
              </a:extLst>
            </p:cNvPr>
            <p:cNvSpPr/>
            <p:nvPr/>
          </p:nvSpPr>
          <p:spPr>
            <a:xfrm rot="8100000">
              <a:off x="6650083" y="2444065"/>
              <a:ext cx="418280" cy="418280"/>
            </a:xfrm>
            <a:prstGeom prst="teardrop">
              <a:avLst>
                <a:gd name="adj" fmla="val 131619"/>
              </a:avLst>
            </a:prstGeom>
            <a:blipFill dpi="0"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6A5C8"/>
                </a:solidFill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="" xmlns:a16="http://schemas.microsoft.com/office/drawing/2014/main" id="{D76872D7-FE2E-4E6A-82C5-D89C296A8581}"/>
                </a:ext>
              </a:extLst>
            </p:cNvPr>
            <p:cNvGrpSpPr/>
            <p:nvPr/>
          </p:nvGrpSpPr>
          <p:grpSpPr>
            <a:xfrm>
              <a:off x="6760454" y="2563811"/>
              <a:ext cx="188740" cy="250826"/>
              <a:chOff x="8429652" y="3143254"/>
              <a:chExt cx="241300" cy="320675"/>
            </a:xfrm>
            <a:solidFill>
              <a:schemeClr val="bg1"/>
            </a:solidFill>
          </p:grpSpPr>
          <p:sp>
            <p:nvSpPr>
              <p:cNvPr id="35" name="Freeform 108">
                <a:extLst>
                  <a:ext uri="{FF2B5EF4-FFF2-40B4-BE49-F238E27FC236}">
                    <a16:creationId xmlns="" xmlns:a16="http://schemas.microsoft.com/office/drawing/2014/main" id="{24046224-514C-42C0-9442-28CD210AC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9652" y="3143254"/>
                <a:ext cx="241300" cy="320675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6" name="Freeform 109">
                <a:extLst>
                  <a:ext uri="{FF2B5EF4-FFF2-40B4-BE49-F238E27FC236}">
                    <a16:creationId xmlns="" xmlns:a16="http://schemas.microsoft.com/office/drawing/2014/main" id="{87917260-73A1-48F5-A060-675F6585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0302" y="3184529"/>
                <a:ext cx="79375" cy="7937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4" y="22"/>
                  </a:cxn>
                  <a:cxn ang="0">
                    <a:pos x="9" y="24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24" y="27"/>
                  </a:cxn>
                  <a:cxn ang="0">
                    <a:pos x="35" y="31"/>
                  </a:cxn>
                  <a:cxn ang="0">
                    <a:pos x="46" y="36"/>
                  </a:cxn>
                  <a:cxn ang="0">
                    <a:pos x="57" y="44"/>
                  </a:cxn>
                  <a:cxn ang="0">
                    <a:pos x="64" y="53"/>
                  </a:cxn>
                  <a:cxn ang="0">
                    <a:pos x="71" y="64"/>
                  </a:cxn>
                  <a:cxn ang="0">
                    <a:pos x="75" y="76"/>
                  </a:cxn>
                  <a:cxn ang="0">
                    <a:pos x="77" y="89"/>
                  </a:cxn>
                  <a:cxn ang="0">
                    <a:pos x="77" y="89"/>
                  </a:cxn>
                  <a:cxn ang="0">
                    <a:pos x="78" y="94"/>
                  </a:cxn>
                  <a:cxn ang="0">
                    <a:pos x="80" y="98"/>
                  </a:cxn>
                  <a:cxn ang="0">
                    <a:pos x="84" y="102"/>
                  </a:cxn>
                  <a:cxn ang="0">
                    <a:pos x="89" y="102"/>
                  </a:cxn>
                  <a:cxn ang="0">
                    <a:pos x="89" y="102"/>
                  </a:cxn>
                  <a:cxn ang="0">
                    <a:pos x="95" y="102"/>
                  </a:cxn>
                  <a:cxn ang="0">
                    <a:pos x="98" y="98"/>
                  </a:cxn>
                  <a:cxn ang="0">
                    <a:pos x="100" y="94"/>
                  </a:cxn>
                  <a:cxn ang="0">
                    <a:pos x="102" y="89"/>
                  </a:cxn>
                  <a:cxn ang="0">
                    <a:pos x="102" y="89"/>
                  </a:cxn>
                  <a:cxn ang="0">
                    <a:pos x="100" y="69"/>
                  </a:cxn>
                  <a:cxn ang="0">
                    <a:pos x="95" y="51"/>
                  </a:cxn>
                  <a:cxn ang="0">
                    <a:pos x="86" y="36"/>
                  </a:cxn>
                  <a:cxn ang="0">
                    <a:pos x="75" y="24"/>
                  </a:cxn>
                  <a:cxn ang="0">
                    <a:pos x="60" y="13"/>
                  </a:cxn>
                  <a:cxn ang="0">
                    <a:pos x="46" y="6"/>
                  </a:cxn>
                  <a:cxn ang="0">
                    <a:pos x="29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02" h="102">
                    <a:moveTo>
                      <a:pt x="13" y="0"/>
                    </a:moveTo>
                    <a:lnTo>
                      <a:pt x="13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24" y="27"/>
                    </a:lnTo>
                    <a:lnTo>
                      <a:pt x="35" y="31"/>
                    </a:lnTo>
                    <a:lnTo>
                      <a:pt x="46" y="36"/>
                    </a:lnTo>
                    <a:lnTo>
                      <a:pt x="57" y="44"/>
                    </a:lnTo>
                    <a:lnTo>
                      <a:pt x="64" y="53"/>
                    </a:lnTo>
                    <a:lnTo>
                      <a:pt x="71" y="64"/>
                    </a:lnTo>
                    <a:lnTo>
                      <a:pt x="75" y="76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8" y="94"/>
                    </a:lnTo>
                    <a:lnTo>
                      <a:pt x="80" y="98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89" y="102"/>
                    </a:lnTo>
                    <a:lnTo>
                      <a:pt x="95" y="102"/>
                    </a:lnTo>
                    <a:lnTo>
                      <a:pt x="98" y="98"/>
                    </a:lnTo>
                    <a:lnTo>
                      <a:pt x="100" y="94"/>
                    </a:lnTo>
                    <a:lnTo>
                      <a:pt x="102" y="89"/>
                    </a:lnTo>
                    <a:lnTo>
                      <a:pt x="102" y="89"/>
                    </a:lnTo>
                    <a:lnTo>
                      <a:pt x="100" y="69"/>
                    </a:lnTo>
                    <a:lnTo>
                      <a:pt x="95" y="51"/>
                    </a:lnTo>
                    <a:lnTo>
                      <a:pt x="86" y="36"/>
                    </a:lnTo>
                    <a:lnTo>
                      <a:pt x="75" y="24"/>
                    </a:lnTo>
                    <a:lnTo>
                      <a:pt x="60" y="13"/>
                    </a:lnTo>
                    <a:lnTo>
                      <a:pt x="46" y="6"/>
                    </a:lnTo>
                    <a:lnTo>
                      <a:pt x="29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solidFill>
                    <a:srgbClr val="76A5C8"/>
                  </a:solidFill>
                </a:endParaRPr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6B9BF6D-09A0-423F-9941-1EC3E03FBF38}"/>
              </a:ext>
            </a:extLst>
          </p:cNvPr>
          <p:cNvSpPr txBox="1"/>
          <p:nvPr/>
        </p:nvSpPr>
        <p:spPr>
          <a:xfrm>
            <a:off x="267679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2014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D453940-CE6D-413D-A381-2168F7E76AFE}"/>
              </a:ext>
            </a:extLst>
          </p:cNvPr>
          <p:cNvSpPr txBox="1"/>
          <p:nvPr/>
        </p:nvSpPr>
        <p:spPr>
          <a:xfrm>
            <a:off x="4749224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2015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87B6FFFA-0AA1-4FC0-9E4B-E0600631161C}"/>
              </a:ext>
            </a:extLst>
          </p:cNvPr>
          <p:cNvSpPr txBox="1"/>
          <p:nvPr/>
        </p:nvSpPr>
        <p:spPr>
          <a:xfrm>
            <a:off x="682244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2016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95A50AF4-E3AE-4E30-A0AC-6ED61ED7D0F5}"/>
              </a:ext>
            </a:extLst>
          </p:cNvPr>
          <p:cNvSpPr txBox="1"/>
          <p:nvPr/>
        </p:nvSpPr>
        <p:spPr>
          <a:xfrm>
            <a:off x="9008409" y="4844408"/>
            <a:ext cx="78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76A5C8"/>
                </a:solidFill>
              </a:rPr>
              <a:t>2017</a:t>
            </a:r>
            <a:endParaRPr lang="zh-CN" altLang="en-US" sz="1400" dirty="0">
              <a:solidFill>
                <a:srgbClr val="76A5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  <p:bldP spid="27" grpId="0" animBg="1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98A1F66B-60CA-4B2A-8CF5-5ACBEE0A7A98}"/>
              </a:ext>
            </a:extLst>
          </p:cNvPr>
          <p:cNvSpPr/>
          <p:nvPr/>
        </p:nvSpPr>
        <p:spPr>
          <a:xfrm>
            <a:off x="3422540" y="2522335"/>
            <a:ext cx="1319482" cy="1319177"/>
          </a:xfrm>
          <a:prstGeom prst="ellipse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 dirty="0">
              <a:solidFill>
                <a:srgbClr val="76A5C8"/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7018C04F-B4B5-4690-B5BA-530BA58BDC24}"/>
              </a:ext>
            </a:extLst>
          </p:cNvPr>
          <p:cNvSpPr/>
          <p:nvPr/>
        </p:nvSpPr>
        <p:spPr>
          <a:xfrm>
            <a:off x="4622096" y="2522335"/>
            <a:ext cx="1319482" cy="1319177"/>
          </a:xfrm>
          <a:prstGeom prst="ellipse">
            <a:avLst/>
          </a:prstGeom>
          <a:blipFill dpi="0"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74F500AB-BD49-4085-AB06-28674D4A81A1}"/>
              </a:ext>
            </a:extLst>
          </p:cNvPr>
          <p:cNvSpPr/>
          <p:nvPr/>
        </p:nvSpPr>
        <p:spPr>
          <a:xfrm>
            <a:off x="5821652" y="2522335"/>
            <a:ext cx="1319482" cy="1319177"/>
          </a:xfrm>
          <a:prstGeom prst="ellipse">
            <a:avLst/>
          </a:prstGeom>
          <a:blipFill dpi="0" rotWithShape="1"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EE2FEC47-0BBA-4B4A-B765-043309A26364}"/>
              </a:ext>
            </a:extLst>
          </p:cNvPr>
          <p:cNvSpPr/>
          <p:nvPr/>
        </p:nvSpPr>
        <p:spPr>
          <a:xfrm>
            <a:off x="7021209" y="2522335"/>
            <a:ext cx="1319482" cy="1319177"/>
          </a:xfrm>
          <a:prstGeom prst="ellipse">
            <a:avLst/>
          </a:prstGeom>
          <a:blipFill dpi="0"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>
              <a:solidFill>
                <a:srgbClr val="76A5C8"/>
              </a:solidFill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="" xmlns:a16="http://schemas.microsoft.com/office/drawing/2014/main" id="{3440426B-0D4D-4169-A36A-D161E7C89B2D}"/>
              </a:ext>
            </a:extLst>
          </p:cNvPr>
          <p:cNvSpPr txBox="1"/>
          <p:nvPr/>
        </p:nvSpPr>
        <p:spPr>
          <a:xfrm>
            <a:off x="3686237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题目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A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="" xmlns:a16="http://schemas.microsoft.com/office/drawing/2014/main" id="{BC53AF21-DCDE-48EB-9636-2F5ECBA2F7E8}"/>
              </a:ext>
            </a:extLst>
          </p:cNvPr>
          <p:cNvSpPr txBox="1"/>
          <p:nvPr/>
        </p:nvSpPr>
        <p:spPr>
          <a:xfrm>
            <a:off x="4885793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题目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="" xmlns:a16="http://schemas.microsoft.com/office/drawing/2014/main" id="{C1CF58DF-61A5-4D88-B8BA-AE74F7AAAC6B}"/>
              </a:ext>
            </a:extLst>
          </p:cNvPr>
          <p:cNvSpPr txBox="1"/>
          <p:nvPr/>
        </p:nvSpPr>
        <p:spPr>
          <a:xfrm>
            <a:off x="6085349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题目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C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9" name="TextBox 31">
            <a:extLst>
              <a:ext uri="{FF2B5EF4-FFF2-40B4-BE49-F238E27FC236}">
                <a16:creationId xmlns="" xmlns:a16="http://schemas.microsoft.com/office/drawing/2014/main" id="{E04BDC0F-441B-419A-BB1B-79BDC140F96C}"/>
              </a:ext>
            </a:extLst>
          </p:cNvPr>
          <p:cNvSpPr txBox="1"/>
          <p:nvPr/>
        </p:nvSpPr>
        <p:spPr>
          <a:xfrm>
            <a:off x="7284906" y="2773634"/>
            <a:ext cx="792088" cy="707870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题目</a:t>
            </a:r>
            <a:endParaRPr lang="en-US" altLang="zh-CN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D</a:t>
            </a:r>
            <a:endParaRPr lang="zh-CN" altLang="en-US" sz="2000" dirty="0">
              <a:solidFill>
                <a:schemeClr val="bg1"/>
              </a:solidFill>
              <a:latin typeface="新蒂黑板报" panose="03000600000000000000" pitchFamily="66" charset="-122"/>
              <a:ea typeface="新蒂黑板报" panose="03000600000000000000" pitchFamily="66" charset="-122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="" xmlns:a16="http://schemas.microsoft.com/office/drawing/2014/main" id="{ED774400-AA5D-4658-AB99-B381ADE5C04B}"/>
              </a:ext>
            </a:extLst>
          </p:cNvPr>
          <p:cNvSpPr txBox="1"/>
          <p:nvPr/>
        </p:nvSpPr>
        <p:spPr>
          <a:xfrm>
            <a:off x="2359954" y="1958389"/>
            <a:ext cx="1722327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</a:t>
            </a: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="" xmlns:a16="http://schemas.microsoft.com/office/drawing/2014/main" id="{75448DA8-3D42-4990-8CDD-E4D288AFFFF3}"/>
              </a:ext>
            </a:extLst>
          </p:cNvPr>
          <p:cNvSpPr txBox="1"/>
          <p:nvPr/>
        </p:nvSpPr>
        <p:spPr>
          <a:xfrm>
            <a:off x="2359954" y="1509455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+mj-ea"/>
                <a:ea typeface="+mj-ea"/>
              </a:rPr>
              <a:t>单击添加标题内容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4CB0EA5D-1A23-4CEC-B908-48EFF1F74EF9}"/>
              </a:ext>
            </a:extLst>
          </p:cNvPr>
          <p:cNvCxnSpPr/>
          <p:nvPr/>
        </p:nvCxnSpPr>
        <p:spPr>
          <a:xfrm>
            <a:off x="4232162" y="1823909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C3A537D3-2E59-4508-9710-1D3FC66E5DD3}"/>
              </a:ext>
            </a:extLst>
          </p:cNvPr>
          <p:cNvCxnSpPr/>
          <p:nvPr/>
        </p:nvCxnSpPr>
        <p:spPr>
          <a:xfrm>
            <a:off x="2359955" y="1823908"/>
            <a:ext cx="187220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EFAA2C95-8101-4F22-9533-07E4492FB294}"/>
              </a:ext>
            </a:extLst>
          </p:cNvPr>
          <p:cNvCxnSpPr>
            <a:cxnSpLocks/>
          </p:cNvCxnSpPr>
          <p:nvPr/>
        </p:nvCxnSpPr>
        <p:spPr>
          <a:xfrm flipH="1">
            <a:off x="5281839" y="1823909"/>
            <a:ext cx="23277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7">
            <a:extLst>
              <a:ext uri="{FF2B5EF4-FFF2-40B4-BE49-F238E27FC236}">
                <a16:creationId xmlns="" xmlns:a16="http://schemas.microsoft.com/office/drawing/2014/main" id="{B0A4FA9A-72E0-4E95-9604-277BB20C9C53}"/>
              </a:ext>
            </a:extLst>
          </p:cNvPr>
          <p:cNvSpPr txBox="1"/>
          <p:nvPr/>
        </p:nvSpPr>
        <p:spPr>
          <a:xfrm>
            <a:off x="5653153" y="1958389"/>
            <a:ext cx="2152241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</a:t>
            </a: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65E6471A-E7BC-4024-925B-A5E48644AF3C}"/>
              </a:ext>
            </a:extLst>
          </p:cNvPr>
          <p:cNvCxnSpPr/>
          <p:nvPr/>
        </p:nvCxnSpPr>
        <p:spPr>
          <a:xfrm>
            <a:off x="5281837" y="1823909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9">
            <a:extLst>
              <a:ext uri="{FF2B5EF4-FFF2-40B4-BE49-F238E27FC236}">
                <a16:creationId xmlns="" xmlns:a16="http://schemas.microsoft.com/office/drawing/2014/main" id="{90C1F8E8-AA56-48A0-BFBA-A0BAEDA12468}"/>
              </a:ext>
            </a:extLst>
          </p:cNvPr>
          <p:cNvSpPr txBox="1"/>
          <p:nvPr/>
        </p:nvSpPr>
        <p:spPr>
          <a:xfrm>
            <a:off x="5677881" y="1509455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+mj-ea"/>
                <a:ea typeface="+mj-ea"/>
              </a:rPr>
              <a:t>单击添加标题内容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706AD924-D53E-4AFA-9379-0B84C2048B6D}"/>
              </a:ext>
            </a:extLst>
          </p:cNvPr>
          <p:cNvCxnSpPr/>
          <p:nvPr/>
        </p:nvCxnSpPr>
        <p:spPr>
          <a:xfrm>
            <a:off x="6471545" y="3841512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601B849B-0827-4E0C-8B47-928B4AF73979}"/>
              </a:ext>
            </a:extLst>
          </p:cNvPr>
          <p:cNvCxnSpPr/>
          <p:nvPr/>
        </p:nvCxnSpPr>
        <p:spPr>
          <a:xfrm>
            <a:off x="7472522" y="3841512"/>
            <a:ext cx="0" cy="7023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50B46713-BDC6-4F03-99D6-600D0915B35F}"/>
              </a:ext>
            </a:extLst>
          </p:cNvPr>
          <p:cNvCxnSpPr/>
          <p:nvPr/>
        </p:nvCxnSpPr>
        <p:spPr>
          <a:xfrm>
            <a:off x="2867598" y="4543889"/>
            <a:ext cx="3603948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CC8DA0A1-D246-4038-B930-07F0254C7F20}"/>
              </a:ext>
            </a:extLst>
          </p:cNvPr>
          <p:cNvCxnSpPr/>
          <p:nvPr/>
        </p:nvCxnSpPr>
        <p:spPr>
          <a:xfrm flipH="1">
            <a:off x="7472523" y="4543889"/>
            <a:ext cx="2098366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4">
            <a:extLst>
              <a:ext uri="{FF2B5EF4-FFF2-40B4-BE49-F238E27FC236}">
                <a16:creationId xmlns="" xmlns:a16="http://schemas.microsoft.com/office/drawing/2014/main" id="{A2F50199-26AD-41FA-B606-C7772C9418DE}"/>
              </a:ext>
            </a:extLst>
          </p:cNvPr>
          <p:cNvSpPr txBox="1"/>
          <p:nvPr/>
        </p:nvSpPr>
        <p:spPr>
          <a:xfrm>
            <a:off x="2864010" y="4141552"/>
            <a:ext cx="323263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</a:t>
            </a: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3" name="TextBox 45">
            <a:extLst>
              <a:ext uri="{FF2B5EF4-FFF2-40B4-BE49-F238E27FC236}">
                <a16:creationId xmlns="" xmlns:a16="http://schemas.microsoft.com/office/drawing/2014/main" id="{00A9B702-1870-4223-9D5E-1B7B4C9C6946}"/>
              </a:ext>
            </a:extLst>
          </p:cNvPr>
          <p:cNvSpPr txBox="1"/>
          <p:nvPr/>
        </p:nvSpPr>
        <p:spPr>
          <a:xfrm>
            <a:off x="2864009" y="4615645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+mj-ea"/>
                <a:ea typeface="+mj-ea"/>
              </a:rPr>
              <a:t>单击添加标题内容</a:t>
            </a:r>
          </a:p>
        </p:txBody>
      </p:sp>
      <p:sp>
        <p:nvSpPr>
          <p:cNvPr id="24" name="TextBox 46">
            <a:extLst>
              <a:ext uri="{FF2B5EF4-FFF2-40B4-BE49-F238E27FC236}">
                <a16:creationId xmlns="" xmlns:a16="http://schemas.microsoft.com/office/drawing/2014/main" id="{D35CA56E-7A6F-4AFB-8D79-322890648A78}"/>
              </a:ext>
            </a:extLst>
          </p:cNvPr>
          <p:cNvSpPr txBox="1"/>
          <p:nvPr/>
        </p:nvSpPr>
        <p:spPr>
          <a:xfrm>
            <a:off x="7609571" y="4003084"/>
            <a:ext cx="1944217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</a:t>
            </a: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5" name="TextBox 47">
            <a:extLst>
              <a:ext uri="{FF2B5EF4-FFF2-40B4-BE49-F238E27FC236}">
                <a16:creationId xmlns="" xmlns:a16="http://schemas.microsoft.com/office/drawing/2014/main" id="{B3F7F1F9-86B1-46B8-AF48-E9CBEFBE60BD}"/>
              </a:ext>
            </a:extLst>
          </p:cNvPr>
          <p:cNvSpPr txBox="1"/>
          <p:nvPr/>
        </p:nvSpPr>
        <p:spPr>
          <a:xfrm>
            <a:off x="7609571" y="4615409"/>
            <a:ext cx="18780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dirty="0">
                <a:solidFill>
                  <a:srgbClr val="76A5C8"/>
                </a:solidFill>
                <a:latin typeface="+mj-ea"/>
                <a:ea typeface="+mj-ea"/>
              </a:rPr>
              <a:t>单击添加标题内容</a:t>
            </a:r>
          </a:p>
        </p:txBody>
      </p:sp>
    </p:spTree>
    <p:extLst>
      <p:ext uri="{BB962C8B-B14F-4D97-AF65-F5344CB8AC3E}">
        <p14:creationId xmlns:p14="http://schemas.microsoft.com/office/powerpoint/2010/main" val="29446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8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6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1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6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5" grpId="0"/>
      <p:bldP spid="17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="" xmlns:a16="http://schemas.microsoft.com/office/drawing/2014/main" id="{418C1B56-9896-4A10-8AFD-3C4A22D15D76}"/>
              </a:ext>
            </a:extLst>
          </p:cNvPr>
          <p:cNvSpPr/>
          <p:nvPr/>
        </p:nvSpPr>
        <p:spPr>
          <a:xfrm rot="2700000">
            <a:off x="3700868" y="2984997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" name="圆角矩形 4">
            <a:extLst>
              <a:ext uri="{FF2B5EF4-FFF2-40B4-BE49-F238E27FC236}">
                <a16:creationId xmlns="" xmlns:a16="http://schemas.microsoft.com/office/drawing/2014/main" id="{2427BF98-CD9D-4A67-B4B5-077A82090833}"/>
              </a:ext>
            </a:extLst>
          </p:cNvPr>
          <p:cNvSpPr/>
          <p:nvPr/>
        </p:nvSpPr>
        <p:spPr>
          <a:xfrm rot="8100000">
            <a:off x="3700869" y="2984997"/>
            <a:ext cx="3960440" cy="573977"/>
          </a:xfrm>
          <a:custGeom>
            <a:avLst/>
            <a:gdLst/>
            <a:ahLst/>
            <a:cxnLst/>
            <a:rect l="l" t="t" r="r" b="b"/>
            <a:pathLst>
              <a:path w="4968552" h="720080">
                <a:moveTo>
                  <a:pt x="3539923" y="0"/>
                </a:moveTo>
                <a:lnTo>
                  <a:pt x="4608512" y="0"/>
                </a:lnTo>
                <a:cubicBezTo>
                  <a:pt x="4807357" y="0"/>
                  <a:pt x="4968552" y="161195"/>
                  <a:pt x="4968552" y="360040"/>
                </a:cubicBezTo>
                <a:cubicBezTo>
                  <a:pt x="4968552" y="558885"/>
                  <a:pt x="4807357" y="720080"/>
                  <a:pt x="4608512" y="720080"/>
                </a:cubicBezTo>
                <a:lnTo>
                  <a:pt x="3539923" y="720080"/>
                </a:lnTo>
                <a:cubicBezTo>
                  <a:pt x="3579486" y="607368"/>
                  <a:pt x="3600400" y="486147"/>
                  <a:pt x="3600400" y="360040"/>
                </a:cubicBezTo>
                <a:cubicBezTo>
                  <a:pt x="3600400" y="233934"/>
                  <a:pt x="3579486" y="112712"/>
                  <a:pt x="3539923" y="0"/>
                </a:cubicBezTo>
                <a:close/>
                <a:moveTo>
                  <a:pt x="360040" y="0"/>
                </a:moveTo>
                <a:lnTo>
                  <a:pt x="1428630" y="0"/>
                </a:lnTo>
                <a:cubicBezTo>
                  <a:pt x="1389066" y="112712"/>
                  <a:pt x="1368152" y="233934"/>
                  <a:pt x="1368152" y="360040"/>
                </a:cubicBezTo>
                <a:cubicBezTo>
                  <a:pt x="1368152" y="486147"/>
                  <a:pt x="1389066" y="607368"/>
                  <a:pt x="1428630" y="720080"/>
                </a:cubicBezTo>
                <a:lnTo>
                  <a:pt x="360040" y="720080"/>
                </a:ln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blipFill dpi="0"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EE450DD7-BABD-41D4-9171-EAD4006EF1C8}"/>
              </a:ext>
            </a:extLst>
          </p:cNvPr>
          <p:cNvGrpSpPr/>
          <p:nvPr/>
        </p:nvGrpSpPr>
        <p:grpSpPr>
          <a:xfrm>
            <a:off x="4875328" y="2466224"/>
            <a:ext cx="1611520" cy="1611520"/>
            <a:chOff x="3686373" y="2075063"/>
            <a:chExt cx="1611520" cy="1611520"/>
          </a:xfrm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716E6C33-FF0C-46CD-8583-6257A05DC673}"/>
                </a:ext>
              </a:extLst>
            </p:cNvPr>
            <p:cNvSpPr/>
            <p:nvPr/>
          </p:nvSpPr>
          <p:spPr>
            <a:xfrm rot="2700000">
              <a:off x="3686373" y="2075063"/>
              <a:ext cx="1611520" cy="1611520"/>
            </a:xfrm>
            <a:prstGeom prst="ellipse">
              <a:avLst/>
            </a:prstGeom>
            <a:blipFill dpi="0" rotWithShape="1"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DD186D10-5CA3-48E9-8CCF-C5BC770AE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311" y="2435302"/>
              <a:ext cx="465644" cy="464505"/>
            </a:xfrm>
            <a:custGeom>
              <a:avLst/>
              <a:gdLst>
                <a:gd name="T0" fmla="*/ 60 w 99"/>
                <a:gd name="T1" fmla="*/ 9 h 99"/>
                <a:gd name="T2" fmla="*/ 81 w 99"/>
                <a:gd name="T3" fmla="*/ 10 h 99"/>
                <a:gd name="T4" fmla="*/ 79 w 99"/>
                <a:gd name="T5" fmla="*/ 20 h 99"/>
                <a:gd name="T6" fmla="*/ 96 w 99"/>
                <a:gd name="T7" fmla="*/ 31 h 99"/>
                <a:gd name="T8" fmla="*/ 90 w 99"/>
                <a:gd name="T9" fmla="*/ 38 h 99"/>
                <a:gd name="T10" fmla="*/ 99 w 99"/>
                <a:gd name="T11" fmla="*/ 57 h 99"/>
                <a:gd name="T12" fmla="*/ 90 w 99"/>
                <a:gd name="T13" fmla="*/ 60 h 99"/>
                <a:gd name="T14" fmla="*/ 89 w 99"/>
                <a:gd name="T15" fmla="*/ 81 h 99"/>
                <a:gd name="T16" fmla="*/ 80 w 99"/>
                <a:gd name="T17" fmla="*/ 79 h 99"/>
                <a:gd name="T18" fmla="*/ 68 w 99"/>
                <a:gd name="T19" fmla="*/ 97 h 99"/>
                <a:gd name="T20" fmla="*/ 61 w 99"/>
                <a:gd name="T21" fmla="*/ 90 h 99"/>
                <a:gd name="T22" fmla="*/ 42 w 99"/>
                <a:gd name="T23" fmla="*/ 99 h 99"/>
                <a:gd name="T24" fmla="*/ 39 w 99"/>
                <a:gd name="T25" fmla="*/ 91 h 99"/>
                <a:gd name="T26" fmla="*/ 18 w 99"/>
                <a:gd name="T27" fmla="*/ 89 h 99"/>
                <a:gd name="T28" fmla="*/ 20 w 99"/>
                <a:gd name="T29" fmla="*/ 80 h 99"/>
                <a:gd name="T30" fmla="*/ 3 w 99"/>
                <a:gd name="T31" fmla="*/ 68 h 99"/>
                <a:gd name="T32" fmla="*/ 9 w 99"/>
                <a:gd name="T33" fmla="*/ 61 h 99"/>
                <a:gd name="T34" fmla="*/ 0 w 99"/>
                <a:gd name="T35" fmla="*/ 42 h 99"/>
                <a:gd name="T36" fmla="*/ 9 w 99"/>
                <a:gd name="T37" fmla="*/ 39 h 99"/>
                <a:gd name="T38" fmla="*/ 10 w 99"/>
                <a:gd name="T39" fmla="*/ 18 h 99"/>
                <a:gd name="T40" fmla="*/ 19 w 99"/>
                <a:gd name="T41" fmla="*/ 20 h 99"/>
                <a:gd name="T42" fmla="*/ 31 w 99"/>
                <a:gd name="T43" fmla="*/ 3 h 99"/>
                <a:gd name="T44" fmla="*/ 38 w 99"/>
                <a:gd name="T45" fmla="*/ 9 h 99"/>
                <a:gd name="T46" fmla="*/ 57 w 99"/>
                <a:gd name="T47" fmla="*/ 0 h 99"/>
                <a:gd name="T48" fmla="*/ 36 w 99"/>
                <a:gd name="T49" fmla="*/ 58 h 99"/>
                <a:gd name="T50" fmla="*/ 45 w 99"/>
                <a:gd name="T51" fmla="*/ 47 h 99"/>
                <a:gd name="T52" fmla="*/ 58 w 99"/>
                <a:gd name="T53" fmla="*/ 55 h 99"/>
                <a:gd name="T54" fmla="*/ 64 w 99"/>
                <a:gd name="T55" fmla="*/ 56 h 99"/>
                <a:gd name="T56" fmla="*/ 54 w 99"/>
                <a:gd name="T57" fmla="*/ 54 h 99"/>
                <a:gd name="T58" fmla="*/ 58 w 99"/>
                <a:gd name="T59" fmla="*/ 69 h 99"/>
                <a:gd name="T60" fmla="*/ 71 w 99"/>
                <a:gd name="T61" fmla="*/ 71 h 99"/>
                <a:gd name="T62" fmla="*/ 71 w 99"/>
                <a:gd name="T63" fmla="*/ 28 h 99"/>
                <a:gd name="T64" fmla="*/ 28 w 99"/>
                <a:gd name="T65" fmla="*/ 28 h 99"/>
                <a:gd name="T66" fmla="*/ 28 w 99"/>
                <a:gd name="T67" fmla="*/ 71 h 99"/>
                <a:gd name="T68" fmla="*/ 55 w 99"/>
                <a:gd name="T69" fmla="*/ 79 h 99"/>
                <a:gd name="T70" fmla="*/ 48 w 99"/>
                <a:gd name="T71" fmla="*/ 66 h 99"/>
                <a:gd name="T72" fmla="*/ 35 w 99"/>
                <a:gd name="T73" fmla="*/ 75 h 99"/>
                <a:gd name="T74" fmla="*/ 42 w 99"/>
                <a:gd name="T75" fmla="*/ 71 h 99"/>
                <a:gd name="T76" fmla="*/ 45 w 99"/>
                <a:gd name="T77" fmla="*/ 52 h 99"/>
                <a:gd name="T78" fmla="*/ 38 w 99"/>
                <a:gd name="T79" fmla="*/ 59 h 99"/>
                <a:gd name="T80" fmla="*/ 51 w 99"/>
                <a:gd name="T81" fmla="*/ 37 h 99"/>
                <a:gd name="T82" fmla="*/ 51 w 99"/>
                <a:gd name="T83" fmla="*/ 46 h 99"/>
                <a:gd name="T84" fmla="*/ 51 w 99"/>
                <a:gd name="T8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="" xmlns:a16="http://schemas.microsoft.com/office/drawing/2014/main" id="{EDEE9EC0-A09F-41AD-B8AE-594EFAEFAF2E}"/>
                </a:ext>
              </a:extLst>
            </p:cNvPr>
            <p:cNvSpPr txBox="1"/>
            <p:nvPr/>
          </p:nvSpPr>
          <p:spPr>
            <a:xfrm>
              <a:off x="3931723" y="3003798"/>
              <a:ext cx="1120820" cy="369332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KEY WORD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D1FF2BEC-E77D-411A-B350-6EDD04AA9C2B}"/>
              </a:ext>
            </a:extLst>
          </p:cNvPr>
          <p:cNvSpPr txBox="1"/>
          <p:nvPr/>
        </p:nvSpPr>
        <p:spPr>
          <a:xfrm>
            <a:off x="4308846" y="1935133"/>
            <a:ext cx="396262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12455CC-6278-4AA7-889C-979A27975A86}"/>
              </a:ext>
            </a:extLst>
          </p:cNvPr>
          <p:cNvSpPr/>
          <p:nvPr/>
        </p:nvSpPr>
        <p:spPr>
          <a:xfrm>
            <a:off x="2828090" y="1138275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="" xmlns:a16="http://schemas.microsoft.com/office/drawing/2014/main" id="{0C09F2A6-BEB7-4C5A-8349-EE2BB2648D26}"/>
              </a:ext>
            </a:extLst>
          </p:cNvPr>
          <p:cNvSpPr txBox="1"/>
          <p:nvPr/>
        </p:nvSpPr>
        <p:spPr>
          <a:xfrm>
            <a:off x="6622474" y="1935133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511A1FA-D67F-43F3-9DD0-FB77155313BF}"/>
              </a:ext>
            </a:extLst>
          </p:cNvPr>
          <p:cNvSpPr/>
          <p:nvPr/>
        </p:nvSpPr>
        <p:spPr>
          <a:xfrm>
            <a:off x="7035568" y="2434048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="" xmlns:a16="http://schemas.microsoft.com/office/drawing/2014/main" id="{A91BE2E3-99CB-4E00-8495-5788C434D382}"/>
              </a:ext>
            </a:extLst>
          </p:cNvPr>
          <p:cNvSpPr txBox="1"/>
          <p:nvPr/>
        </p:nvSpPr>
        <p:spPr>
          <a:xfrm>
            <a:off x="6622474" y="4226835"/>
            <a:ext cx="429926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14115932-D269-4E19-B998-2D6CEF72C522}"/>
              </a:ext>
            </a:extLst>
          </p:cNvPr>
          <p:cNvSpPr/>
          <p:nvPr/>
        </p:nvSpPr>
        <p:spPr>
          <a:xfrm>
            <a:off x="7284247" y="4134502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="" xmlns:a16="http://schemas.microsoft.com/office/drawing/2014/main" id="{8E07F546-EB94-40B5-AF4A-0375D15D1B97}"/>
              </a:ext>
            </a:extLst>
          </p:cNvPr>
          <p:cNvSpPr txBox="1"/>
          <p:nvPr/>
        </p:nvSpPr>
        <p:spPr>
          <a:xfrm>
            <a:off x="4326608" y="4226835"/>
            <a:ext cx="423514" cy="369332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schemeClr val="bg1"/>
                </a:solidFill>
                <a:latin typeface="Impact" pitchFamily="34" charset="0"/>
                <a:ea typeface="宋体"/>
              </a:rPr>
              <a:t>04</a:t>
            </a:r>
            <a:endParaRPr lang="zh-CN" altLang="en-US" sz="1800" dirty="0">
              <a:solidFill>
                <a:schemeClr val="bg1"/>
              </a:solidFill>
              <a:latin typeface="Impact" pitchFamily="34" charset="0"/>
              <a:ea typeface="宋体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8B266CE-FE73-4AF6-B1A6-A78EEF8C5B37}"/>
              </a:ext>
            </a:extLst>
          </p:cNvPr>
          <p:cNvSpPr/>
          <p:nvPr/>
        </p:nvSpPr>
        <p:spPr>
          <a:xfrm>
            <a:off x="2689090" y="3349672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4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16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8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16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" grpId="1" animBg="1"/>
          <p:bldP spid="3" grpId="0" animBg="1"/>
          <p:bldP spid="3" grpId="1" animBg="1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184A3EE3-FF03-4420-A89F-D41C1E399CFC}"/>
              </a:ext>
            </a:extLst>
          </p:cNvPr>
          <p:cNvSpPr txBox="1">
            <a:spLocks/>
          </p:cNvSpPr>
          <p:nvPr/>
        </p:nvSpPr>
        <p:spPr>
          <a:xfrm>
            <a:off x="4892831" y="2641249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6A0D36-4200-4C93-9254-277B06A1D8A3}"/>
              </a:ext>
            </a:extLst>
          </p:cNvPr>
          <p:cNvSpPr txBox="1">
            <a:spLocks/>
          </p:cNvSpPr>
          <p:nvPr/>
        </p:nvSpPr>
        <p:spPr>
          <a:xfrm>
            <a:off x="4892831" y="3455813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77EB200-7E11-4C8E-B391-CE2693BC1DA4}"/>
              </a:ext>
            </a:extLst>
          </p:cNvPr>
          <p:cNvSpPr txBox="1">
            <a:spLocks/>
          </p:cNvSpPr>
          <p:nvPr/>
        </p:nvSpPr>
        <p:spPr>
          <a:xfrm>
            <a:off x="4892831" y="4305015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3F95BD2-F02F-43B5-A1E3-7CA46F679775}"/>
              </a:ext>
            </a:extLst>
          </p:cNvPr>
          <p:cNvGrpSpPr/>
          <p:nvPr/>
        </p:nvGrpSpPr>
        <p:grpSpPr>
          <a:xfrm>
            <a:off x="2939614" y="3354326"/>
            <a:ext cx="1602178" cy="640871"/>
            <a:chOff x="818583" y="3264737"/>
            <a:chExt cx="1602178" cy="640871"/>
          </a:xfrm>
        </p:grpSpPr>
        <p:sp>
          <p:nvSpPr>
            <p:cNvPr id="6" name="任意多边形 15">
              <a:extLst>
                <a:ext uri="{FF2B5EF4-FFF2-40B4-BE49-F238E27FC236}">
                  <a16:creationId xmlns="" xmlns:a16="http://schemas.microsoft.com/office/drawing/2014/main" id="{3699980E-7C8C-476F-BDDE-480A00957B1A}"/>
                </a:ext>
              </a:extLst>
            </p:cNvPr>
            <p:cNvSpPr/>
            <p:nvPr/>
          </p:nvSpPr>
          <p:spPr>
            <a:xfrm>
              <a:off x="818583" y="3264737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800" dirty="0">
                  <a:solidFill>
                    <a:schemeClr val="bg1"/>
                  </a:solidFill>
                </a:rPr>
                <a:t>添加文字</a:t>
              </a:r>
              <a:endParaRPr lang="en-US" altLang="zh-CN" sz="800" dirty="0">
                <a:solidFill>
                  <a:schemeClr val="bg1"/>
                </a:solidFill>
              </a:endParaRPr>
            </a:p>
          </p:txBody>
        </p:sp>
        <p:sp>
          <p:nvSpPr>
            <p:cNvPr id="7" name="MH_Other_4">
              <a:extLst>
                <a:ext uri="{FF2B5EF4-FFF2-40B4-BE49-F238E27FC236}">
                  <a16:creationId xmlns="" xmlns:a16="http://schemas.microsoft.com/office/drawing/2014/main" id="{3F60BDCA-ABA0-4836-A122-FC27186428D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72360" y="3383005"/>
              <a:ext cx="294624" cy="2104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C90679E-E7C7-4C11-8DF5-FD754DD0A036}"/>
              </a:ext>
            </a:extLst>
          </p:cNvPr>
          <p:cNvGrpSpPr/>
          <p:nvPr/>
        </p:nvGrpSpPr>
        <p:grpSpPr>
          <a:xfrm>
            <a:off x="2939614" y="4209613"/>
            <a:ext cx="1602178" cy="640871"/>
            <a:chOff x="818583" y="4120024"/>
            <a:chExt cx="1602178" cy="640871"/>
          </a:xfrm>
        </p:grpSpPr>
        <p:sp>
          <p:nvSpPr>
            <p:cNvPr id="9" name="任意多边形 16">
              <a:extLst>
                <a:ext uri="{FF2B5EF4-FFF2-40B4-BE49-F238E27FC236}">
                  <a16:creationId xmlns="" xmlns:a16="http://schemas.microsoft.com/office/drawing/2014/main" id="{DD5F78FB-D8AB-4F4C-AD76-1397A33BED90}"/>
                </a:ext>
              </a:extLst>
            </p:cNvPr>
            <p:cNvSpPr/>
            <p:nvPr/>
          </p:nvSpPr>
          <p:spPr>
            <a:xfrm>
              <a:off x="818583" y="4120024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dirty="0">
                  <a:solidFill>
                    <a:schemeClr val="bg1"/>
                  </a:solidFill>
                </a:rPr>
                <a:t>添加文字</a:t>
              </a:r>
              <a:endParaRPr lang="en-US" altLang="zh-CN" sz="900" dirty="0">
                <a:solidFill>
                  <a:schemeClr val="bg1"/>
                </a:solidFill>
              </a:endParaRPr>
            </a:p>
          </p:txBody>
        </p:sp>
        <p:sp>
          <p:nvSpPr>
            <p:cNvPr id="10" name="MH_Other_7">
              <a:extLst>
                <a:ext uri="{FF2B5EF4-FFF2-40B4-BE49-F238E27FC236}">
                  <a16:creationId xmlns="" xmlns:a16="http://schemas.microsoft.com/office/drawing/2014/main" id="{D9010E84-651A-40C9-8B3B-749C0D6064E4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484578" y="4215426"/>
              <a:ext cx="282406" cy="237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678CE19F-BD28-4B84-96D4-855DA0F0C59A}"/>
              </a:ext>
            </a:extLst>
          </p:cNvPr>
          <p:cNvGrpSpPr/>
          <p:nvPr/>
        </p:nvGrpSpPr>
        <p:grpSpPr>
          <a:xfrm>
            <a:off x="2939614" y="1733815"/>
            <a:ext cx="1602178" cy="640871"/>
            <a:chOff x="818583" y="1644226"/>
            <a:chExt cx="1602178" cy="640871"/>
          </a:xfrm>
        </p:grpSpPr>
        <p:sp>
          <p:nvSpPr>
            <p:cNvPr id="12" name="任意多边形 13">
              <a:extLst>
                <a:ext uri="{FF2B5EF4-FFF2-40B4-BE49-F238E27FC236}">
                  <a16:creationId xmlns="" xmlns:a16="http://schemas.microsoft.com/office/drawing/2014/main" id="{195F5DA5-9758-4133-83FE-C8348AFCB4AC}"/>
                </a:ext>
              </a:extLst>
            </p:cNvPr>
            <p:cNvSpPr/>
            <p:nvPr/>
          </p:nvSpPr>
          <p:spPr>
            <a:xfrm>
              <a:off x="818583" y="1644226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9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MH_Other_10">
              <a:extLst>
                <a:ext uri="{FF2B5EF4-FFF2-40B4-BE49-F238E27FC236}">
                  <a16:creationId xmlns="" xmlns:a16="http://schemas.microsoft.com/office/drawing/2014/main" id="{32AFBE19-8784-4F9F-B8DA-A922E41EF59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28025" y="1710039"/>
              <a:ext cx="238959" cy="287837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F40FB6E-F37B-48E2-82B7-AF8D3C5CC22D}"/>
              </a:ext>
            </a:extLst>
          </p:cNvPr>
          <p:cNvGrpSpPr/>
          <p:nvPr/>
        </p:nvGrpSpPr>
        <p:grpSpPr>
          <a:xfrm>
            <a:off x="2939614" y="2533678"/>
            <a:ext cx="1602178" cy="640871"/>
            <a:chOff x="818583" y="2444089"/>
            <a:chExt cx="1602178" cy="640871"/>
          </a:xfrm>
        </p:grpSpPr>
        <p:sp>
          <p:nvSpPr>
            <p:cNvPr id="15" name="任意多边形 14">
              <a:extLst>
                <a:ext uri="{FF2B5EF4-FFF2-40B4-BE49-F238E27FC236}">
                  <a16:creationId xmlns="" xmlns:a16="http://schemas.microsoft.com/office/drawing/2014/main" id="{86B062EB-CFFD-42B1-B78F-CA0F191FAC98}"/>
                </a:ext>
              </a:extLst>
            </p:cNvPr>
            <p:cNvSpPr/>
            <p:nvPr/>
          </p:nvSpPr>
          <p:spPr>
            <a:xfrm>
              <a:off x="818583" y="2444089"/>
              <a:ext cx="1602178" cy="640871"/>
            </a:xfrm>
            <a:custGeom>
              <a:avLst/>
              <a:gdLst>
                <a:gd name="connsiteX0" fmla="*/ 0 w 1602178"/>
                <a:gd name="connsiteY0" fmla="*/ 0 h 640871"/>
                <a:gd name="connsiteX1" fmla="*/ 1281743 w 1602178"/>
                <a:gd name="connsiteY1" fmla="*/ 0 h 640871"/>
                <a:gd name="connsiteX2" fmla="*/ 1602178 w 1602178"/>
                <a:gd name="connsiteY2" fmla="*/ 320436 h 640871"/>
                <a:gd name="connsiteX3" fmla="*/ 1281743 w 1602178"/>
                <a:gd name="connsiteY3" fmla="*/ 640871 h 640871"/>
                <a:gd name="connsiteX4" fmla="*/ 0 w 1602178"/>
                <a:gd name="connsiteY4" fmla="*/ 640871 h 640871"/>
                <a:gd name="connsiteX5" fmla="*/ 320436 w 1602178"/>
                <a:gd name="connsiteY5" fmla="*/ 320436 h 640871"/>
                <a:gd name="connsiteX6" fmla="*/ 0 w 1602178"/>
                <a:gd name="connsiteY6" fmla="*/ 0 h 64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2178" h="640871">
                  <a:moveTo>
                    <a:pt x="0" y="0"/>
                  </a:moveTo>
                  <a:lnTo>
                    <a:pt x="1281743" y="0"/>
                  </a:lnTo>
                  <a:lnTo>
                    <a:pt x="1602178" y="320436"/>
                  </a:lnTo>
                  <a:lnTo>
                    <a:pt x="1281743" y="640871"/>
                  </a:lnTo>
                  <a:lnTo>
                    <a:pt x="0" y="640871"/>
                  </a:lnTo>
                  <a:lnTo>
                    <a:pt x="320436" y="3204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0596" tIns="5080" rIns="320435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>
                <a:solidFill>
                  <a:schemeClr val="bg1"/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>
                  <a:solidFill>
                    <a:schemeClr val="bg1"/>
                  </a:solidFill>
                </a:rPr>
                <a:t>添加文字</a:t>
              </a:r>
              <a:endParaRPr lang="en-US" sz="9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MH_Other_13">
              <a:extLst>
                <a:ext uri="{FF2B5EF4-FFF2-40B4-BE49-F238E27FC236}">
                  <a16:creationId xmlns="" xmlns:a16="http://schemas.microsoft.com/office/drawing/2014/main" id="{2CABA34D-4537-4F44-93DB-D0EDB9B4E312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10375" y="2551660"/>
              <a:ext cx="218593" cy="215878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normAutofit fontScale="92500" lnSpcReduction="1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013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9B97E630-A856-41EC-9A4A-89159DE6A083}"/>
              </a:ext>
            </a:extLst>
          </p:cNvPr>
          <p:cNvSpPr txBox="1">
            <a:spLocks/>
          </p:cNvSpPr>
          <p:nvPr/>
        </p:nvSpPr>
        <p:spPr>
          <a:xfrm>
            <a:off x="4892831" y="1799628"/>
            <a:ext cx="3091672" cy="41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您的内容打在这里，或者通过复制您的文本后，在此框中选择粘贴，并选择只保留文字；您的内容打在这里，或者通过复制您的文本后，在此框中</a:t>
            </a:r>
            <a:endParaRPr lang="zh-CN" altLang="en-US" sz="1000" dirty="0">
              <a:solidFill>
                <a:srgbClr val="76A5C8"/>
              </a:solidFill>
              <a:latin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8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0AC112-A1BD-43C3-A15D-7EC4C324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F12DE-46A8-498B-A170-105F04E9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392C229-C755-4A1E-8845-41C3ED53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A598657-C979-4319-99F2-251247AE40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C547C9-E076-4F6E-94B9-9922FBA51D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CB393D-7E92-43EE-BDE3-03815760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C708153-7B55-4AB7-8B2F-15D8C11A29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837F17-C110-47C4-8E27-590F3C16A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C4A0717-3DEE-4E96-A432-0BDD285AA0B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19A017A-3171-4122-B919-73ED8F12D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B4881C5-E328-4F7F-A0C1-ECD8E0F448C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708DF99-6B90-4E5B-992A-22CD4027F195}"/>
              </a:ext>
            </a:extLst>
          </p:cNvPr>
          <p:cNvSpPr/>
          <p:nvPr/>
        </p:nvSpPr>
        <p:spPr>
          <a:xfrm>
            <a:off x="5468836" y="2672601"/>
            <a:ext cx="1728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BE5B0107-0352-4F63-8721-2FCDEAD7B037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9607" y="2403760"/>
            <a:ext cx="1131477" cy="1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6="http://schemas.microsoft.com/office/drawing/2014/main" id="{AB030C4E-AAEA-44B7-A1AA-54DB79BAB286}"/>
              </a:ext>
            </a:extLst>
          </p:cNvPr>
          <p:cNvSpPr/>
          <p:nvPr/>
        </p:nvSpPr>
        <p:spPr>
          <a:xfrm>
            <a:off x="4240945" y="1962918"/>
            <a:ext cx="2744261" cy="2744261"/>
          </a:xfrm>
          <a:prstGeom prst="ellipse">
            <a:avLst/>
          </a:prstGeom>
          <a:noFill/>
          <a:ln w="15875" cap="rnd">
            <a:solidFill>
              <a:srgbClr val="76A5C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1C8D8534-FACB-48B1-B86A-CA9BC2F4B462}"/>
              </a:ext>
            </a:extLst>
          </p:cNvPr>
          <p:cNvGrpSpPr/>
          <p:nvPr/>
        </p:nvGrpSpPr>
        <p:grpSpPr>
          <a:xfrm>
            <a:off x="4370649" y="2092622"/>
            <a:ext cx="2484854" cy="2484854"/>
            <a:chOff x="3088604" y="1658989"/>
            <a:chExt cx="2484854" cy="2484854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04D0CD34-8985-4FB6-A37B-5846F4C75F7A}"/>
                </a:ext>
              </a:extLst>
            </p:cNvPr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4" name="任意多边形 13">
                <a:extLst>
                  <a:ext uri="{FF2B5EF4-FFF2-40B4-BE49-F238E27FC236}">
                    <a16:creationId xmlns="" xmlns:a16="http://schemas.microsoft.com/office/drawing/2014/main" id="{D29B0595-9D58-4742-B622-86B795CB4296}"/>
                  </a:ext>
                </a:extLst>
              </p:cNvPr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blipFill dpi="0" rotWithShape="1">
                <a:blip r:embed="rId3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5" name="文本框 1153">
                <a:extLst>
                  <a:ext uri="{FF2B5EF4-FFF2-40B4-BE49-F238E27FC236}">
                    <a16:creationId xmlns="" xmlns:a16="http://schemas.microsoft.com/office/drawing/2014/main" id="{183D759E-0F59-479F-AEFB-328DA16521B7}"/>
                  </a:ext>
                </a:extLst>
              </p:cNvPr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E8C5B848-64E5-4058-89E6-C50C9E2C7E23}"/>
                </a:ext>
              </a:extLst>
            </p:cNvPr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2" name="任意多边形 11">
                <a:extLst>
                  <a:ext uri="{FF2B5EF4-FFF2-40B4-BE49-F238E27FC236}">
                    <a16:creationId xmlns="" xmlns:a16="http://schemas.microsoft.com/office/drawing/2014/main" id="{4DEC5CBB-96A3-4C3B-A4CF-EE9E575860D4}"/>
                  </a:ext>
                </a:extLst>
              </p:cNvPr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blipFill dpi="0" rotWithShape="1">
                <a:blip r:embed="rId4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文本框 39">
                <a:extLst>
                  <a:ext uri="{FF2B5EF4-FFF2-40B4-BE49-F238E27FC236}">
                    <a16:creationId xmlns="" xmlns:a16="http://schemas.microsoft.com/office/drawing/2014/main" id="{869840C9-5E16-4DBF-8BAC-14A06F775FCE}"/>
                  </a:ext>
                </a:extLst>
              </p:cNvPr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B430A9BF-EA39-43DD-9257-3DABD8EA00F4}"/>
                </a:ext>
              </a:extLst>
            </p:cNvPr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0" name="任意多边形 9">
                <a:extLst>
                  <a:ext uri="{FF2B5EF4-FFF2-40B4-BE49-F238E27FC236}">
                    <a16:creationId xmlns="" xmlns:a16="http://schemas.microsoft.com/office/drawing/2014/main" id="{3D17281A-8D22-4BCD-B5C5-C82AB7A53886}"/>
                  </a:ext>
                </a:extLst>
              </p:cNvPr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blipFill dpi="0" rotWithShape="1">
                <a:blip r:embed="rId5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文本框 40">
                <a:extLst>
                  <a:ext uri="{FF2B5EF4-FFF2-40B4-BE49-F238E27FC236}">
                    <a16:creationId xmlns="" xmlns:a16="http://schemas.microsoft.com/office/drawing/2014/main" id="{7971AAAC-5C47-41C6-A663-8D3CB6CC4DF1}"/>
                  </a:ext>
                </a:extLst>
              </p:cNvPr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9711A1D0-AE18-4514-BB9B-F1FBF159B814}"/>
                </a:ext>
              </a:extLst>
            </p:cNvPr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8" name="任意多边形 7">
                <a:extLst>
                  <a:ext uri="{FF2B5EF4-FFF2-40B4-BE49-F238E27FC236}">
                    <a16:creationId xmlns="" xmlns:a16="http://schemas.microsoft.com/office/drawing/2014/main" id="{CE1D5326-C9C6-4210-96B7-770153CCA856}"/>
                  </a:ext>
                </a:extLst>
              </p:cNvPr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blipFill dpi="0" rotWithShape="1">
                <a:blip r:embed="rId6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9" name="文本框 41">
                <a:extLst>
                  <a:ext uri="{FF2B5EF4-FFF2-40B4-BE49-F238E27FC236}">
                    <a16:creationId xmlns="" xmlns:a16="http://schemas.microsoft.com/office/drawing/2014/main" id="{DFCCD346-D3DA-4C3E-A93E-A46EC01A3044}"/>
                  </a:ext>
                </a:extLst>
              </p:cNvPr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16" name="任意多边形 15">
            <a:extLst>
              <a:ext uri="{FF2B5EF4-FFF2-40B4-BE49-F238E27FC236}">
                <a16:creationId xmlns="" xmlns:a16="http://schemas.microsoft.com/office/drawing/2014/main" id="{2B8EBF12-41D3-498B-A4EF-DB9DDFB75AA6}"/>
              </a:ext>
            </a:extLst>
          </p:cNvPr>
          <p:cNvSpPr/>
          <p:nvPr/>
        </p:nvSpPr>
        <p:spPr>
          <a:xfrm>
            <a:off x="6339035" y="2015606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" fmla="*/ 0 w 776287"/>
              <a:gd name="connsiteY0" fmla="*/ 133350 h 133350"/>
              <a:gd name="connsiteX1" fmla="*/ 128587 w 776287"/>
              <a:gd name="connsiteY1" fmla="*/ 0 h 133350"/>
              <a:gd name="connsiteX2" fmla="*/ 776287 w 776287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5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任意多边形 16">
            <a:extLst>
              <a:ext uri="{FF2B5EF4-FFF2-40B4-BE49-F238E27FC236}">
                <a16:creationId xmlns="" xmlns:a16="http://schemas.microsoft.com/office/drawing/2014/main" id="{7EB2023E-72AC-40D5-B851-D3D9AE2BF31A}"/>
              </a:ext>
            </a:extLst>
          </p:cNvPr>
          <p:cNvSpPr/>
          <p:nvPr/>
        </p:nvSpPr>
        <p:spPr>
          <a:xfrm>
            <a:off x="7017185" y="3514496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" fmla="*/ 0 w 1393825"/>
              <a:gd name="connsiteY0" fmla="*/ 0 h 1371600"/>
              <a:gd name="connsiteX1" fmla="*/ 225425 w 1393825"/>
              <a:gd name="connsiteY1" fmla="*/ 241300 h 1371600"/>
              <a:gd name="connsiteX2" fmla="*/ 225425 w 1393825"/>
              <a:gd name="connsiteY2" fmla="*/ 1371600 h 1371600"/>
              <a:gd name="connsiteX3" fmla="*/ 1393825 w 1393825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rgbClr val="76A5C8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任意多边形 17">
            <a:extLst>
              <a:ext uri="{FF2B5EF4-FFF2-40B4-BE49-F238E27FC236}">
                <a16:creationId xmlns="" xmlns:a16="http://schemas.microsoft.com/office/drawing/2014/main" id="{36642957-0D31-42DB-9119-6DEC1F410FBD}"/>
              </a:ext>
            </a:extLst>
          </p:cNvPr>
          <p:cNvSpPr/>
          <p:nvPr/>
        </p:nvSpPr>
        <p:spPr>
          <a:xfrm>
            <a:off x="2829709" y="4275062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" fmla="*/ 1752600 w 1752600"/>
              <a:gd name="connsiteY0" fmla="*/ 0 h 438150"/>
              <a:gd name="connsiteX1" fmla="*/ 1314450 w 1752600"/>
              <a:gd name="connsiteY1" fmla="*/ 438150 h 438150"/>
              <a:gd name="connsiteX2" fmla="*/ 0 w 1752600"/>
              <a:gd name="connsiteY2" fmla="*/ 438150 h 438150"/>
              <a:gd name="connsiteX0" fmla="*/ 1981200 w 1981200"/>
              <a:gd name="connsiteY0" fmla="*/ 0 h 438150"/>
              <a:gd name="connsiteX1" fmla="*/ 1543050 w 1981200"/>
              <a:gd name="connsiteY1" fmla="*/ 438150 h 438150"/>
              <a:gd name="connsiteX2" fmla="*/ 0 w 1981200"/>
              <a:gd name="connsiteY2" fmla="*/ 438150 h 438150"/>
              <a:gd name="connsiteX0" fmla="*/ 1935480 w 1935480"/>
              <a:gd name="connsiteY0" fmla="*/ 0 h 392430"/>
              <a:gd name="connsiteX1" fmla="*/ 1543050 w 1935480"/>
              <a:gd name="connsiteY1" fmla="*/ 392430 h 392430"/>
              <a:gd name="connsiteX2" fmla="*/ 0 w 1935480"/>
              <a:gd name="connsiteY2" fmla="*/ 392430 h 39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3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任意多边形 18">
            <a:extLst>
              <a:ext uri="{FF2B5EF4-FFF2-40B4-BE49-F238E27FC236}">
                <a16:creationId xmlns="" xmlns:a16="http://schemas.microsoft.com/office/drawing/2014/main" id="{80B7F7C0-8C98-434D-A46F-0D1DCA747C3E}"/>
              </a:ext>
            </a:extLst>
          </p:cNvPr>
          <p:cNvSpPr/>
          <p:nvPr/>
        </p:nvSpPr>
        <p:spPr>
          <a:xfrm>
            <a:off x="2829709" y="2897740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24">
            <a:extLst>
              <a:ext uri="{FF2B5EF4-FFF2-40B4-BE49-F238E27FC236}">
                <a16:creationId xmlns="" xmlns:a16="http://schemas.microsoft.com/office/drawing/2014/main" id="{53DBC327-2002-4A39-9FCD-5DBFFE5444E7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85819" y="3158897"/>
            <a:ext cx="462489" cy="492555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blipFill dpi="0" rotWithShape="1"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25">
            <a:extLst>
              <a:ext uri="{FF2B5EF4-FFF2-40B4-BE49-F238E27FC236}">
                <a16:creationId xmlns="" xmlns:a16="http://schemas.microsoft.com/office/drawing/2014/main" id="{C1374514-492F-4915-AF5C-030DB560ADAF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241459" y="1575266"/>
            <a:ext cx="551210" cy="520173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blipFill dpi="0" rotWithShape="1"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Freeform 73">
            <a:extLst>
              <a:ext uri="{FF2B5EF4-FFF2-40B4-BE49-F238E27FC236}">
                <a16:creationId xmlns="" xmlns:a16="http://schemas.microsoft.com/office/drawing/2014/main" id="{72A517AA-54BA-4849-8414-61C3CF98124D}"/>
              </a:ext>
            </a:extLst>
          </p:cNvPr>
          <p:cNvSpPr>
            <a:spLocks noEditPoints="1"/>
          </p:cNvSpPr>
          <p:nvPr/>
        </p:nvSpPr>
        <p:spPr bwMode="auto">
          <a:xfrm>
            <a:off x="7611575" y="3099015"/>
            <a:ext cx="676963" cy="552437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blipFill dpi="0"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Freeform 48">
            <a:extLst>
              <a:ext uri="{FF2B5EF4-FFF2-40B4-BE49-F238E27FC236}">
                <a16:creationId xmlns="" xmlns:a16="http://schemas.microsoft.com/office/drawing/2014/main" id="{DB564B1E-D52E-4C56-AA7C-2D5356E62EE1}"/>
              </a:ext>
            </a:extLst>
          </p:cNvPr>
          <p:cNvSpPr>
            <a:spLocks noEditPoints="1"/>
          </p:cNvSpPr>
          <p:nvPr/>
        </p:nvSpPr>
        <p:spPr bwMode="auto">
          <a:xfrm>
            <a:off x="6910215" y="1482304"/>
            <a:ext cx="538130" cy="441626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167">
            <a:extLst>
              <a:ext uri="{FF2B5EF4-FFF2-40B4-BE49-F238E27FC236}">
                <a16:creationId xmlns="" xmlns:a16="http://schemas.microsoft.com/office/drawing/2014/main" id="{B7D1F525-B9EF-4861-99C4-AC048873D10C}"/>
              </a:ext>
            </a:extLst>
          </p:cNvPr>
          <p:cNvSpPr txBox="1"/>
          <p:nvPr/>
        </p:nvSpPr>
        <p:spPr>
          <a:xfrm>
            <a:off x="2973725" y="2236167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添加标题二</a:t>
            </a:r>
          </a:p>
        </p:txBody>
      </p:sp>
      <p:sp>
        <p:nvSpPr>
          <p:cNvPr id="25" name="文本框 60">
            <a:extLst>
              <a:ext uri="{FF2B5EF4-FFF2-40B4-BE49-F238E27FC236}">
                <a16:creationId xmlns="" xmlns:a16="http://schemas.microsoft.com/office/drawing/2014/main" id="{728E6B44-DBE4-4250-9ED7-48E3DE95640B}"/>
              </a:ext>
            </a:extLst>
          </p:cNvPr>
          <p:cNvSpPr txBox="1"/>
          <p:nvPr/>
        </p:nvSpPr>
        <p:spPr>
          <a:xfrm>
            <a:off x="1605573" y="2503611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61">
            <a:extLst>
              <a:ext uri="{FF2B5EF4-FFF2-40B4-BE49-F238E27FC236}">
                <a16:creationId xmlns="" xmlns:a16="http://schemas.microsoft.com/office/drawing/2014/main" id="{46230610-45C4-436C-A301-190FD6A24EF3}"/>
              </a:ext>
            </a:extLst>
          </p:cNvPr>
          <p:cNvSpPr txBox="1"/>
          <p:nvPr/>
        </p:nvSpPr>
        <p:spPr>
          <a:xfrm>
            <a:off x="3045733" y="3802438"/>
            <a:ext cx="14112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添加标题四</a:t>
            </a:r>
          </a:p>
        </p:txBody>
      </p:sp>
      <p:sp>
        <p:nvSpPr>
          <p:cNvPr id="27" name="文本框 62">
            <a:extLst>
              <a:ext uri="{FF2B5EF4-FFF2-40B4-BE49-F238E27FC236}">
                <a16:creationId xmlns="" xmlns:a16="http://schemas.microsoft.com/office/drawing/2014/main" id="{BFE403F4-5E41-49E4-8E97-9B67136853A9}"/>
              </a:ext>
            </a:extLst>
          </p:cNvPr>
          <p:cNvSpPr txBox="1"/>
          <p:nvPr/>
        </p:nvSpPr>
        <p:spPr>
          <a:xfrm>
            <a:off x="1605573" y="4069883"/>
            <a:ext cx="2598846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63">
            <a:extLst>
              <a:ext uri="{FF2B5EF4-FFF2-40B4-BE49-F238E27FC236}">
                <a16:creationId xmlns="" xmlns:a16="http://schemas.microsoft.com/office/drawing/2014/main" id="{3E2AF6A5-2CCC-498D-8BBD-0D1840E12F15}"/>
              </a:ext>
            </a:extLst>
          </p:cNvPr>
          <p:cNvSpPr txBox="1"/>
          <p:nvPr/>
        </p:nvSpPr>
        <p:spPr>
          <a:xfrm>
            <a:off x="7450127" y="3802438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添加标题三</a:t>
            </a:r>
            <a:endParaRPr lang="zh-CN" altLang="en-US" sz="14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64">
            <a:extLst>
              <a:ext uri="{FF2B5EF4-FFF2-40B4-BE49-F238E27FC236}">
                <a16:creationId xmlns="" xmlns:a16="http://schemas.microsoft.com/office/drawing/2014/main" id="{B4D962EB-3512-4259-89FF-0702827CCAF7}"/>
              </a:ext>
            </a:extLst>
          </p:cNvPr>
          <p:cNvSpPr txBox="1"/>
          <p:nvPr/>
        </p:nvSpPr>
        <p:spPr>
          <a:xfrm>
            <a:off x="7262701" y="4094615"/>
            <a:ext cx="2551784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65">
            <a:extLst>
              <a:ext uri="{FF2B5EF4-FFF2-40B4-BE49-F238E27FC236}">
                <a16:creationId xmlns="" xmlns:a16="http://schemas.microsoft.com/office/drawing/2014/main" id="{5C4BFBC9-6E51-4D07-AD0C-6D66E139E19F}"/>
              </a:ext>
            </a:extLst>
          </p:cNvPr>
          <p:cNvSpPr txBox="1"/>
          <p:nvPr/>
        </p:nvSpPr>
        <p:spPr>
          <a:xfrm>
            <a:off x="7448346" y="2236167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添加标题一</a:t>
            </a:r>
          </a:p>
        </p:txBody>
      </p:sp>
      <p:sp>
        <p:nvSpPr>
          <p:cNvPr id="31" name="文本框 66">
            <a:extLst>
              <a:ext uri="{FF2B5EF4-FFF2-40B4-BE49-F238E27FC236}">
                <a16:creationId xmlns="" xmlns:a16="http://schemas.microsoft.com/office/drawing/2014/main" id="{168FE228-CAAA-4E6D-9529-7486BC628B02}"/>
              </a:ext>
            </a:extLst>
          </p:cNvPr>
          <p:cNvSpPr txBox="1"/>
          <p:nvPr/>
        </p:nvSpPr>
        <p:spPr>
          <a:xfrm>
            <a:off x="7260919" y="2503611"/>
            <a:ext cx="2697582" cy="50372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A510E6A-40FC-4D83-86FE-761716A8834F}"/>
              </a:ext>
            </a:extLst>
          </p:cNvPr>
          <p:cNvGrpSpPr/>
          <p:nvPr/>
        </p:nvGrpSpPr>
        <p:grpSpPr>
          <a:xfrm>
            <a:off x="1566736" y="2040456"/>
            <a:ext cx="2286016" cy="885701"/>
            <a:chOff x="642910" y="1785932"/>
            <a:chExt cx="2286016" cy="885701"/>
          </a:xfrm>
        </p:grpSpPr>
        <p:sp>
          <p:nvSpPr>
            <p:cNvPr id="3" name="Rectangle 88">
              <a:extLst>
                <a:ext uri="{FF2B5EF4-FFF2-40B4-BE49-F238E27FC236}">
                  <a16:creationId xmlns="" xmlns:a16="http://schemas.microsoft.com/office/drawing/2014/main" id="{C2995131-8C57-4898-9C93-A614540709DE}"/>
                </a:ext>
              </a:extLst>
            </p:cNvPr>
            <p:cNvSpPr/>
            <p:nvPr/>
          </p:nvSpPr>
          <p:spPr>
            <a:xfrm>
              <a:off x="642910" y="202530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rgbClr val="76A5C8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4" name="Rectangle 89">
              <a:extLst>
                <a:ext uri="{FF2B5EF4-FFF2-40B4-BE49-F238E27FC236}">
                  <a16:creationId xmlns="" xmlns:a16="http://schemas.microsoft.com/office/drawing/2014/main" id="{AE6BA1B4-C53E-42D8-92DB-694E0D77ED0D}"/>
                </a:ext>
              </a:extLst>
            </p:cNvPr>
            <p:cNvSpPr/>
            <p:nvPr/>
          </p:nvSpPr>
          <p:spPr>
            <a:xfrm>
              <a:off x="642910" y="178593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rgbClr val="76A5C8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Strength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64D9F4E-240D-4439-8121-E4947B543EA9}"/>
              </a:ext>
            </a:extLst>
          </p:cNvPr>
          <p:cNvGrpSpPr/>
          <p:nvPr/>
        </p:nvGrpSpPr>
        <p:grpSpPr>
          <a:xfrm>
            <a:off x="1566736" y="3469216"/>
            <a:ext cx="2286016" cy="879075"/>
            <a:chOff x="642910" y="3214692"/>
            <a:chExt cx="2286016" cy="879075"/>
          </a:xfrm>
        </p:grpSpPr>
        <p:sp>
          <p:nvSpPr>
            <p:cNvPr id="6" name="Rectangle 90">
              <a:extLst>
                <a:ext uri="{FF2B5EF4-FFF2-40B4-BE49-F238E27FC236}">
                  <a16:creationId xmlns="" xmlns:a16="http://schemas.microsoft.com/office/drawing/2014/main" id="{83D72BE9-F928-4441-9E78-A93105BD7A5B}"/>
                </a:ext>
              </a:extLst>
            </p:cNvPr>
            <p:cNvSpPr/>
            <p:nvPr/>
          </p:nvSpPr>
          <p:spPr>
            <a:xfrm>
              <a:off x="642910" y="3447436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rgbClr val="76A5C8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7" name="Rectangle 91">
              <a:extLst>
                <a:ext uri="{FF2B5EF4-FFF2-40B4-BE49-F238E27FC236}">
                  <a16:creationId xmlns="" xmlns:a16="http://schemas.microsoft.com/office/drawing/2014/main" id="{6E707CF1-677F-4E23-BF8D-59649D8905BC}"/>
                </a:ext>
              </a:extLst>
            </p:cNvPr>
            <p:cNvSpPr/>
            <p:nvPr/>
          </p:nvSpPr>
          <p:spPr>
            <a:xfrm>
              <a:off x="642910" y="3214692"/>
              <a:ext cx="2264384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000" dirty="0">
                  <a:solidFill>
                    <a:srgbClr val="76A5C8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Opportunity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D9E224EC-88F3-4214-8A4D-29D42E98B47A}"/>
              </a:ext>
            </a:extLst>
          </p:cNvPr>
          <p:cNvGrpSpPr/>
          <p:nvPr/>
        </p:nvGrpSpPr>
        <p:grpSpPr>
          <a:xfrm>
            <a:off x="7138900" y="3469216"/>
            <a:ext cx="2286016" cy="885701"/>
            <a:chOff x="6215074" y="3214692"/>
            <a:chExt cx="2286016" cy="885701"/>
          </a:xfrm>
        </p:grpSpPr>
        <p:sp>
          <p:nvSpPr>
            <p:cNvPr id="9" name="Rectangle 92">
              <a:extLst>
                <a:ext uri="{FF2B5EF4-FFF2-40B4-BE49-F238E27FC236}">
                  <a16:creationId xmlns="" xmlns:a16="http://schemas.microsoft.com/office/drawing/2014/main" id="{8F4095C1-6B02-4C41-858B-DB18C8B30C9D}"/>
                </a:ext>
              </a:extLst>
            </p:cNvPr>
            <p:cNvSpPr/>
            <p:nvPr/>
          </p:nvSpPr>
          <p:spPr>
            <a:xfrm>
              <a:off x="6215074" y="3454062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rgbClr val="76A5C8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0" name="Rectangle 93">
              <a:extLst>
                <a:ext uri="{FF2B5EF4-FFF2-40B4-BE49-F238E27FC236}">
                  <a16:creationId xmlns="" xmlns:a16="http://schemas.microsoft.com/office/drawing/2014/main" id="{2D482A32-6ADC-40A3-92E3-8E84FB6267AA}"/>
                </a:ext>
              </a:extLst>
            </p:cNvPr>
            <p:cNvSpPr/>
            <p:nvPr/>
          </p:nvSpPr>
          <p:spPr>
            <a:xfrm>
              <a:off x="6215074" y="321469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rgbClr val="76A5C8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Threats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7B6748E-B4C8-41F4-A2C2-0D0D15D4ABEE}"/>
              </a:ext>
            </a:extLst>
          </p:cNvPr>
          <p:cNvGrpSpPr/>
          <p:nvPr/>
        </p:nvGrpSpPr>
        <p:grpSpPr>
          <a:xfrm>
            <a:off x="7138900" y="2040456"/>
            <a:ext cx="2286016" cy="925457"/>
            <a:chOff x="6215074" y="1785932"/>
            <a:chExt cx="2286016" cy="925457"/>
          </a:xfrm>
        </p:grpSpPr>
        <p:sp>
          <p:nvSpPr>
            <p:cNvPr id="12" name="Rectangle 94">
              <a:extLst>
                <a:ext uri="{FF2B5EF4-FFF2-40B4-BE49-F238E27FC236}">
                  <a16:creationId xmlns="" xmlns:a16="http://schemas.microsoft.com/office/drawing/2014/main" id="{283E20CA-AFE2-40AE-B958-BC0D88A67433}"/>
                </a:ext>
              </a:extLst>
            </p:cNvPr>
            <p:cNvSpPr/>
            <p:nvPr/>
          </p:nvSpPr>
          <p:spPr>
            <a:xfrm>
              <a:off x="6215074" y="2065058"/>
              <a:ext cx="22860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6A5C8"/>
                  </a:solidFill>
                  <a:latin typeface="微软雅黑" pitchFamily="34" charset="-122"/>
                </a:rPr>
                <a:t>您的内容打在这里，或者通过复制您的文本后，在此框中选择粘贴，并选择只保留文字；您的内容您的内容打在这里，或者通过复制</a:t>
              </a:r>
              <a:endParaRPr lang="en-US" altLang="zh-CN" sz="800" dirty="0">
                <a:solidFill>
                  <a:srgbClr val="76A5C8"/>
                </a:solidFill>
                <a:latin typeface="Lao UI" panose="020B0502040204020203" pitchFamily="34" charset="0"/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3" name="Rectangle 95">
              <a:extLst>
                <a:ext uri="{FF2B5EF4-FFF2-40B4-BE49-F238E27FC236}">
                  <a16:creationId xmlns="" xmlns:a16="http://schemas.microsoft.com/office/drawing/2014/main" id="{C14EBBD9-9008-486B-8C81-CF32B6F930B4}"/>
                </a:ext>
              </a:extLst>
            </p:cNvPr>
            <p:cNvSpPr/>
            <p:nvPr/>
          </p:nvSpPr>
          <p:spPr>
            <a:xfrm>
              <a:off x="6215074" y="1785932"/>
              <a:ext cx="2286016" cy="294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rgbClr val="76A5C8"/>
                  </a:solidFill>
                  <a:latin typeface="Lao UI" panose="020B0502040204020203" pitchFamily="34" charset="0"/>
                  <a:ea typeface="Open Sans" pitchFamily="34" charset="0"/>
                  <a:cs typeface="Lao UI" panose="020B0502040204020203" pitchFamily="34" charset="0"/>
                </a:rPr>
                <a:t>Weakness</a:t>
              </a:r>
            </a:p>
          </p:txBody>
        </p:sp>
      </p:grpSp>
      <p:sp>
        <p:nvSpPr>
          <p:cNvPr id="14" name="十字箭头 15">
            <a:extLst>
              <a:ext uri="{FF2B5EF4-FFF2-40B4-BE49-F238E27FC236}">
                <a16:creationId xmlns="" xmlns:a16="http://schemas.microsoft.com/office/drawing/2014/main" id="{B141F275-86D2-4F2E-ACF6-1203C91AF967}"/>
              </a:ext>
            </a:extLst>
          </p:cNvPr>
          <p:cNvSpPr/>
          <p:nvPr/>
        </p:nvSpPr>
        <p:spPr>
          <a:xfrm>
            <a:off x="4044959" y="1754704"/>
            <a:ext cx="3054850" cy="3054850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568D57B5-1B1A-4E7B-BBB8-FA6710E67691}"/>
              </a:ext>
            </a:extLst>
          </p:cNvPr>
          <p:cNvGrpSpPr/>
          <p:nvPr/>
        </p:nvGrpSpPr>
        <p:grpSpPr>
          <a:xfrm>
            <a:off x="4243525" y="1953269"/>
            <a:ext cx="1221940" cy="1221940"/>
            <a:chOff x="3319699" y="1698745"/>
            <a:chExt cx="1221940" cy="1221940"/>
          </a:xfrm>
        </p:grpSpPr>
        <p:sp>
          <p:nvSpPr>
            <p:cNvPr id="16" name="任意多边形 16">
              <a:extLst>
                <a:ext uri="{FF2B5EF4-FFF2-40B4-BE49-F238E27FC236}">
                  <a16:creationId xmlns="" xmlns:a16="http://schemas.microsoft.com/office/drawing/2014/main" id="{7C8A48E0-0D1D-4C64-BCAE-CE02B418BC65}"/>
                </a:ext>
              </a:extLst>
            </p:cNvPr>
            <p:cNvSpPr/>
            <p:nvPr/>
          </p:nvSpPr>
          <p:spPr>
            <a:xfrm>
              <a:off x="3319699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17" name="Rectangle 17">
              <a:extLst>
                <a:ext uri="{FF2B5EF4-FFF2-40B4-BE49-F238E27FC236}">
                  <a16:creationId xmlns="" xmlns:a16="http://schemas.microsoft.com/office/drawing/2014/main" id="{44281F94-FB74-466E-8779-89D5E2CC3C15}"/>
                </a:ext>
              </a:extLst>
            </p:cNvPr>
            <p:cNvSpPr/>
            <p:nvPr/>
          </p:nvSpPr>
          <p:spPr>
            <a:xfrm>
              <a:off x="3428992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472E229-BF35-4217-A0DA-BFD9563FC67E}"/>
              </a:ext>
            </a:extLst>
          </p:cNvPr>
          <p:cNvGrpSpPr/>
          <p:nvPr/>
        </p:nvGrpSpPr>
        <p:grpSpPr>
          <a:xfrm>
            <a:off x="5679304" y="1953269"/>
            <a:ext cx="1221940" cy="1221940"/>
            <a:chOff x="4755478" y="1698745"/>
            <a:chExt cx="1221940" cy="1221940"/>
          </a:xfrm>
        </p:grpSpPr>
        <p:sp>
          <p:nvSpPr>
            <p:cNvPr id="19" name="任意多边形 17">
              <a:extLst>
                <a:ext uri="{FF2B5EF4-FFF2-40B4-BE49-F238E27FC236}">
                  <a16:creationId xmlns="" xmlns:a16="http://schemas.microsoft.com/office/drawing/2014/main" id="{36CC3E5C-A202-4B51-ABF1-F9A54DD286AE}"/>
                </a:ext>
              </a:extLst>
            </p:cNvPr>
            <p:cNvSpPr/>
            <p:nvPr/>
          </p:nvSpPr>
          <p:spPr>
            <a:xfrm>
              <a:off x="4755478" y="1698745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0" name="Rectangle 18">
              <a:extLst>
                <a:ext uri="{FF2B5EF4-FFF2-40B4-BE49-F238E27FC236}">
                  <a16:creationId xmlns="" xmlns:a16="http://schemas.microsoft.com/office/drawing/2014/main" id="{3226B0E1-7228-4663-AF7D-7B6C3BE7AE26}"/>
                </a:ext>
              </a:extLst>
            </p:cNvPr>
            <p:cNvSpPr/>
            <p:nvPr/>
          </p:nvSpPr>
          <p:spPr>
            <a:xfrm>
              <a:off x="4929190" y="178593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AACFAE78-E907-4EF8-94AA-737522DAA846}"/>
              </a:ext>
            </a:extLst>
          </p:cNvPr>
          <p:cNvGrpSpPr/>
          <p:nvPr/>
        </p:nvGrpSpPr>
        <p:grpSpPr>
          <a:xfrm>
            <a:off x="4243525" y="3389048"/>
            <a:ext cx="1221940" cy="1221940"/>
            <a:chOff x="3319699" y="3134524"/>
            <a:chExt cx="1221940" cy="1221940"/>
          </a:xfrm>
        </p:grpSpPr>
        <p:sp>
          <p:nvSpPr>
            <p:cNvPr id="22" name="任意多边形 18">
              <a:extLst>
                <a:ext uri="{FF2B5EF4-FFF2-40B4-BE49-F238E27FC236}">
                  <a16:creationId xmlns="" xmlns:a16="http://schemas.microsoft.com/office/drawing/2014/main" id="{2F04FFB3-4EDA-4180-BFE1-602AEC20298B}"/>
                </a:ext>
              </a:extLst>
            </p:cNvPr>
            <p:cNvSpPr/>
            <p:nvPr/>
          </p:nvSpPr>
          <p:spPr>
            <a:xfrm>
              <a:off x="3319699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3" name="Rectangle 19">
              <a:extLst>
                <a:ext uri="{FF2B5EF4-FFF2-40B4-BE49-F238E27FC236}">
                  <a16:creationId xmlns="" xmlns:a16="http://schemas.microsoft.com/office/drawing/2014/main" id="{CA288084-DE64-4B27-A51A-2C72E4B1F43B}"/>
                </a:ext>
              </a:extLst>
            </p:cNvPr>
            <p:cNvSpPr/>
            <p:nvPr/>
          </p:nvSpPr>
          <p:spPr>
            <a:xfrm>
              <a:off x="3428992" y="3214692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E8C77C21-469D-4FE4-BCB2-D308A5B31096}"/>
              </a:ext>
            </a:extLst>
          </p:cNvPr>
          <p:cNvGrpSpPr/>
          <p:nvPr/>
        </p:nvGrpSpPr>
        <p:grpSpPr>
          <a:xfrm>
            <a:off x="5679304" y="3389048"/>
            <a:ext cx="1221940" cy="1221940"/>
            <a:chOff x="4755478" y="3134524"/>
            <a:chExt cx="1221940" cy="1221940"/>
          </a:xfrm>
        </p:grpSpPr>
        <p:sp>
          <p:nvSpPr>
            <p:cNvPr id="25" name="任意多边形 19">
              <a:extLst>
                <a:ext uri="{FF2B5EF4-FFF2-40B4-BE49-F238E27FC236}">
                  <a16:creationId xmlns="" xmlns:a16="http://schemas.microsoft.com/office/drawing/2014/main" id="{144EADA0-BC9F-4C3B-96E7-9445BBC7DB08}"/>
                </a:ext>
              </a:extLst>
            </p:cNvPr>
            <p:cNvSpPr/>
            <p:nvPr/>
          </p:nvSpPr>
          <p:spPr>
            <a:xfrm>
              <a:off x="4755478" y="3134524"/>
              <a:ext cx="1221940" cy="1221940"/>
            </a:xfrm>
            <a:custGeom>
              <a:avLst/>
              <a:gdLst>
                <a:gd name="connsiteX0" fmla="*/ 0 w 1221940"/>
                <a:gd name="connsiteY0" fmla="*/ 0 h 1221940"/>
                <a:gd name="connsiteX1" fmla="*/ 1221940 w 1221940"/>
                <a:gd name="connsiteY1" fmla="*/ 0 h 1221940"/>
                <a:gd name="connsiteX2" fmla="*/ 1221940 w 1221940"/>
                <a:gd name="connsiteY2" fmla="*/ 1221940 h 1221940"/>
                <a:gd name="connsiteX3" fmla="*/ 0 w 1221940"/>
                <a:gd name="connsiteY3" fmla="*/ 1221940 h 1221940"/>
                <a:gd name="connsiteX4" fmla="*/ 0 w 1221940"/>
                <a:gd name="connsiteY4" fmla="*/ 0 h 1221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40" h="1221940">
                  <a:moveTo>
                    <a:pt x="0" y="0"/>
                  </a:moveTo>
                  <a:lnTo>
                    <a:pt x="1221940" y="0"/>
                  </a:lnTo>
                  <a:lnTo>
                    <a:pt x="1221940" y="1221940"/>
                  </a:lnTo>
                  <a:lnTo>
                    <a:pt x="0" y="12219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 </a:t>
              </a:r>
            </a:p>
          </p:txBody>
        </p:sp>
        <p:sp>
          <p:nvSpPr>
            <p:cNvPr id="26" name="Rectangle 20">
              <a:extLst>
                <a:ext uri="{FF2B5EF4-FFF2-40B4-BE49-F238E27FC236}">
                  <a16:creationId xmlns="" xmlns:a16="http://schemas.microsoft.com/office/drawing/2014/main" id="{4127FABE-BB51-4C8D-94AC-64F132938D09}"/>
                </a:ext>
              </a:extLst>
            </p:cNvPr>
            <p:cNvSpPr/>
            <p:nvPr/>
          </p:nvSpPr>
          <p:spPr>
            <a:xfrm>
              <a:off x="4929190" y="3286130"/>
              <a:ext cx="928694" cy="10156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3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3CC2B14-FF39-4439-A6B6-88AEEA204C31}"/>
              </a:ext>
            </a:extLst>
          </p:cNvPr>
          <p:cNvGrpSpPr/>
          <p:nvPr/>
        </p:nvGrpSpPr>
        <p:grpSpPr>
          <a:xfrm>
            <a:off x="3918506" y="962700"/>
            <a:ext cx="2947767" cy="4146328"/>
            <a:chOff x="4936601" y="971844"/>
            <a:chExt cx="2947767" cy="4146328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="" xmlns:a16="http://schemas.microsoft.com/office/drawing/2014/main" id="{B5148AC5-2B69-428E-B360-71C22CA37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E2CBD3AB-7894-46C8-9C97-F25BB09AB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blipFill dpi="0" rotWithShape="1"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="" xmlns:a16="http://schemas.microsoft.com/office/drawing/2014/main" id="{1E0B58B9-100F-4DA0-842F-4794DE799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blipFill dpi="0" rotWithShape="1"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="" xmlns:a16="http://schemas.microsoft.com/office/drawing/2014/main" id="{667C6C69-9744-4837-83CD-C16541FC9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blipFill dpi="0" rotWithShape="1">
              <a:blip r:embed="rId6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46">
            <a:extLst>
              <a:ext uri="{FF2B5EF4-FFF2-40B4-BE49-F238E27FC236}">
                <a16:creationId xmlns="" xmlns:a16="http://schemas.microsoft.com/office/drawing/2014/main" id="{D23523F2-FB7F-4B57-8DE9-54E06324F97E}"/>
              </a:ext>
            </a:extLst>
          </p:cNvPr>
          <p:cNvSpPr txBox="1"/>
          <p:nvPr/>
        </p:nvSpPr>
        <p:spPr bwMode="auto">
          <a:xfrm>
            <a:off x="5246939" y="2475120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8" name="TextBox 47">
            <a:extLst>
              <a:ext uri="{FF2B5EF4-FFF2-40B4-BE49-F238E27FC236}">
                <a16:creationId xmlns="" xmlns:a16="http://schemas.microsoft.com/office/drawing/2014/main" id="{1BFECB43-37A4-4E0F-97E4-249D9BC61CEB}"/>
              </a:ext>
            </a:extLst>
          </p:cNvPr>
          <p:cNvSpPr txBox="1"/>
          <p:nvPr/>
        </p:nvSpPr>
        <p:spPr bwMode="auto">
          <a:xfrm>
            <a:off x="4873017" y="3484485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9" name="TextBox 48">
            <a:extLst>
              <a:ext uri="{FF2B5EF4-FFF2-40B4-BE49-F238E27FC236}">
                <a16:creationId xmlns="" xmlns:a16="http://schemas.microsoft.com/office/drawing/2014/main" id="{AEA090FD-9B63-4D4F-BA47-9B0F50AEE9B5}"/>
              </a:ext>
            </a:extLst>
          </p:cNvPr>
          <p:cNvSpPr txBox="1"/>
          <p:nvPr/>
        </p:nvSpPr>
        <p:spPr bwMode="auto">
          <a:xfrm>
            <a:off x="5309459" y="4517694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添加标题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2934B7A9-9EC1-4682-89D3-212E5267A7EB}"/>
              </a:ext>
            </a:extLst>
          </p:cNvPr>
          <p:cNvSpPr>
            <a:spLocks/>
          </p:cNvSpPr>
          <p:nvPr/>
        </p:nvSpPr>
        <p:spPr bwMode="auto">
          <a:xfrm>
            <a:off x="4167036" y="952756"/>
            <a:ext cx="2590145" cy="1192575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11" name="TextBox 40">
            <a:extLst>
              <a:ext uri="{FF2B5EF4-FFF2-40B4-BE49-F238E27FC236}">
                <a16:creationId xmlns="" xmlns:a16="http://schemas.microsoft.com/office/drawing/2014/main" id="{7D5DF255-96B8-4EEE-BD9A-282521D8F76E}"/>
              </a:ext>
            </a:extLst>
          </p:cNvPr>
          <p:cNvSpPr txBox="1"/>
          <p:nvPr/>
        </p:nvSpPr>
        <p:spPr bwMode="auto">
          <a:xfrm>
            <a:off x="4828256" y="1558987"/>
            <a:ext cx="105670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pc="100" dirty="0">
                <a:solidFill>
                  <a:schemeClr val="bg1"/>
                </a:solidFill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4047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11C311-D6BD-4410-A90F-0C92DF0F2FDD}"/>
              </a:ext>
            </a:extLst>
          </p:cNvPr>
          <p:cNvSpPr/>
          <p:nvPr/>
        </p:nvSpPr>
        <p:spPr>
          <a:xfrm>
            <a:off x="6688985" y="2721901"/>
            <a:ext cx="3429024" cy="156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616" indent="-356616">
              <a:spcBef>
                <a:spcPts val="250"/>
              </a:spcBef>
            </a:pPr>
            <a:endParaRPr lang="id-ID" sz="900" dirty="0">
              <a:solidFill>
                <a:srgbClr val="76A5C8"/>
              </a:solidFill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en-US" altLang="zh-CN" sz="900" dirty="0">
              <a:solidFill>
                <a:srgbClr val="76A5C8"/>
              </a:solidFill>
              <a:latin typeface="微软雅黑" pitchFamily="34" charset="-122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d-ID" sz="900" dirty="0">
              <a:solidFill>
                <a:srgbClr val="76A5C8"/>
              </a:solidFill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en-US" altLang="zh-CN" sz="900" dirty="0">
              <a:solidFill>
                <a:srgbClr val="76A5C8"/>
              </a:solidFill>
              <a:latin typeface="微软雅黑" pitchFamily="34" charset="-122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9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您的内容打在这里，或者通过复制您的文本后，在此框中选择粘贴，并选择只保留文字；</a:t>
            </a:r>
            <a:endParaRPr lang="id-ID" altLang="zh-CN" sz="900" dirty="0">
              <a:solidFill>
                <a:srgbClr val="76A5C8"/>
              </a:solidFill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2072337-3480-4BC4-80CD-232505597564}"/>
              </a:ext>
            </a:extLst>
          </p:cNvPr>
          <p:cNvGrpSpPr/>
          <p:nvPr/>
        </p:nvGrpSpPr>
        <p:grpSpPr>
          <a:xfrm>
            <a:off x="2457315" y="1820071"/>
            <a:ext cx="4231670" cy="2707234"/>
            <a:chOff x="409849" y="1315301"/>
            <a:chExt cx="4231670" cy="270723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794DA5B1-E133-49AA-801A-92E52D2BF78E}"/>
                </a:ext>
              </a:extLst>
            </p:cNvPr>
            <p:cNvGrpSpPr/>
            <p:nvPr/>
          </p:nvGrpSpPr>
          <p:grpSpPr>
            <a:xfrm>
              <a:off x="774529" y="3714758"/>
              <a:ext cx="3431752" cy="307777"/>
              <a:chOff x="774529" y="3714758"/>
              <a:chExt cx="3431752" cy="307777"/>
            </a:xfrm>
          </p:grpSpPr>
          <p:sp>
            <p:nvSpPr>
              <p:cNvPr id="17" name="Rectangle 11">
                <a:extLst>
                  <a:ext uri="{FF2B5EF4-FFF2-40B4-BE49-F238E27FC236}">
                    <a16:creationId xmlns="" xmlns:a16="http://schemas.microsoft.com/office/drawing/2014/main" id="{29CAE3F9-E99C-4423-BA11-8967A6E8532D}"/>
                  </a:ext>
                </a:extLst>
              </p:cNvPr>
              <p:cNvSpPr/>
              <p:nvPr/>
            </p:nvSpPr>
            <p:spPr>
              <a:xfrm>
                <a:off x="774529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2014</a:t>
                </a: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="" xmlns:a16="http://schemas.microsoft.com/office/drawing/2014/main" id="{827BEB93-C407-4EA2-B33C-AC6C8B4B24AD}"/>
                  </a:ext>
                </a:extLst>
              </p:cNvPr>
              <p:cNvSpPr/>
              <p:nvPr/>
            </p:nvSpPr>
            <p:spPr>
              <a:xfrm>
                <a:off x="1774661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2015</a:t>
                </a: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="" xmlns:a16="http://schemas.microsoft.com/office/drawing/2014/main" id="{8CC27916-4FD2-4F04-9FAF-9778762B9114}"/>
                  </a:ext>
                </a:extLst>
              </p:cNvPr>
              <p:cNvSpPr/>
              <p:nvPr/>
            </p:nvSpPr>
            <p:spPr>
              <a:xfrm>
                <a:off x="2643174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2016</a:t>
                </a: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="" xmlns:a16="http://schemas.microsoft.com/office/drawing/2014/main" id="{C773844B-3C50-4B8C-A3E6-83CA7CAC0597}"/>
                  </a:ext>
                </a:extLst>
              </p:cNvPr>
              <p:cNvSpPr/>
              <p:nvPr/>
            </p:nvSpPr>
            <p:spPr>
              <a:xfrm>
                <a:off x="3643306" y="3714758"/>
                <a:ext cx="562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76A5C8"/>
                    </a:solidFill>
                    <a:ea typeface="Open Sans" pitchFamily="34" charset="0"/>
                    <a:cs typeface="Open Sans" pitchFamily="34" charset="0"/>
                  </a:rPr>
                  <a:t>2017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A75CDD62-47BE-4004-99A9-E286BA3DB294}"/>
                </a:ext>
              </a:extLst>
            </p:cNvPr>
            <p:cNvGrpSpPr/>
            <p:nvPr/>
          </p:nvGrpSpPr>
          <p:grpSpPr>
            <a:xfrm>
              <a:off x="409849" y="1315301"/>
              <a:ext cx="4231670" cy="2293571"/>
              <a:chOff x="1184565" y="1248617"/>
              <a:chExt cx="3780000" cy="2048765"/>
            </a:xfrm>
          </p:grpSpPr>
          <p:sp>
            <p:nvSpPr>
              <p:cNvPr id="8" name="Freeform 5">
                <a:extLst>
                  <a:ext uri="{FF2B5EF4-FFF2-40B4-BE49-F238E27FC236}">
                    <a16:creationId xmlns="" xmlns:a16="http://schemas.microsoft.com/office/drawing/2014/main" id="{03E142CC-814D-4E90-AA30-E6FC66318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9574" y="1920932"/>
                <a:ext cx="551051" cy="1362295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="" xmlns:a16="http://schemas.microsoft.com/office/drawing/2014/main" id="{BEB475EB-16FF-4650-BA8C-6C7CCC53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625" y="1920932"/>
                <a:ext cx="551051" cy="1362295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F57030E3-EB59-4BBE-9A08-C441A5112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152" y="1248617"/>
                <a:ext cx="551051" cy="2034610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CAB800A8-0646-4919-ACD5-7EEFB408A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203" y="1248617"/>
                <a:ext cx="551051" cy="2034610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solidFill>
                    <a:srgbClr val="76A5C8"/>
                  </a:solidFill>
                </a:endParaRPr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="" xmlns:a16="http://schemas.microsoft.com/office/drawing/2014/main" id="{2B55CA7D-C110-49A2-B886-A3B2F5132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996" y="2545900"/>
                <a:ext cx="551051" cy="737327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="" xmlns:a16="http://schemas.microsoft.com/office/drawing/2014/main" id="{48127A02-689C-4437-AAC6-1492103A9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048" y="2545900"/>
                <a:ext cx="551051" cy="737327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014C6BC6-D1AB-4C18-88C7-529205AE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728" y="2181123"/>
                <a:ext cx="551051" cy="1102103"/>
              </a:xfrm>
              <a:custGeom>
                <a:avLst/>
                <a:gdLst>
                  <a:gd name="T0" fmla="*/ 372 w 372"/>
                  <a:gd name="T1" fmla="*/ 0 h 744"/>
                  <a:gd name="T2" fmla="*/ 0 w 372"/>
                  <a:gd name="T3" fmla="*/ 744 h 744"/>
                  <a:gd name="T4" fmla="*/ 372 w 372"/>
                  <a:gd name="T5" fmla="*/ 744 h 744"/>
                  <a:gd name="T6" fmla="*/ 372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372" y="0"/>
                    </a:moveTo>
                    <a:cubicBezTo>
                      <a:pt x="372" y="0"/>
                      <a:pt x="280" y="528"/>
                      <a:pt x="0" y="744"/>
                    </a:cubicBez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0"/>
                    </a:ln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2F2880A8-9B08-4520-9ACA-8BAC0ED2A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780" y="2181123"/>
                <a:ext cx="551051" cy="1102103"/>
              </a:xfrm>
              <a:custGeom>
                <a:avLst/>
                <a:gdLst>
                  <a:gd name="T0" fmla="*/ 0 w 372"/>
                  <a:gd name="T1" fmla="*/ 0 h 744"/>
                  <a:gd name="T2" fmla="*/ 372 w 372"/>
                  <a:gd name="T3" fmla="*/ 744 h 744"/>
                  <a:gd name="T4" fmla="*/ 0 w 372"/>
                  <a:gd name="T5" fmla="*/ 744 h 744"/>
                  <a:gd name="T6" fmla="*/ 0 w 372"/>
                  <a:gd name="T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744">
                    <a:moveTo>
                      <a:pt x="0" y="0"/>
                    </a:moveTo>
                    <a:cubicBezTo>
                      <a:pt x="0" y="0"/>
                      <a:pt x="92" y="528"/>
                      <a:pt x="372" y="744"/>
                    </a:cubicBezTo>
                    <a:cubicBezTo>
                      <a:pt x="0" y="744"/>
                      <a:pt x="0" y="744"/>
                      <a:pt x="0" y="744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>
                  <a:alphaModFix amt="70000"/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76A5C8"/>
                  </a:solidFill>
                </a:endParaRPr>
              </a:p>
            </p:txBody>
          </p:sp>
          <p:sp>
            <p:nvSpPr>
              <p:cNvPr id="16" name="Rectangle 95">
                <a:extLst>
                  <a:ext uri="{FF2B5EF4-FFF2-40B4-BE49-F238E27FC236}">
                    <a16:creationId xmlns="" xmlns:a16="http://schemas.microsoft.com/office/drawing/2014/main" id="{B08C469A-9D57-4947-BD71-AC0F26E9791B}"/>
                  </a:ext>
                </a:extLst>
              </p:cNvPr>
              <p:cNvSpPr/>
              <p:nvPr/>
            </p:nvSpPr>
            <p:spPr>
              <a:xfrm>
                <a:off x="1184565" y="3271941"/>
                <a:ext cx="3780000" cy="254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76A5C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19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91C3F62-EBFB-42BB-AFC4-34AD5E3AF041}"/>
              </a:ext>
            </a:extLst>
          </p:cNvPr>
          <p:cNvSpPr txBox="1"/>
          <p:nvPr/>
        </p:nvSpPr>
        <p:spPr>
          <a:xfrm>
            <a:off x="3244726" y="449942"/>
            <a:ext cx="5361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6600" dirty="0"/>
              <a:t> CONTENTS</a:t>
            </a:r>
            <a:endParaRPr lang="zh-CN" altLang="en-US" sz="6600" dirty="0"/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23527D5-DD92-4441-92B9-CF4A76322B45}"/>
              </a:ext>
            </a:extLst>
          </p:cNvPr>
          <p:cNvGrpSpPr/>
          <p:nvPr/>
        </p:nvGrpSpPr>
        <p:grpSpPr>
          <a:xfrm>
            <a:off x="1341788" y="3558258"/>
            <a:ext cx="1902938" cy="2296000"/>
            <a:chOff x="1341788" y="2455172"/>
            <a:chExt cx="1902938" cy="2296000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E09800D7-DB08-4257-8F4F-DBBFEE210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41788" y="2455172"/>
              <a:ext cx="1902938" cy="22960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6D7AA03-150E-4742-8BE6-094905DA6952}"/>
                </a:ext>
              </a:extLst>
            </p:cNvPr>
            <p:cNvSpPr/>
            <p:nvPr/>
          </p:nvSpPr>
          <p:spPr>
            <a:xfrm>
              <a:off x="2235201" y="307016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76D2CEC3-2F78-4557-A269-65F8305AE0CF}"/>
              </a:ext>
            </a:extLst>
          </p:cNvPr>
          <p:cNvGrpSpPr/>
          <p:nvPr/>
        </p:nvGrpSpPr>
        <p:grpSpPr>
          <a:xfrm>
            <a:off x="3845502" y="3558258"/>
            <a:ext cx="1902938" cy="2296000"/>
            <a:chOff x="3845502" y="2455172"/>
            <a:chExt cx="1902938" cy="229600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EE7BC739-CD02-4A3C-822B-B2D4BA4B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45502" y="2455172"/>
              <a:ext cx="1902938" cy="229600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93062687-28B0-4FC1-82F3-7973E52A8C9A}"/>
                </a:ext>
              </a:extLst>
            </p:cNvPr>
            <p:cNvSpPr/>
            <p:nvPr/>
          </p:nvSpPr>
          <p:spPr>
            <a:xfrm>
              <a:off x="4726857" y="3070163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ADE7D074-20F9-4B0C-8183-9608DB46E06F}"/>
              </a:ext>
            </a:extLst>
          </p:cNvPr>
          <p:cNvGrpSpPr/>
          <p:nvPr/>
        </p:nvGrpSpPr>
        <p:grpSpPr>
          <a:xfrm>
            <a:off x="6349216" y="3558258"/>
            <a:ext cx="1902938" cy="2296000"/>
            <a:chOff x="6349216" y="2455172"/>
            <a:chExt cx="1902938" cy="2296000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64313546-FD0C-4FD7-A082-DD3D4F9AA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49216" y="2455172"/>
              <a:ext cx="1902938" cy="2296000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73E3717-3D80-4860-8B5C-22293425D9BA}"/>
                </a:ext>
              </a:extLst>
            </p:cNvPr>
            <p:cNvSpPr/>
            <p:nvPr/>
          </p:nvSpPr>
          <p:spPr>
            <a:xfrm>
              <a:off x="7240621" y="3070162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1F3933AB-904D-41FA-9BB6-3B258CCAAB91}"/>
              </a:ext>
            </a:extLst>
          </p:cNvPr>
          <p:cNvGrpSpPr/>
          <p:nvPr/>
        </p:nvGrpSpPr>
        <p:grpSpPr>
          <a:xfrm>
            <a:off x="8852930" y="3558258"/>
            <a:ext cx="1902938" cy="2296000"/>
            <a:chOff x="8852930" y="2455172"/>
            <a:chExt cx="1902938" cy="2296000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BD0D38C4-E211-4605-BB94-2828170B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52930" y="2455172"/>
              <a:ext cx="1902938" cy="2296000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26443825-32B1-41EF-B975-1E82AF9A3589}"/>
                </a:ext>
              </a:extLst>
            </p:cNvPr>
            <p:cNvSpPr/>
            <p:nvPr/>
          </p:nvSpPr>
          <p:spPr>
            <a:xfrm>
              <a:off x="9712123" y="3070162"/>
              <a:ext cx="553998" cy="1323439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2400" dirty="0">
                  <a:solidFill>
                    <a:srgbClr val="76A5C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8A2E56E-104B-4382-932D-158F703CFF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0329" y="2445104"/>
            <a:ext cx="535500" cy="9471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80F8534-D799-41E3-9002-D11D05330AE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8916">
            <a:off x="4511040" y="2351244"/>
            <a:ext cx="506813" cy="9375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A9C8FE51-CB0F-47DF-935A-A1934CE1332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8964" y="2418884"/>
            <a:ext cx="583313" cy="88013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77178DB3-76AE-4865-ABE9-C86526F140F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9367872" y="2706034"/>
            <a:ext cx="688500" cy="49746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F9726BA5-5484-4855-80FA-7C883DE34A1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B0B9C77-F919-422C-9521-DC6E9E30EB9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408791" y="4177528"/>
            <a:ext cx="713371" cy="93670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4907349D-37AA-4B71-B0BB-BF8940975C2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C8596756-EA15-4F71-9C71-D22F845466B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0DDD427-D46C-4E91-BF09-1CA316E7568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8403881" y="1539189"/>
            <a:ext cx="724353" cy="142298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A4B5CE20-7640-4D80-BE39-C0E05BBDC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8117" y="5792329"/>
            <a:ext cx="1424813" cy="84186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711779F0-2FFC-4C97-86F2-414B155049BD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5BA37175-37E5-4479-A611-724A980D750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58409" y="5456963"/>
            <a:ext cx="1088897" cy="111730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0016AC2E-0976-41B3-ACCD-F294B728195D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5327CB1-7DF4-4980-A41E-B191C505C62C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5696" y="6015615"/>
            <a:ext cx="613822" cy="60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0AC112-A1BD-43C3-A15D-7EC4C324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F12DE-46A8-498B-A170-105F04E9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392C229-C755-4A1E-8845-41C3ED53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A598657-C979-4319-99F2-251247AE40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C547C9-E076-4F6E-94B9-9922FBA51D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CB393D-7E92-43EE-BDE3-03815760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C708153-7B55-4AB7-8B2F-15D8C11A29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837F17-C110-47C4-8E27-590F3C16A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C4A0717-3DEE-4E96-A432-0BDD285AA0B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19A017A-3171-4122-B919-73ED8F12D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B4881C5-E328-4F7F-A0C1-ECD8E0F448C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708DF99-6B90-4E5B-992A-22CD4027F195}"/>
              </a:ext>
            </a:extLst>
          </p:cNvPr>
          <p:cNvSpPr/>
          <p:nvPr/>
        </p:nvSpPr>
        <p:spPr>
          <a:xfrm>
            <a:off x="5468836" y="2672601"/>
            <a:ext cx="1728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169E900-68FC-4378-9B8F-37AF09B37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045373" y="2594521"/>
            <a:ext cx="1446351" cy="10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="" xmlns:a16="http://schemas.microsoft.com/office/drawing/2014/main" id="{DBF82C39-DF76-477D-A20A-2BA3B46AA1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03064" y="4073575"/>
            <a:ext cx="2689493" cy="754447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="" xmlns:a16="http://schemas.microsoft.com/office/drawing/2014/main" id="{18D7B8D6-641A-4737-A487-2A4C4BDD3F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00521" y="3067258"/>
            <a:ext cx="1094578" cy="305491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AutoShape 6">
            <a:extLst>
              <a:ext uri="{FF2B5EF4-FFF2-40B4-BE49-F238E27FC236}">
                <a16:creationId xmlns="" xmlns:a16="http://schemas.microsoft.com/office/drawing/2014/main" id="{6FB3CC0E-7FA5-47A6-9EF7-F1B827D9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145" y="2379008"/>
            <a:ext cx="685327" cy="583587"/>
          </a:xfrm>
          <a:prstGeom prst="triangle">
            <a:avLst>
              <a:gd name="adj" fmla="val 50000"/>
            </a:avLst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="" xmlns:a16="http://schemas.microsoft.com/office/drawing/2014/main" id="{687982A9-C1BD-405C-8189-567650A9BD9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3309" y="3477413"/>
            <a:ext cx="1749002" cy="491499"/>
          </a:xfrm>
          <a:custGeom>
            <a:avLst/>
            <a:gdLst>
              <a:gd name="G0" fmla="+- 3428 0 0"/>
              <a:gd name="G1" fmla="+- 21600 0 3428"/>
              <a:gd name="G2" fmla="*/ 3428 1 2"/>
              <a:gd name="G3" fmla="+- 21600 0 G2"/>
              <a:gd name="G4" fmla="+/ 3428 21600 2"/>
              <a:gd name="G5" fmla="+/ G1 0 2"/>
              <a:gd name="G6" fmla="*/ 21600 21600 3428"/>
              <a:gd name="G7" fmla="*/ G6 1 2"/>
              <a:gd name="G8" fmla="+- 21600 0 G7"/>
              <a:gd name="G9" fmla="*/ 21600 1 2"/>
              <a:gd name="G10" fmla="+- 3428 0 G9"/>
              <a:gd name="G11" fmla="?: G10 G8 0"/>
              <a:gd name="G12" fmla="?: G10 G7 21600"/>
              <a:gd name="T0" fmla="*/ 19886 w 21600"/>
              <a:gd name="T1" fmla="*/ 10800 h 21600"/>
              <a:gd name="T2" fmla="*/ 10800 w 21600"/>
              <a:gd name="T3" fmla="*/ 21600 h 21600"/>
              <a:gd name="T4" fmla="*/ 1714 w 21600"/>
              <a:gd name="T5" fmla="*/ 10800 h 21600"/>
              <a:gd name="T6" fmla="*/ 10800 w 21600"/>
              <a:gd name="T7" fmla="*/ 0 h 21600"/>
              <a:gd name="T8" fmla="*/ 3514 w 21600"/>
              <a:gd name="T9" fmla="*/ 3514 h 21600"/>
              <a:gd name="T10" fmla="*/ 18086 w 21600"/>
              <a:gd name="T11" fmla="*/ 180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8" y="21600"/>
                </a:lnTo>
                <a:lnTo>
                  <a:pt x="1817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2137" tIns="36069" rIns="72137" bIns="36069"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057D6C47-D8D2-4A1D-82CC-8F1867FEDC2E}"/>
              </a:ext>
            </a:extLst>
          </p:cNvPr>
          <p:cNvCxnSpPr/>
          <p:nvPr/>
        </p:nvCxnSpPr>
        <p:spPr>
          <a:xfrm>
            <a:off x="3873710" y="2699322"/>
            <a:ext cx="2824316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0824438-58AC-4707-8E0F-3DDCAD48055A}"/>
              </a:ext>
            </a:extLst>
          </p:cNvPr>
          <p:cNvCxnSpPr/>
          <p:nvPr/>
        </p:nvCxnSpPr>
        <p:spPr>
          <a:xfrm>
            <a:off x="3862787" y="3203064"/>
            <a:ext cx="2835240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E368E93D-ECC8-4629-AE32-D3445AB02751}"/>
              </a:ext>
            </a:extLst>
          </p:cNvPr>
          <p:cNvCxnSpPr/>
          <p:nvPr/>
        </p:nvCxnSpPr>
        <p:spPr>
          <a:xfrm>
            <a:off x="3873710" y="3725699"/>
            <a:ext cx="2824316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AC01E785-DD82-4814-813F-22062F53F0B9}"/>
              </a:ext>
            </a:extLst>
          </p:cNvPr>
          <p:cNvCxnSpPr/>
          <p:nvPr/>
        </p:nvCxnSpPr>
        <p:spPr>
          <a:xfrm>
            <a:off x="3847811" y="4490539"/>
            <a:ext cx="2850217" cy="0"/>
          </a:xfrm>
          <a:prstGeom prst="line">
            <a:avLst/>
          </a:prstGeom>
          <a:noFill/>
          <a:ln w="12700">
            <a:solidFill>
              <a:srgbClr val="76A5C8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41">
            <a:extLst>
              <a:ext uri="{FF2B5EF4-FFF2-40B4-BE49-F238E27FC236}">
                <a16:creationId xmlns="" xmlns:a16="http://schemas.microsoft.com/office/drawing/2014/main" id="{C86E59E9-43A3-48BD-A7E6-0173AD28E112}"/>
              </a:ext>
            </a:extLst>
          </p:cNvPr>
          <p:cNvSpPr txBox="1"/>
          <p:nvPr/>
        </p:nvSpPr>
        <p:spPr>
          <a:xfrm>
            <a:off x="6876107" y="4097037"/>
            <a:ext cx="3029977" cy="512963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" name="TextBox 42">
            <a:extLst>
              <a:ext uri="{FF2B5EF4-FFF2-40B4-BE49-F238E27FC236}">
                <a16:creationId xmlns="" xmlns:a16="http://schemas.microsoft.com/office/drawing/2014/main" id="{52F6871A-8262-427D-BB80-E58E6D906DDF}"/>
              </a:ext>
            </a:extLst>
          </p:cNvPr>
          <p:cNvSpPr txBox="1"/>
          <p:nvPr/>
        </p:nvSpPr>
        <p:spPr>
          <a:xfrm>
            <a:off x="5747100" y="4099493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添加标题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="" xmlns:a16="http://schemas.microsoft.com/office/drawing/2014/main" id="{C4316AEE-5C7D-4B43-BAEE-A8AFA493741E}"/>
              </a:ext>
            </a:extLst>
          </p:cNvPr>
          <p:cNvSpPr txBox="1"/>
          <p:nvPr/>
        </p:nvSpPr>
        <p:spPr>
          <a:xfrm>
            <a:off x="6876107" y="3366031"/>
            <a:ext cx="3029977" cy="512963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="" xmlns:a16="http://schemas.microsoft.com/office/drawing/2014/main" id="{7114AB11-AC43-4E1D-93B4-01E4E1FFB33B}"/>
              </a:ext>
            </a:extLst>
          </p:cNvPr>
          <p:cNvSpPr txBox="1"/>
          <p:nvPr/>
        </p:nvSpPr>
        <p:spPr>
          <a:xfrm>
            <a:off x="5747100" y="3342154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添加标题</a:t>
            </a:r>
          </a:p>
        </p:txBody>
      </p:sp>
      <p:sp>
        <p:nvSpPr>
          <p:cNvPr id="14" name="TextBox 45">
            <a:extLst>
              <a:ext uri="{FF2B5EF4-FFF2-40B4-BE49-F238E27FC236}">
                <a16:creationId xmlns="" xmlns:a16="http://schemas.microsoft.com/office/drawing/2014/main" id="{E9A6B44F-8525-4362-8ABD-DFCDB765AAC5}"/>
              </a:ext>
            </a:extLst>
          </p:cNvPr>
          <p:cNvSpPr txBox="1"/>
          <p:nvPr/>
        </p:nvSpPr>
        <p:spPr>
          <a:xfrm>
            <a:off x="6876107" y="2826096"/>
            <a:ext cx="3029977" cy="491547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TextBox 46">
            <a:extLst>
              <a:ext uri="{FF2B5EF4-FFF2-40B4-BE49-F238E27FC236}">
                <a16:creationId xmlns="" xmlns:a16="http://schemas.microsoft.com/office/drawing/2014/main" id="{04172CD2-FA3D-4C87-A001-9B9B86F4A3F7}"/>
              </a:ext>
            </a:extLst>
          </p:cNvPr>
          <p:cNvSpPr txBox="1"/>
          <p:nvPr/>
        </p:nvSpPr>
        <p:spPr>
          <a:xfrm>
            <a:off x="5747100" y="2827594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添加标题</a:t>
            </a:r>
          </a:p>
        </p:txBody>
      </p:sp>
      <p:sp>
        <p:nvSpPr>
          <p:cNvPr id="16" name="TextBox 47">
            <a:extLst>
              <a:ext uri="{FF2B5EF4-FFF2-40B4-BE49-F238E27FC236}">
                <a16:creationId xmlns="" xmlns:a16="http://schemas.microsoft.com/office/drawing/2014/main" id="{0D5C9076-6CB5-41F6-B365-85FB22C90D17}"/>
              </a:ext>
            </a:extLst>
          </p:cNvPr>
          <p:cNvSpPr txBox="1"/>
          <p:nvPr/>
        </p:nvSpPr>
        <p:spPr>
          <a:xfrm>
            <a:off x="6876107" y="2286161"/>
            <a:ext cx="3029977" cy="491547"/>
          </a:xfrm>
          <a:prstGeom prst="rect">
            <a:avLst/>
          </a:prstGeom>
          <a:noFill/>
        </p:spPr>
        <p:txBody>
          <a:bodyPr wrap="square" lIns="72137" tIns="36069" rIns="72137" bIns="3606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48">
            <a:extLst>
              <a:ext uri="{FF2B5EF4-FFF2-40B4-BE49-F238E27FC236}">
                <a16:creationId xmlns="" xmlns:a16="http://schemas.microsoft.com/office/drawing/2014/main" id="{6DB83758-9491-416C-892F-17B0C4FBB4FB}"/>
              </a:ext>
            </a:extLst>
          </p:cNvPr>
          <p:cNvSpPr txBox="1"/>
          <p:nvPr/>
        </p:nvSpPr>
        <p:spPr>
          <a:xfrm>
            <a:off x="5747100" y="2307743"/>
            <a:ext cx="1069014" cy="349841"/>
          </a:xfrm>
          <a:prstGeom prst="rect">
            <a:avLst/>
          </a:prstGeom>
          <a:noFill/>
        </p:spPr>
        <p:txBody>
          <a:bodyPr wrap="none" lIns="72137" tIns="36069" rIns="72137" bIns="36069" rtlCol="0">
            <a:spAutoFit/>
          </a:bodyPr>
          <a:lstStyle/>
          <a:p>
            <a:pPr algn="ctr"/>
            <a:r>
              <a:rPr lang="zh-CN" altLang="en-US" dirty="0">
                <a:solidFill>
                  <a:srgbClr val="76A5C8"/>
                </a:solidFill>
                <a:latin typeface="新蒂黑板报" panose="03000600000000000000" pitchFamily="66" charset="-122"/>
                <a:ea typeface="新蒂黑板报" panose="03000600000000000000" pitchFamily="66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6216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5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7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4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90E07D0-83E4-4E12-9E86-B8709F98DEAE}"/>
              </a:ext>
            </a:extLst>
          </p:cNvPr>
          <p:cNvGrpSpPr/>
          <p:nvPr/>
        </p:nvGrpSpPr>
        <p:grpSpPr>
          <a:xfrm>
            <a:off x="3414281" y="2243784"/>
            <a:ext cx="1327235" cy="1769113"/>
            <a:chOff x="3065490" y="2206077"/>
            <a:chExt cx="1327235" cy="1769113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822CA631-84F4-4977-8EC3-FDDFCF4871E1}"/>
                </a:ext>
              </a:extLst>
            </p:cNvPr>
            <p:cNvGrpSpPr/>
            <p:nvPr/>
          </p:nvGrpSpPr>
          <p:grpSpPr>
            <a:xfrm>
              <a:off x="3065490" y="2206077"/>
              <a:ext cx="1327235" cy="1769113"/>
              <a:chOff x="3065490" y="2206077"/>
              <a:chExt cx="1327235" cy="1769113"/>
            </a:xfrm>
          </p:grpSpPr>
          <p:sp>
            <p:nvSpPr>
              <p:cNvPr id="51" name="任意多边形 3">
                <a:extLst>
                  <a:ext uri="{FF2B5EF4-FFF2-40B4-BE49-F238E27FC236}">
                    <a16:creationId xmlns="" xmlns:a16="http://schemas.microsoft.com/office/drawing/2014/main" id="{6DC21012-29F2-4FCB-BB81-8A02AA103569}"/>
                  </a:ext>
                </a:extLst>
              </p:cNvPr>
              <p:cNvSpPr/>
              <p:nvPr/>
            </p:nvSpPr>
            <p:spPr>
              <a:xfrm>
                <a:off x="3065490" y="2206077"/>
                <a:ext cx="1327235" cy="1769113"/>
              </a:xfrm>
              <a:custGeom>
                <a:avLst/>
                <a:gdLst>
                  <a:gd name="connsiteX0" fmla="*/ 51454 w 1715174"/>
                  <a:gd name="connsiteY0" fmla="*/ 87698 h 2286209"/>
                  <a:gd name="connsiteX1" fmla="*/ 668674 w 1715174"/>
                  <a:gd name="connsiteY1" fmla="*/ 651578 h 2286209"/>
                  <a:gd name="connsiteX2" fmla="*/ 927754 w 1715174"/>
                  <a:gd name="connsiteY2" fmla="*/ 910658 h 2286209"/>
                  <a:gd name="connsiteX3" fmla="*/ 981094 w 1715174"/>
                  <a:gd name="connsiteY3" fmla="*/ 1040198 h 2286209"/>
                  <a:gd name="connsiteX4" fmla="*/ 981094 w 1715174"/>
                  <a:gd name="connsiteY4" fmla="*/ 1146878 h 2286209"/>
                  <a:gd name="connsiteX5" fmla="*/ 973474 w 1715174"/>
                  <a:gd name="connsiteY5" fmla="*/ 1284038 h 2286209"/>
                  <a:gd name="connsiteX6" fmla="*/ 843934 w 1715174"/>
                  <a:gd name="connsiteY6" fmla="*/ 1451678 h 2286209"/>
                  <a:gd name="connsiteX7" fmla="*/ 257194 w 1715174"/>
                  <a:gd name="connsiteY7" fmla="*/ 2000318 h 2286209"/>
                  <a:gd name="connsiteX8" fmla="*/ 20974 w 1715174"/>
                  <a:gd name="connsiteY8" fmla="*/ 2213678 h 2286209"/>
                  <a:gd name="connsiteX9" fmla="*/ 13354 w 1715174"/>
                  <a:gd name="connsiteY9" fmla="*/ 2236538 h 2286209"/>
                  <a:gd name="connsiteX10" fmla="*/ 36214 w 1715174"/>
                  <a:gd name="connsiteY10" fmla="*/ 2282258 h 2286209"/>
                  <a:gd name="connsiteX11" fmla="*/ 241954 w 1715174"/>
                  <a:gd name="connsiteY11" fmla="*/ 2282258 h 2286209"/>
                  <a:gd name="connsiteX12" fmla="*/ 401974 w 1715174"/>
                  <a:gd name="connsiteY12" fmla="*/ 2282258 h 2286209"/>
                  <a:gd name="connsiteX13" fmla="*/ 516274 w 1715174"/>
                  <a:gd name="connsiteY13" fmla="*/ 2282258 h 2286209"/>
                  <a:gd name="connsiteX14" fmla="*/ 638194 w 1715174"/>
                  <a:gd name="connsiteY14" fmla="*/ 2282258 h 2286209"/>
                  <a:gd name="connsiteX15" fmla="*/ 744874 w 1715174"/>
                  <a:gd name="connsiteY15" fmla="*/ 2282258 h 2286209"/>
                  <a:gd name="connsiteX16" fmla="*/ 859174 w 1715174"/>
                  <a:gd name="connsiteY16" fmla="*/ 2228918 h 2286209"/>
                  <a:gd name="connsiteX17" fmla="*/ 1346854 w 1715174"/>
                  <a:gd name="connsiteY17" fmla="*/ 1771718 h 2286209"/>
                  <a:gd name="connsiteX18" fmla="*/ 1613554 w 1715174"/>
                  <a:gd name="connsiteY18" fmla="*/ 1428818 h 2286209"/>
                  <a:gd name="connsiteX19" fmla="*/ 1712614 w 1715174"/>
                  <a:gd name="connsiteY19" fmla="*/ 1177358 h 2286209"/>
                  <a:gd name="connsiteX20" fmla="*/ 1674514 w 1715174"/>
                  <a:gd name="connsiteY20" fmla="*/ 1002098 h 2286209"/>
                  <a:gd name="connsiteX21" fmla="*/ 1552594 w 1715174"/>
                  <a:gd name="connsiteY21" fmla="*/ 765878 h 2286209"/>
                  <a:gd name="connsiteX22" fmla="*/ 935374 w 1715174"/>
                  <a:gd name="connsiteY22" fmla="*/ 72458 h 2286209"/>
                  <a:gd name="connsiteX23" fmla="*/ 51454 w 1715174"/>
                  <a:gd name="connsiteY23" fmla="*/ 87698 h 228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15174" h="2286209">
                    <a:moveTo>
                      <a:pt x="51454" y="87698"/>
                    </a:moveTo>
                    <a:cubicBezTo>
                      <a:pt x="7004" y="184218"/>
                      <a:pt x="522624" y="514418"/>
                      <a:pt x="668674" y="651578"/>
                    </a:cubicBezTo>
                    <a:cubicBezTo>
                      <a:pt x="814724" y="788738"/>
                      <a:pt x="875684" y="845888"/>
                      <a:pt x="927754" y="910658"/>
                    </a:cubicBezTo>
                    <a:cubicBezTo>
                      <a:pt x="979824" y="975428"/>
                      <a:pt x="972204" y="1000828"/>
                      <a:pt x="981094" y="1040198"/>
                    </a:cubicBezTo>
                    <a:cubicBezTo>
                      <a:pt x="989984" y="1079568"/>
                      <a:pt x="982364" y="1106238"/>
                      <a:pt x="981094" y="1146878"/>
                    </a:cubicBezTo>
                    <a:cubicBezTo>
                      <a:pt x="979824" y="1187518"/>
                      <a:pt x="996334" y="1233238"/>
                      <a:pt x="973474" y="1284038"/>
                    </a:cubicBezTo>
                    <a:cubicBezTo>
                      <a:pt x="950614" y="1334838"/>
                      <a:pt x="963314" y="1332298"/>
                      <a:pt x="843934" y="1451678"/>
                    </a:cubicBezTo>
                    <a:cubicBezTo>
                      <a:pt x="724554" y="1571058"/>
                      <a:pt x="394354" y="1873318"/>
                      <a:pt x="257194" y="2000318"/>
                    </a:cubicBezTo>
                    <a:cubicBezTo>
                      <a:pt x="120034" y="2127318"/>
                      <a:pt x="61614" y="2174308"/>
                      <a:pt x="20974" y="2213678"/>
                    </a:cubicBezTo>
                    <a:cubicBezTo>
                      <a:pt x="-19666" y="2253048"/>
                      <a:pt x="10814" y="2225108"/>
                      <a:pt x="13354" y="2236538"/>
                    </a:cubicBezTo>
                    <a:cubicBezTo>
                      <a:pt x="15894" y="2247968"/>
                      <a:pt x="-1886" y="2274638"/>
                      <a:pt x="36214" y="2282258"/>
                    </a:cubicBezTo>
                    <a:cubicBezTo>
                      <a:pt x="74314" y="2289878"/>
                      <a:pt x="241954" y="2282258"/>
                      <a:pt x="241954" y="2282258"/>
                    </a:cubicBezTo>
                    <a:lnTo>
                      <a:pt x="401974" y="2282258"/>
                    </a:lnTo>
                    <a:lnTo>
                      <a:pt x="516274" y="2282258"/>
                    </a:lnTo>
                    <a:lnTo>
                      <a:pt x="638194" y="2282258"/>
                    </a:lnTo>
                    <a:cubicBezTo>
                      <a:pt x="676294" y="2282258"/>
                      <a:pt x="708044" y="2291148"/>
                      <a:pt x="744874" y="2282258"/>
                    </a:cubicBezTo>
                    <a:cubicBezTo>
                      <a:pt x="781704" y="2273368"/>
                      <a:pt x="758844" y="2314008"/>
                      <a:pt x="859174" y="2228918"/>
                    </a:cubicBezTo>
                    <a:cubicBezTo>
                      <a:pt x="959504" y="2143828"/>
                      <a:pt x="1221124" y="1905068"/>
                      <a:pt x="1346854" y="1771718"/>
                    </a:cubicBezTo>
                    <a:cubicBezTo>
                      <a:pt x="1472584" y="1638368"/>
                      <a:pt x="1552594" y="1527878"/>
                      <a:pt x="1613554" y="1428818"/>
                    </a:cubicBezTo>
                    <a:cubicBezTo>
                      <a:pt x="1674514" y="1329758"/>
                      <a:pt x="1702454" y="1248478"/>
                      <a:pt x="1712614" y="1177358"/>
                    </a:cubicBezTo>
                    <a:cubicBezTo>
                      <a:pt x="1722774" y="1106238"/>
                      <a:pt x="1701184" y="1070678"/>
                      <a:pt x="1674514" y="1002098"/>
                    </a:cubicBezTo>
                    <a:cubicBezTo>
                      <a:pt x="1647844" y="933518"/>
                      <a:pt x="1675784" y="920818"/>
                      <a:pt x="1552594" y="765878"/>
                    </a:cubicBezTo>
                    <a:cubicBezTo>
                      <a:pt x="1429404" y="610938"/>
                      <a:pt x="1183024" y="186758"/>
                      <a:pt x="935374" y="72458"/>
                    </a:cubicBezTo>
                    <a:cubicBezTo>
                      <a:pt x="687724" y="-41842"/>
                      <a:pt x="95904" y="-8822"/>
                      <a:pt x="51454" y="87698"/>
                    </a:cubicBezTo>
                    <a:close/>
                  </a:path>
                </a:pathLst>
              </a:custGeom>
              <a:blipFill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76A5C8"/>
                  </a:solidFill>
                </a:endParaRPr>
              </a:p>
            </p:txBody>
          </p:sp>
          <p:sp>
            <p:nvSpPr>
              <p:cNvPr id="52" name="椭圆 31">
                <a:extLst>
                  <a:ext uri="{FF2B5EF4-FFF2-40B4-BE49-F238E27FC236}">
                    <a16:creationId xmlns="" xmlns:a16="http://schemas.microsoft.com/office/drawing/2014/main" id="{62D0BE44-D48E-4C23-A1D2-29B3B88DC1A0}"/>
                  </a:ext>
                </a:extLst>
              </p:cNvPr>
              <p:cNvSpPr/>
              <p:nvPr/>
            </p:nvSpPr>
            <p:spPr>
              <a:xfrm rot="15654318">
                <a:off x="3214100" y="2734385"/>
                <a:ext cx="742462" cy="735058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</a:gdLst>
                <a:ahLst/>
                <a:cxnLst>
                  <a:cxn ang="0">
                    <a:pos x="connsiteX0-321" y="connsiteY0-322"/>
                  </a:cxn>
                  <a:cxn ang="0">
                    <a:pos x="connsiteX1-323" y="connsiteY1-324"/>
                  </a:cxn>
                  <a:cxn ang="0">
                    <a:pos x="connsiteX2-325" y="connsiteY2-326"/>
                  </a:cxn>
                  <a:cxn ang="0">
                    <a:pos x="connsiteX3-327" y="connsiteY3-328"/>
                  </a:cxn>
                  <a:cxn ang="0">
                    <a:pos x="connsiteX4-329" y="connsiteY4-330"/>
                  </a:cxn>
                  <a:cxn ang="0">
                    <a:pos x="connsiteX5-331" y="connsiteY5-33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solidFill>
                <a:srgbClr val="76A5C8"/>
              </a:solidFill>
              <a:ln w="25400" cap="rnd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76A5C8"/>
                  </a:solidFill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1E49EAAC-8CAE-4608-9F38-963A1A3FBF17}"/>
                </a:ext>
              </a:extLst>
            </p:cNvPr>
            <p:cNvGrpSpPr/>
            <p:nvPr/>
          </p:nvGrpSpPr>
          <p:grpSpPr>
            <a:xfrm>
              <a:off x="3351588" y="28443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5" name="Freeform 166">
                <a:extLst>
                  <a:ext uri="{FF2B5EF4-FFF2-40B4-BE49-F238E27FC236}">
                    <a16:creationId xmlns="" xmlns:a16="http://schemas.microsoft.com/office/drawing/2014/main" id="{BDB1EF0F-86B3-494B-8997-63E2FF7B400F}"/>
                  </a:ext>
                </a:extLst>
              </p:cNvPr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" name="Freeform 167">
                <a:extLst>
                  <a:ext uri="{FF2B5EF4-FFF2-40B4-BE49-F238E27FC236}">
                    <a16:creationId xmlns="" xmlns:a16="http://schemas.microsoft.com/office/drawing/2014/main" id="{CB5C28F0-BDC9-4705-ACD9-7E01DD9B9BA4}"/>
                  </a:ext>
                </a:extLst>
              </p:cNvPr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" name="Freeform 168">
                <a:extLst>
                  <a:ext uri="{FF2B5EF4-FFF2-40B4-BE49-F238E27FC236}">
                    <a16:creationId xmlns="" xmlns:a16="http://schemas.microsoft.com/office/drawing/2014/main" id="{F41E7941-71BE-43C4-A5DA-5B50FD6244A3}"/>
                  </a:ext>
                </a:extLst>
              </p:cNvPr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" name="Freeform 169">
                <a:extLst>
                  <a:ext uri="{FF2B5EF4-FFF2-40B4-BE49-F238E27FC236}">
                    <a16:creationId xmlns="" xmlns:a16="http://schemas.microsoft.com/office/drawing/2014/main" id="{E2B786F3-926C-46D0-86C4-6EC9D2EBEAB3}"/>
                  </a:ext>
                </a:extLst>
              </p:cNvPr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" name="Freeform 170">
                <a:extLst>
                  <a:ext uri="{FF2B5EF4-FFF2-40B4-BE49-F238E27FC236}">
                    <a16:creationId xmlns="" xmlns:a16="http://schemas.microsoft.com/office/drawing/2014/main" id="{678E628B-0763-47D8-B16C-6D89C527890E}"/>
                  </a:ext>
                </a:extLst>
              </p:cNvPr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" name="Freeform 171">
                <a:extLst>
                  <a:ext uri="{FF2B5EF4-FFF2-40B4-BE49-F238E27FC236}">
                    <a16:creationId xmlns="" xmlns:a16="http://schemas.microsoft.com/office/drawing/2014/main" id="{B1803812-8217-4751-AE21-103F1BF20AC5}"/>
                  </a:ext>
                </a:extLst>
              </p:cNvPr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" name="Freeform 172">
                <a:extLst>
                  <a:ext uri="{FF2B5EF4-FFF2-40B4-BE49-F238E27FC236}">
                    <a16:creationId xmlns="" xmlns:a16="http://schemas.microsoft.com/office/drawing/2014/main" id="{B4FAB6E9-EF0F-4940-B17A-EF76CC180E2D}"/>
                  </a:ext>
                </a:extLst>
              </p:cNvPr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" name="Freeform 173">
                <a:extLst>
                  <a:ext uri="{FF2B5EF4-FFF2-40B4-BE49-F238E27FC236}">
                    <a16:creationId xmlns="" xmlns:a16="http://schemas.microsoft.com/office/drawing/2014/main" id="{81607474-20ED-4BB0-9668-B92BE05B97E0}"/>
                  </a:ext>
                </a:extLst>
              </p:cNvPr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" name="Freeform 174">
                <a:extLst>
                  <a:ext uri="{FF2B5EF4-FFF2-40B4-BE49-F238E27FC236}">
                    <a16:creationId xmlns="" xmlns:a16="http://schemas.microsoft.com/office/drawing/2014/main" id="{044B8B80-A942-4FAA-9573-B30CF6237DBC}"/>
                  </a:ext>
                </a:extLst>
              </p:cNvPr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" name="Freeform 175">
                <a:extLst>
                  <a:ext uri="{FF2B5EF4-FFF2-40B4-BE49-F238E27FC236}">
                    <a16:creationId xmlns="" xmlns:a16="http://schemas.microsoft.com/office/drawing/2014/main" id="{EECBB2DE-8BEB-463D-BC24-841C5CFD2B82}"/>
                  </a:ext>
                </a:extLst>
              </p:cNvPr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" name="Freeform 176">
                <a:extLst>
                  <a:ext uri="{FF2B5EF4-FFF2-40B4-BE49-F238E27FC236}">
                    <a16:creationId xmlns="" xmlns:a16="http://schemas.microsoft.com/office/drawing/2014/main" id="{BA0892B5-A452-4618-8CD3-C97A48C734F6}"/>
                  </a:ext>
                </a:extLst>
              </p:cNvPr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6" name="Freeform 177">
                <a:extLst>
                  <a:ext uri="{FF2B5EF4-FFF2-40B4-BE49-F238E27FC236}">
                    <a16:creationId xmlns="" xmlns:a16="http://schemas.microsoft.com/office/drawing/2014/main" id="{D352E831-1FC4-4725-9C13-0E842AC1E8C8}"/>
                  </a:ext>
                </a:extLst>
              </p:cNvPr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7" name="Freeform 178">
                <a:extLst>
                  <a:ext uri="{FF2B5EF4-FFF2-40B4-BE49-F238E27FC236}">
                    <a16:creationId xmlns="" xmlns:a16="http://schemas.microsoft.com/office/drawing/2014/main" id="{F5AFCFC7-4509-4CDD-99D5-63CA159BADBD}"/>
                  </a:ext>
                </a:extLst>
              </p:cNvPr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8" name="Freeform 179">
                <a:extLst>
                  <a:ext uri="{FF2B5EF4-FFF2-40B4-BE49-F238E27FC236}">
                    <a16:creationId xmlns="" xmlns:a16="http://schemas.microsoft.com/office/drawing/2014/main" id="{C4F956FA-AB27-4099-BD36-A837375E135B}"/>
                  </a:ext>
                </a:extLst>
              </p:cNvPr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9" name="Freeform 180">
                <a:extLst>
                  <a:ext uri="{FF2B5EF4-FFF2-40B4-BE49-F238E27FC236}">
                    <a16:creationId xmlns="" xmlns:a16="http://schemas.microsoft.com/office/drawing/2014/main" id="{018BFEAD-11BB-4311-A5B8-D7E861A54BB4}"/>
                  </a:ext>
                </a:extLst>
              </p:cNvPr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0" name="Freeform 181">
                <a:extLst>
                  <a:ext uri="{FF2B5EF4-FFF2-40B4-BE49-F238E27FC236}">
                    <a16:creationId xmlns="" xmlns:a16="http://schemas.microsoft.com/office/drawing/2014/main" id="{30380302-C2B5-4C7B-896C-341CCDEDBD0F}"/>
                  </a:ext>
                </a:extLst>
              </p:cNvPr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1" name="Freeform 182">
                <a:extLst>
                  <a:ext uri="{FF2B5EF4-FFF2-40B4-BE49-F238E27FC236}">
                    <a16:creationId xmlns="" xmlns:a16="http://schemas.microsoft.com/office/drawing/2014/main" id="{16D1E8EE-6F67-4265-8E7E-4B802276ECFD}"/>
                  </a:ext>
                </a:extLst>
              </p:cNvPr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2" name="Freeform 183">
                <a:extLst>
                  <a:ext uri="{FF2B5EF4-FFF2-40B4-BE49-F238E27FC236}">
                    <a16:creationId xmlns="" xmlns:a16="http://schemas.microsoft.com/office/drawing/2014/main" id="{494C0C0E-9C7A-426C-8636-DC9682F0437F}"/>
                  </a:ext>
                </a:extLst>
              </p:cNvPr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3" name="Freeform 184">
                <a:extLst>
                  <a:ext uri="{FF2B5EF4-FFF2-40B4-BE49-F238E27FC236}">
                    <a16:creationId xmlns="" xmlns:a16="http://schemas.microsoft.com/office/drawing/2014/main" id="{2C20DE0F-48B5-487B-94DB-737F8E608FA0}"/>
                  </a:ext>
                </a:extLst>
              </p:cNvPr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4" name="Freeform 185">
                <a:extLst>
                  <a:ext uri="{FF2B5EF4-FFF2-40B4-BE49-F238E27FC236}">
                    <a16:creationId xmlns="" xmlns:a16="http://schemas.microsoft.com/office/drawing/2014/main" id="{269748F6-B129-4AC6-B8EA-9D87FB3DC581}"/>
                  </a:ext>
                </a:extLst>
              </p:cNvPr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5" name="Freeform 186">
                <a:extLst>
                  <a:ext uri="{FF2B5EF4-FFF2-40B4-BE49-F238E27FC236}">
                    <a16:creationId xmlns="" xmlns:a16="http://schemas.microsoft.com/office/drawing/2014/main" id="{60603866-91C1-43E6-9FB9-53CCFB1A7C85}"/>
                  </a:ext>
                </a:extLst>
              </p:cNvPr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6" name="Freeform 187">
                <a:extLst>
                  <a:ext uri="{FF2B5EF4-FFF2-40B4-BE49-F238E27FC236}">
                    <a16:creationId xmlns="" xmlns:a16="http://schemas.microsoft.com/office/drawing/2014/main" id="{3076BD0D-48BC-4081-B5AE-0D458A7F0A97}"/>
                  </a:ext>
                </a:extLst>
              </p:cNvPr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7" name="Freeform 188">
                <a:extLst>
                  <a:ext uri="{FF2B5EF4-FFF2-40B4-BE49-F238E27FC236}">
                    <a16:creationId xmlns="" xmlns:a16="http://schemas.microsoft.com/office/drawing/2014/main" id="{4213493B-B480-4FED-ABB3-810D2D0E92E9}"/>
                  </a:ext>
                </a:extLst>
              </p:cNvPr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8" name="Freeform 189">
                <a:extLst>
                  <a:ext uri="{FF2B5EF4-FFF2-40B4-BE49-F238E27FC236}">
                    <a16:creationId xmlns="" xmlns:a16="http://schemas.microsoft.com/office/drawing/2014/main" id="{E91634E2-45FE-4B97-81CD-E214E6502479}"/>
                  </a:ext>
                </a:extLst>
              </p:cNvPr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29" name="Freeform 190">
                <a:extLst>
                  <a:ext uri="{FF2B5EF4-FFF2-40B4-BE49-F238E27FC236}">
                    <a16:creationId xmlns="" xmlns:a16="http://schemas.microsoft.com/office/drawing/2014/main" id="{79CD9EF4-D598-4497-9327-77F2E5A3A8A6}"/>
                  </a:ext>
                </a:extLst>
              </p:cNvPr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0" name="Freeform 191">
                <a:extLst>
                  <a:ext uri="{FF2B5EF4-FFF2-40B4-BE49-F238E27FC236}">
                    <a16:creationId xmlns="" xmlns:a16="http://schemas.microsoft.com/office/drawing/2014/main" id="{5CC0C421-B330-4D06-80B8-52E8653C4686}"/>
                  </a:ext>
                </a:extLst>
              </p:cNvPr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1" name="Freeform 192">
                <a:extLst>
                  <a:ext uri="{FF2B5EF4-FFF2-40B4-BE49-F238E27FC236}">
                    <a16:creationId xmlns="" xmlns:a16="http://schemas.microsoft.com/office/drawing/2014/main" id="{38EAB67E-C1C2-4BE8-8834-94ACD1B17FE0}"/>
                  </a:ext>
                </a:extLst>
              </p:cNvPr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2" name="Freeform 193">
                <a:extLst>
                  <a:ext uri="{FF2B5EF4-FFF2-40B4-BE49-F238E27FC236}">
                    <a16:creationId xmlns="" xmlns:a16="http://schemas.microsoft.com/office/drawing/2014/main" id="{3612D2BD-5F42-4013-8101-35F4FCAA0715}"/>
                  </a:ext>
                </a:extLst>
              </p:cNvPr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3" name="Freeform 194">
                <a:extLst>
                  <a:ext uri="{FF2B5EF4-FFF2-40B4-BE49-F238E27FC236}">
                    <a16:creationId xmlns="" xmlns:a16="http://schemas.microsoft.com/office/drawing/2014/main" id="{FE8C5B24-A25C-4493-8EAB-F9AA51209AA8}"/>
                  </a:ext>
                </a:extLst>
              </p:cNvPr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4" name="Freeform 195">
                <a:extLst>
                  <a:ext uri="{FF2B5EF4-FFF2-40B4-BE49-F238E27FC236}">
                    <a16:creationId xmlns="" xmlns:a16="http://schemas.microsoft.com/office/drawing/2014/main" id="{4AF5E7A3-2D4C-4103-9966-923F589488AB}"/>
                  </a:ext>
                </a:extLst>
              </p:cNvPr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5" name="Freeform 196">
                <a:extLst>
                  <a:ext uri="{FF2B5EF4-FFF2-40B4-BE49-F238E27FC236}">
                    <a16:creationId xmlns="" xmlns:a16="http://schemas.microsoft.com/office/drawing/2014/main" id="{836D9F50-DA97-4C89-92BE-A03C5DF911C0}"/>
                  </a:ext>
                </a:extLst>
              </p:cNvPr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6" name="Freeform 197">
                <a:extLst>
                  <a:ext uri="{FF2B5EF4-FFF2-40B4-BE49-F238E27FC236}">
                    <a16:creationId xmlns="" xmlns:a16="http://schemas.microsoft.com/office/drawing/2014/main" id="{C9ECD6F0-6265-4D82-B146-2C20000ECD52}"/>
                  </a:ext>
                </a:extLst>
              </p:cNvPr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7" name="Freeform 198">
                <a:extLst>
                  <a:ext uri="{FF2B5EF4-FFF2-40B4-BE49-F238E27FC236}">
                    <a16:creationId xmlns="" xmlns:a16="http://schemas.microsoft.com/office/drawing/2014/main" id="{D9A4FEAE-2807-4B66-B30C-47E546F676B4}"/>
                  </a:ext>
                </a:extLst>
              </p:cNvPr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8" name="Freeform 199">
                <a:extLst>
                  <a:ext uri="{FF2B5EF4-FFF2-40B4-BE49-F238E27FC236}">
                    <a16:creationId xmlns="" xmlns:a16="http://schemas.microsoft.com/office/drawing/2014/main" id="{3F332047-DC5F-4E84-BDD2-327EA8D0A80C}"/>
                  </a:ext>
                </a:extLst>
              </p:cNvPr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39" name="Freeform 200">
                <a:extLst>
                  <a:ext uri="{FF2B5EF4-FFF2-40B4-BE49-F238E27FC236}">
                    <a16:creationId xmlns="" xmlns:a16="http://schemas.microsoft.com/office/drawing/2014/main" id="{64A28424-B2A5-4BBA-B325-E460B0EA3E36}"/>
                  </a:ext>
                </a:extLst>
              </p:cNvPr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0" name="Freeform 201">
                <a:extLst>
                  <a:ext uri="{FF2B5EF4-FFF2-40B4-BE49-F238E27FC236}">
                    <a16:creationId xmlns="" xmlns:a16="http://schemas.microsoft.com/office/drawing/2014/main" id="{B7C34BA3-9D70-45A6-A245-66D0864341C9}"/>
                  </a:ext>
                </a:extLst>
              </p:cNvPr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1" name="Freeform 202">
                <a:extLst>
                  <a:ext uri="{FF2B5EF4-FFF2-40B4-BE49-F238E27FC236}">
                    <a16:creationId xmlns="" xmlns:a16="http://schemas.microsoft.com/office/drawing/2014/main" id="{9F0DFD4C-72CA-4A32-9BA4-DDE25483D151}"/>
                  </a:ext>
                </a:extLst>
              </p:cNvPr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2" name="Freeform 203">
                <a:extLst>
                  <a:ext uri="{FF2B5EF4-FFF2-40B4-BE49-F238E27FC236}">
                    <a16:creationId xmlns="" xmlns:a16="http://schemas.microsoft.com/office/drawing/2014/main" id="{108A1325-65C3-4D74-9209-1BBDCD718BD3}"/>
                  </a:ext>
                </a:extLst>
              </p:cNvPr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3" name="Freeform 204">
                <a:extLst>
                  <a:ext uri="{FF2B5EF4-FFF2-40B4-BE49-F238E27FC236}">
                    <a16:creationId xmlns="" xmlns:a16="http://schemas.microsoft.com/office/drawing/2014/main" id="{51C35841-9B00-4D70-AE02-EAB4128914C0}"/>
                  </a:ext>
                </a:extLst>
              </p:cNvPr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4" name="Freeform 206">
                <a:extLst>
                  <a:ext uri="{FF2B5EF4-FFF2-40B4-BE49-F238E27FC236}">
                    <a16:creationId xmlns="" xmlns:a16="http://schemas.microsoft.com/office/drawing/2014/main" id="{DE45744B-A415-4255-AC74-20329E6639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5" name="Freeform 207">
                <a:extLst>
                  <a:ext uri="{FF2B5EF4-FFF2-40B4-BE49-F238E27FC236}">
                    <a16:creationId xmlns="" xmlns:a16="http://schemas.microsoft.com/office/drawing/2014/main" id="{9E37B4DE-4290-4136-9629-2AC5483BB7D8}"/>
                  </a:ext>
                </a:extLst>
              </p:cNvPr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6" name="Freeform 208">
                <a:extLst>
                  <a:ext uri="{FF2B5EF4-FFF2-40B4-BE49-F238E27FC236}">
                    <a16:creationId xmlns="" xmlns:a16="http://schemas.microsoft.com/office/drawing/2014/main" id="{017D575C-0EDD-4104-97D9-9D0759778EA3}"/>
                  </a:ext>
                </a:extLst>
              </p:cNvPr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7" name="Freeform 209">
                <a:extLst>
                  <a:ext uri="{FF2B5EF4-FFF2-40B4-BE49-F238E27FC236}">
                    <a16:creationId xmlns="" xmlns:a16="http://schemas.microsoft.com/office/drawing/2014/main" id="{2E3AC295-B954-402B-92B5-F101F7E691A5}"/>
                  </a:ext>
                </a:extLst>
              </p:cNvPr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8" name="Freeform 210">
                <a:extLst>
                  <a:ext uri="{FF2B5EF4-FFF2-40B4-BE49-F238E27FC236}">
                    <a16:creationId xmlns="" xmlns:a16="http://schemas.microsoft.com/office/drawing/2014/main" id="{62073378-3D40-4F36-8BC8-08F176E15062}"/>
                  </a:ext>
                </a:extLst>
              </p:cNvPr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49" name="Freeform 211">
                <a:extLst>
                  <a:ext uri="{FF2B5EF4-FFF2-40B4-BE49-F238E27FC236}">
                    <a16:creationId xmlns="" xmlns:a16="http://schemas.microsoft.com/office/drawing/2014/main" id="{BF5B91D7-2DF2-4521-A571-9A40065DED18}"/>
                  </a:ext>
                </a:extLst>
              </p:cNvPr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0" name="Freeform 212">
                <a:extLst>
                  <a:ext uri="{FF2B5EF4-FFF2-40B4-BE49-F238E27FC236}">
                    <a16:creationId xmlns="" xmlns:a16="http://schemas.microsoft.com/office/drawing/2014/main" id="{35A585A0-3CC2-4354-9340-8C4BCED4CACD}"/>
                  </a:ext>
                </a:extLst>
              </p:cNvPr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288889F9-0B44-4D8D-A69D-6D0C6FC262DB}"/>
              </a:ext>
            </a:extLst>
          </p:cNvPr>
          <p:cNvGrpSpPr/>
          <p:nvPr/>
        </p:nvGrpSpPr>
        <p:grpSpPr>
          <a:xfrm>
            <a:off x="6176284" y="2246584"/>
            <a:ext cx="1327235" cy="1769113"/>
            <a:chOff x="5827493" y="2208877"/>
            <a:chExt cx="1327235" cy="1769113"/>
          </a:xfrm>
        </p:grpSpPr>
        <p:sp>
          <p:nvSpPr>
            <p:cNvPr id="54" name="任意多边形 55">
              <a:extLst>
                <a:ext uri="{FF2B5EF4-FFF2-40B4-BE49-F238E27FC236}">
                  <a16:creationId xmlns="" xmlns:a16="http://schemas.microsoft.com/office/drawing/2014/main" id="{15D60D0B-870C-4194-9811-576FA2DC33D3}"/>
                </a:ext>
              </a:extLst>
            </p:cNvPr>
            <p:cNvSpPr/>
            <p:nvPr/>
          </p:nvSpPr>
          <p:spPr>
            <a:xfrm>
              <a:off x="5827493" y="2208877"/>
              <a:ext cx="1327235" cy="1769113"/>
            </a:xfrm>
            <a:custGeom>
              <a:avLst/>
              <a:gdLst>
                <a:gd name="connsiteX0" fmla="*/ 51454 w 1715174"/>
                <a:gd name="connsiteY0" fmla="*/ 87698 h 2286209"/>
                <a:gd name="connsiteX1" fmla="*/ 668674 w 1715174"/>
                <a:gd name="connsiteY1" fmla="*/ 651578 h 2286209"/>
                <a:gd name="connsiteX2" fmla="*/ 927754 w 1715174"/>
                <a:gd name="connsiteY2" fmla="*/ 910658 h 2286209"/>
                <a:gd name="connsiteX3" fmla="*/ 981094 w 1715174"/>
                <a:gd name="connsiteY3" fmla="*/ 1040198 h 2286209"/>
                <a:gd name="connsiteX4" fmla="*/ 981094 w 1715174"/>
                <a:gd name="connsiteY4" fmla="*/ 1146878 h 2286209"/>
                <a:gd name="connsiteX5" fmla="*/ 973474 w 1715174"/>
                <a:gd name="connsiteY5" fmla="*/ 1284038 h 2286209"/>
                <a:gd name="connsiteX6" fmla="*/ 843934 w 1715174"/>
                <a:gd name="connsiteY6" fmla="*/ 1451678 h 2286209"/>
                <a:gd name="connsiteX7" fmla="*/ 257194 w 1715174"/>
                <a:gd name="connsiteY7" fmla="*/ 2000318 h 2286209"/>
                <a:gd name="connsiteX8" fmla="*/ 20974 w 1715174"/>
                <a:gd name="connsiteY8" fmla="*/ 2213678 h 2286209"/>
                <a:gd name="connsiteX9" fmla="*/ 13354 w 1715174"/>
                <a:gd name="connsiteY9" fmla="*/ 2236538 h 2286209"/>
                <a:gd name="connsiteX10" fmla="*/ 36214 w 1715174"/>
                <a:gd name="connsiteY10" fmla="*/ 2282258 h 2286209"/>
                <a:gd name="connsiteX11" fmla="*/ 241954 w 1715174"/>
                <a:gd name="connsiteY11" fmla="*/ 2282258 h 2286209"/>
                <a:gd name="connsiteX12" fmla="*/ 401974 w 1715174"/>
                <a:gd name="connsiteY12" fmla="*/ 2282258 h 2286209"/>
                <a:gd name="connsiteX13" fmla="*/ 516274 w 1715174"/>
                <a:gd name="connsiteY13" fmla="*/ 2282258 h 2286209"/>
                <a:gd name="connsiteX14" fmla="*/ 638194 w 1715174"/>
                <a:gd name="connsiteY14" fmla="*/ 2282258 h 2286209"/>
                <a:gd name="connsiteX15" fmla="*/ 744874 w 1715174"/>
                <a:gd name="connsiteY15" fmla="*/ 2282258 h 2286209"/>
                <a:gd name="connsiteX16" fmla="*/ 859174 w 1715174"/>
                <a:gd name="connsiteY16" fmla="*/ 2228918 h 2286209"/>
                <a:gd name="connsiteX17" fmla="*/ 1346854 w 1715174"/>
                <a:gd name="connsiteY17" fmla="*/ 1771718 h 2286209"/>
                <a:gd name="connsiteX18" fmla="*/ 1613554 w 1715174"/>
                <a:gd name="connsiteY18" fmla="*/ 1428818 h 2286209"/>
                <a:gd name="connsiteX19" fmla="*/ 1712614 w 1715174"/>
                <a:gd name="connsiteY19" fmla="*/ 1177358 h 2286209"/>
                <a:gd name="connsiteX20" fmla="*/ 1674514 w 1715174"/>
                <a:gd name="connsiteY20" fmla="*/ 1002098 h 2286209"/>
                <a:gd name="connsiteX21" fmla="*/ 1552594 w 1715174"/>
                <a:gd name="connsiteY21" fmla="*/ 765878 h 2286209"/>
                <a:gd name="connsiteX22" fmla="*/ 935374 w 1715174"/>
                <a:gd name="connsiteY22" fmla="*/ 72458 h 2286209"/>
                <a:gd name="connsiteX23" fmla="*/ 51454 w 1715174"/>
                <a:gd name="connsiteY23" fmla="*/ 87698 h 22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174" h="2286209">
                  <a:moveTo>
                    <a:pt x="51454" y="87698"/>
                  </a:moveTo>
                  <a:cubicBezTo>
                    <a:pt x="7004" y="184218"/>
                    <a:pt x="522624" y="514418"/>
                    <a:pt x="668674" y="651578"/>
                  </a:cubicBezTo>
                  <a:cubicBezTo>
                    <a:pt x="814724" y="788738"/>
                    <a:pt x="875684" y="845888"/>
                    <a:pt x="927754" y="910658"/>
                  </a:cubicBezTo>
                  <a:cubicBezTo>
                    <a:pt x="979824" y="975428"/>
                    <a:pt x="972204" y="1000828"/>
                    <a:pt x="981094" y="1040198"/>
                  </a:cubicBezTo>
                  <a:cubicBezTo>
                    <a:pt x="989984" y="1079568"/>
                    <a:pt x="982364" y="1106238"/>
                    <a:pt x="981094" y="1146878"/>
                  </a:cubicBezTo>
                  <a:cubicBezTo>
                    <a:pt x="979824" y="1187518"/>
                    <a:pt x="996334" y="1233238"/>
                    <a:pt x="973474" y="1284038"/>
                  </a:cubicBezTo>
                  <a:cubicBezTo>
                    <a:pt x="950614" y="1334838"/>
                    <a:pt x="963314" y="1332298"/>
                    <a:pt x="843934" y="1451678"/>
                  </a:cubicBezTo>
                  <a:cubicBezTo>
                    <a:pt x="724554" y="1571058"/>
                    <a:pt x="394354" y="1873318"/>
                    <a:pt x="257194" y="2000318"/>
                  </a:cubicBezTo>
                  <a:cubicBezTo>
                    <a:pt x="120034" y="2127318"/>
                    <a:pt x="61614" y="2174308"/>
                    <a:pt x="20974" y="2213678"/>
                  </a:cubicBezTo>
                  <a:cubicBezTo>
                    <a:pt x="-19666" y="2253048"/>
                    <a:pt x="10814" y="2225108"/>
                    <a:pt x="13354" y="2236538"/>
                  </a:cubicBezTo>
                  <a:cubicBezTo>
                    <a:pt x="15894" y="2247968"/>
                    <a:pt x="-1886" y="2274638"/>
                    <a:pt x="36214" y="2282258"/>
                  </a:cubicBezTo>
                  <a:cubicBezTo>
                    <a:pt x="74314" y="2289878"/>
                    <a:pt x="241954" y="2282258"/>
                    <a:pt x="241954" y="2282258"/>
                  </a:cubicBezTo>
                  <a:lnTo>
                    <a:pt x="401974" y="2282258"/>
                  </a:lnTo>
                  <a:lnTo>
                    <a:pt x="516274" y="2282258"/>
                  </a:lnTo>
                  <a:lnTo>
                    <a:pt x="638194" y="2282258"/>
                  </a:lnTo>
                  <a:cubicBezTo>
                    <a:pt x="676294" y="2282258"/>
                    <a:pt x="708044" y="2291148"/>
                    <a:pt x="744874" y="2282258"/>
                  </a:cubicBezTo>
                  <a:cubicBezTo>
                    <a:pt x="781704" y="2273368"/>
                    <a:pt x="758844" y="2314008"/>
                    <a:pt x="859174" y="2228918"/>
                  </a:cubicBezTo>
                  <a:cubicBezTo>
                    <a:pt x="959504" y="2143828"/>
                    <a:pt x="1221124" y="1905068"/>
                    <a:pt x="1346854" y="1771718"/>
                  </a:cubicBezTo>
                  <a:cubicBezTo>
                    <a:pt x="1472584" y="1638368"/>
                    <a:pt x="1552594" y="1527878"/>
                    <a:pt x="1613554" y="1428818"/>
                  </a:cubicBezTo>
                  <a:cubicBezTo>
                    <a:pt x="1674514" y="1329758"/>
                    <a:pt x="1702454" y="1248478"/>
                    <a:pt x="1712614" y="1177358"/>
                  </a:cubicBezTo>
                  <a:cubicBezTo>
                    <a:pt x="1722774" y="1106238"/>
                    <a:pt x="1701184" y="1070678"/>
                    <a:pt x="1674514" y="1002098"/>
                  </a:cubicBezTo>
                  <a:cubicBezTo>
                    <a:pt x="1647844" y="933518"/>
                    <a:pt x="1675784" y="920818"/>
                    <a:pt x="1552594" y="765878"/>
                  </a:cubicBezTo>
                  <a:cubicBezTo>
                    <a:pt x="1429404" y="610938"/>
                    <a:pt x="1183024" y="186758"/>
                    <a:pt x="935374" y="72458"/>
                  </a:cubicBezTo>
                  <a:cubicBezTo>
                    <a:pt x="687724" y="-41842"/>
                    <a:pt x="95904" y="-8822"/>
                    <a:pt x="51454" y="8769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55" name="椭圆 31">
              <a:extLst>
                <a:ext uri="{FF2B5EF4-FFF2-40B4-BE49-F238E27FC236}">
                  <a16:creationId xmlns="" xmlns:a16="http://schemas.microsoft.com/office/drawing/2014/main" id="{B08B1DFB-2E97-4BA2-BF4F-9CAAE2E393D0}"/>
                </a:ext>
              </a:extLst>
            </p:cNvPr>
            <p:cNvSpPr/>
            <p:nvPr/>
          </p:nvSpPr>
          <p:spPr>
            <a:xfrm rot="15654318">
              <a:off x="5976103" y="2737185"/>
              <a:ext cx="742462" cy="73505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76A5C8"/>
            </a:solidFill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="" xmlns:a16="http://schemas.microsoft.com/office/drawing/2014/main" id="{F008366F-625F-4B03-B43E-9A5E46AF06CC}"/>
                </a:ext>
              </a:extLst>
            </p:cNvPr>
            <p:cNvGrpSpPr/>
            <p:nvPr/>
          </p:nvGrpSpPr>
          <p:grpSpPr>
            <a:xfrm>
              <a:off x="6113591" y="28471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57" name="Freeform 166">
                <a:extLst>
                  <a:ext uri="{FF2B5EF4-FFF2-40B4-BE49-F238E27FC236}">
                    <a16:creationId xmlns="" xmlns:a16="http://schemas.microsoft.com/office/drawing/2014/main" id="{EADB6D6A-3950-4CCD-9C9A-A3AADE9A6B88}"/>
                  </a:ext>
                </a:extLst>
              </p:cNvPr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8" name="Freeform 167">
                <a:extLst>
                  <a:ext uri="{FF2B5EF4-FFF2-40B4-BE49-F238E27FC236}">
                    <a16:creationId xmlns="" xmlns:a16="http://schemas.microsoft.com/office/drawing/2014/main" id="{CC37FDB3-EF44-4501-AB9D-84048198BC27}"/>
                  </a:ext>
                </a:extLst>
              </p:cNvPr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59" name="Freeform 168">
                <a:extLst>
                  <a:ext uri="{FF2B5EF4-FFF2-40B4-BE49-F238E27FC236}">
                    <a16:creationId xmlns="" xmlns:a16="http://schemas.microsoft.com/office/drawing/2014/main" id="{EB4D16C1-4C88-4045-BED0-F3351EB42DB7}"/>
                  </a:ext>
                </a:extLst>
              </p:cNvPr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0" name="Freeform 169">
                <a:extLst>
                  <a:ext uri="{FF2B5EF4-FFF2-40B4-BE49-F238E27FC236}">
                    <a16:creationId xmlns="" xmlns:a16="http://schemas.microsoft.com/office/drawing/2014/main" id="{59E64724-31B3-488B-8428-63354BCD205D}"/>
                  </a:ext>
                </a:extLst>
              </p:cNvPr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1" name="Freeform 170">
                <a:extLst>
                  <a:ext uri="{FF2B5EF4-FFF2-40B4-BE49-F238E27FC236}">
                    <a16:creationId xmlns="" xmlns:a16="http://schemas.microsoft.com/office/drawing/2014/main" id="{0F4A2F0A-E0FD-43C3-82A8-D588A7FF1839}"/>
                  </a:ext>
                </a:extLst>
              </p:cNvPr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2" name="Freeform 171">
                <a:extLst>
                  <a:ext uri="{FF2B5EF4-FFF2-40B4-BE49-F238E27FC236}">
                    <a16:creationId xmlns="" xmlns:a16="http://schemas.microsoft.com/office/drawing/2014/main" id="{47F304D7-CD09-41A4-99E0-1D3B95C03959}"/>
                  </a:ext>
                </a:extLst>
              </p:cNvPr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3" name="Freeform 172">
                <a:extLst>
                  <a:ext uri="{FF2B5EF4-FFF2-40B4-BE49-F238E27FC236}">
                    <a16:creationId xmlns="" xmlns:a16="http://schemas.microsoft.com/office/drawing/2014/main" id="{DA3FBEAE-9EE7-41AA-9C91-C479ACD7537D}"/>
                  </a:ext>
                </a:extLst>
              </p:cNvPr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4" name="Freeform 173">
                <a:extLst>
                  <a:ext uri="{FF2B5EF4-FFF2-40B4-BE49-F238E27FC236}">
                    <a16:creationId xmlns="" xmlns:a16="http://schemas.microsoft.com/office/drawing/2014/main" id="{D2E285A6-D693-4F4C-AA1A-6D833B882EBF}"/>
                  </a:ext>
                </a:extLst>
              </p:cNvPr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5" name="Freeform 174">
                <a:extLst>
                  <a:ext uri="{FF2B5EF4-FFF2-40B4-BE49-F238E27FC236}">
                    <a16:creationId xmlns="" xmlns:a16="http://schemas.microsoft.com/office/drawing/2014/main" id="{E0BCC97C-DB11-4CE6-8F36-66008A5623C0}"/>
                  </a:ext>
                </a:extLst>
              </p:cNvPr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6" name="Freeform 175">
                <a:extLst>
                  <a:ext uri="{FF2B5EF4-FFF2-40B4-BE49-F238E27FC236}">
                    <a16:creationId xmlns="" xmlns:a16="http://schemas.microsoft.com/office/drawing/2014/main" id="{B842C7AC-9DEA-47D5-ADF1-62B0191BCCF3}"/>
                  </a:ext>
                </a:extLst>
              </p:cNvPr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7" name="Freeform 176">
                <a:extLst>
                  <a:ext uri="{FF2B5EF4-FFF2-40B4-BE49-F238E27FC236}">
                    <a16:creationId xmlns="" xmlns:a16="http://schemas.microsoft.com/office/drawing/2014/main" id="{AB207BC7-589F-4D31-A507-199F06792E9E}"/>
                  </a:ext>
                </a:extLst>
              </p:cNvPr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8" name="Freeform 177">
                <a:extLst>
                  <a:ext uri="{FF2B5EF4-FFF2-40B4-BE49-F238E27FC236}">
                    <a16:creationId xmlns="" xmlns:a16="http://schemas.microsoft.com/office/drawing/2014/main" id="{80370713-87BF-4F09-92E0-78026B9BF99C}"/>
                  </a:ext>
                </a:extLst>
              </p:cNvPr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69" name="Freeform 178">
                <a:extLst>
                  <a:ext uri="{FF2B5EF4-FFF2-40B4-BE49-F238E27FC236}">
                    <a16:creationId xmlns="" xmlns:a16="http://schemas.microsoft.com/office/drawing/2014/main" id="{25C4FBFA-9DF4-418C-9063-73ADF122F5DE}"/>
                  </a:ext>
                </a:extLst>
              </p:cNvPr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0" name="Freeform 179">
                <a:extLst>
                  <a:ext uri="{FF2B5EF4-FFF2-40B4-BE49-F238E27FC236}">
                    <a16:creationId xmlns="" xmlns:a16="http://schemas.microsoft.com/office/drawing/2014/main" id="{35A38A68-67DF-4B6A-A9AA-75180D829373}"/>
                  </a:ext>
                </a:extLst>
              </p:cNvPr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1" name="Freeform 180">
                <a:extLst>
                  <a:ext uri="{FF2B5EF4-FFF2-40B4-BE49-F238E27FC236}">
                    <a16:creationId xmlns="" xmlns:a16="http://schemas.microsoft.com/office/drawing/2014/main" id="{51E14258-C22A-4A1A-A327-EEAA5E1951F6}"/>
                  </a:ext>
                </a:extLst>
              </p:cNvPr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2" name="Freeform 181">
                <a:extLst>
                  <a:ext uri="{FF2B5EF4-FFF2-40B4-BE49-F238E27FC236}">
                    <a16:creationId xmlns="" xmlns:a16="http://schemas.microsoft.com/office/drawing/2014/main" id="{617B3BE9-377D-43BF-A8BA-A113442A8979}"/>
                  </a:ext>
                </a:extLst>
              </p:cNvPr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3" name="Freeform 182">
                <a:extLst>
                  <a:ext uri="{FF2B5EF4-FFF2-40B4-BE49-F238E27FC236}">
                    <a16:creationId xmlns="" xmlns:a16="http://schemas.microsoft.com/office/drawing/2014/main" id="{11190968-B053-424B-A220-CC272F92D97A}"/>
                  </a:ext>
                </a:extLst>
              </p:cNvPr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4" name="Freeform 183">
                <a:extLst>
                  <a:ext uri="{FF2B5EF4-FFF2-40B4-BE49-F238E27FC236}">
                    <a16:creationId xmlns="" xmlns:a16="http://schemas.microsoft.com/office/drawing/2014/main" id="{D9A97090-6BCD-4CEF-90F2-8037BE5D543F}"/>
                  </a:ext>
                </a:extLst>
              </p:cNvPr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5" name="Freeform 184">
                <a:extLst>
                  <a:ext uri="{FF2B5EF4-FFF2-40B4-BE49-F238E27FC236}">
                    <a16:creationId xmlns="" xmlns:a16="http://schemas.microsoft.com/office/drawing/2014/main" id="{F87548E1-A40A-455F-AFF5-1164FB52F6AE}"/>
                  </a:ext>
                </a:extLst>
              </p:cNvPr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6" name="Freeform 185">
                <a:extLst>
                  <a:ext uri="{FF2B5EF4-FFF2-40B4-BE49-F238E27FC236}">
                    <a16:creationId xmlns="" xmlns:a16="http://schemas.microsoft.com/office/drawing/2014/main" id="{125FD707-47A0-4E05-A0B4-736C28323EFC}"/>
                  </a:ext>
                </a:extLst>
              </p:cNvPr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7" name="Freeform 186">
                <a:extLst>
                  <a:ext uri="{FF2B5EF4-FFF2-40B4-BE49-F238E27FC236}">
                    <a16:creationId xmlns="" xmlns:a16="http://schemas.microsoft.com/office/drawing/2014/main" id="{52660736-BB1F-40B8-B9A8-D003AA9CCF09}"/>
                  </a:ext>
                </a:extLst>
              </p:cNvPr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8" name="Freeform 187">
                <a:extLst>
                  <a:ext uri="{FF2B5EF4-FFF2-40B4-BE49-F238E27FC236}">
                    <a16:creationId xmlns="" xmlns:a16="http://schemas.microsoft.com/office/drawing/2014/main" id="{AF13D902-3078-4C5B-BDDB-C1D25F981DE7}"/>
                  </a:ext>
                </a:extLst>
              </p:cNvPr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79" name="Freeform 188">
                <a:extLst>
                  <a:ext uri="{FF2B5EF4-FFF2-40B4-BE49-F238E27FC236}">
                    <a16:creationId xmlns="" xmlns:a16="http://schemas.microsoft.com/office/drawing/2014/main" id="{AFA84841-4DDE-40AB-B36D-7A4F5E5D2449}"/>
                  </a:ext>
                </a:extLst>
              </p:cNvPr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0" name="Freeform 189">
                <a:extLst>
                  <a:ext uri="{FF2B5EF4-FFF2-40B4-BE49-F238E27FC236}">
                    <a16:creationId xmlns="" xmlns:a16="http://schemas.microsoft.com/office/drawing/2014/main" id="{DD1EBEBC-9650-4D5E-9BFD-D88E3C596F1C}"/>
                  </a:ext>
                </a:extLst>
              </p:cNvPr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1" name="Freeform 190">
                <a:extLst>
                  <a:ext uri="{FF2B5EF4-FFF2-40B4-BE49-F238E27FC236}">
                    <a16:creationId xmlns="" xmlns:a16="http://schemas.microsoft.com/office/drawing/2014/main" id="{07479A3F-9116-439D-BB8F-33381E720005}"/>
                  </a:ext>
                </a:extLst>
              </p:cNvPr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2" name="Freeform 191">
                <a:extLst>
                  <a:ext uri="{FF2B5EF4-FFF2-40B4-BE49-F238E27FC236}">
                    <a16:creationId xmlns="" xmlns:a16="http://schemas.microsoft.com/office/drawing/2014/main" id="{914D4634-7183-43E5-BEC7-8ADB89DB7A76}"/>
                  </a:ext>
                </a:extLst>
              </p:cNvPr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3" name="Freeform 192">
                <a:extLst>
                  <a:ext uri="{FF2B5EF4-FFF2-40B4-BE49-F238E27FC236}">
                    <a16:creationId xmlns="" xmlns:a16="http://schemas.microsoft.com/office/drawing/2014/main" id="{94297AF0-C378-4ACF-A7EC-1E4FBFFE51D4}"/>
                  </a:ext>
                </a:extLst>
              </p:cNvPr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4" name="Freeform 193">
                <a:extLst>
                  <a:ext uri="{FF2B5EF4-FFF2-40B4-BE49-F238E27FC236}">
                    <a16:creationId xmlns="" xmlns:a16="http://schemas.microsoft.com/office/drawing/2014/main" id="{074A672D-B610-4ED8-BF4B-9A065DFC5D4C}"/>
                  </a:ext>
                </a:extLst>
              </p:cNvPr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5" name="Freeform 194">
                <a:extLst>
                  <a:ext uri="{FF2B5EF4-FFF2-40B4-BE49-F238E27FC236}">
                    <a16:creationId xmlns="" xmlns:a16="http://schemas.microsoft.com/office/drawing/2014/main" id="{307E5C34-48A7-4A99-9AC5-A2E970C6E73B}"/>
                  </a:ext>
                </a:extLst>
              </p:cNvPr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6" name="Freeform 195">
                <a:extLst>
                  <a:ext uri="{FF2B5EF4-FFF2-40B4-BE49-F238E27FC236}">
                    <a16:creationId xmlns="" xmlns:a16="http://schemas.microsoft.com/office/drawing/2014/main" id="{E5F6A184-76DB-4E0A-AE78-A46FD8CE6C7A}"/>
                  </a:ext>
                </a:extLst>
              </p:cNvPr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7" name="Freeform 196">
                <a:extLst>
                  <a:ext uri="{FF2B5EF4-FFF2-40B4-BE49-F238E27FC236}">
                    <a16:creationId xmlns="" xmlns:a16="http://schemas.microsoft.com/office/drawing/2014/main" id="{EB641D83-D5AD-42AE-8542-5F536BF455E8}"/>
                  </a:ext>
                </a:extLst>
              </p:cNvPr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8" name="Freeform 197">
                <a:extLst>
                  <a:ext uri="{FF2B5EF4-FFF2-40B4-BE49-F238E27FC236}">
                    <a16:creationId xmlns="" xmlns:a16="http://schemas.microsoft.com/office/drawing/2014/main" id="{C44BD99C-907E-49F7-8946-BB4EB6B5223C}"/>
                  </a:ext>
                </a:extLst>
              </p:cNvPr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89" name="Freeform 198">
                <a:extLst>
                  <a:ext uri="{FF2B5EF4-FFF2-40B4-BE49-F238E27FC236}">
                    <a16:creationId xmlns="" xmlns:a16="http://schemas.microsoft.com/office/drawing/2014/main" id="{AC420C08-F6FF-458C-9CA7-BEFF317716EB}"/>
                  </a:ext>
                </a:extLst>
              </p:cNvPr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0" name="Freeform 199">
                <a:extLst>
                  <a:ext uri="{FF2B5EF4-FFF2-40B4-BE49-F238E27FC236}">
                    <a16:creationId xmlns="" xmlns:a16="http://schemas.microsoft.com/office/drawing/2014/main" id="{14FEBEEA-E0C5-4AD6-A4C1-C2F4043F998E}"/>
                  </a:ext>
                </a:extLst>
              </p:cNvPr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1" name="Freeform 200">
                <a:extLst>
                  <a:ext uri="{FF2B5EF4-FFF2-40B4-BE49-F238E27FC236}">
                    <a16:creationId xmlns="" xmlns:a16="http://schemas.microsoft.com/office/drawing/2014/main" id="{5FCA4C5C-7814-492A-8AF1-CDDAD2590C36}"/>
                  </a:ext>
                </a:extLst>
              </p:cNvPr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2" name="Freeform 201">
                <a:extLst>
                  <a:ext uri="{FF2B5EF4-FFF2-40B4-BE49-F238E27FC236}">
                    <a16:creationId xmlns="" xmlns:a16="http://schemas.microsoft.com/office/drawing/2014/main" id="{4EC59457-0CED-49A8-B7CC-C0FEE30F186B}"/>
                  </a:ext>
                </a:extLst>
              </p:cNvPr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3" name="Freeform 202">
                <a:extLst>
                  <a:ext uri="{FF2B5EF4-FFF2-40B4-BE49-F238E27FC236}">
                    <a16:creationId xmlns="" xmlns:a16="http://schemas.microsoft.com/office/drawing/2014/main" id="{8203B652-F4AE-48B1-B24E-AE6C3CDE2E5A}"/>
                  </a:ext>
                </a:extLst>
              </p:cNvPr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4" name="Freeform 203">
                <a:extLst>
                  <a:ext uri="{FF2B5EF4-FFF2-40B4-BE49-F238E27FC236}">
                    <a16:creationId xmlns="" xmlns:a16="http://schemas.microsoft.com/office/drawing/2014/main" id="{556E671B-0091-48BA-AA91-F0E24A62F361}"/>
                  </a:ext>
                </a:extLst>
              </p:cNvPr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5" name="Freeform 204">
                <a:extLst>
                  <a:ext uri="{FF2B5EF4-FFF2-40B4-BE49-F238E27FC236}">
                    <a16:creationId xmlns="" xmlns:a16="http://schemas.microsoft.com/office/drawing/2014/main" id="{59DF95EB-D464-4519-B41F-98495FFF8B8E}"/>
                  </a:ext>
                </a:extLst>
              </p:cNvPr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6" name="Freeform 206">
                <a:extLst>
                  <a:ext uri="{FF2B5EF4-FFF2-40B4-BE49-F238E27FC236}">
                    <a16:creationId xmlns="" xmlns:a16="http://schemas.microsoft.com/office/drawing/2014/main" id="{FB22F9A9-E80C-4E88-A206-28C297A089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7" name="Freeform 207">
                <a:extLst>
                  <a:ext uri="{FF2B5EF4-FFF2-40B4-BE49-F238E27FC236}">
                    <a16:creationId xmlns="" xmlns:a16="http://schemas.microsoft.com/office/drawing/2014/main" id="{2D6D43BE-DD5E-42EF-958E-73215DB1D4A2}"/>
                  </a:ext>
                </a:extLst>
              </p:cNvPr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8" name="Freeform 208">
                <a:extLst>
                  <a:ext uri="{FF2B5EF4-FFF2-40B4-BE49-F238E27FC236}">
                    <a16:creationId xmlns="" xmlns:a16="http://schemas.microsoft.com/office/drawing/2014/main" id="{46B70481-463C-4D6F-B576-481A26F82C27}"/>
                  </a:ext>
                </a:extLst>
              </p:cNvPr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99" name="Freeform 209">
                <a:extLst>
                  <a:ext uri="{FF2B5EF4-FFF2-40B4-BE49-F238E27FC236}">
                    <a16:creationId xmlns="" xmlns:a16="http://schemas.microsoft.com/office/drawing/2014/main" id="{AFB61F79-8E73-49DB-AE33-797AC1EB23D3}"/>
                  </a:ext>
                </a:extLst>
              </p:cNvPr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0" name="Freeform 210">
                <a:extLst>
                  <a:ext uri="{FF2B5EF4-FFF2-40B4-BE49-F238E27FC236}">
                    <a16:creationId xmlns="" xmlns:a16="http://schemas.microsoft.com/office/drawing/2014/main" id="{2A25654E-D6FF-4075-8F33-3043DD0CDF8E}"/>
                  </a:ext>
                </a:extLst>
              </p:cNvPr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1" name="Freeform 211">
                <a:extLst>
                  <a:ext uri="{FF2B5EF4-FFF2-40B4-BE49-F238E27FC236}">
                    <a16:creationId xmlns="" xmlns:a16="http://schemas.microsoft.com/office/drawing/2014/main" id="{64B88C6F-D0D6-4D62-A31D-5527336A3C18}"/>
                  </a:ext>
                </a:extLst>
              </p:cNvPr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2" name="Freeform 212">
                <a:extLst>
                  <a:ext uri="{FF2B5EF4-FFF2-40B4-BE49-F238E27FC236}">
                    <a16:creationId xmlns="" xmlns:a16="http://schemas.microsoft.com/office/drawing/2014/main" id="{769395E3-8ACE-4B7C-9624-BDE3672FFC0B}"/>
                  </a:ext>
                </a:extLst>
              </p:cNvPr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grpSp>
        <p:nvGrpSpPr>
          <p:cNvPr id="103" name="组合 102">
            <a:extLst>
              <a:ext uri="{FF2B5EF4-FFF2-40B4-BE49-F238E27FC236}">
                <a16:creationId xmlns="" xmlns:a16="http://schemas.microsoft.com/office/drawing/2014/main" id="{B411AC37-85BA-480D-8978-619F440BB9E3}"/>
              </a:ext>
            </a:extLst>
          </p:cNvPr>
          <p:cNvGrpSpPr/>
          <p:nvPr/>
        </p:nvGrpSpPr>
        <p:grpSpPr>
          <a:xfrm>
            <a:off x="8927556" y="2246584"/>
            <a:ext cx="1327235" cy="1769113"/>
            <a:chOff x="8578765" y="2208877"/>
            <a:chExt cx="1327235" cy="1769113"/>
          </a:xfrm>
        </p:grpSpPr>
        <p:sp>
          <p:nvSpPr>
            <p:cNvPr id="104" name="任意多边形 106">
              <a:extLst>
                <a:ext uri="{FF2B5EF4-FFF2-40B4-BE49-F238E27FC236}">
                  <a16:creationId xmlns="" xmlns:a16="http://schemas.microsoft.com/office/drawing/2014/main" id="{8B0367AB-B4B3-48A6-85AC-8F36B16433C6}"/>
                </a:ext>
              </a:extLst>
            </p:cNvPr>
            <p:cNvSpPr/>
            <p:nvPr/>
          </p:nvSpPr>
          <p:spPr>
            <a:xfrm>
              <a:off x="8578765" y="2208877"/>
              <a:ext cx="1327235" cy="1769113"/>
            </a:xfrm>
            <a:custGeom>
              <a:avLst/>
              <a:gdLst>
                <a:gd name="connsiteX0" fmla="*/ 51454 w 1715174"/>
                <a:gd name="connsiteY0" fmla="*/ 87698 h 2286209"/>
                <a:gd name="connsiteX1" fmla="*/ 668674 w 1715174"/>
                <a:gd name="connsiteY1" fmla="*/ 651578 h 2286209"/>
                <a:gd name="connsiteX2" fmla="*/ 927754 w 1715174"/>
                <a:gd name="connsiteY2" fmla="*/ 910658 h 2286209"/>
                <a:gd name="connsiteX3" fmla="*/ 981094 w 1715174"/>
                <a:gd name="connsiteY3" fmla="*/ 1040198 h 2286209"/>
                <a:gd name="connsiteX4" fmla="*/ 981094 w 1715174"/>
                <a:gd name="connsiteY4" fmla="*/ 1146878 h 2286209"/>
                <a:gd name="connsiteX5" fmla="*/ 973474 w 1715174"/>
                <a:gd name="connsiteY5" fmla="*/ 1284038 h 2286209"/>
                <a:gd name="connsiteX6" fmla="*/ 843934 w 1715174"/>
                <a:gd name="connsiteY6" fmla="*/ 1451678 h 2286209"/>
                <a:gd name="connsiteX7" fmla="*/ 257194 w 1715174"/>
                <a:gd name="connsiteY7" fmla="*/ 2000318 h 2286209"/>
                <a:gd name="connsiteX8" fmla="*/ 20974 w 1715174"/>
                <a:gd name="connsiteY8" fmla="*/ 2213678 h 2286209"/>
                <a:gd name="connsiteX9" fmla="*/ 13354 w 1715174"/>
                <a:gd name="connsiteY9" fmla="*/ 2236538 h 2286209"/>
                <a:gd name="connsiteX10" fmla="*/ 36214 w 1715174"/>
                <a:gd name="connsiteY10" fmla="*/ 2282258 h 2286209"/>
                <a:gd name="connsiteX11" fmla="*/ 241954 w 1715174"/>
                <a:gd name="connsiteY11" fmla="*/ 2282258 h 2286209"/>
                <a:gd name="connsiteX12" fmla="*/ 401974 w 1715174"/>
                <a:gd name="connsiteY12" fmla="*/ 2282258 h 2286209"/>
                <a:gd name="connsiteX13" fmla="*/ 516274 w 1715174"/>
                <a:gd name="connsiteY13" fmla="*/ 2282258 h 2286209"/>
                <a:gd name="connsiteX14" fmla="*/ 638194 w 1715174"/>
                <a:gd name="connsiteY14" fmla="*/ 2282258 h 2286209"/>
                <a:gd name="connsiteX15" fmla="*/ 744874 w 1715174"/>
                <a:gd name="connsiteY15" fmla="*/ 2282258 h 2286209"/>
                <a:gd name="connsiteX16" fmla="*/ 859174 w 1715174"/>
                <a:gd name="connsiteY16" fmla="*/ 2228918 h 2286209"/>
                <a:gd name="connsiteX17" fmla="*/ 1346854 w 1715174"/>
                <a:gd name="connsiteY17" fmla="*/ 1771718 h 2286209"/>
                <a:gd name="connsiteX18" fmla="*/ 1613554 w 1715174"/>
                <a:gd name="connsiteY18" fmla="*/ 1428818 h 2286209"/>
                <a:gd name="connsiteX19" fmla="*/ 1712614 w 1715174"/>
                <a:gd name="connsiteY19" fmla="*/ 1177358 h 2286209"/>
                <a:gd name="connsiteX20" fmla="*/ 1674514 w 1715174"/>
                <a:gd name="connsiteY20" fmla="*/ 1002098 h 2286209"/>
                <a:gd name="connsiteX21" fmla="*/ 1552594 w 1715174"/>
                <a:gd name="connsiteY21" fmla="*/ 765878 h 2286209"/>
                <a:gd name="connsiteX22" fmla="*/ 935374 w 1715174"/>
                <a:gd name="connsiteY22" fmla="*/ 72458 h 2286209"/>
                <a:gd name="connsiteX23" fmla="*/ 51454 w 1715174"/>
                <a:gd name="connsiteY23" fmla="*/ 87698 h 22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174" h="2286209">
                  <a:moveTo>
                    <a:pt x="51454" y="87698"/>
                  </a:moveTo>
                  <a:cubicBezTo>
                    <a:pt x="7004" y="184218"/>
                    <a:pt x="522624" y="514418"/>
                    <a:pt x="668674" y="651578"/>
                  </a:cubicBezTo>
                  <a:cubicBezTo>
                    <a:pt x="814724" y="788738"/>
                    <a:pt x="875684" y="845888"/>
                    <a:pt x="927754" y="910658"/>
                  </a:cubicBezTo>
                  <a:cubicBezTo>
                    <a:pt x="979824" y="975428"/>
                    <a:pt x="972204" y="1000828"/>
                    <a:pt x="981094" y="1040198"/>
                  </a:cubicBezTo>
                  <a:cubicBezTo>
                    <a:pt x="989984" y="1079568"/>
                    <a:pt x="982364" y="1106238"/>
                    <a:pt x="981094" y="1146878"/>
                  </a:cubicBezTo>
                  <a:cubicBezTo>
                    <a:pt x="979824" y="1187518"/>
                    <a:pt x="996334" y="1233238"/>
                    <a:pt x="973474" y="1284038"/>
                  </a:cubicBezTo>
                  <a:cubicBezTo>
                    <a:pt x="950614" y="1334838"/>
                    <a:pt x="963314" y="1332298"/>
                    <a:pt x="843934" y="1451678"/>
                  </a:cubicBezTo>
                  <a:cubicBezTo>
                    <a:pt x="724554" y="1571058"/>
                    <a:pt x="394354" y="1873318"/>
                    <a:pt x="257194" y="2000318"/>
                  </a:cubicBezTo>
                  <a:cubicBezTo>
                    <a:pt x="120034" y="2127318"/>
                    <a:pt x="61614" y="2174308"/>
                    <a:pt x="20974" y="2213678"/>
                  </a:cubicBezTo>
                  <a:cubicBezTo>
                    <a:pt x="-19666" y="2253048"/>
                    <a:pt x="10814" y="2225108"/>
                    <a:pt x="13354" y="2236538"/>
                  </a:cubicBezTo>
                  <a:cubicBezTo>
                    <a:pt x="15894" y="2247968"/>
                    <a:pt x="-1886" y="2274638"/>
                    <a:pt x="36214" y="2282258"/>
                  </a:cubicBezTo>
                  <a:cubicBezTo>
                    <a:pt x="74314" y="2289878"/>
                    <a:pt x="241954" y="2282258"/>
                    <a:pt x="241954" y="2282258"/>
                  </a:cubicBezTo>
                  <a:lnTo>
                    <a:pt x="401974" y="2282258"/>
                  </a:lnTo>
                  <a:lnTo>
                    <a:pt x="516274" y="2282258"/>
                  </a:lnTo>
                  <a:lnTo>
                    <a:pt x="638194" y="2282258"/>
                  </a:lnTo>
                  <a:cubicBezTo>
                    <a:pt x="676294" y="2282258"/>
                    <a:pt x="708044" y="2291148"/>
                    <a:pt x="744874" y="2282258"/>
                  </a:cubicBezTo>
                  <a:cubicBezTo>
                    <a:pt x="781704" y="2273368"/>
                    <a:pt x="758844" y="2314008"/>
                    <a:pt x="859174" y="2228918"/>
                  </a:cubicBezTo>
                  <a:cubicBezTo>
                    <a:pt x="959504" y="2143828"/>
                    <a:pt x="1221124" y="1905068"/>
                    <a:pt x="1346854" y="1771718"/>
                  </a:cubicBezTo>
                  <a:cubicBezTo>
                    <a:pt x="1472584" y="1638368"/>
                    <a:pt x="1552594" y="1527878"/>
                    <a:pt x="1613554" y="1428818"/>
                  </a:cubicBezTo>
                  <a:cubicBezTo>
                    <a:pt x="1674514" y="1329758"/>
                    <a:pt x="1702454" y="1248478"/>
                    <a:pt x="1712614" y="1177358"/>
                  </a:cubicBezTo>
                  <a:cubicBezTo>
                    <a:pt x="1722774" y="1106238"/>
                    <a:pt x="1701184" y="1070678"/>
                    <a:pt x="1674514" y="1002098"/>
                  </a:cubicBezTo>
                  <a:cubicBezTo>
                    <a:pt x="1647844" y="933518"/>
                    <a:pt x="1675784" y="920818"/>
                    <a:pt x="1552594" y="765878"/>
                  </a:cubicBezTo>
                  <a:cubicBezTo>
                    <a:pt x="1429404" y="610938"/>
                    <a:pt x="1183024" y="186758"/>
                    <a:pt x="935374" y="72458"/>
                  </a:cubicBezTo>
                  <a:cubicBezTo>
                    <a:pt x="687724" y="-41842"/>
                    <a:pt x="95904" y="-8822"/>
                    <a:pt x="51454" y="87698"/>
                  </a:cubicBezTo>
                  <a:close/>
                </a:path>
              </a:pathLst>
            </a:custGeom>
            <a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05" name="椭圆 31">
              <a:extLst>
                <a:ext uri="{FF2B5EF4-FFF2-40B4-BE49-F238E27FC236}">
                  <a16:creationId xmlns="" xmlns:a16="http://schemas.microsoft.com/office/drawing/2014/main" id="{591BA9B1-4DB3-4C21-B003-DFF0DBDA243B}"/>
                </a:ext>
              </a:extLst>
            </p:cNvPr>
            <p:cNvSpPr/>
            <p:nvPr/>
          </p:nvSpPr>
          <p:spPr>
            <a:xfrm rot="15654318">
              <a:off x="8727375" y="2737185"/>
              <a:ext cx="742462" cy="73505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76A5C8"/>
            </a:solidFill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76A5C8"/>
                </a:solidFill>
              </a:endParaRP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="" xmlns:a16="http://schemas.microsoft.com/office/drawing/2014/main" id="{137DF608-D59D-4BC7-9744-D7923BD1A3FA}"/>
                </a:ext>
              </a:extLst>
            </p:cNvPr>
            <p:cNvGrpSpPr/>
            <p:nvPr/>
          </p:nvGrpSpPr>
          <p:grpSpPr>
            <a:xfrm>
              <a:off x="8864863" y="2847122"/>
              <a:ext cx="406001" cy="428261"/>
              <a:chOff x="4197350" y="2182813"/>
              <a:chExt cx="608013" cy="641350"/>
            </a:xfrm>
            <a:solidFill>
              <a:schemeClr val="bg1"/>
            </a:solidFill>
          </p:grpSpPr>
          <p:sp>
            <p:nvSpPr>
              <p:cNvPr id="107" name="Freeform 166">
                <a:extLst>
                  <a:ext uri="{FF2B5EF4-FFF2-40B4-BE49-F238E27FC236}">
                    <a16:creationId xmlns="" xmlns:a16="http://schemas.microsoft.com/office/drawing/2014/main" id="{33FB96F0-6AC6-4039-8636-2A902B9043CE}"/>
                  </a:ext>
                </a:extLst>
              </p:cNvPr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8" name="Freeform 167">
                <a:extLst>
                  <a:ext uri="{FF2B5EF4-FFF2-40B4-BE49-F238E27FC236}">
                    <a16:creationId xmlns="" xmlns:a16="http://schemas.microsoft.com/office/drawing/2014/main" id="{1E22BEAF-B575-4D66-92E5-57B44A65D0DC}"/>
                  </a:ext>
                </a:extLst>
              </p:cNvPr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09" name="Freeform 168">
                <a:extLst>
                  <a:ext uri="{FF2B5EF4-FFF2-40B4-BE49-F238E27FC236}">
                    <a16:creationId xmlns="" xmlns:a16="http://schemas.microsoft.com/office/drawing/2014/main" id="{9903AD32-A273-4B11-BF31-4AC7CAC3F1E9}"/>
                  </a:ext>
                </a:extLst>
              </p:cNvPr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0" name="Freeform 169">
                <a:extLst>
                  <a:ext uri="{FF2B5EF4-FFF2-40B4-BE49-F238E27FC236}">
                    <a16:creationId xmlns="" xmlns:a16="http://schemas.microsoft.com/office/drawing/2014/main" id="{2471D419-AB86-43EB-8CF5-7C2B7B1C4E91}"/>
                  </a:ext>
                </a:extLst>
              </p:cNvPr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1" name="Freeform 170">
                <a:extLst>
                  <a:ext uri="{FF2B5EF4-FFF2-40B4-BE49-F238E27FC236}">
                    <a16:creationId xmlns="" xmlns:a16="http://schemas.microsoft.com/office/drawing/2014/main" id="{A3E8AF01-0591-439C-A16B-119596E3C0B4}"/>
                  </a:ext>
                </a:extLst>
              </p:cNvPr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2" name="Freeform 171">
                <a:extLst>
                  <a:ext uri="{FF2B5EF4-FFF2-40B4-BE49-F238E27FC236}">
                    <a16:creationId xmlns="" xmlns:a16="http://schemas.microsoft.com/office/drawing/2014/main" id="{DF829ED0-F8B0-48C7-8290-9C6741541046}"/>
                  </a:ext>
                </a:extLst>
              </p:cNvPr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3" name="Freeform 172">
                <a:extLst>
                  <a:ext uri="{FF2B5EF4-FFF2-40B4-BE49-F238E27FC236}">
                    <a16:creationId xmlns="" xmlns:a16="http://schemas.microsoft.com/office/drawing/2014/main" id="{ADB7CAE5-A142-45CD-B564-CA6BD3651825}"/>
                  </a:ext>
                </a:extLst>
              </p:cNvPr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4" name="Freeform 173">
                <a:extLst>
                  <a:ext uri="{FF2B5EF4-FFF2-40B4-BE49-F238E27FC236}">
                    <a16:creationId xmlns="" xmlns:a16="http://schemas.microsoft.com/office/drawing/2014/main" id="{A3FEE22D-E708-455D-84CF-4A571924FE15}"/>
                  </a:ext>
                </a:extLst>
              </p:cNvPr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5" name="Freeform 174">
                <a:extLst>
                  <a:ext uri="{FF2B5EF4-FFF2-40B4-BE49-F238E27FC236}">
                    <a16:creationId xmlns="" xmlns:a16="http://schemas.microsoft.com/office/drawing/2014/main" id="{02F93C39-4B35-4253-A476-4153E5C2B3BF}"/>
                  </a:ext>
                </a:extLst>
              </p:cNvPr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6" name="Freeform 175">
                <a:extLst>
                  <a:ext uri="{FF2B5EF4-FFF2-40B4-BE49-F238E27FC236}">
                    <a16:creationId xmlns="" xmlns:a16="http://schemas.microsoft.com/office/drawing/2014/main" id="{436B3D0C-BD30-4130-AC60-504B05DDD082}"/>
                  </a:ext>
                </a:extLst>
              </p:cNvPr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7" name="Freeform 176">
                <a:extLst>
                  <a:ext uri="{FF2B5EF4-FFF2-40B4-BE49-F238E27FC236}">
                    <a16:creationId xmlns="" xmlns:a16="http://schemas.microsoft.com/office/drawing/2014/main" id="{9F9D5FD1-8435-4C5D-9FD0-85C62557104A}"/>
                  </a:ext>
                </a:extLst>
              </p:cNvPr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8" name="Freeform 177">
                <a:extLst>
                  <a:ext uri="{FF2B5EF4-FFF2-40B4-BE49-F238E27FC236}">
                    <a16:creationId xmlns="" xmlns:a16="http://schemas.microsoft.com/office/drawing/2014/main" id="{5865FC36-D001-49A6-A6D5-80D0A9455761}"/>
                  </a:ext>
                </a:extLst>
              </p:cNvPr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19" name="Freeform 178">
                <a:extLst>
                  <a:ext uri="{FF2B5EF4-FFF2-40B4-BE49-F238E27FC236}">
                    <a16:creationId xmlns="" xmlns:a16="http://schemas.microsoft.com/office/drawing/2014/main" id="{15A21517-50CB-4FB9-AADB-E1DCB1756291}"/>
                  </a:ext>
                </a:extLst>
              </p:cNvPr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0" name="Freeform 179">
                <a:extLst>
                  <a:ext uri="{FF2B5EF4-FFF2-40B4-BE49-F238E27FC236}">
                    <a16:creationId xmlns="" xmlns:a16="http://schemas.microsoft.com/office/drawing/2014/main" id="{3769F364-4ECB-4A0C-A043-A2C065649720}"/>
                  </a:ext>
                </a:extLst>
              </p:cNvPr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1" name="Freeform 180">
                <a:extLst>
                  <a:ext uri="{FF2B5EF4-FFF2-40B4-BE49-F238E27FC236}">
                    <a16:creationId xmlns="" xmlns:a16="http://schemas.microsoft.com/office/drawing/2014/main" id="{4E7CF9F6-9895-46F4-BF1E-F55AF038BC28}"/>
                  </a:ext>
                </a:extLst>
              </p:cNvPr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2" name="Freeform 181">
                <a:extLst>
                  <a:ext uri="{FF2B5EF4-FFF2-40B4-BE49-F238E27FC236}">
                    <a16:creationId xmlns="" xmlns:a16="http://schemas.microsoft.com/office/drawing/2014/main" id="{FB9980B4-C681-4B92-9A57-9C51D3797885}"/>
                  </a:ext>
                </a:extLst>
              </p:cNvPr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3" name="Freeform 182">
                <a:extLst>
                  <a:ext uri="{FF2B5EF4-FFF2-40B4-BE49-F238E27FC236}">
                    <a16:creationId xmlns="" xmlns:a16="http://schemas.microsoft.com/office/drawing/2014/main" id="{9E87DC97-E1D5-44D4-8E2D-351E2915BE98}"/>
                  </a:ext>
                </a:extLst>
              </p:cNvPr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4" name="Freeform 183">
                <a:extLst>
                  <a:ext uri="{FF2B5EF4-FFF2-40B4-BE49-F238E27FC236}">
                    <a16:creationId xmlns="" xmlns:a16="http://schemas.microsoft.com/office/drawing/2014/main" id="{AFDD0ABC-5116-4946-AB0F-B7AF2F257472}"/>
                  </a:ext>
                </a:extLst>
              </p:cNvPr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5" name="Freeform 184">
                <a:extLst>
                  <a:ext uri="{FF2B5EF4-FFF2-40B4-BE49-F238E27FC236}">
                    <a16:creationId xmlns="" xmlns:a16="http://schemas.microsoft.com/office/drawing/2014/main" id="{5D54E83F-0110-4C99-8882-2138843D85A2}"/>
                  </a:ext>
                </a:extLst>
              </p:cNvPr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6" name="Freeform 185">
                <a:extLst>
                  <a:ext uri="{FF2B5EF4-FFF2-40B4-BE49-F238E27FC236}">
                    <a16:creationId xmlns="" xmlns:a16="http://schemas.microsoft.com/office/drawing/2014/main" id="{9184B20E-C5D7-4BF2-905C-859F700E4D8F}"/>
                  </a:ext>
                </a:extLst>
              </p:cNvPr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7" name="Freeform 186">
                <a:extLst>
                  <a:ext uri="{FF2B5EF4-FFF2-40B4-BE49-F238E27FC236}">
                    <a16:creationId xmlns="" xmlns:a16="http://schemas.microsoft.com/office/drawing/2014/main" id="{8E7796B9-A1CE-41BC-9AAA-FC4F93470C5C}"/>
                  </a:ext>
                </a:extLst>
              </p:cNvPr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8" name="Freeform 187">
                <a:extLst>
                  <a:ext uri="{FF2B5EF4-FFF2-40B4-BE49-F238E27FC236}">
                    <a16:creationId xmlns="" xmlns:a16="http://schemas.microsoft.com/office/drawing/2014/main" id="{3F8F4EDC-DD40-4032-B837-457B75745380}"/>
                  </a:ext>
                </a:extLst>
              </p:cNvPr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29" name="Freeform 188">
                <a:extLst>
                  <a:ext uri="{FF2B5EF4-FFF2-40B4-BE49-F238E27FC236}">
                    <a16:creationId xmlns="" xmlns:a16="http://schemas.microsoft.com/office/drawing/2014/main" id="{7301D935-FACD-418F-849A-897A79817BAF}"/>
                  </a:ext>
                </a:extLst>
              </p:cNvPr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0" name="Freeform 189">
                <a:extLst>
                  <a:ext uri="{FF2B5EF4-FFF2-40B4-BE49-F238E27FC236}">
                    <a16:creationId xmlns="" xmlns:a16="http://schemas.microsoft.com/office/drawing/2014/main" id="{DFABB244-E0FB-4DAA-B45E-4FE05BD42F01}"/>
                  </a:ext>
                </a:extLst>
              </p:cNvPr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1" name="Freeform 190">
                <a:extLst>
                  <a:ext uri="{FF2B5EF4-FFF2-40B4-BE49-F238E27FC236}">
                    <a16:creationId xmlns="" xmlns:a16="http://schemas.microsoft.com/office/drawing/2014/main" id="{B6FD32D6-C8C5-4D02-8E30-8075AA9B8685}"/>
                  </a:ext>
                </a:extLst>
              </p:cNvPr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2" name="Freeform 191">
                <a:extLst>
                  <a:ext uri="{FF2B5EF4-FFF2-40B4-BE49-F238E27FC236}">
                    <a16:creationId xmlns="" xmlns:a16="http://schemas.microsoft.com/office/drawing/2014/main" id="{A563F77E-466E-4D3B-A55B-05DED9336411}"/>
                  </a:ext>
                </a:extLst>
              </p:cNvPr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3" name="Freeform 192">
                <a:extLst>
                  <a:ext uri="{FF2B5EF4-FFF2-40B4-BE49-F238E27FC236}">
                    <a16:creationId xmlns="" xmlns:a16="http://schemas.microsoft.com/office/drawing/2014/main" id="{1911CC2D-BA05-46BD-8A1A-39133892B23A}"/>
                  </a:ext>
                </a:extLst>
              </p:cNvPr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4" name="Freeform 193">
                <a:extLst>
                  <a:ext uri="{FF2B5EF4-FFF2-40B4-BE49-F238E27FC236}">
                    <a16:creationId xmlns="" xmlns:a16="http://schemas.microsoft.com/office/drawing/2014/main" id="{7BF2D92F-A52E-4A3B-B721-57B51B468654}"/>
                  </a:ext>
                </a:extLst>
              </p:cNvPr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5" name="Freeform 194">
                <a:extLst>
                  <a:ext uri="{FF2B5EF4-FFF2-40B4-BE49-F238E27FC236}">
                    <a16:creationId xmlns="" xmlns:a16="http://schemas.microsoft.com/office/drawing/2014/main" id="{46AA5CA1-CEB1-44F5-907E-189E6B0D711C}"/>
                  </a:ext>
                </a:extLst>
              </p:cNvPr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6" name="Freeform 195">
                <a:extLst>
                  <a:ext uri="{FF2B5EF4-FFF2-40B4-BE49-F238E27FC236}">
                    <a16:creationId xmlns="" xmlns:a16="http://schemas.microsoft.com/office/drawing/2014/main" id="{170984FA-1A1E-43FF-9081-21142388F210}"/>
                  </a:ext>
                </a:extLst>
              </p:cNvPr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7" name="Freeform 196">
                <a:extLst>
                  <a:ext uri="{FF2B5EF4-FFF2-40B4-BE49-F238E27FC236}">
                    <a16:creationId xmlns="" xmlns:a16="http://schemas.microsoft.com/office/drawing/2014/main" id="{24FD29B6-F920-4DB6-B7CE-6C837EF9BBA0}"/>
                  </a:ext>
                </a:extLst>
              </p:cNvPr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8" name="Freeform 197">
                <a:extLst>
                  <a:ext uri="{FF2B5EF4-FFF2-40B4-BE49-F238E27FC236}">
                    <a16:creationId xmlns="" xmlns:a16="http://schemas.microsoft.com/office/drawing/2014/main" id="{524B7F5C-5652-479A-9F36-EEDF24E8DDD3}"/>
                  </a:ext>
                </a:extLst>
              </p:cNvPr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39" name="Freeform 198">
                <a:extLst>
                  <a:ext uri="{FF2B5EF4-FFF2-40B4-BE49-F238E27FC236}">
                    <a16:creationId xmlns="" xmlns:a16="http://schemas.microsoft.com/office/drawing/2014/main" id="{8C4EE695-E9B7-4500-9D40-FCA77B1AEE51}"/>
                  </a:ext>
                </a:extLst>
              </p:cNvPr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0" name="Freeform 199">
                <a:extLst>
                  <a:ext uri="{FF2B5EF4-FFF2-40B4-BE49-F238E27FC236}">
                    <a16:creationId xmlns="" xmlns:a16="http://schemas.microsoft.com/office/drawing/2014/main" id="{F47EBC02-F0C5-4EEB-89E4-AB1B7CB19303}"/>
                  </a:ext>
                </a:extLst>
              </p:cNvPr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1" name="Freeform 200">
                <a:extLst>
                  <a:ext uri="{FF2B5EF4-FFF2-40B4-BE49-F238E27FC236}">
                    <a16:creationId xmlns="" xmlns:a16="http://schemas.microsoft.com/office/drawing/2014/main" id="{6EF5F71C-C538-4251-B2AB-CF8352C16BA6}"/>
                  </a:ext>
                </a:extLst>
              </p:cNvPr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2" name="Freeform 201">
                <a:extLst>
                  <a:ext uri="{FF2B5EF4-FFF2-40B4-BE49-F238E27FC236}">
                    <a16:creationId xmlns="" xmlns:a16="http://schemas.microsoft.com/office/drawing/2014/main" id="{22671D43-5599-4C9E-8FF1-B338BCB687A1}"/>
                  </a:ext>
                </a:extLst>
              </p:cNvPr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3" name="Freeform 202">
                <a:extLst>
                  <a:ext uri="{FF2B5EF4-FFF2-40B4-BE49-F238E27FC236}">
                    <a16:creationId xmlns="" xmlns:a16="http://schemas.microsoft.com/office/drawing/2014/main" id="{C0E8553B-A144-4D89-9353-B1766DA95DE2}"/>
                  </a:ext>
                </a:extLst>
              </p:cNvPr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4" name="Freeform 203">
                <a:extLst>
                  <a:ext uri="{FF2B5EF4-FFF2-40B4-BE49-F238E27FC236}">
                    <a16:creationId xmlns="" xmlns:a16="http://schemas.microsoft.com/office/drawing/2014/main" id="{C05CF606-B345-40E1-8D71-ACB8FB4671B0}"/>
                  </a:ext>
                </a:extLst>
              </p:cNvPr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5" name="Freeform 204">
                <a:extLst>
                  <a:ext uri="{FF2B5EF4-FFF2-40B4-BE49-F238E27FC236}">
                    <a16:creationId xmlns="" xmlns:a16="http://schemas.microsoft.com/office/drawing/2014/main" id="{97F586E7-371E-442E-A438-9AFA96C0743C}"/>
                  </a:ext>
                </a:extLst>
              </p:cNvPr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6" name="Freeform 206">
                <a:extLst>
                  <a:ext uri="{FF2B5EF4-FFF2-40B4-BE49-F238E27FC236}">
                    <a16:creationId xmlns="" xmlns:a16="http://schemas.microsoft.com/office/drawing/2014/main" id="{29F902C4-BEA4-4541-BC6B-AB09CB7296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7" name="Freeform 207">
                <a:extLst>
                  <a:ext uri="{FF2B5EF4-FFF2-40B4-BE49-F238E27FC236}">
                    <a16:creationId xmlns="" xmlns:a16="http://schemas.microsoft.com/office/drawing/2014/main" id="{F117DD3C-4215-4B2F-A408-5444C71B4C20}"/>
                  </a:ext>
                </a:extLst>
              </p:cNvPr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8" name="Freeform 208">
                <a:extLst>
                  <a:ext uri="{FF2B5EF4-FFF2-40B4-BE49-F238E27FC236}">
                    <a16:creationId xmlns="" xmlns:a16="http://schemas.microsoft.com/office/drawing/2014/main" id="{5449E7DB-B5E7-4AEB-B7A8-0635591D3A83}"/>
                  </a:ext>
                </a:extLst>
              </p:cNvPr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49" name="Freeform 209">
                <a:extLst>
                  <a:ext uri="{FF2B5EF4-FFF2-40B4-BE49-F238E27FC236}">
                    <a16:creationId xmlns="" xmlns:a16="http://schemas.microsoft.com/office/drawing/2014/main" id="{56D81BA4-9D47-4978-B91B-B4D11B9677B6}"/>
                  </a:ext>
                </a:extLst>
              </p:cNvPr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0" name="Freeform 210">
                <a:extLst>
                  <a:ext uri="{FF2B5EF4-FFF2-40B4-BE49-F238E27FC236}">
                    <a16:creationId xmlns="" xmlns:a16="http://schemas.microsoft.com/office/drawing/2014/main" id="{5A753B11-BB5F-4471-886B-9663E93E2B75}"/>
                  </a:ext>
                </a:extLst>
              </p:cNvPr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1" name="Freeform 211">
                <a:extLst>
                  <a:ext uri="{FF2B5EF4-FFF2-40B4-BE49-F238E27FC236}">
                    <a16:creationId xmlns="" xmlns:a16="http://schemas.microsoft.com/office/drawing/2014/main" id="{CACF04D6-699F-4A8B-A9E6-EB7ED56FEF9A}"/>
                  </a:ext>
                </a:extLst>
              </p:cNvPr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  <p:sp>
            <p:nvSpPr>
              <p:cNvPr id="152" name="Freeform 212">
                <a:extLst>
                  <a:ext uri="{FF2B5EF4-FFF2-40B4-BE49-F238E27FC236}">
                    <a16:creationId xmlns="" xmlns:a16="http://schemas.microsoft.com/office/drawing/2014/main" id="{943B7D65-F4FF-4A52-BB83-B025471F1928}"/>
                  </a:ext>
                </a:extLst>
              </p:cNvPr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rgbClr val="76A5C8"/>
                  </a:solidFill>
                </a:endParaRPr>
              </a:p>
            </p:txBody>
          </p:sp>
        </p:grpSp>
      </p:grpSp>
      <p:sp>
        <p:nvSpPr>
          <p:cNvPr id="153" name="矩形 1">
            <a:extLst>
              <a:ext uri="{FF2B5EF4-FFF2-40B4-BE49-F238E27FC236}">
                <a16:creationId xmlns="" xmlns:a16="http://schemas.microsoft.com/office/drawing/2014/main" id="{54BEB8FA-79F6-4A4C-876C-267ADF31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98" y="2375796"/>
            <a:ext cx="96594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矩形 1">
            <a:extLst>
              <a:ext uri="{FF2B5EF4-FFF2-40B4-BE49-F238E27FC236}">
                <a16:creationId xmlns="" xmlns:a16="http://schemas.microsoft.com/office/drawing/2014/main" id="{B0521D89-6FFE-4B3E-B2C4-27ECBFD8D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078" y="2386246"/>
            <a:ext cx="954748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" name="矩形 1">
            <a:extLst>
              <a:ext uri="{FF2B5EF4-FFF2-40B4-BE49-F238E27FC236}">
                <a16:creationId xmlns="" xmlns:a16="http://schemas.microsoft.com/office/drawing/2014/main" id="{FA3B01D9-C65C-4675-8035-E3EBF06C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031" y="2421908"/>
            <a:ext cx="9626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3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" grpId="0"/>
          <p:bldP spid="154" grpId="0"/>
          <p:bldP spid="1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3" grpId="0"/>
          <p:bldP spid="154" grpId="0"/>
          <p:bldP spid="15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8">
            <a:extLst>
              <a:ext uri="{FF2B5EF4-FFF2-40B4-BE49-F238E27FC236}">
                <a16:creationId xmlns="" xmlns:a16="http://schemas.microsoft.com/office/drawing/2014/main" id="{BDD13040-9CD4-41D9-912B-E2B8245CD749}"/>
              </a:ext>
            </a:extLst>
          </p:cNvPr>
          <p:cNvGrpSpPr/>
          <p:nvPr/>
        </p:nvGrpSpPr>
        <p:grpSpPr bwMode="auto">
          <a:xfrm>
            <a:off x="3750329" y="1102245"/>
            <a:ext cx="1581336" cy="1063933"/>
            <a:chOff x="0" y="-127386"/>
            <a:chExt cx="1581082" cy="1064587"/>
          </a:xfrm>
        </p:grpSpPr>
        <p:sp>
          <p:nvSpPr>
            <p:cNvPr id="150" name="椭圆形标注 11">
              <a:hlinkClick r:id="rId3"/>
              <a:extLst>
                <a:ext uri="{FF2B5EF4-FFF2-40B4-BE49-F238E27FC236}">
                  <a16:creationId xmlns="" xmlns:a16="http://schemas.microsoft.com/office/drawing/2014/main" id="{9EE93AE0-4BB4-4757-BE7F-73C8F696A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1" name="矩形 12">
              <a:extLst>
                <a:ext uri="{FF2B5EF4-FFF2-40B4-BE49-F238E27FC236}">
                  <a16:creationId xmlns="" xmlns:a16="http://schemas.microsoft.com/office/drawing/2014/main" id="{E2A16F30-A936-415E-93DF-45E680A96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0" y="-127386"/>
              <a:ext cx="1537842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2" name="Text Box 11">
            <a:hlinkClick r:id="rId3"/>
            <a:extLst>
              <a:ext uri="{FF2B5EF4-FFF2-40B4-BE49-F238E27FC236}">
                <a16:creationId xmlns="" xmlns:a16="http://schemas.microsoft.com/office/drawing/2014/main" id="{F92D4A22-A08E-45C9-9161-22763A57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327" y="1450714"/>
            <a:ext cx="2885397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lang="zh-CN" altLang="en-US" sz="105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050" dirty="0">
              <a:solidFill>
                <a:srgbClr val="76A5C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" name="矩形 18">
            <a:hlinkClick r:id="rId3"/>
            <a:extLst>
              <a:ext uri="{FF2B5EF4-FFF2-40B4-BE49-F238E27FC236}">
                <a16:creationId xmlns="" xmlns:a16="http://schemas.microsoft.com/office/drawing/2014/main" id="{70C93FDF-7232-4C25-B43B-38E138ED1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179" y="2685873"/>
            <a:ext cx="4464155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lang="zh-CN" altLang="en-US" sz="105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050" dirty="0">
              <a:solidFill>
                <a:srgbClr val="76A5C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" name="Text Box 11">
            <a:hlinkClick r:id="rId3"/>
            <a:extLst>
              <a:ext uri="{FF2B5EF4-FFF2-40B4-BE49-F238E27FC236}">
                <a16:creationId xmlns="" xmlns:a16="http://schemas.microsoft.com/office/drawing/2014/main" id="{2688FAE8-CE2E-4F1F-A839-D8DEA052E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909" y="4010279"/>
            <a:ext cx="4346772" cy="8617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ts val="1500"/>
              </a:lnSpc>
              <a:buClr>
                <a:srgbClr val="0070C0"/>
              </a:buClr>
            </a:pPr>
            <a:r>
              <a:rPr lang="zh-CN" altLang="en-US" sz="105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1050" dirty="0">
              <a:solidFill>
                <a:srgbClr val="76A5C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5" name="组合 8">
            <a:extLst>
              <a:ext uri="{FF2B5EF4-FFF2-40B4-BE49-F238E27FC236}">
                <a16:creationId xmlns="" xmlns:a16="http://schemas.microsoft.com/office/drawing/2014/main" id="{51E2551C-F23A-471F-BBC1-EE74B1EE78A0}"/>
              </a:ext>
            </a:extLst>
          </p:cNvPr>
          <p:cNvGrpSpPr/>
          <p:nvPr/>
        </p:nvGrpSpPr>
        <p:grpSpPr bwMode="auto">
          <a:xfrm>
            <a:off x="7393473" y="2293648"/>
            <a:ext cx="1388207" cy="1022990"/>
            <a:chOff x="0" y="-86417"/>
            <a:chExt cx="1387984" cy="1023618"/>
          </a:xfrm>
        </p:grpSpPr>
        <p:sp>
          <p:nvSpPr>
            <p:cNvPr id="156" name="椭圆形标注 11">
              <a:hlinkClick r:id="rId3"/>
              <a:extLst>
                <a:ext uri="{FF2B5EF4-FFF2-40B4-BE49-F238E27FC236}">
                  <a16:creationId xmlns="" xmlns:a16="http://schemas.microsoft.com/office/drawing/2014/main" id="{B3288543-0A75-4A4E-9FCA-3099035DC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7" name="矩形 12">
              <a:extLst>
                <a:ext uri="{FF2B5EF4-FFF2-40B4-BE49-F238E27FC236}">
                  <a16:creationId xmlns="" xmlns:a16="http://schemas.microsoft.com/office/drawing/2014/main" id="{2B64AD8F-06F1-423A-8EE0-B507D2658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3" y="-86417"/>
              <a:ext cx="1361251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8" name="组合 8">
            <a:extLst>
              <a:ext uri="{FF2B5EF4-FFF2-40B4-BE49-F238E27FC236}">
                <a16:creationId xmlns="" xmlns:a16="http://schemas.microsoft.com/office/drawing/2014/main" id="{387F2D12-D20C-4585-AAB3-D01712603E6F}"/>
              </a:ext>
            </a:extLst>
          </p:cNvPr>
          <p:cNvGrpSpPr/>
          <p:nvPr/>
        </p:nvGrpSpPr>
        <p:grpSpPr bwMode="auto">
          <a:xfrm>
            <a:off x="3817424" y="3753489"/>
            <a:ext cx="1443013" cy="1004976"/>
            <a:chOff x="0" y="-68393"/>
            <a:chExt cx="1442781" cy="1005594"/>
          </a:xfrm>
        </p:grpSpPr>
        <p:sp>
          <p:nvSpPr>
            <p:cNvPr id="159" name="椭圆形标注 11">
              <a:hlinkClick r:id="rId3"/>
              <a:extLst>
                <a:ext uri="{FF2B5EF4-FFF2-40B4-BE49-F238E27FC236}">
                  <a16:creationId xmlns="" xmlns:a16="http://schemas.microsoft.com/office/drawing/2014/main" id="{C0E2CBD8-ABD3-4852-9D62-BF3973EDE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5809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127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0" name="矩形 159">
              <a:extLst>
                <a:ext uri="{FF2B5EF4-FFF2-40B4-BE49-F238E27FC236}">
                  <a16:creationId xmlns="" xmlns:a16="http://schemas.microsoft.com/office/drawing/2014/main" id="{534E308B-AC3D-4683-BB25-42F17EBB4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5" y="-68393"/>
              <a:ext cx="1433336" cy="9889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70C0"/>
                </a:buClr>
              </a:pPr>
              <a:r>
                <a:rPr 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1" name="Freeform 24">
            <a:extLst>
              <a:ext uri="{FF2B5EF4-FFF2-40B4-BE49-F238E27FC236}">
                <a16:creationId xmlns="" xmlns:a16="http://schemas.microsoft.com/office/drawing/2014/main" id="{BFA368E8-5CAE-4C9E-91BC-3C00C8F8F4E0}"/>
              </a:ext>
            </a:extLst>
          </p:cNvPr>
          <p:cNvSpPr>
            <a:spLocks noEditPoints="1"/>
          </p:cNvSpPr>
          <p:nvPr/>
        </p:nvSpPr>
        <p:spPr bwMode="auto">
          <a:xfrm>
            <a:off x="8441318" y="2312488"/>
            <a:ext cx="614363" cy="1263650"/>
          </a:xfrm>
          <a:custGeom>
            <a:avLst/>
            <a:gdLst/>
            <a:ahLst/>
            <a:cxnLst>
              <a:cxn ang="0">
                <a:pos x="317" y="1182"/>
              </a:cxn>
              <a:cxn ang="0">
                <a:pos x="127" y="621"/>
              </a:cxn>
              <a:cxn ang="0">
                <a:pos x="227" y="428"/>
              </a:cxn>
              <a:cxn ang="0">
                <a:pos x="284" y="66"/>
              </a:cxn>
              <a:cxn ang="0">
                <a:pos x="660" y="982"/>
              </a:cxn>
              <a:cxn ang="0">
                <a:pos x="734" y="462"/>
              </a:cxn>
              <a:cxn ang="0">
                <a:pos x="805" y="5"/>
              </a:cxn>
              <a:cxn ang="0">
                <a:pos x="834" y="613"/>
              </a:cxn>
              <a:cxn ang="0">
                <a:pos x="922" y="708"/>
              </a:cxn>
              <a:cxn ang="0">
                <a:pos x="1130" y="377"/>
              </a:cxn>
              <a:cxn ang="0">
                <a:pos x="1047" y="917"/>
              </a:cxn>
              <a:cxn ang="0">
                <a:pos x="1089" y="1928"/>
              </a:cxn>
              <a:cxn ang="0">
                <a:pos x="801" y="112"/>
              </a:cxn>
              <a:cxn ang="0">
                <a:pos x="725" y="419"/>
              </a:cxn>
              <a:cxn ang="0">
                <a:pos x="836" y="138"/>
              </a:cxn>
              <a:cxn ang="0">
                <a:pos x="232" y="305"/>
              </a:cxn>
              <a:cxn ang="0">
                <a:pos x="357" y="533"/>
              </a:cxn>
              <a:cxn ang="0">
                <a:pos x="381" y="411"/>
              </a:cxn>
              <a:cxn ang="0">
                <a:pos x="341" y="302"/>
              </a:cxn>
              <a:cxn ang="0">
                <a:pos x="273" y="243"/>
              </a:cxn>
              <a:cxn ang="0">
                <a:pos x="1048" y="457"/>
              </a:cxn>
              <a:cxn ang="0">
                <a:pos x="1062" y="351"/>
              </a:cxn>
              <a:cxn ang="0">
                <a:pos x="821" y="448"/>
              </a:cxn>
              <a:cxn ang="0">
                <a:pos x="1053" y="476"/>
              </a:cxn>
              <a:cxn ang="0">
                <a:pos x="452" y="503"/>
              </a:cxn>
              <a:cxn ang="0">
                <a:pos x="524" y="576"/>
              </a:cxn>
              <a:cxn ang="0">
                <a:pos x="447" y="1210"/>
              </a:cxn>
              <a:cxn ang="0">
                <a:pos x="732" y="625"/>
              </a:cxn>
              <a:cxn ang="0">
                <a:pos x="43" y="689"/>
              </a:cxn>
              <a:cxn ang="0">
                <a:pos x="420" y="1312"/>
              </a:cxn>
              <a:cxn ang="0">
                <a:pos x="691" y="825"/>
              </a:cxn>
              <a:cxn ang="0">
                <a:pos x="734" y="1142"/>
              </a:cxn>
              <a:cxn ang="0">
                <a:pos x="938" y="683"/>
              </a:cxn>
              <a:cxn ang="0">
                <a:pos x="940" y="717"/>
              </a:cxn>
              <a:cxn ang="0">
                <a:pos x="985" y="810"/>
              </a:cxn>
              <a:cxn ang="0">
                <a:pos x="900" y="941"/>
              </a:cxn>
              <a:cxn ang="0">
                <a:pos x="1004" y="868"/>
              </a:cxn>
              <a:cxn ang="0">
                <a:pos x="1029" y="982"/>
              </a:cxn>
              <a:cxn ang="0">
                <a:pos x="814" y="914"/>
              </a:cxn>
              <a:cxn ang="0">
                <a:pos x="850" y="927"/>
              </a:cxn>
              <a:cxn ang="0">
                <a:pos x="1096" y="1016"/>
              </a:cxn>
              <a:cxn ang="0">
                <a:pos x="759" y="1286"/>
              </a:cxn>
              <a:cxn ang="0">
                <a:pos x="842" y="1045"/>
              </a:cxn>
              <a:cxn ang="0">
                <a:pos x="573" y="1261"/>
              </a:cxn>
              <a:cxn ang="0">
                <a:pos x="622" y="1076"/>
              </a:cxn>
              <a:cxn ang="0">
                <a:pos x="1020" y="1144"/>
              </a:cxn>
              <a:cxn ang="0">
                <a:pos x="643" y="1531"/>
              </a:cxn>
              <a:cxn ang="0">
                <a:pos x="322" y="1327"/>
              </a:cxn>
              <a:cxn ang="0">
                <a:pos x="950" y="1247"/>
              </a:cxn>
              <a:cxn ang="0">
                <a:pos x="439" y="1482"/>
              </a:cxn>
              <a:cxn ang="0">
                <a:pos x="417" y="1545"/>
              </a:cxn>
              <a:cxn ang="0">
                <a:pos x="439" y="1371"/>
              </a:cxn>
              <a:cxn ang="0">
                <a:pos x="773" y="1659"/>
              </a:cxn>
              <a:cxn ang="0">
                <a:pos x="832" y="1788"/>
              </a:cxn>
              <a:cxn ang="0">
                <a:pos x="810" y="1533"/>
              </a:cxn>
              <a:cxn ang="0">
                <a:pos x="743" y="1641"/>
              </a:cxn>
              <a:cxn ang="0">
                <a:pos x="408" y="2090"/>
              </a:cxn>
              <a:cxn ang="0">
                <a:pos x="1074" y="1832"/>
              </a:cxn>
              <a:cxn ang="0">
                <a:pos x="800" y="2062"/>
              </a:cxn>
              <a:cxn ang="0">
                <a:pos x="584" y="1658"/>
              </a:cxn>
              <a:cxn ang="0">
                <a:pos x="810" y="1813"/>
              </a:cxn>
              <a:cxn ang="0">
                <a:pos x="635" y="1789"/>
              </a:cxn>
              <a:cxn ang="0">
                <a:pos x="907" y="1780"/>
              </a:cxn>
            </a:cxnLst>
            <a:rect l="0" t="0" r="r" b="b"/>
            <a:pathLst>
              <a:path w="1161" h="2388">
                <a:moveTo>
                  <a:pt x="410" y="2315"/>
                </a:moveTo>
                <a:lnTo>
                  <a:pt x="410" y="2315"/>
                </a:lnTo>
                <a:lnTo>
                  <a:pt x="408" y="2269"/>
                </a:lnTo>
                <a:lnTo>
                  <a:pt x="403" y="2224"/>
                </a:lnTo>
                <a:lnTo>
                  <a:pt x="398" y="2180"/>
                </a:lnTo>
                <a:lnTo>
                  <a:pt x="393" y="2135"/>
                </a:lnTo>
                <a:lnTo>
                  <a:pt x="381" y="2043"/>
                </a:lnTo>
                <a:lnTo>
                  <a:pt x="377" y="1994"/>
                </a:lnTo>
                <a:lnTo>
                  <a:pt x="372" y="1944"/>
                </a:lnTo>
                <a:lnTo>
                  <a:pt x="372" y="1944"/>
                </a:lnTo>
                <a:lnTo>
                  <a:pt x="371" y="1924"/>
                </a:lnTo>
                <a:lnTo>
                  <a:pt x="372" y="1902"/>
                </a:lnTo>
                <a:lnTo>
                  <a:pt x="372" y="1881"/>
                </a:lnTo>
                <a:lnTo>
                  <a:pt x="371" y="1870"/>
                </a:lnTo>
                <a:lnTo>
                  <a:pt x="370" y="1859"/>
                </a:lnTo>
                <a:lnTo>
                  <a:pt x="370" y="1859"/>
                </a:lnTo>
                <a:lnTo>
                  <a:pt x="361" y="1794"/>
                </a:lnTo>
                <a:lnTo>
                  <a:pt x="351" y="1726"/>
                </a:lnTo>
                <a:lnTo>
                  <a:pt x="342" y="1658"/>
                </a:lnTo>
                <a:lnTo>
                  <a:pt x="337" y="1595"/>
                </a:lnTo>
                <a:lnTo>
                  <a:pt x="337" y="1595"/>
                </a:lnTo>
                <a:lnTo>
                  <a:pt x="337" y="1592"/>
                </a:lnTo>
                <a:lnTo>
                  <a:pt x="338" y="1588"/>
                </a:lnTo>
                <a:lnTo>
                  <a:pt x="339" y="1583"/>
                </a:lnTo>
                <a:lnTo>
                  <a:pt x="339" y="1579"/>
                </a:lnTo>
                <a:lnTo>
                  <a:pt x="339" y="1579"/>
                </a:lnTo>
                <a:lnTo>
                  <a:pt x="337" y="1568"/>
                </a:lnTo>
                <a:lnTo>
                  <a:pt x="335" y="1559"/>
                </a:lnTo>
                <a:lnTo>
                  <a:pt x="333" y="1549"/>
                </a:lnTo>
                <a:lnTo>
                  <a:pt x="333" y="1544"/>
                </a:lnTo>
                <a:lnTo>
                  <a:pt x="333" y="1539"/>
                </a:lnTo>
                <a:lnTo>
                  <a:pt x="333" y="1539"/>
                </a:lnTo>
                <a:lnTo>
                  <a:pt x="334" y="1533"/>
                </a:lnTo>
                <a:lnTo>
                  <a:pt x="336" y="1528"/>
                </a:lnTo>
                <a:lnTo>
                  <a:pt x="338" y="1521"/>
                </a:lnTo>
                <a:lnTo>
                  <a:pt x="341" y="1516"/>
                </a:lnTo>
                <a:lnTo>
                  <a:pt x="346" y="1510"/>
                </a:lnTo>
                <a:lnTo>
                  <a:pt x="350" y="1505"/>
                </a:lnTo>
                <a:lnTo>
                  <a:pt x="355" y="1502"/>
                </a:lnTo>
                <a:lnTo>
                  <a:pt x="362" y="1498"/>
                </a:lnTo>
                <a:lnTo>
                  <a:pt x="362" y="1498"/>
                </a:lnTo>
                <a:lnTo>
                  <a:pt x="347" y="1452"/>
                </a:lnTo>
                <a:lnTo>
                  <a:pt x="332" y="1406"/>
                </a:lnTo>
                <a:lnTo>
                  <a:pt x="324" y="1383"/>
                </a:lnTo>
                <a:lnTo>
                  <a:pt x="316" y="1361"/>
                </a:lnTo>
                <a:lnTo>
                  <a:pt x="306" y="1339"/>
                </a:lnTo>
                <a:lnTo>
                  <a:pt x="295" y="1319"/>
                </a:lnTo>
                <a:lnTo>
                  <a:pt x="295" y="1319"/>
                </a:lnTo>
                <a:lnTo>
                  <a:pt x="297" y="1314"/>
                </a:lnTo>
                <a:lnTo>
                  <a:pt x="299" y="1311"/>
                </a:lnTo>
                <a:lnTo>
                  <a:pt x="302" y="1307"/>
                </a:lnTo>
                <a:lnTo>
                  <a:pt x="304" y="1303"/>
                </a:lnTo>
                <a:lnTo>
                  <a:pt x="304" y="1303"/>
                </a:lnTo>
                <a:lnTo>
                  <a:pt x="303" y="1286"/>
                </a:lnTo>
                <a:lnTo>
                  <a:pt x="303" y="1270"/>
                </a:lnTo>
                <a:lnTo>
                  <a:pt x="306" y="1253"/>
                </a:lnTo>
                <a:lnTo>
                  <a:pt x="309" y="1238"/>
                </a:lnTo>
                <a:lnTo>
                  <a:pt x="314" y="1210"/>
                </a:lnTo>
                <a:lnTo>
                  <a:pt x="317" y="1196"/>
                </a:lnTo>
                <a:lnTo>
                  <a:pt x="317" y="1182"/>
                </a:lnTo>
                <a:lnTo>
                  <a:pt x="317" y="1182"/>
                </a:lnTo>
                <a:lnTo>
                  <a:pt x="309" y="1179"/>
                </a:lnTo>
                <a:lnTo>
                  <a:pt x="303" y="1174"/>
                </a:lnTo>
                <a:lnTo>
                  <a:pt x="287" y="1169"/>
                </a:lnTo>
                <a:lnTo>
                  <a:pt x="270" y="1165"/>
                </a:lnTo>
                <a:lnTo>
                  <a:pt x="251" y="1162"/>
                </a:lnTo>
                <a:lnTo>
                  <a:pt x="232" y="1160"/>
                </a:lnTo>
                <a:lnTo>
                  <a:pt x="215" y="1159"/>
                </a:lnTo>
                <a:lnTo>
                  <a:pt x="183" y="1159"/>
                </a:lnTo>
                <a:lnTo>
                  <a:pt x="183" y="1159"/>
                </a:lnTo>
                <a:lnTo>
                  <a:pt x="175" y="1157"/>
                </a:lnTo>
                <a:lnTo>
                  <a:pt x="168" y="1154"/>
                </a:lnTo>
                <a:lnTo>
                  <a:pt x="154" y="1145"/>
                </a:lnTo>
                <a:lnTo>
                  <a:pt x="140" y="1138"/>
                </a:lnTo>
                <a:lnTo>
                  <a:pt x="132" y="1135"/>
                </a:lnTo>
                <a:lnTo>
                  <a:pt x="125" y="1132"/>
                </a:lnTo>
                <a:lnTo>
                  <a:pt x="125" y="1132"/>
                </a:lnTo>
                <a:lnTo>
                  <a:pt x="114" y="1124"/>
                </a:lnTo>
                <a:lnTo>
                  <a:pt x="104" y="1115"/>
                </a:lnTo>
                <a:lnTo>
                  <a:pt x="94" y="1106"/>
                </a:lnTo>
                <a:lnTo>
                  <a:pt x="84" y="1095"/>
                </a:lnTo>
                <a:lnTo>
                  <a:pt x="75" y="1084"/>
                </a:lnTo>
                <a:lnTo>
                  <a:pt x="66" y="1073"/>
                </a:lnTo>
                <a:lnTo>
                  <a:pt x="58" y="1060"/>
                </a:lnTo>
                <a:lnTo>
                  <a:pt x="49" y="1046"/>
                </a:lnTo>
                <a:lnTo>
                  <a:pt x="41" y="1032"/>
                </a:lnTo>
                <a:lnTo>
                  <a:pt x="35" y="1018"/>
                </a:lnTo>
                <a:lnTo>
                  <a:pt x="29" y="1003"/>
                </a:lnTo>
                <a:lnTo>
                  <a:pt x="22" y="987"/>
                </a:lnTo>
                <a:lnTo>
                  <a:pt x="18" y="971"/>
                </a:lnTo>
                <a:lnTo>
                  <a:pt x="13" y="955"/>
                </a:lnTo>
                <a:lnTo>
                  <a:pt x="9" y="938"/>
                </a:lnTo>
                <a:lnTo>
                  <a:pt x="6" y="920"/>
                </a:lnTo>
                <a:lnTo>
                  <a:pt x="6" y="920"/>
                </a:lnTo>
                <a:lnTo>
                  <a:pt x="4" y="900"/>
                </a:lnTo>
                <a:lnTo>
                  <a:pt x="2" y="878"/>
                </a:lnTo>
                <a:lnTo>
                  <a:pt x="0" y="853"/>
                </a:lnTo>
                <a:lnTo>
                  <a:pt x="0" y="828"/>
                </a:lnTo>
                <a:lnTo>
                  <a:pt x="0" y="804"/>
                </a:lnTo>
                <a:lnTo>
                  <a:pt x="1" y="779"/>
                </a:lnTo>
                <a:lnTo>
                  <a:pt x="3" y="755"/>
                </a:lnTo>
                <a:lnTo>
                  <a:pt x="6" y="731"/>
                </a:lnTo>
                <a:lnTo>
                  <a:pt x="6" y="731"/>
                </a:lnTo>
                <a:lnTo>
                  <a:pt x="9" y="719"/>
                </a:lnTo>
                <a:lnTo>
                  <a:pt x="14" y="707"/>
                </a:lnTo>
                <a:lnTo>
                  <a:pt x="18" y="697"/>
                </a:lnTo>
                <a:lnTo>
                  <a:pt x="23" y="687"/>
                </a:lnTo>
                <a:lnTo>
                  <a:pt x="29" y="677"/>
                </a:lnTo>
                <a:lnTo>
                  <a:pt x="35" y="669"/>
                </a:lnTo>
                <a:lnTo>
                  <a:pt x="48" y="653"/>
                </a:lnTo>
                <a:lnTo>
                  <a:pt x="48" y="653"/>
                </a:lnTo>
                <a:lnTo>
                  <a:pt x="55" y="650"/>
                </a:lnTo>
                <a:lnTo>
                  <a:pt x="63" y="647"/>
                </a:lnTo>
                <a:lnTo>
                  <a:pt x="77" y="639"/>
                </a:lnTo>
                <a:lnTo>
                  <a:pt x="91" y="631"/>
                </a:lnTo>
                <a:lnTo>
                  <a:pt x="97" y="628"/>
                </a:lnTo>
                <a:lnTo>
                  <a:pt x="105" y="625"/>
                </a:lnTo>
                <a:lnTo>
                  <a:pt x="105" y="625"/>
                </a:lnTo>
                <a:lnTo>
                  <a:pt x="115" y="623"/>
                </a:lnTo>
                <a:lnTo>
                  <a:pt x="127" y="621"/>
                </a:lnTo>
                <a:lnTo>
                  <a:pt x="139" y="619"/>
                </a:lnTo>
                <a:lnTo>
                  <a:pt x="151" y="619"/>
                </a:lnTo>
                <a:lnTo>
                  <a:pt x="162" y="619"/>
                </a:lnTo>
                <a:lnTo>
                  <a:pt x="173" y="621"/>
                </a:lnTo>
                <a:lnTo>
                  <a:pt x="184" y="623"/>
                </a:lnTo>
                <a:lnTo>
                  <a:pt x="193" y="627"/>
                </a:lnTo>
                <a:lnTo>
                  <a:pt x="193" y="627"/>
                </a:lnTo>
                <a:lnTo>
                  <a:pt x="206" y="636"/>
                </a:lnTo>
                <a:lnTo>
                  <a:pt x="218" y="645"/>
                </a:lnTo>
                <a:lnTo>
                  <a:pt x="229" y="655"/>
                </a:lnTo>
                <a:lnTo>
                  <a:pt x="240" y="667"/>
                </a:lnTo>
                <a:lnTo>
                  <a:pt x="248" y="680"/>
                </a:lnTo>
                <a:lnTo>
                  <a:pt x="257" y="692"/>
                </a:lnTo>
                <a:lnTo>
                  <a:pt x="264" y="705"/>
                </a:lnTo>
                <a:lnTo>
                  <a:pt x="271" y="719"/>
                </a:lnTo>
                <a:lnTo>
                  <a:pt x="271" y="719"/>
                </a:lnTo>
                <a:lnTo>
                  <a:pt x="271" y="698"/>
                </a:lnTo>
                <a:lnTo>
                  <a:pt x="272" y="678"/>
                </a:lnTo>
                <a:lnTo>
                  <a:pt x="274" y="659"/>
                </a:lnTo>
                <a:lnTo>
                  <a:pt x="278" y="642"/>
                </a:lnTo>
                <a:lnTo>
                  <a:pt x="283" y="625"/>
                </a:lnTo>
                <a:lnTo>
                  <a:pt x="291" y="609"/>
                </a:lnTo>
                <a:lnTo>
                  <a:pt x="298" y="594"/>
                </a:lnTo>
                <a:lnTo>
                  <a:pt x="308" y="580"/>
                </a:lnTo>
                <a:lnTo>
                  <a:pt x="308" y="580"/>
                </a:lnTo>
                <a:lnTo>
                  <a:pt x="305" y="576"/>
                </a:lnTo>
                <a:lnTo>
                  <a:pt x="301" y="572"/>
                </a:lnTo>
                <a:lnTo>
                  <a:pt x="296" y="571"/>
                </a:lnTo>
                <a:lnTo>
                  <a:pt x="291" y="570"/>
                </a:lnTo>
                <a:lnTo>
                  <a:pt x="282" y="568"/>
                </a:lnTo>
                <a:lnTo>
                  <a:pt x="279" y="566"/>
                </a:lnTo>
                <a:lnTo>
                  <a:pt x="277" y="563"/>
                </a:lnTo>
                <a:lnTo>
                  <a:pt x="277" y="563"/>
                </a:lnTo>
                <a:lnTo>
                  <a:pt x="276" y="561"/>
                </a:lnTo>
                <a:lnTo>
                  <a:pt x="276" y="559"/>
                </a:lnTo>
                <a:lnTo>
                  <a:pt x="277" y="553"/>
                </a:lnTo>
                <a:lnTo>
                  <a:pt x="279" y="548"/>
                </a:lnTo>
                <a:lnTo>
                  <a:pt x="282" y="543"/>
                </a:lnTo>
                <a:lnTo>
                  <a:pt x="287" y="536"/>
                </a:lnTo>
                <a:lnTo>
                  <a:pt x="289" y="530"/>
                </a:lnTo>
                <a:lnTo>
                  <a:pt x="291" y="522"/>
                </a:lnTo>
                <a:lnTo>
                  <a:pt x="291" y="515"/>
                </a:lnTo>
                <a:lnTo>
                  <a:pt x="291" y="515"/>
                </a:lnTo>
                <a:lnTo>
                  <a:pt x="286" y="511"/>
                </a:lnTo>
                <a:lnTo>
                  <a:pt x="279" y="508"/>
                </a:lnTo>
                <a:lnTo>
                  <a:pt x="266" y="504"/>
                </a:lnTo>
                <a:lnTo>
                  <a:pt x="253" y="498"/>
                </a:lnTo>
                <a:lnTo>
                  <a:pt x="248" y="494"/>
                </a:lnTo>
                <a:lnTo>
                  <a:pt x="244" y="490"/>
                </a:lnTo>
                <a:lnTo>
                  <a:pt x="244" y="490"/>
                </a:lnTo>
                <a:lnTo>
                  <a:pt x="244" y="486"/>
                </a:lnTo>
                <a:lnTo>
                  <a:pt x="245" y="481"/>
                </a:lnTo>
                <a:lnTo>
                  <a:pt x="248" y="471"/>
                </a:lnTo>
                <a:lnTo>
                  <a:pt x="252" y="459"/>
                </a:lnTo>
                <a:lnTo>
                  <a:pt x="256" y="448"/>
                </a:lnTo>
                <a:lnTo>
                  <a:pt x="256" y="448"/>
                </a:lnTo>
                <a:lnTo>
                  <a:pt x="252" y="444"/>
                </a:lnTo>
                <a:lnTo>
                  <a:pt x="248" y="440"/>
                </a:lnTo>
                <a:lnTo>
                  <a:pt x="237" y="433"/>
                </a:lnTo>
                <a:lnTo>
                  <a:pt x="227" y="428"/>
                </a:lnTo>
                <a:lnTo>
                  <a:pt x="221" y="425"/>
                </a:lnTo>
                <a:lnTo>
                  <a:pt x="216" y="422"/>
                </a:lnTo>
                <a:lnTo>
                  <a:pt x="216" y="422"/>
                </a:lnTo>
                <a:lnTo>
                  <a:pt x="222" y="411"/>
                </a:lnTo>
                <a:lnTo>
                  <a:pt x="228" y="399"/>
                </a:lnTo>
                <a:lnTo>
                  <a:pt x="232" y="387"/>
                </a:lnTo>
                <a:lnTo>
                  <a:pt x="235" y="373"/>
                </a:lnTo>
                <a:lnTo>
                  <a:pt x="235" y="373"/>
                </a:lnTo>
                <a:lnTo>
                  <a:pt x="232" y="368"/>
                </a:lnTo>
                <a:lnTo>
                  <a:pt x="227" y="363"/>
                </a:lnTo>
                <a:lnTo>
                  <a:pt x="221" y="359"/>
                </a:lnTo>
                <a:lnTo>
                  <a:pt x="215" y="356"/>
                </a:lnTo>
                <a:lnTo>
                  <a:pt x="202" y="350"/>
                </a:lnTo>
                <a:lnTo>
                  <a:pt x="197" y="345"/>
                </a:lnTo>
                <a:lnTo>
                  <a:pt x="191" y="340"/>
                </a:lnTo>
                <a:lnTo>
                  <a:pt x="191" y="340"/>
                </a:lnTo>
                <a:lnTo>
                  <a:pt x="193" y="335"/>
                </a:lnTo>
                <a:lnTo>
                  <a:pt x="196" y="329"/>
                </a:lnTo>
                <a:lnTo>
                  <a:pt x="198" y="324"/>
                </a:lnTo>
                <a:lnTo>
                  <a:pt x="202" y="320"/>
                </a:lnTo>
                <a:lnTo>
                  <a:pt x="210" y="311"/>
                </a:lnTo>
                <a:lnTo>
                  <a:pt x="216" y="304"/>
                </a:lnTo>
                <a:lnTo>
                  <a:pt x="216" y="304"/>
                </a:lnTo>
                <a:lnTo>
                  <a:pt x="214" y="299"/>
                </a:lnTo>
                <a:lnTo>
                  <a:pt x="210" y="296"/>
                </a:lnTo>
                <a:lnTo>
                  <a:pt x="202" y="291"/>
                </a:lnTo>
                <a:lnTo>
                  <a:pt x="192" y="287"/>
                </a:lnTo>
                <a:lnTo>
                  <a:pt x="183" y="282"/>
                </a:lnTo>
                <a:lnTo>
                  <a:pt x="183" y="282"/>
                </a:lnTo>
                <a:lnTo>
                  <a:pt x="176" y="265"/>
                </a:lnTo>
                <a:lnTo>
                  <a:pt x="168" y="248"/>
                </a:lnTo>
                <a:lnTo>
                  <a:pt x="150" y="214"/>
                </a:lnTo>
                <a:lnTo>
                  <a:pt x="142" y="198"/>
                </a:lnTo>
                <a:lnTo>
                  <a:pt x="136" y="181"/>
                </a:lnTo>
                <a:lnTo>
                  <a:pt x="134" y="172"/>
                </a:lnTo>
                <a:lnTo>
                  <a:pt x="132" y="163"/>
                </a:lnTo>
                <a:lnTo>
                  <a:pt x="131" y="154"/>
                </a:lnTo>
                <a:lnTo>
                  <a:pt x="131" y="145"/>
                </a:lnTo>
                <a:lnTo>
                  <a:pt x="131" y="145"/>
                </a:lnTo>
                <a:lnTo>
                  <a:pt x="137" y="141"/>
                </a:lnTo>
                <a:lnTo>
                  <a:pt x="140" y="136"/>
                </a:lnTo>
                <a:lnTo>
                  <a:pt x="143" y="128"/>
                </a:lnTo>
                <a:lnTo>
                  <a:pt x="146" y="122"/>
                </a:lnTo>
                <a:lnTo>
                  <a:pt x="150" y="107"/>
                </a:lnTo>
                <a:lnTo>
                  <a:pt x="152" y="94"/>
                </a:lnTo>
                <a:lnTo>
                  <a:pt x="152" y="94"/>
                </a:lnTo>
                <a:lnTo>
                  <a:pt x="164" y="89"/>
                </a:lnTo>
                <a:lnTo>
                  <a:pt x="173" y="83"/>
                </a:lnTo>
                <a:lnTo>
                  <a:pt x="190" y="70"/>
                </a:lnTo>
                <a:lnTo>
                  <a:pt x="199" y="64"/>
                </a:lnTo>
                <a:lnTo>
                  <a:pt x="208" y="59"/>
                </a:lnTo>
                <a:lnTo>
                  <a:pt x="219" y="54"/>
                </a:lnTo>
                <a:lnTo>
                  <a:pt x="231" y="52"/>
                </a:lnTo>
                <a:lnTo>
                  <a:pt x="231" y="52"/>
                </a:lnTo>
                <a:lnTo>
                  <a:pt x="238" y="51"/>
                </a:lnTo>
                <a:lnTo>
                  <a:pt x="246" y="52"/>
                </a:lnTo>
                <a:lnTo>
                  <a:pt x="253" y="53"/>
                </a:lnTo>
                <a:lnTo>
                  <a:pt x="260" y="54"/>
                </a:lnTo>
                <a:lnTo>
                  <a:pt x="273" y="59"/>
                </a:lnTo>
                <a:lnTo>
                  <a:pt x="284" y="66"/>
                </a:lnTo>
                <a:lnTo>
                  <a:pt x="296" y="74"/>
                </a:lnTo>
                <a:lnTo>
                  <a:pt x="307" y="82"/>
                </a:lnTo>
                <a:lnTo>
                  <a:pt x="328" y="99"/>
                </a:lnTo>
                <a:lnTo>
                  <a:pt x="328" y="99"/>
                </a:lnTo>
                <a:lnTo>
                  <a:pt x="336" y="128"/>
                </a:lnTo>
                <a:lnTo>
                  <a:pt x="343" y="156"/>
                </a:lnTo>
                <a:lnTo>
                  <a:pt x="353" y="183"/>
                </a:lnTo>
                <a:lnTo>
                  <a:pt x="362" y="210"/>
                </a:lnTo>
                <a:lnTo>
                  <a:pt x="383" y="262"/>
                </a:lnTo>
                <a:lnTo>
                  <a:pt x="404" y="313"/>
                </a:lnTo>
                <a:lnTo>
                  <a:pt x="426" y="364"/>
                </a:lnTo>
                <a:lnTo>
                  <a:pt x="446" y="415"/>
                </a:lnTo>
                <a:lnTo>
                  <a:pt x="455" y="441"/>
                </a:lnTo>
                <a:lnTo>
                  <a:pt x="463" y="468"/>
                </a:lnTo>
                <a:lnTo>
                  <a:pt x="472" y="494"/>
                </a:lnTo>
                <a:lnTo>
                  <a:pt x="478" y="521"/>
                </a:lnTo>
                <a:lnTo>
                  <a:pt x="478" y="521"/>
                </a:lnTo>
                <a:lnTo>
                  <a:pt x="490" y="528"/>
                </a:lnTo>
                <a:lnTo>
                  <a:pt x="502" y="534"/>
                </a:lnTo>
                <a:lnTo>
                  <a:pt x="514" y="540"/>
                </a:lnTo>
                <a:lnTo>
                  <a:pt x="526" y="547"/>
                </a:lnTo>
                <a:lnTo>
                  <a:pt x="526" y="547"/>
                </a:lnTo>
                <a:lnTo>
                  <a:pt x="560" y="612"/>
                </a:lnTo>
                <a:lnTo>
                  <a:pt x="595" y="680"/>
                </a:lnTo>
                <a:lnTo>
                  <a:pt x="595" y="680"/>
                </a:lnTo>
                <a:lnTo>
                  <a:pt x="613" y="747"/>
                </a:lnTo>
                <a:lnTo>
                  <a:pt x="631" y="817"/>
                </a:lnTo>
                <a:lnTo>
                  <a:pt x="631" y="817"/>
                </a:lnTo>
                <a:lnTo>
                  <a:pt x="630" y="826"/>
                </a:lnTo>
                <a:lnTo>
                  <a:pt x="630" y="836"/>
                </a:lnTo>
                <a:lnTo>
                  <a:pt x="630" y="855"/>
                </a:lnTo>
                <a:lnTo>
                  <a:pt x="632" y="899"/>
                </a:lnTo>
                <a:lnTo>
                  <a:pt x="632" y="920"/>
                </a:lnTo>
                <a:lnTo>
                  <a:pt x="630" y="943"/>
                </a:lnTo>
                <a:lnTo>
                  <a:pt x="628" y="955"/>
                </a:lnTo>
                <a:lnTo>
                  <a:pt x="626" y="965"/>
                </a:lnTo>
                <a:lnTo>
                  <a:pt x="622" y="976"/>
                </a:lnTo>
                <a:lnTo>
                  <a:pt x="617" y="987"/>
                </a:lnTo>
                <a:lnTo>
                  <a:pt x="617" y="987"/>
                </a:lnTo>
                <a:lnTo>
                  <a:pt x="620" y="989"/>
                </a:lnTo>
                <a:lnTo>
                  <a:pt x="623" y="992"/>
                </a:lnTo>
                <a:lnTo>
                  <a:pt x="626" y="1001"/>
                </a:lnTo>
                <a:lnTo>
                  <a:pt x="628" y="1011"/>
                </a:lnTo>
                <a:lnTo>
                  <a:pt x="631" y="1022"/>
                </a:lnTo>
                <a:lnTo>
                  <a:pt x="634" y="1034"/>
                </a:lnTo>
                <a:lnTo>
                  <a:pt x="637" y="1045"/>
                </a:lnTo>
                <a:lnTo>
                  <a:pt x="641" y="1054"/>
                </a:lnTo>
                <a:lnTo>
                  <a:pt x="643" y="1059"/>
                </a:lnTo>
                <a:lnTo>
                  <a:pt x="646" y="1062"/>
                </a:lnTo>
                <a:lnTo>
                  <a:pt x="646" y="1062"/>
                </a:lnTo>
                <a:lnTo>
                  <a:pt x="644" y="1069"/>
                </a:lnTo>
                <a:lnTo>
                  <a:pt x="645" y="1076"/>
                </a:lnTo>
                <a:lnTo>
                  <a:pt x="646" y="1082"/>
                </a:lnTo>
                <a:lnTo>
                  <a:pt x="651" y="1089"/>
                </a:lnTo>
                <a:lnTo>
                  <a:pt x="651" y="1089"/>
                </a:lnTo>
                <a:lnTo>
                  <a:pt x="655" y="1073"/>
                </a:lnTo>
                <a:lnTo>
                  <a:pt x="657" y="1054"/>
                </a:lnTo>
                <a:lnTo>
                  <a:pt x="659" y="1036"/>
                </a:lnTo>
                <a:lnTo>
                  <a:pt x="659" y="1018"/>
                </a:lnTo>
                <a:lnTo>
                  <a:pt x="660" y="982"/>
                </a:lnTo>
                <a:lnTo>
                  <a:pt x="660" y="964"/>
                </a:lnTo>
                <a:lnTo>
                  <a:pt x="661" y="947"/>
                </a:lnTo>
                <a:lnTo>
                  <a:pt x="661" y="947"/>
                </a:lnTo>
                <a:lnTo>
                  <a:pt x="664" y="931"/>
                </a:lnTo>
                <a:lnTo>
                  <a:pt x="667" y="915"/>
                </a:lnTo>
                <a:lnTo>
                  <a:pt x="670" y="898"/>
                </a:lnTo>
                <a:lnTo>
                  <a:pt x="671" y="881"/>
                </a:lnTo>
                <a:lnTo>
                  <a:pt x="671" y="881"/>
                </a:lnTo>
                <a:lnTo>
                  <a:pt x="672" y="852"/>
                </a:lnTo>
                <a:lnTo>
                  <a:pt x="671" y="823"/>
                </a:lnTo>
                <a:lnTo>
                  <a:pt x="672" y="795"/>
                </a:lnTo>
                <a:lnTo>
                  <a:pt x="673" y="781"/>
                </a:lnTo>
                <a:lnTo>
                  <a:pt x="675" y="768"/>
                </a:lnTo>
                <a:lnTo>
                  <a:pt x="675" y="768"/>
                </a:lnTo>
                <a:lnTo>
                  <a:pt x="677" y="765"/>
                </a:lnTo>
                <a:lnTo>
                  <a:pt x="680" y="761"/>
                </a:lnTo>
                <a:lnTo>
                  <a:pt x="682" y="758"/>
                </a:lnTo>
                <a:lnTo>
                  <a:pt x="684" y="755"/>
                </a:lnTo>
                <a:lnTo>
                  <a:pt x="684" y="755"/>
                </a:lnTo>
                <a:lnTo>
                  <a:pt x="685" y="747"/>
                </a:lnTo>
                <a:lnTo>
                  <a:pt x="686" y="740"/>
                </a:lnTo>
                <a:lnTo>
                  <a:pt x="686" y="726"/>
                </a:lnTo>
                <a:lnTo>
                  <a:pt x="687" y="718"/>
                </a:lnTo>
                <a:lnTo>
                  <a:pt x="688" y="711"/>
                </a:lnTo>
                <a:lnTo>
                  <a:pt x="690" y="704"/>
                </a:lnTo>
                <a:lnTo>
                  <a:pt x="695" y="698"/>
                </a:lnTo>
                <a:lnTo>
                  <a:pt x="695" y="698"/>
                </a:lnTo>
                <a:lnTo>
                  <a:pt x="692" y="687"/>
                </a:lnTo>
                <a:lnTo>
                  <a:pt x="692" y="677"/>
                </a:lnTo>
                <a:lnTo>
                  <a:pt x="694" y="668"/>
                </a:lnTo>
                <a:lnTo>
                  <a:pt x="699" y="658"/>
                </a:lnTo>
                <a:lnTo>
                  <a:pt x="699" y="658"/>
                </a:lnTo>
                <a:lnTo>
                  <a:pt x="692" y="651"/>
                </a:lnTo>
                <a:lnTo>
                  <a:pt x="690" y="646"/>
                </a:lnTo>
                <a:lnTo>
                  <a:pt x="688" y="642"/>
                </a:lnTo>
                <a:lnTo>
                  <a:pt x="688" y="642"/>
                </a:lnTo>
                <a:lnTo>
                  <a:pt x="688" y="635"/>
                </a:lnTo>
                <a:lnTo>
                  <a:pt x="690" y="629"/>
                </a:lnTo>
                <a:lnTo>
                  <a:pt x="694" y="625"/>
                </a:lnTo>
                <a:lnTo>
                  <a:pt x="698" y="622"/>
                </a:lnTo>
                <a:lnTo>
                  <a:pt x="706" y="614"/>
                </a:lnTo>
                <a:lnTo>
                  <a:pt x="710" y="611"/>
                </a:lnTo>
                <a:lnTo>
                  <a:pt x="713" y="607"/>
                </a:lnTo>
                <a:lnTo>
                  <a:pt x="713" y="607"/>
                </a:lnTo>
                <a:lnTo>
                  <a:pt x="713" y="600"/>
                </a:lnTo>
                <a:lnTo>
                  <a:pt x="712" y="594"/>
                </a:lnTo>
                <a:lnTo>
                  <a:pt x="714" y="580"/>
                </a:lnTo>
                <a:lnTo>
                  <a:pt x="716" y="565"/>
                </a:lnTo>
                <a:lnTo>
                  <a:pt x="720" y="549"/>
                </a:lnTo>
                <a:lnTo>
                  <a:pt x="723" y="532"/>
                </a:lnTo>
                <a:lnTo>
                  <a:pt x="727" y="515"/>
                </a:lnTo>
                <a:lnTo>
                  <a:pt x="729" y="496"/>
                </a:lnTo>
                <a:lnTo>
                  <a:pt x="730" y="478"/>
                </a:lnTo>
                <a:lnTo>
                  <a:pt x="730" y="478"/>
                </a:lnTo>
                <a:lnTo>
                  <a:pt x="734" y="472"/>
                </a:lnTo>
                <a:lnTo>
                  <a:pt x="736" y="470"/>
                </a:lnTo>
                <a:lnTo>
                  <a:pt x="740" y="468"/>
                </a:lnTo>
                <a:lnTo>
                  <a:pt x="740" y="468"/>
                </a:lnTo>
                <a:lnTo>
                  <a:pt x="736" y="465"/>
                </a:lnTo>
                <a:lnTo>
                  <a:pt x="734" y="462"/>
                </a:lnTo>
                <a:lnTo>
                  <a:pt x="732" y="459"/>
                </a:lnTo>
                <a:lnTo>
                  <a:pt x="730" y="456"/>
                </a:lnTo>
                <a:lnTo>
                  <a:pt x="729" y="448"/>
                </a:lnTo>
                <a:lnTo>
                  <a:pt x="730" y="443"/>
                </a:lnTo>
                <a:lnTo>
                  <a:pt x="730" y="443"/>
                </a:lnTo>
                <a:lnTo>
                  <a:pt x="713" y="426"/>
                </a:lnTo>
                <a:lnTo>
                  <a:pt x="697" y="408"/>
                </a:lnTo>
                <a:lnTo>
                  <a:pt x="682" y="389"/>
                </a:lnTo>
                <a:lnTo>
                  <a:pt x="666" y="372"/>
                </a:lnTo>
                <a:lnTo>
                  <a:pt x="666" y="372"/>
                </a:lnTo>
                <a:lnTo>
                  <a:pt x="664" y="364"/>
                </a:lnTo>
                <a:lnTo>
                  <a:pt x="660" y="355"/>
                </a:lnTo>
                <a:lnTo>
                  <a:pt x="654" y="340"/>
                </a:lnTo>
                <a:lnTo>
                  <a:pt x="646" y="324"/>
                </a:lnTo>
                <a:lnTo>
                  <a:pt x="644" y="317"/>
                </a:lnTo>
                <a:lnTo>
                  <a:pt x="642" y="307"/>
                </a:lnTo>
                <a:lnTo>
                  <a:pt x="642" y="307"/>
                </a:lnTo>
                <a:lnTo>
                  <a:pt x="641" y="298"/>
                </a:lnTo>
                <a:lnTo>
                  <a:pt x="641" y="289"/>
                </a:lnTo>
                <a:lnTo>
                  <a:pt x="643" y="271"/>
                </a:lnTo>
                <a:lnTo>
                  <a:pt x="646" y="251"/>
                </a:lnTo>
                <a:lnTo>
                  <a:pt x="651" y="232"/>
                </a:lnTo>
                <a:lnTo>
                  <a:pt x="657" y="214"/>
                </a:lnTo>
                <a:lnTo>
                  <a:pt x="665" y="196"/>
                </a:lnTo>
                <a:lnTo>
                  <a:pt x="672" y="180"/>
                </a:lnTo>
                <a:lnTo>
                  <a:pt x="680" y="165"/>
                </a:lnTo>
                <a:lnTo>
                  <a:pt x="680" y="165"/>
                </a:lnTo>
                <a:lnTo>
                  <a:pt x="684" y="158"/>
                </a:lnTo>
                <a:lnTo>
                  <a:pt x="691" y="153"/>
                </a:lnTo>
                <a:lnTo>
                  <a:pt x="707" y="139"/>
                </a:lnTo>
                <a:lnTo>
                  <a:pt x="715" y="131"/>
                </a:lnTo>
                <a:lnTo>
                  <a:pt x="721" y="124"/>
                </a:lnTo>
                <a:lnTo>
                  <a:pt x="723" y="120"/>
                </a:lnTo>
                <a:lnTo>
                  <a:pt x="726" y="115"/>
                </a:lnTo>
                <a:lnTo>
                  <a:pt x="726" y="111"/>
                </a:lnTo>
                <a:lnTo>
                  <a:pt x="726" y="106"/>
                </a:lnTo>
                <a:lnTo>
                  <a:pt x="726" y="106"/>
                </a:lnTo>
                <a:lnTo>
                  <a:pt x="730" y="106"/>
                </a:lnTo>
                <a:lnTo>
                  <a:pt x="733" y="105"/>
                </a:lnTo>
                <a:lnTo>
                  <a:pt x="736" y="100"/>
                </a:lnTo>
                <a:lnTo>
                  <a:pt x="738" y="96"/>
                </a:lnTo>
                <a:lnTo>
                  <a:pt x="743" y="87"/>
                </a:lnTo>
                <a:lnTo>
                  <a:pt x="746" y="83"/>
                </a:lnTo>
                <a:lnTo>
                  <a:pt x="750" y="81"/>
                </a:lnTo>
                <a:lnTo>
                  <a:pt x="750" y="81"/>
                </a:lnTo>
                <a:lnTo>
                  <a:pt x="751" y="76"/>
                </a:lnTo>
                <a:lnTo>
                  <a:pt x="753" y="70"/>
                </a:lnTo>
                <a:lnTo>
                  <a:pt x="756" y="66"/>
                </a:lnTo>
                <a:lnTo>
                  <a:pt x="757" y="60"/>
                </a:lnTo>
                <a:lnTo>
                  <a:pt x="757" y="60"/>
                </a:lnTo>
                <a:lnTo>
                  <a:pt x="763" y="59"/>
                </a:lnTo>
                <a:lnTo>
                  <a:pt x="768" y="56"/>
                </a:lnTo>
                <a:lnTo>
                  <a:pt x="773" y="54"/>
                </a:lnTo>
                <a:lnTo>
                  <a:pt x="776" y="50"/>
                </a:lnTo>
                <a:lnTo>
                  <a:pt x="782" y="41"/>
                </a:lnTo>
                <a:lnTo>
                  <a:pt x="788" y="32"/>
                </a:lnTo>
                <a:lnTo>
                  <a:pt x="793" y="22"/>
                </a:lnTo>
                <a:lnTo>
                  <a:pt x="798" y="13"/>
                </a:lnTo>
                <a:lnTo>
                  <a:pt x="802" y="9"/>
                </a:lnTo>
                <a:lnTo>
                  <a:pt x="805" y="5"/>
                </a:lnTo>
                <a:lnTo>
                  <a:pt x="809" y="2"/>
                </a:lnTo>
                <a:lnTo>
                  <a:pt x="814" y="0"/>
                </a:lnTo>
                <a:lnTo>
                  <a:pt x="814" y="0"/>
                </a:lnTo>
                <a:lnTo>
                  <a:pt x="818" y="8"/>
                </a:lnTo>
                <a:lnTo>
                  <a:pt x="819" y="17"/>
                </a:lnTo>
                <a:lnTo>
                  <a:pt x="820" y="25"/>
                </a:lnTo>
                <a:lnTo>
                  <a:pt x="820" y="34"/>
                </a:lnTo>
                <a:lnTo>
                  <a:pt x="819" y="51"/>
                </a:lnTo>
                <a:lnTo>
                  <a:pt x="820" y="61"/>
                </a:lnTo>
                <a:lnTo>
                  <a:pt x="821" y="70"/>
                </a:lnTo>
                <a:lnTo>
                  <a:pt x="821" y="70"/>
                </a:lnTo>
                <a:lnTo>
                  <a:pt x="825" y="83"/>
                </a:lnTo>
                <a:lnTo>
                  <a:pt x="831" y="95"/>
                </a:lnTo>
                <a:lnTo>
                  <a:pt x="837" y="108"/>
                </a:lnTo>
                <a:lnTo>
                  <a:pt x="844" y="120"/>
                </a:lnTo>
                <a:lnTo>
                  <a:pt x="859" y="143"/>
                </a:lnTo>
                <a:lnTo>
                  <a:pt x="867" y="156"/>
                </a:lnTo>
                <a:lnTo>
                  <a:pt x="873" y="168"/>
                </a:lnTo>
                <a:lnTo>
                  <a:pt x="873" y="168"/>
                </a:lnTo>
                <a:lnTo>
                  <a:pt x="882" y="193"/>
                </a:lnTo>
                <a:lnTo>
                  <a:pt x="888" y="217"/>
                </a:lnTo>
                <a:lnTo>
                  <a:pt x="894" y="242"/>
                </a:lnTo>
                <a:lnTo>
                  <a:pt x="896" y="265"/>
                </a:lnTo>
                <a:lnTo>
                  <a:pt x="895" y="289"/>
                </a:lnTo>
                <a:lnTo>
                  <a:pt x="894" y="312"/>
                </a:lnTo>
                <a:lnTo>
                  <a:pt x="889" y="336"/>
                </a:lnTo>
                <a:lnTo>
                  <a:pt x="883" y="359"/>
                </a:lnTo>
                <a:lnTo>
                  <a:pt x="883" y="359"/>
                </a:lnTo>
                <a:lnTo>
                  <a:pt x="877" y="368"/>
                </a:lnTo>
                <a:lnTo>
                  <a:pt x="870" y="377"/>
                </a:lnTo>
                <a:lnTo>
                  <a:pt x="858" y="395"/>
                </a:lnTo>
                <a:lnTo>
                  <a:pt x="847" y="413"/>
                </a:lnTo>
                <a:lnTo>
                  <a:pt x="840" y="422"/>
                </a:lnTo>
                <a:lnTo>
                  <a:pt x="834" y="430"/>
                </a:lnTo>
                <a:lnTo>
                  <a:pt x="834" y="430"/>
                </a:lnTo>
                <a:lnTo>
                  <a:pt x="839" y="442"/>
                </a:lnTo>
                <a:lnTo>
                  <a:pt x="841" y="447"/>
                </a:lnTo>
                <a:lnTo>
                  <a:pt x="841" y="455"/>
                </a:lnTo>
                <a:lnTo>
                  <a:pt x="841" y="455"/>
                </a:lnTo>
                <a:lnTo>
                  <a:pt x="840" y="458"/>
                </a:lnTo>
                <a:lnTo>
                  <a:pt x="839" y="459"/>
                </a:lnTo>
                <a:lnTo>
                  <a:pt x="835" y="462"/>
                </a:lnTo>
                <a:lnTo>
                  <a:pt x="829" y="464"/>
                </a:lnTo>
                <a:lnTo>
                  <a:pt x="827" y="465"/>
                </a:lnTo>
                <a:lnTo>
                  <a:pt x="825" y="468"/>
                </a:lnTo>
                <a:lnTo>
                  <a:pt x="825" y="468"/>
                </a:lnTo>
                <a:lnTo>
                  <a:pt x="828" y="479"/>
                </a:lnTo>
                <a:lnTo>
                  <a:pt x="831" y="494"/>
                </a:lnTo>
                <a:lnTo>
                  <a:pt x="832" y="509"/>
                </a:lnTo>
                <a:lnTo>
                  <a:pt x="833" y="526"/>
                </a:lnTo>
                <a:lnTo>
                  <a:pt x="833" y="560"/>
                </a:lnTo>
                <a:lnTo>
                  <a:pt x="834" y="592"/>
                </a:lnTo>
                <a:lnTo>
                  <a:pt x="834" y="592"/>
                </a:lnTo>
                <a:lnTo>
                  <a:pt x="835" y="598"/>
                </a:lnTo>
                <a:lnTo>
                  <a:pt x="837" y="604"/>
                </a:lnTo>
                <a:lnTo>
                  <a:pt x="837" y="606"/>
                </a:lnTo>
                <a:lnTo>
                  <a:pt x="837" y="608"/>
                </a:lnTo>
                <a:lnTo>
                  <a:pt x="836" y="611"/>
                </a:lnTo>
                <a:lnTo>
                  <a:pt x="834" y="613"/>
                </a:lnTo>
                <a:lnTo>
                  <a:pt x="834" y="613"/>
                </a:lnTo>
                <a:lnTo>
                  <a:pt x="839" y="617"/>
                </a:lnTo>
                <a:lnTo>
                  <a:pt x="844" y="624"/>
                </a:lnTo>
                <a:lnTo>
                  <a:pt x="852" y="638"/>
                </a:lnTo>
                <a:lnTo>
                  <a:pt x="852" y="638"/>
                </a:lnTo>
                <a:lnTo>
                  <a:pt x="850" y="645"/>
                </a:lnTo>
                <a:lnTo>
                  <a:pt x="846" y="652"/>
                </a:lnTo>
                <a:lnTo>
                  <a:pt x="842" y="658"/>
                </a:lnTo>
                <a:lnTo>
                  <a:pt x="840" y="665"/>
                </a:lnTo>
                <a:lnTo>
                  <a:pt x="840" y="665"/>
                </a:lnTo>
                <a:lnTo>
                  <a:pt x="839" y="671"/>
                </a:lnTo>
                <a:lnTo>
                  <a:pt x="839" y="676"/>
                </a:lnTo>
                <a:lnTo>
                  <a:pt x="841" y="688"/>
                </a:lnTo>
                <a:lnTo>
                  <a:pt x="844" y="701"/>
                </a:lnTo>
                <a:lnTo>
                  <a:pt x="846" y="713"/>
                </a:lnTo>
                <a:lnTo>
                  <a:pt x="846" y="713"/>
                </a:lnTo>
                <a:lnTo>
                  <a:pt x="846" y="721"/>
                </a:lnTo>
                <a:lnTo>
                  <a:pt x="843" y="730"/>
                </a:lnTo>
                <a:lnTo>
                  <a:pt x="842" y="738"/>
                </a:lnTo>
                <a:lnTo>
                  <a:pt x="841" y="748"/>
                </a:lnTo>
                <a:lnTo>
                  <a:pt x="841" y="748"/>
                </a:lnTo>
                <a:lnTo>
                  <a:pt x="843" y="773"/>
                </a:lnTo>
                <a:lnTo>
                  <a:pt x="844" y="797"/>
                </a:lnTo>
                <a:lnTo>
                  <a:pt x="846" y="822"/>
                </a:lnTo>
                <a:lnTo>
                  <a:pt x="846" y="834"/>
                </a:lnTo>
                <a:lnTo>
                  <a:pt x="843" y="846"/>
                </a:lnTo>
                <a:lnTo>
                  <a:pt x="843" y="846"/>
                </a:lnTo>
                <a:lnTo>
                  <a:pt x="844" y="849"/>
                </a:lnTo>
                <a:lnTo>
                  <a:pt x="843" y="851"/>
                </a:lnTo>
                <a:lnTo>
                  <a:pt x="842" y="852"/>
                </a:lnTo>
                <a:lnTo>
                  <a:pt x="841" y="853"/>
                </a:lnTo>
                <a:lnTo>
                  <a:pt x="838" y="855"/>
                </a:lnTo>
                <a:lnTo>
                  <a:pt x="836" y="856"/>
                </a:lnTo>
                <a:lnTo>
                  <a:pt x="836" y="858"/>
                </a:lnTo>
                <a:lnTo>
                  <a:pt x="836" y="858"/>
                </a:lnTo>
                <a:lnTo>
                  <a:pt x="844" y="884"/>
                </a:lnTo>
                <a:lnTo>
                  <a:pt x="855" y="909"/>
                </a:lnTo>
                <a:lnTo>
                  <a:pt x="877" y="958"/>
                </a:lnTo>
                <a:lnTo>
                  <a:pt x="877" y="958"/>
                </a:lnTo>
                <a:lnTo>
                  <a:pt x="880" y="953"/>
                </a:lnTo>
                <a:lnTo>
                  <a:pt x="882" y="946"/>
                </a:lnTo>
                <a:lnTo>
                  <a:pt x="885" y="931"/>
                </a:lnTo>
                <a:lnTo>
                  <a:pt x="885" y="916"/>
                </a:lnTo>
                <a:lnTo>
                  <a:pt x="885" y="903"/>
                </a:lnTo>
                <a:lnTo>
                  <a:pt x="885" y="903"/>
                </a:lnTo>
                <a:lnTo>
                  <a:pt x="894" y="878"/>
                </a:lnTo>
                <a:lnTo>
                  <a:pt x="900" y="851"/>
                </a:lnTo>
                <a:lnTo>
                  <a:pt x="903" y="837"/>
                </a:lnTo>
                <a:lnTo>
                  <a:pt x="906" y="823"/>
                </a:lnTo>
                <a:lnTo>
                  <a:pt x="907" y="810"/>
                </a:lnTo>
                <a:lnTo>
                  <a:pt x="907" y="797"/>
                </a:lnTo>
                <a:lnTo>
                  <a:pt x="907" y="797"/>
                </a:lnTo>
                <a:lnTo>
                  <a:pt x="911" y="791"/>
                </a:lnTo>
                <a:lnTo>
                  <a:pt x="913" y="788"/>
                </a:lnTo>
                <a:lnTo>
                  <a:pt x="916" y="786"/>
                </a:lnTo>
                <a:lnTo>
                  <a:pt x="916" y="786"/>
                </a:lnTo>
                <a:lnTo>
                  <a:pt x="915" y="775"/>
                </a:lnTo>
                <a:lnTo>
                  <a:pt x="916" y="763"/>
                </a:lnTo>
                <a:lnTo>
                  <a:pt x="919" y="736"/>
                </a:lnTo>
                <a:lnTo>
                  <a:pt x="920" y="722"/>
                </a:lnTo>
                <a:lnTo>
                  <a:pt x="922" y="708"/>
                </a:lnTo>
                <a:lnTo>
                  <a:pt x="922" y="695"/>
                </a:lnTo>
                <a:lnTo>
                  <a:pt x="920" y="682"/>
                </a:lnTo>
                <a:lnTo>
                  <a:pt x="920" y="682"/>
                </a:lnTo>
                <a:lnTo>
                  <a:pt x="924" y="680"/>
                </a:lnTo>
                <a:lnTo>
                  <a:pt x="926" y="677"/>
                </a:lnTo>
                <a:lnTo>
                  <a:pt x="930" y="671"/>
                </a:lnTo>
                <a:lnTo>
                  <a:pt x="931" y="669"/>
                </a:lnTo>
                <a:lnTo>
                  <a:pt x="933" y="667"/>
                </a:lnTo>
                <a:lnTo>
                  <a:pt x="937" y="666"/>
                </a:lnTo>
                <a:lnTo>
                  <a:pt x="940" y="667"/>
                </a:lnTo>
                <a:lnTo>
                  <a:pt x="940" y="667"/>
                </a:lnTo>
                <a:lnTo>
                  <a:pt x="949" y="646"/>
                </a:lnTo>
                <a:lnTo>
                  <a:pt x="958" y="625"/>
                </a:lnTo>
                <a:lnTo>
                  <a:pt x="965" y="602"/>
                </a:lnTo>
                <a:lnTo>
                  <a:pt x="973" y="580"/>
                </a:lnTo>
                <a:lnTo>
                  <a:pt x="986" y="536"/>
                </a:lnTo>
                <a:lnTo>
                  <a:pt x="992" y="515"/>
                </a:lnTo>
                <a:lnTo>
                  <a:pt x="1000" y="494"/>
                </a:lnTo>
                <a:lnTo>
                  <a:pt x="1000" y="494"/>
                </a:lnTo>
                <a:lnTo>
                  <a:pt x="995" y="487"/>
                </a:lnTo>
                <a:lnTo>
                  <a:pt x="991" y="479"/>
                </a:lnTo>
                <a:lnTo>
                  <a:pt x="991" y="479"/>
                </a:lnTo>
                <a:lnTo>
                  <a:pt x="993" y="476"/>
                </a:lnTo>
                <a:lnTo>
                  <a:pt x="994" y="472"/>
                </a:lnTo>
                <a:lnTo>
                  <a:pt x="1000" y="465"/>
                </a:lnTo>
                <a:lnTo>
                  <a:pt x="1000" y="465"/>
                </a:lnTo>
                <a:lnTo>
                  <a:pt x="992" y="453"/>
                </a:lnTo>
                <a:lnTo>
                  <a:pt x="988" y="447"/>
                </a:lnTo>
                <a:lnTo>
                  <a:pt x="983" y="443"/>
                </a:lnTo>
                <a:lnTo>
                  <a:pt x="983" y="443"/>
                </a:lnTo>
                <a:lnTo>
                  <a:pt x="977" y="408"/>
                </a:lnTo>
                <a:lnTo>
                  <a:pt x="975" y="393"/>
                </a:lnTo>
                <a:lnTo>
                  <a:pt x="971" y="375"/>
                </a:lnTo>
                <a:lnTo>
                  <a:pt x="971" y="375"/>
                </a:lnTo>
                <a:lnTo>
                  <a:pt x="975" y="345"/>
                </a:lnTo>
                <a:lnTo>
                  <a:pt x="983" y="311"/>
                </a:lnTo>
                <a:lnTo>
                  <a:pt x="987" y="294"/>
                </a:lnTo>
                <a:lnTo>
                  <a:pt x="992" y="278"/>
                </a:lnTo>
                <a:lnTo>
                  <a:pt x="998" y="262"/>
                </a:lnTo>
                <a:lnTo>
                  <a:pt x="1004" y="247"/>
                </a:lnTo>
                <a:lnTo>
                  <a:pt x="1004" y="247"/>
                </a:lnTo>
                <a:lnTo>
                  <a:pt x="1008" y="245"/>
                </a:lnTo>
                <a:lnTo>
                  <a:pt x="1014" y="243"/>
                </a:lnTo>
                <a:lnTo>
                  <a:pt x="1024" y="242"/>
                </a:lnTo>
                <a:lnTo>
                  <a:pt x="1036" y="242"/>
                </a:lnTo>
                <a:lnTo>
                  <a:pt x="1047" y="243"/>
                </a:lnTo>
                <a:lnTo>
                  <a:pt x="1070" y="246"/>
                </a:lnTo>
                <a:lnTo>
                  <a:pt x="1081" y="247"/>
                </a:lnTo>
                <a:lnTo>
                  <a:pt x="1091" y="245"/>
                </a:lnTo>
                <a:lnTo>
                  <a:pt x="1091" y="245"/>
                </a:lnTo>
                <a:lnTo>
                  <a:pt x="1096" y="249"/>
                </a:lnTo>
                <a:lnTo>
                  <a:pt x="1100" y="252"/>
                </a:lnTo>
                <a:lnTo>
                  <a:pt x="1112" y="258"/>
                </a:lnTo>
                <a:lnTo>
                  <a:pt x="1124" y="262"/>
                </a:lnTo>
                <a:lnTo>
                  <a:pt x="1135" y="268"/>
                </a:lnTo>
                <a:lnTo>
                  <a:pt x="1135" y="268"/>
                </a:lnTo>
                <a:lnTo>
                  <a:pt x="1136" y="294"/>
                </a:lnTo>
                <a:lnTo>
                  <a:pt x="1136" y="322"/>
                </a:lnTo>
                <a:lnTo>
                  <a:pt x="1135" y="350"/>
                </a:lnTo>
                <a:lnTo>
                  <a:pt x="1130" y="377"/>
                </a:lnTo>
                <a:lnTo>
                  <a:pt x="1127" y="390"/>
                </a:lnTo>
                <a:lnTo>
                  <a:pt x="1123" y="403"/>
                </a:lnTo>
                <a:lnTo>
                  <a:pt x="1119" y="416"/>
                </a:lnTo>
                <a:lnTo>
                  <a:pt x="1113" y="429"/>
                </a:lnTo>
                <a:lnTo>
                  <a:pt x="1108" y="441"/>
                </a:lnTo>
                <a:lnTo>
                  <a:pt x="1101" y="453"/>
                </a:lnTo>
                <a:lnTo>
                  <a:pt x="1093" y="463"/>
                </a:lnTo>
                <a:lnTo>
                  <a:pt x="1084" y="474"/>
                </a:lnTo>
                <a:lnTo>
                  <a:pt x="1084" y="474"/>
                </a:lnTo>
                <a:lnTo>
                  <a:pt x="1085" y="477"/>
                </a:lnTo>
                <a:lnTo>
                  <a:pt x="1088" y="479"/>
                </a:lnTo>
                <a:lnTo>
                  <a:pt x="1093" y="481"/>
                </a:lnTo>
                <a:lnTo>
                  <a:pt x="1098" y="485"/>
                </a:lnTo>
                <a:lnTo>
                  <a:pt x="1100" y="487"/>
                </a:lnTo>
                <a:lnTo>
                  <a:pt x="1101" y="490"/>
                </a:lnTo>
                <a:lnTo>
                  <a:pt x="1101" y="490"/>
                </a:lnTo>
                <a:lnTo>
                  <a:pt x="1098" y="498"/>
                </a:lnTo>
                <a:lnTo>
                  <a:pt x="1096" y="502"/>
                </a:lnTo>
                <a:lnTo>
                  <a:pt x="1094" y="504"/>
                </a:lnTo>
                <a:lnTo>
                  <a:pt x="1091" y="506"/>
                </a:lnTo>
                <a:lnTo>
                  <a:pt x="1086" y="508"/>
                </a:lnTo>
                <a:lnTo>
                  <a:pt x="1082" y="509"/>
                </a:lnTo>
                <a:lnTo>
                  <a:pt x="1077" y="509"/>
                </a:lnTo>
                <a:lnTo>
                  <a:pt x="1077" y="509"/>
                </a:lnTo>
                <a:lnTo>
                  <a:pt x="1075" y="550"/>
                </a:lnTo>
                <a:lnTo>
                  <a:pt x="1074" y="594"/>
                </a:lnTo>
                <a:lnTo>
                  <a:pt x="1074" y="639"/>
                </a:lnTo>
                <a:lnTo>
                  <a:pt x="1073" y="682"/>
                </a:lnTo>
                <a:lnTo>
                  <a:pt x="1073" y="682"/>
                </a:lnTo>
                <a:lnTo>
                  <a:pt x="1078" y="683"/>
                </a:lnTo>
                <a:lnTo>
                  <a:pt x="1083" y="686"/>
                </a:lnTo>
                <a:lnTo>
                  <a:pt x="1089" y="690"/>
                </a:lnTo>
                <a:lnTo>
                  <a:pt x="1090" y="693"/>
                </a:lnTo>
                <a:lnTo>
                  <a:pt x="1091" y="696"/>
                </a:lnTo>
                <a:lnTo>
                  <a:pt x="1091" y="696"/>
                </a:lnTo>
                <a:lnTo>
                  <a:pt x="1091" y="699"/>
                </a:lnTo>
                <a:lnTo>
                  <a:pt x="1091" y="702"/>
                </a:lnTo>
                <a:lnTo>
                  <a:pt x="1086" y="707"/>
                </a:lnTo>
                <a:lnTo>
                  <a:pt x="1081" y="713"/>
                </a:lnTo>
                <a:lnTo>
                  <a:pt x="1077" y="719"/>
                </a:lnTo>
                <a:lnTo>
                  <a:pt x="1077" y="719"/>
                </a:lnTo>
                <a:lnTo>
                  <a:pt x="1070" y="733"/>
                </a:lnTo>
                <a:lnTo>
                  <a:pt x="1066" y="747"/>
                </a:lnTo>
                <a:lnTo>
                  <a:pt x="1063" y="762"/>
                </a:lnTo>
                <a:lnTo>
                  <a:pt x="1062" y="776"/>
                </a:lnTo>
                <a:lnTo>
                  <a:pt x="1060" y="805"/>
                </a:lnTo>
                <a:lnTo>
                  <a:pt x="1059" y="819"/>
                </a:lnTo>
                <a:lnTo>
                  <a:pt x="1055" y="833"/>
                </a:lnTo>
                <a:lnTo>
                  <a:pt x="1055" y="833"/>
                </a:lnTo>
                <a:lnTo>
                  <a:pt x="1052" y="847"/>
                </a:lnTo>
                <a:lnTo>
                  <a:pt x="1048" y="861"/>
                </a:lnTo>
                <a:lnTo>
                  <a:pt x="1038" y="886"/>
                </a:lnTo>
                <a:lnTo>
                  <a:pt x="1034" y="899"/>
                </a:lnTo>
                <a:lnTo>
                  <a:pt x="1030" y="911"/>
                </a:lnTo>
                <a:lnTo>
                  <a:pt x="1028" y="924"/>
                </a:lnTo>
                <a:lnTo>
                  <a:pt x="1026" y="937"/>
                </a:lnTo>
                <a:lnTo>
                  <a:pt x="1026" y="937"/>
                </a:lnTo>
                <a:lnTo>
                  <a:pt x="1034" y="931"/>
                </a:lnTo>
                <a:lnTo>
                  <a:pt x="1041" y="925"/>
                </a:lnTo>
                <a:lnTo>
                  <a:pt x="1047" y="917"/>
                </a:lnTo>
                <a:lnTo>
                  <a:pt x="1053" y="910"/>
                </a:lnTo>
                <a:lnTo>
                  <a:pt x="1064" y="893"/>
                </a:lnTo>
                <a:lnTo>
                  <a:pt x="1075" y="874"/>
                </a:lnTo>
                <a:lnTo>
                  <a:pt x="1075" y="874"/>
                </a:lnTo>
                <a:lnTo>
                  <a:pt x="1085" y="857"/>
                </a:lnTo>
                <a:lnTo>
                  <a:pt x="1095" y="839"/>
                </a:lnTo>
                <a:lnTo>
                  <a:pt x="1095" y="839"/>
                </a:lnTo>
                <a:lnTo>
                  <a:pt x="1099" y="831"/>
                </a:lnTo>
                <a:lnTo>
                  <a:pt x="1104" y="821"/>
                </a:lnTo>
                <a:lnTo>
                  <a:pt x="1106" y="817"/>
                </a:lnTo>
                <a:lnTo>
                  <a:pt x="1110" y="814"/>
                </a:lnTo>
                <a:lnTo>
                  <a:pt x="1114" y="813"/>
                </a:lnTo>
                <a:lnTo>
                  <a:pt x="1120" y="814"/>
                </a:lnTo>
                <a:lnTo>
                  <a:pt x="1120" y="814"/>
                </a:lnTo>
                <a:lnTo>
                  <a:pt x="1127" y="866"/>
                </a:lnTo>
                <a:lnTo>
                  <a:pt x="1131" y="889"/>
                </a:lnTo>
                <a:lnTo>
                  <a:pt x="1136" y="913"/>
                </a:lnTo>
                <a:lnTo>
                  <a:pt x="1141" y="935"/>
                </a:lnTo>
                <a:lnTo>
                  <a:pt x="1147" y="957"/>
                </a:lnTo>
                <a:lnTo>
                  <a:pt x="1154" y="978"/>
                </a:lnTo>
                <a:lnTo>
                  <a:pt x="1161" y="1000"/>
                </a:lnTo>
                <a:lnTo>
                  <a:pt x="1161" y="1000"/>
                </a:lnTo>
                <a:lnTo>
                  <a:pt x="1156" y="1016"/>
                </a:lnTo>
                <a:lnTo>
                  <a:pt x="1152" y="1033"/>
                </a:lnTo>
                <a:lnTo>
                  <a:pt x="1147" y="1051"/>
                </a:lnTo>
                <a:lnTo>
                  <a:pt x="1144" y="1069"/>
                </a:lnTo>
                <a:lnTo>
                  <a:pt x="1139" y="1104"/>
                </a:lnTo>
                <a:lnTo>
                  <a:pt x="1136" y="1120"/>
                </a:lnTo>
                <a:lnTo>
                  <a:pt x="1132" y="1135"/>
                </a:lnTo>
                <a:lnTo>
                  <a:pt x="1132" y="1135"/>
                </a:lnTo>
                <a:lnTo>
                  <a:pt x="1134" y="1139"/>
                </a:lnTo>
                <a:lnTo>
                  <a:pt x="1134" y="1143"/>
                </a:lnTo>
                <a:lnTo>
                  <a:pt x="1132" y="1152"/>
                </a:lnTo>
                <a:lnTo>
                  <a:pt x="1130" y="1159"/>
                </a:lnTo>
                <a:lnTo>
                  <a:pt x="1128" y="1168"/>
                </a:lnTo>
                <a:lnTo>
                  <a:pt x="1128" y="1168"/>
                </a:lnTo>
                <a:lnTo>
                  <a:pt x="1120" y="1249"/>
                </a:lnTo>
                <a:lnTo>
                  <a:pt x="1110" y="1328"/>
                </a:lnTo>
                <a:lnTo>
                  <a:pt x="1099" y="1403"/>
                </a:lnTo>
                <a:lnTo>
                  <a:pt x="1094" y="1440"/>
                </a:lnTo>
                <a:lnTo>
                  <a:pt x="1086" y="1475"/>
                </a:lnTo>
                <a:lnTo>
                  <a:pt x="1086" y="1475"/>
                </a:lnTo>
                <a:lnTo>
                  <a:pt x="1093" y="1482"/>
                </a:lnTo>
                <a:lnTo>
                  <a:pt x="1098" y="1487"/>
                </a:lnTo>
                <a:lnTo>
                  <a:pt x="1105" y="1493"/>
                </a:lnTo>
                <a:lnTo>
                  <a:pt x="1110" y="1500"/>
                </a:lnTo>
                <a:lnTo>
                  <a:pt x="1110" y="1500"/>
                </a:lnTo>
                <a:lnTo>
                  <a:pt x="1108" y="1543"/>
                </a:lnTo>
                <a:lnTo>
                  <a:pt x="1106" y="1583"/>
                </a:lnTo>
                <a:lnTo>
                  <a:pt x="1099" y="1660"/>
                </a:lnTo>
                <a:lnTo>
                  <a:pt x="1095" y="1699"/>
                </a:lnTo>
                <a:lnTo>
                  <a:pt x="1093" y="1739"/>
                </a:lnTo>
                <a:lnTo>
                  <a:pt x="1090" y="1780"/>
                </a:lnTo>
                <a:lnTo>
                  <a:pt x="1089" y="1824"/>
                </a:lnTo>
                <a:lnTo>
                  <a:pt x="1089" y="1824"/>
                </a:lnTo>
                <a:lnTo>
                  <a:pt x="1090" y="1850"/>
                </a:lnTo>
                <a:lnTo>
                  <a:pt x="1090" y="1877"/>
                </a:lnTo>
                <a:lnTo>
                  <a:pt x="1090" y="1902"/>
                </a:lnTo>
                <a:lnTo>
                  <a:pt x="1089" y="1928"/>
                </a:lnTo>
                <a:lnTo>
                  <a:pt x="1089" y="1928"/>
                </a:lnTo>
                <a:lnTo>
                  <a:pt x="1086" y="1954"/>
                </a:lnTo>
                <a:lnTo>
                  <a:pt x="1082" y="1980"/>
                </a:lnTo>
                <a:lnTo>
                  <a:pt x="1079" y="2007"/>
                </a:lnTo>
                <a:lnTo>
                  <a:pt x="1077" y="2034"/>
                </a:lnTo>
                <a:lnTo>
                  <a:pt x="1077" y="2034"/>
                </a:lnTo>
                <a:lnTo>
                  <a:pt x="1071" y="2103"/>
                </a:lnTo>
                <a:lnTo>
                  <a:pt x="1066" y="2172"/>
                </a:lnTo>
                <a:lnTo>
                  <a:pt x="1062" y="2207"/>
                </a:lnTo>
                <a:lnTo>
                  <a:pt x="1058" y="2242"/>
                </a:lnTo>
                <a:lnTo>
                  <a:pt x="1052" y="2276"/>
                </a:lnTo>
                <a:lnTo>
                  <a:pt x="1046" y="2310"/>
                </a:lnTo>
                <a:lnTo>
                  <a:pt x="1046" y="2310"/>
                </a:lnTo>
                <a:lnTo>
                  <a:pt x="1045" y="2312"/>
                </a:lnTo>
                <a:lnTo>
                  <a:pt x="1044" y="2315"/>
                </a:lnTo>
                <a:lnTo>
                  <a:pt x="1039" y="2317"/>
                </a:lnTo>
                <a:lnTo>
                  <a:pt x="1036" y="2320"/>
                </a:lnTo>
                <a:lnTo>
                  <a:pt x="1034" y="2323"/>
                </a:lnTo>
                <a:lnTo>
                  <a:pt x="1033" y="2327"/>
                </a:lnTo>
                <a:lnTo>
                  <a:pt x="1033" y="2327"/>
                </a:lnTo>
                <a:lnTo>
                  <a:pt x="1023" y="2328"/>
                </a:lnTo>
                <a:lnTo>
                  <a:pt x="1014" y="2332"/>
                </a:lnTo>
                <a:lnTo>
                  <a:pt x="1005" y="2335"/>
                </a:lnTo>
                <a:lnTo>
                  <a:pt x="997" y="2339"/>
                </a:lnTo>
                <a:lnTo>
                  <a:pt x="978" y="2349"/>
                </a:lnTo>
                <a:lnTo>
                  <a:pt x="970" y="2352"/>
                </a:lnTo>
                <a:lnTo>
                  <a:pt x="960" y="2356"/>
                </a:lnTo>
                <a:lnTo>
                  <a:pt x="960" y="2356"/>
                </a:lnTo>
                <a:lnTo>
                  <a:pt x="944" y="2361"/>
                </a:lnTo>
                <a:lnTo>
                  <a:pt x="928" y="2365"/>
                </a:lnTo>
                <a:lnTo>
                  <a:pt x="892" y="2370"/>
                </a:lnTo>
                <a:lnTo>
                  <a:pt x="854" y="2377"/>
                </a:lnTo>
                <a:lnTo>
                  <a:pt x="817" y="2383"/>
                </a:lnTo>
                <a:lnTo>
                  <a:pt x="817" y="2383"/>
                </a:lnTo>
                <a:lnTo>
                  <a:pt x="800" y="2386"/>
                </a:lnTo>
                <a:lnTo>
                  <a:pt x="781" y="2387"/>
                </a:lnTo>
                <a:lnTo>
                  <a:pt x="762" y="2388"/>
                </a:lnTo>
                <a:lnTo>
                  <a:pt x="742" y="2387"/>
                </a:lnTo>
                <a:lnTo>
                  <a:pt x="742" y="2387"/>
                </a:lnTo>
                <a:lnTo>
                  <a:pt x="705" y="2384"/>
                </a:lnTo>
                <a:lnTo>
                  <a:pt x="669" y="2381"/>
                </a:lnTo>
                <a:lnTo>
                  <a:pt x="631" y="2377"/>
                </a:lnTo>
                <a:lnTo>
                  <a:pt x="594" y="2371"/>
                </a:lnTo>
                <a:lnTo>
                  <a:pt x="558" y="2365"/>
                </a:lnTo>
                <a:lnTo>
                  <a:pt x="522" y="2358"/>
                </a:lnTo>
                <a:lnTo>
                  <a:pt x="487" y="2352"/>
                </a:lnTo>
                <a:lnTo>
                  <a:pt x="454" y="2343"/>
                </a:lnTo>
                <a:lnTo>
                  <a:pt x="454" y="2343"/>
                </a:lnTo>
                <a:lnTo>
                  <a:pt x="410" y="2315"/>
                </a:lnTo>
                <a:lnTo>
                  <a:pt x="410" y="2315"/>
                </a:lnTo>
                <a:close/>
                <a:moveTo>
                  <a:pt x="827" y="187"/>
                </a:moveTo>
                <a:lnTo>
                  <a:pt x="827" y="187"/>
                </a:lnTo>
                <a:lnTo>
                  <a:pt x="821" y="177"/>
                </a:lnTo>
                <a:lnTo>
                  <a:pt x="817" y="166"/>
                </a:lnTo>
                <a:lnTo>
                  <a:pt x="813" y="154"/>
                </a:lnTo>
                <a:lnTo>
                  <a:pt x="811" y="142"/>
                </a:lnTo>
                <a:lnTo>
                  <a:pt x="807" y="119"/>
                </a:lnTo>
                <a:lnTo>
                  <a:pt x="805" y="107"/>
                </a:lnTo>
                <a:lnTo>
                  <a:pt x="801" y="95"/>
                </a:lnTo>
                <a:lnTo>
                  <a:pt x="801" y="95"/>
                </a:lnTo>
                <a:lnTo>
                  <a:pt x="801" y="112"/>
                </a:lnTo>
                <a:lnTo>
                  <a:pt x="800" y="133"/>
                </a:lnTo>
                <a:lnTo>
                  <a:pt x="796" y="178"/>
                </a:lnTo>
                <a:lnTo>
                  <a:pt x="796" y="178"/>
                </a:lnTo>
                <a:lnTo>
                  <a:pt x="791" y="147"/>
                </a:lnTo>
                <a:lnTo>
                  <a:pt x="789" y="131"/>
                </a:lnTo>
                <a:lnTo>
                  <a:pt x="788" y="114"/>
                </a:lnTo>
                <a:lnTo>
                  <a:pt x="788" y="98"/>
                </a:lnTo>
                <a:lnTo>
                  <a:pt x="789" y="82"/>
                </a:lnTo>
                <a:lnTo>
                  <a:pt x="791" y="67"/>
                </a:lnTo>
                <a:lnTo>
                  <a:pt x="794" y="54"/>
                </a:lnTo>
                <a:lnTo>
                  <a:pt x="794" y="54"/>
                </a:lnTo>
                <a:lnTo>
                  <a:pt x="779" y="76"/>
                </a:lnTo>
                <a:lnTo>
                  <a:pt x="763" y="97"/>
                </a:lnTo>
                <a:lnTo>
                  <a:pt x="747" y="119"/>
                </a:lnTo>
                <a:lnTo>
                  <a:pt x="732" y="142"/>
                </a:lnTo>
                <a:lnTo>
                  <a:pt x="726" y="153"/>
                </a:lnTo>
                <a:lnTo>
                  <a:pt x="719" y="166"/>
                </a:lnTo>
                <a:lnTo>
                  <a:pt x="714" y="177"/>
                </a:lnTo>
                <a:lnTo>
                  <a:pt x="708" y="190"/>
                </a:lnTo>
                <a:lnTo>
                  <a:pt x="704" y="204"/>
                </a:lnTo>
                <a:lnTo>
                  <a:pt x="701" y="218"/>
                </a:lnTo>
                <a:lnTo>
                  <a:pt x="699" y="232"/>
                </a:lnTo>
                <a:lnTo>
                  <a:pt x="699" y="247"/>
                </a:lnTo>
                <a:lnTo>
                  <a:pt x="699" y="247"/>
                </a:lnTo>
                <a:lnTo>
                  <a:pt x="696" y="247"/>
                </a:lnTo>
                <a:lnTo>
                  <a:pt x="694" y="246"/>
                </a:lnTo>
                <a:lnTo>
                  <a:pt x="692" y="246"/>
                </a:lnTo>
                <a:lnTo>
                  <a:pt x="690" y="247"/>
                </a:lnTo>
                <a:lnTo>
                  <a:pt x="690" y="247"/>
                </a:lnTo>
                <a:lnTo>
                  <a:pt x="690" y="261"/>
                </a:lnTo>
                <a:lnTo>
                  <a:pt x="691" y="274"/>
                </a:lnTo>
                <a:lnTo>
                  <a:pt x="692" y="287"/>
                </a:lnTo>
                <a:lnTo>
                  <a:pt x="692" y="294"/>
                </a:lnTo>
                <a:lnTo>
                  <a:pt x="692" y="302"/>
                </a:lnTo>
                <a:lnTo>
                  <a:pt x="692" y="302"/>
                </a:lnTo>
                <a:lnTo>
                  <a:pt x="688" y="297"/>
                </a:lnTo>
                <a:lnTo>
                  <a:pt x="685" y="293"/>
                </a:lnTo>
                <a:lnTo>
                  <a:pt x="682" y="288"/>
                </a:lnTo>
                <a:lnTo>
                  <a:pt x="680" y="282"/>
                </a:lnTo>
                <a:lnTo>
                  <a:pt x="677" y="271"/>
                </a:lnTo>
                <a:lnTo>
                  <a:pt x="676" y="257"/>
                </a:lnTo>
                <a:lnTo>
                  <a:pt x="677" y="242"/>
                </a:lnTo>
                <a:lnTo>
                  <a:pt x="677" y="227"/>
                </a:lnTo>
                <a:lnTo>
                  <a:pt x="680" y="200"/>
                </a:lnTo>
                <a:lnTo>
                  <a:pt x="680" y="200"/>
                </a:lnTo>
                <a:lnTo>
                  <a:pt x="671" y="215"/>
                </a:lnTo>
                <a:lnTo>
                  <a:pt x="665" y="231"/>
                </a:lnTo>
                <a:lnTo>
                  <a:pt x="660" y="248"/>
                </a:lnTo>
                <a:lnTo>
                  <a:pt x="657" y="264"/>
                </a:lnTo>
                <a:lnTo>
                  <a:pt x="657" y="281"/>
                </a:lnTo>
                <a:lnTo>
                  <a:pt x="658" y="297"/>
                </a:lnTo>
                <a:lnTo>
                  <a:pt x="660" y="313"/>
                </a:lnTo>
                <a:lnTo>
                  <a:pt x="665" y="329"/>
                </a:lnTo>
                <a:lnTo>
                  <a:pt x="670" y="344"/>
                </a:lnTo>
                <a:lnTo>
                  <a:pt x="677" y="359"/>
                </a:lnTo>
                <a:lnTo>
                  <a:pt x="685" y="373"/>
                </a:lnTo>
                <a:lnTo>
                  <a:pt x="694" y="386"/>
                </a:lnTo>
                <a:lnTo>
                  <a:pt x="703" y="398"/>
                </a:lnTo>
                <a:lnTo>
                  <a:pt x="714" y="410"/>
                </a:lnTo>
                <a:lnTo>
                  <a:pt x="725" y="419"/>
                </a:lnTo>
                <a:lnTo>
                  <a:pt x="735" y="428"/>
                </a:lnTo>
                <a:lnTo>
                  <a:pt x="735" y="428"/>
                </a:lnTo>
                <a:lnTo>
                  <a:pt x="747" y="426"/>
                </a:lnTo>
                <a:lnTo>
                  <a:pt x="753" y="426"/>
                </a:lnTo>
                <a:lnTo>
                  <a:pt x="761" y="426"/>
                </a:lnTo>
                <a:lnTo>
                  <a:pt x="761" y="426"/>
                </a:lnTo>
                <a:lnTo>
                  <a:pt x="753" y="392"/>
                </a:lnTo>
                <a:lnTo>
                  <a:pt x="751" y="374"/>
                </a:lnTo>
                <a:lnTo>
                  <a:pt x="750" y="356"/>
                </a:lnTo>
                <a:lnTo>
                  <a:pt x="750" y="340"/>
                </a:lnTo>
                <a:lnTo>
                  <a:pt x="752" y="324"/>
                </a:lnTo>
                <a:lnTo>
                  <a:pt x="755" y="318"/>
                </a:lnTo>
                <a:lnTo>
                  <a:pt x="757" y="310"/>
                </a:lnTo>
                <a:lnTo>
                  <a:pt x="761" y="305"/>
                </a:lnTo>
                <a:lnTo>
                  <a:pt x="765" y="299"/>
                </a:lnTo>
                <a:lnTo>
                  <a:pt x="765" y="299"/>
                </a:lnTo>
                <a:lnTo>
                  <a:pt x="763" y="331"/>
                </a:lnTo>
                <a:lnTo>
                  <a:pt x="762" y="347"/>
                </a:lnTo>
                <a:lnTo>
                  <a:pt x="763" y="362"/>
                </a:lnTo>
                <a:lnTo>
                  <a:pt x="765" y="378"/>
                </a:lnTo>
                <a:lnTo>
                  <a:pt x="768" y="392"/>
                </a:lnTo>
                <a:lnTo>
                  <a:pt x="773" y="405"/>
                </a:lnTo>
                <a:lnTo>
                  <a:pt x="779" y="417"/>
                </a:lnTo>
                <a:lnTo>
                  <a:pt x="779" y="417"/>
                </a:lnTo>
                <a:lnTo>
                  <a:pt x="782" y="404"/>
                </a:lnTo>
                <a:lnTo>
                  <a:pt x="785" y="392"/>
                </a:lnTo>
                <a:lnTo>
                  <a:pt x="787" y="366"/>
                </a:lnTo>
                <a:lnTo>
                  <a:pt x="789" y="353"/>
                </a:lnTo>
                <a:lnTo>
                  <a:pt x="791" y="340"/>
                </a:lnTo>
                <a:lnTo>
                  <a:pt x="794" y="326"/>
                </a:lnTo>
                <a:lnTo>
                  <a:pt x="798" y="313"/>
                </a:lnTo>
                <a:lnTo>
                  <a:pt x="798" y="313"/>
                </a:lnTo>
                <a:lnTo>
                  <a:pt x="800" y="326"/>
                </a:lnTo>
                <a:lnTo>
                  <a:pt x="801" y="340"/>
                </a:lnTo>
                <a:lnTo>
                  <a:pt x="800" y="368"/>
                </a:lnTo>
                <a:lnTo>
                  <a:pt x="796" y="422"/>
                </a:lnTo>
                <a:lnTo>
                  <a:pt x="796" y="422"/>
                </a:lnTo>
                <a:lnTo>
                  <a:pt x="803" y="422"/>
                </a:lnTo>
                <a:lnTo>
                  <a:pt x="808" y="423"/>
                </a:lnTo>
                <a:lnTo>
                  <a:pt x="817" y="426"/>
                </a:lnTo>
                <a:lnTo>
                  <a:pt x="817" y="426"/>
                </a:lnTo>
                <a:lnTo>
                  <a:pt x="831" y="410"/>
                </a:lnTo>
                <a:lnTo>
                  <a:pt x="843" y="392"/>
                </a:lnTo>
                <a:lnTo>
                  <a:pt x="855" y="372"/>
                </a:lnTo>
                <a:lnTo>
                  <a:pt x="866" y="351"/>
                </a:lnTo>
                <a:lnTo>
                  <a:pt x="869" y="340"/>
                </a:lnTo>
                <a:lnTo>
                  <a:pt x="873" y="328"/>
                </a:lnTo>
                <a:lnTo>
                  <a:pt x="877" y="317"/>
                </a:lnTo>
                <a:lnTo>
                  <a:pt x="879" y="304"/>
                </a:lnTo>
                <a:lnTo>
                  <a:pt x="880" y="291"/>
                </a:lnTo>
                <a:lnTo>
                  <a:pt x="881" y="278"/>
                </a:lnTo>
                <a:lnTo>
                  <a:pt x="880" y="265"/>
                </a:lnTo>
                <a:lnTo>
                  <a:pt x="879" y="251"/>
                </a:lnTo>
                <a:lnTo>
                  <a:pt x="879" y="251"/>
                </a:lnTo>
                <a:lnTo>
                  <a:pt x="876" y="230"/>
                </a:lnTo>
                <a:lnTo>
                  <a:pt x="870" y="210"/>
                </a:lnTo>
                <a:lnTo>
                  <a:pt x="863" y="190"/>
                </a:lnTo>
                <a:lnTo>
                  <a:pt x="854" y="172"/>
                </a:lnTo>
                <a:lnTo>
                  <a:pt x="846" y="154"/>
                </a:lnTo>
                <a:lnTo>
                  <a:pt x="836" y="138"/>
                </a:lnTo>
                <a:lnTo>
                  <a:pt x="826" y="123"/>
                </a:lnTo>
                <a:lnTo>
                  <a:pt x="817" y="110"/>
                </a:lnTo>
                <a:lnTo>
                  <a:pt x="817" y="110"/>
                </a:lnTo>
                <a:lnTo>
                  <a:pt x="821" y="128"/>
                </a:lnTo>
                <a:lnTo>
                  <a:pt x="825" y="147"/>
                </a:lnTo>
                <a:lnTo>
                  <a:pt x="827" y="168"/>
                </a:lnTo>
                <a:lnTo>
                  <a:pt x="827" y="177"/>
                </a:lnTo>
                <a:lnTo>
                  <a:pt x="827" y="187"/>
                </a:lnTo>
                <a:lnTo>
                  <a:pt x="827" y="187"/>
                </a:lnTo>
                <a:close/>
                <a:moveTo>
                  <a:pt x="308" y="116"/>
                </a:moveTo>
                <a:lnTo>
                  <a:pt x="308" y="116"/>
                </a:lnTo>
                <a:lnTo>
                  <a:pt x="307" y="114"/>
                </a:lnTo>
                <a:lnTo>
                  <a:pt x="305" y="114"/>
                </a:lnTo>
                <a:lnTo>
                  <a:pt x="303" y="113"/>
                </a:lnTo>
                <a:lnTo>
                  <a:pt x="302" y="112"/>
                </a:lnTo>
                <a:lnTo>
                  <a:pt x="302" y="112"/>
                </a:lnTo>
                <a:lnTo>
                  <a:pt x="298" y="105"/>
                </a:lnTo>
                <a:lnTo>
                  <a:pt x="293" y="97"/>
                </a:lnTo>
                <a:lnTo>
                  <a:pt x="288" y="92"/>
                </a:lnTo>
                <a:lnTo>
                  <a:pt x="281" y="86"/>
                </a:lnTo>
                <a:lnTo>
                  <a:pt x="275" y="82"/>
                </a:lnTo>
                <a:lnTo>
                  <a:pt x="267" y="78"/>
                </a:lnTo>
                <a:lnTo>
                  <a:pt x="260" y="76"/>
                </a:lnTo>
                <a:lnTo>
                  <a:pt x="251" y="74"/>
                </a:lnTo>
                <a:lnTo>
                  <a:pt x="243" y="72"/>
                </a:lnTo>
                <a:lnTo>
                  <a:pt x="234" y="72"/>
                </a:lnTo>
                <a:lnTo>
                  <a:pt x="227" y="72"/>
                </a:lnTo>
                <a:lnTo>
                  <a:pt x="218" y="75"/>
                </a:lnTo>
                <a:lnTo>
                  <a:pt x="211" y="77"/>
                </a:lnTo>
                <a:lnTo>
                  <a:pt x="203" y="79"/>
                </a:lnTo>
                <a:lnTo>
                  <a:pt x="197" y="83"/>
                </a:lnTo>
                <a:lnTo>
                  <a:pt x="191" y="87"/>
                </a:lnTo>
                <a:lnTo>
                  <a:pt x="191" y="87"/>
                </a:lnTo>
                <a:lnTo>
                  <a:pt x="189" y="89"/>
                </a:lnTo>
                <a:lnTo>
                  <a:pt x="186" y="90"/>
                </a:lnTo>
                <a:lnTo>
                  <a:pt x="183" y="91"/>
                </a:lnTo>
                <a:lnTo>
                  <a:pt x="181" y="92"/>
                </a:lnTo>
                <a:lnTo>
                  <a:pt x="181" y="92"/>
                </a:lnTo>
                <a:lnTo>
                  <a:pt x="173" y="101"/>
                </a:lnTo>
                <a:lnTo>
                  <a:pt x="167" y="111"/>
                </a:lnTo>
                <a:lnTo>
                  <a:pt x="164" y="123"/>
                </a:lnTo>
                <a:lnTo>
                  <a:pt x="160" y="133"/>
                </a:lnTo>
                <a:lnTo>
                  <a:pt x="157" y="158"/>
                </a:lnTo>
                <a:lnTo>
                  <a:pt x="156" y="170"/>
                </a:lnTo>
                <a:lnTo>
                  <a:pt x="154" y="183"/>
                </a:lnTo>
                <a:lnTo>
                  <a:pt x="154" y="183"/>
                </a:lnTo>
                <a:lnTo>
                  <a:pt x="162" y="205"/>
                </a:lnTo>
                <a:lnTo>
                  <a:pt x="171" y="225"/>
                </a:lnTo>
                <a:lnTo>
                  <a:pt x="180" y="245"/>
                </a:lnTo>
                <a:lnTo>
                  <a:pt x="183" y="256"/>
                </a:lnTo>
                <a:lnTo>
                  <a:pt x="185" y="268"/>
                </a:lnTo>
                <a:lnTo>
                  <a:pt x="185" y="268"/>
                </a:lnTo>
                <a:lnTo>
                  <a:pt x="190" y="273"/>
                </a:lnTo>
                <a:lnTo>
                  <a:pt x="197" y="276"/>
                </a:lnTo>
                <a:lnTo>
                  <a:pt x="210" y="282"/>
                </a:lnTo>
                <a:lnTo>
                  <a:pt x="222" y="290"/>
                </a:lnTo>
                <a:lnTo>
                  <a:pt x="228" y="294"/>
                </a:lnTo>
                <a:lnTo>
                  <a:pt x="233" y="299"/>
                </a:lnTo>
                <a:lnTo>
                  <a:pt x="233" y="299"/>
                </a:lnTo>
                <a:lnTo>
                  <a:pt x="232" y="305"/>
                </a:lnTo>
                <a:lnTo>
                  <a:pt x="230" y="310"/>
                </a:lnTo>
                <a:lnTo>
                  <a:pt x="227" y="313"/>
                </a:lnTo>
                <a:lnTo>
                  <a:pt x="223" y="317"/>
                </a:lnTo>
                <a:lnTo>
                  <a:pt x="220" y="320"/>
                </a:lnTo>
                <a:lnTo>
                  <a:pt x="218" y="323"/>
                </a:lnTo>
                <a:lnTo>
                  <a:pt x="217" y="327"/>
                </a:lnTo>
                <a:lnTo>
                  <a:pt x="216" y="333"/>
                </a:lnTo>
                <a:lnTo>
                  <a:pt x="216" y="333"/>
                </a:lnTo>
                <a:lnTo>
                  <a:pt x="218" y="338"/>
                </a:lnTo>
                <a:lnTo>
                  <a:pt x="221" y="342"/>
                </a:lnTo>
                <a:lnTo>
                  <a:pt x="226" y="347"/>
                </a:lnTo>
                <a:lnTo>
                  <a:pt x="232" y="351"/>
                </a:lnTo>
                <a:lnTo>
                  <a:pt x="243" y="358"/>
                </a:lnTo>
                <a:lnTo>
                  <a:pt x="248" y="363"/>
                </a:lnTo>
                <a:lnTo>
                  <a:pt x="251" y="368"/>
                </a:lnTo>
                <a:lnTo>
                  <a:pt x="251" y="368"/>
                </a:lnTo>
                <a:lnTo>
                  <a:pt x="247" y="381"/>
                </a:lnTo>
                <a:lnTo>
                  <a:pt x="242" y="392"/>
                </a:lnTo>
                <a:lnTo>
                  <a:pt x="238" y="403"/>
                </a:lnTo>
                <a:lnTo>
                  <a:pt x="237" y="410"/>
                </a:lnTo>
                <a:lnTo>
                  <a:pt x="237" y="417"/>
                </a:lnTo>
                <a:lnTo>
                  <a:pt x="237" y="417"/>
                </a:lnTo>
                <a:lnTo>
                  <a:pt x="242" y="422"/>
                </a:lnTo>
                <a:lnTo>
                  <a:pt x="247" y="425"/>
                </a:lnTo>
                <a:lnTo>
                  <a:pt x="258" y="429"/>
                </a:lnTo>
                <a:lnTo>
                  <a:pt x="264" y="431"/>
                </a:lnTo>
                <a:lnTo>
                  <a:pt x="268" y="434"/>
                </a:lnTo>
                <a:lnTo>
                  <a:pt x="273" y="439"/>
                </a:lnTo>
                <a:lnTo>
                  <a:pt x="277" y="444"/>
                </a:lnTo>
                <a:lnTo>
                  <a:pt x="277" y="444"/>
                </a:lnTo>
                <a:lnTo>
                  <a:pt x="271" y="451"/>
                </a:lnTo>
                <a:lnTo>
                  <a:pt x="266" y="459"/>
                </a:lnTo>
                <a:lnTo>
                  <a:pt x="263" y="469"/>
                </a:lnTo>
                <a:lnTo>
                  <a:pt x="262" y="479"/>
                </a:lnTo>
                <a:lnTo>
                  <a:pt x="262" y="479"/>
                </a:lnTo>
                <a:lnTo>
                  <a:pt x="266" y="486"/>
                </a:lnTo>
                <a:lnTo>
                  <a:pt x="272" y="490"/>
                </a:lnTo>
                <a:lnTo>
                  <a:pt x="278" y="493"/>
                </a:lnTo>
                <a:lnTo>
                  <a:pt x="284" y="496"/>
                </a:lnTo>
                <a:lnTo>
                  <a:pt x="297" y="500"/>
                </a:lnTo>
                <a:lnTo>
                  <a:pt x="312" y="503"/>
                </a:lnTo>
                <a:lnTo>
                  <a:pt x="312" y="503"/>
                </a:lnTo>
                <a:lnTo>
                  <a:pt x="311" y="509"/>
                </a:lnTo>
                <a:lnTo>
                  <a:pt x="310" y="516"/>
                </a:lnTo>
                <a:lnTo>
                  <a:pt x="304" y="528"/>
                </a:lnTo>
                <a:lnTo>
                  <a:pt x="302" y="534"/>
                </a:lnTo>
                <a:lnTo>
                  <a:pt x="298" y="541"/>
                </a:lnTo>
                <a:lnTo>
                  <a:pt x="297" y="548"/>
                </a:lnTo>
                <a:lnTo>
                  <a:pt x="297" y="554"/>
                </a:lnTo>
                <a:lnTo>
                  <a:pt x="297" y="554"/>
                </a:lnTo>
                <a:lnTo>
                  <a:pt x="304" y="556"/>
                </a:lnTo>
                <a:lnTo>
                  <a:pt x="309" y="559"/>
                </a:lnTo>
                <a:lnTo>
                  <a:pt x="313" y="562"/>
                </a:lnTo>
                <a:lnTo>
                  <a:pt x="320" y="563"/>
                </a:lnTo>
                <a:lnTo>
                  <a:pt x="320" y="563"/>
                </a:lnTo>
                <a:lnTo>
                  <a:pt x="326" y="555"/>
                </a:lnTo>
                <a:lnTo>
                  <a:pt x="333" y="548"/>
                </a:lnTo>
                <a:lnTo>
                  <a:pt x="340" y="543"/>
                </a:lnTo>
                <a:lnTo>
                  <a:pt x="348" y="537"/>
                </a:lnTo>
                <a:lnTo>
                  <a:pt x="357" y="533"/>
                </a:lnTo>
                <a:lnTo>
                  <a:pt x="366" y="529"/>
                </a:lnTo>
                <a:lnTo>
                  <a:pt x="385" y="521"/>
                </a:lnTo>
                <a:lnTo>
                  <a:pt x="404" y="514"/>
                </a:lnTo>
                <a:lnTo>
                  <a:pt x="423" y="505"/>
                </a:lnTo>
                <a:lnTo>
                  <a:pt x="431" y="500"/>
                </a:lnTo>
                <a:lnTo>
                  <a:pt x="439" y="494"/>
                </a:lnTo>
                <a:lnTo>
                  <a:pt x="445" y="488"/>
                </a:lnTo>
                <a:lnTo>
                  <a:pt x="452" y="479"/>
                </a:lnTo>
                <a:lnTo>
                  <a:pt x="452" y="479"/>
                </a:lnTo>
                <a:lnTo>
                  <a:pt x="448" y="476"/>
                </a:lnTo>
                <a:lnTo>
                  <a:pt x="447" y="472"/>
                </a:lnTo>
                <a:lnTo>
                  <a:pt x="445" y="461"/>
                </a:lnTo>
                <a:lnTo>
                  <a:pt x="445" y="461"/>
                </a:lnTo>
                <a:lnTo>
                  <a:pt x="439" y="461"/>
                </a:lnTo>
                <a:lnTo>
                  <a:pt x="432" y="462"/>
                </a:lnTo>
                <a:lnTo>
                  <a:pt x="422" y="468"/>
                </a:lnTo>
                <a:lnTo>
                  <a:pt x="415" y="470"/>
                </a:lnTo>
                <a:lnTo>
                  <a:pt x="411" y="471"/>
                </a:lnTo>
                <a:lnTo>
                  <a:pt x="405" y="470"/>
                </a:lnTo>
                <a:lnTo>
                  <a:pt x="401" y="468"/>
                </a:lnTo>
                <a:lnTo>
                  <a:pt x="401" y="468"/>
                </a:lnTo>
                <a:lnTo>
                  <a:pt x="404" y="462"/>
                </a:lnTo>
                <a:lnTo>
                  <a:pt x="408" y="459"/>
                </a:lnTo>
                <a:lnTo>
                  <a:pt x="412" y="455"/>
                </a:lnTo>
                <a:lnTo>
                  <a:pt x="416" y="453"/>
                </a:lnTo>
                <a:lnTo>
                  <a:pt x="427" y="448"/>
                </a:lnTo>
                <a:lnTo>
                  <a:pt x="439" y="444"/>
                </a:lnTo>
                <a:lnTo>
                  <a:pt x="439" y="444"/>
                </a:lnTo>
                <a:lnTo>
                  <a:pt x="439" y="441"/>
                </a:lnTo>
                <a:lnTo>
                  <a:pt x="438" y="439"/>
                </a:lnTo>
                <a:lnTo>
                  <a:pt x="437" y="435"/>
                </a:lnTo>
                <a:lnTo>
                  <a:pt x="437" y="432"/>
                </a:lnTo>
                <a:lnTo>
                  <a:pt x="437" y="432"/>
                </a:lnTo>
                <a:lnTo>
                  <a:pt x="430" y="433"/>
                </a:lnTo>
                <a:lnTo>
                  <a:pt x="424" y="437"/>
                </a:lnTo>
                <a:lnTo>
                  <a:pt x="411" y="444"/>
                </a:lnTo>
                <a:lnTo>
                  <a:pt x="404" y="447"/>
                </a:lnTo>
                <a:lnTo>
                  <a:pt x="398" y="448"/>
                </a:lnTo>
                <a:lnTo>
                  <a:pt x="395" y="447"/>
                </a:lnTo>
                <a:lnTo>
                  <a:pt x="392" y="447"/>
                </a:lnTo>
                <a:lnTo>
                  <a:pt x="389" y="445"/>
                </a:lnTo>
                <a:lnTo>
                  <a:pt x="386" y="443"/>
                </a:lnTo>
                <a:lnTo>
                  <a:pt x="386" y="443"/>
                </a:lnTo>
                <a:lnTo>
                  <a:pt x="408" y="429"/>
                </a:lnTo>
                <a:lnTo>
                  <a:pt x="418" y="423"/>
                </a:lnTo>
                <a:lnTo>
                  <a:pt x="430" y="417"/>
                </a:lnTo>
                <a:lnTo>
                  <a:pt x="430" y="417"/>
                </a:lnTo>
                <a:lnTo>
                  <a:pt x="430" y="414"/>
                </a:lnTo>
                <a:lnTo>
                  <a:pt x="428" y="410"/>
                </a:lnTo>
                <a:lnTo>
                  <a:pt x="427" y="407"/>
                </a:lnTo>
                <a:lnTo>
                  <a:pt x="426" y="403"/>
                </a:lnTo>
                <a:lnTo>
                  <a:pt x="426" y="403"/>
                </a:lnTo>
                <a:lnTo>
                  <a:pt x="419" y="403"/>
                </a:lnTo>
                <a:lnTo>
                  <a:pt x="414" y="404"/>
                </a:lnTo>
                <a:lnTo>
                  <a:pt x="402" y="409"/>
                </a:lnTo>
                <a:lnTo>
                  <a:pt x="397" y="411"/>
                </a:lnTo>
                <a:lnTo>
                  <a:pt x="392" y="412"/>
                </a:lnTo>
                <a:lnTo>
                  <a:pt x="386" y="413"/>
                </a:lnTo>
                <a:lnTo>
                  <a:pt x="381" y="411"/>
                </a:lnTo>
                <a:lnTo>
                  <a:pt x="381" y="411"/>
                </a:lnTo>
                <a:lnTo>
                  <a:pt x="383" y="405"/>
                </a:lnTo>
                <a:lnTo>
                  <a:pt x="386" y="401"/>
                </a:lnTo>
                <a:lnTo>
                  <a:pt x="389" y="398"/>
                </a:lnTo>
                <a:lnTo>
                  <a:pt x="395" y="395"/>
                </a:lnTo>
                <a:lnTo>
                  <a:pt x="405" y="390"/>
                </a:lnTo>
                <a:lnTo>
                  <a:pt x="416" y="386"/>
                </a:lnTo>
                <a:lnTo>
                  <a:pt x="416" y="386"/>
                </a:lnTo>
                <a:lnTo>
                  <a:pt x="416" y="383"/>
                </a:lnTo>
                <a:lnTo>
                  <a:pt x="415" y="380"/>
                </a:lnTo>
                <a:lnTo>
                  <a:pt x="413" y="375"/>
                </a:lnTo>
                <a:lnTo>
                  <a:pt x="411" y="371"/>
                </a:lnTo>
                <a:lnTo>
                  <a:pt x="410" y="366"/>
                </a:lnTo>
                <a:lnTo>
                  <a:pt x="410" y="366"/>
                </a:lnTo>
                <a:lnTo>
                  <a:pt x="398" y="368"/>
                </a:lnTo>
                <a:lnTo>
                  <a:pt x="387" y="371"/>
                </a:lnTo>
                <a:lnTo>
                  <a:pt x="367" y="378"/>
                </a:lnTo>
                <a:lnTo>
                  <a:pt x="346" y="384"/>
                </a:lnTo>
                <a:lnTo>
                  <a:pt x="334" y="386"/>
                </a:lnTo>
                <a:lnTo>
                  <a:pt x="322" y="388"/>
                </a:lnTo>
                <a:lnTo>
                  <a:pt x="322" y="388"/>
                </a:lnTo>
                <a:lnTo>
                  <a:pt x="321" y="386"/>
                </a:lnTo>
                <a:lnTo>
                  <a:pt x="320" y="384"/>
                </a:lnTo>
                <a:lnTo>
                  <a:pt x="319" y="381"/>
                </a:lnTo>
                <a:lnTo>
                  <a:pt x="318" y="378"/>
                </a:lnTo>
                <a:lnTo>
                  <a:pt x="318" y="378"/>
                </a:lnTo>
                <a:lnTo>
                  <a:pt x="340" y="369"/>
                </a:lnTo>
                <a:lnTo>
                  <a:pt x="363" y="360"/>
                </a:lnTo>
                <a:lnTo>
                  <a:pt x="401" y="347"/>
                </a:lnTo>
                <a:lnTo>
                  <a:pt x="401" y="347"/>
                </a:lnTo>
                <a:lnTo>
                  <a:pt x="397" y="336"/>
                </a:lnTo>
                <a:lnTo>
                  <a:pt x="390" y="326"/>
                </a:lnTo>
                <a:lnTo>
                  <a:pt x="390" y="326"/>
                </a:lnTo>
                <a:lnTo>
                  <a:pt x="387" y="327"/>
                </a:lnTo>
                <a:lnTo>
                  <a:pt x="382" y="329"/>
                </a:lnTo>
                <a:lnTo>
                  <a:pt x="371" y="335"/>
                </a:lnTo>
                <a:lnTo>
                  <a:pt x="366" y="336"/>
                </a:lnTo>
                <a:lnTo>
                  <a:pt x="362" y="336"/>
                </a:lnTo>
                <a:lnTo>
                  <a:pt x="359" y="335"/>
                </a:lnTo>
                <a:lnTo>
                  <a:pt x="358" y="334"/>
                </a:lnTo>
                <a:lnTo>
                  <a:pt x="356" y="332"/>
                </a:lnTo>
                <a:lnTo>
                  <a:pt x="355" y="328"/>
                </a:lnTo>
                <a:lnTo>
                  <a:pt x="355" y="328"/>
                </a:lnTo>
                <a:lnTo>
                  <a:pt x="359" y="325"/>
                </a:lnTo>
                <a:lnTo>
                  <a:pt x="365" y="322"/>
                </a:lnTo>
                <a:lnTo>
                  <a:pt x="374" y="317"/>
                </a:lnTo>
                <a:lnTo>
                  <a:pt x="379" y="313"/>
                </a:lnTo>
                <a:lnTo>
                  <a:pt x="382" y="310"/>
                </a:lnTo>
                <a:lnTo>
                  <a:pt x="383" y="305"/>
                </a:lnTo>
                <a:lnTo>
                  <a:pt x="383" y="299"/>
                </a:lnTo>
                <a:lnTo>
                  <a:pt x="383" y="299"/>
                </a:lnTo>
                <a:lnTo>
                  <a:pt x="378" y="299"/>
                </a:lnTo>
                <a:lnTo>
                  <a:pt x="372" y="301"/>
                </a:lnTo>
                <a:lnTo>
                  <a:pt x="362" y="304"/>
                </a:lnTo>
                <a:lnTo>
                  <a:pt x="352" y="306"/>
                </a:lnTo>
                <a:lnTo>
                  <a:pt x="348" y="307"/>
                </a:lnTo>
                <a:lnTo>
                  <a:pt x="343" y="305"/>
                </a:lnTo>
                <a:lnTo>
                  <a:pt x="343" y="305"/>
                </a:lnTo>
                <a:lnTo>
                  <a:pt x="342" y="303"/>
                </a:lnTo>
                <a:lnTo>
                  <a:pt x="341" y="302"/>
                </a:lnTo>
                <a:lnTo>
                  <a:pt x="341" y="302"/>
                </a:lnTo>
                <a:lnTo>
                  <a:pt x="343" y="297"/>
                </a:lnTo>
                <a:lnTo>
                  <a:pt x="348" y="294"/>
                </a:lnTo>
                <a:lnTo>
                  <a:pt x="352" y="292"/>
                </a:lnTo>
                <a:lnTo>
                  <a:pt x="357" y="290"/>
                </a:lnTo>
                <a:lnTo>
                  <a:pt x="367" y="287"/>
                </a:lnTo>
                <a:lnTo>
                  <a:pt x="371" y="283"/>
                </a:lnTo>
                <a:lnTo>
                  <a:pt x="374" y="280"/>
                </a:lnTo>
                <a:lnTo>
                  <a:pt x="374" y="280"/>
                </a:lnTo>
                <a:lnTo>
                  <a:pt x="373" y="277"/>
                </a:lnTo>
                <a:lnTo>
                  <a:pt x="371" y="275"/>
                </a:lnTo>
                <a:lnTo>
                  <a:pt x="370" y="274"/>
                </a:lnTo>
                <a:lnTo>
                  <a:pt x="368" y="273"/>
                </a:lnTo>
                <a:lnTo>
                  <a:pt x="363" y="274"/>
                </a:lnTo>
                <a:lnTo>
                  <a:pt x="357" y="276"/>
                </a:lnTo>
                <a:lnTo>
                  <a:pt x="346" y="280"/>
                </a:lnTo>
                <a:lnTo>
                  <a:pt x="339" y="281"/>
                </a:lnTo>
                <a:lnTo>
                  <a:pt x="337" y="281"/>
                </a:lnTo>
                <a:lnTo>
                  <a:pt x="335" y="280"/>
                </a:lnTo>
                <a:lnTo>
                  <a:pt x="335" y="280"/>
                </a:lnTo>
                <a:lnTo>
                  <a:pt x="335" y="277"/>
                </a:lnTo>
                <a:lnTo>
                  <a:pt x="336" y="274"/>
                </a:lnTo>
                <a:lnTo>
                  <a:pt x="337" y="271"/>
                </a:lnTo>
                <a:lnTo>
                  <a:pt x="339" y="268"/>
                </a:lnTo>
                <a:lnTo>
                  <a:pt x="343" y="266"/>
                </a:lnTo>
                <a:lnTo>
                  <a:pt x="350" y="264"/>
                </a:lnTo>
                <a:lnTo>
                  <a:pt x="355" y="262"/>
                </a:lnTo>
                <a:lnTo>
                  <a:pt x="361" y="259"/>
                </a:lnTo>
                <a:lnTo>
                  <a:pt x="362" y="257"/>
                </a:lnTo>
                <a:lnTo>
                  <a:pt x="364" y="254"/>
                </a:lnTo>
                <a:lnTo>
                  <a:pt x="364" y="251"/>
                </a:lnTo>
                <a:lnTo>
                  <a:pt x="364" y="247"/>
                </a:lnTo>
                <a:lnTo>
                  <a:pt x="364" y="247"/>
                </a:lnTo>
                <a:lnTo>
                  <a:pt x="358" y="248"/>
                </a:lnTo>
                <a:lnTo>
                  <a:pt x="353" y="251"/>
                </a:lnTo>
                <a:lnTo>
                  <a:pt x="342" y="257"/>
                </a:lnTo>
                <a:lnTo>
                  <a:pt x="338" y="259"/>
                </a:lnTo>
                <a:lnTo>
                  <a:pt x="333" y="261"/>
                </a:lnTo>
                <a:lnTo>
                  <a:pt x="327" y="262"/>
                </a:lnTo>
                <a:lnTo>
                  <a:pt x="322" y="262"/>
                </a:lnTo>
                <a:lnTo>
                  <a:pt x="322" y="262"/>
                </a:lnTo>
                <a:lnTo>
                  <a:pt x="324" y="257"/>
                </a:lnTo>
                <a:lnTo>
                  <a:pt x="327" y="251"/>
                </a:lnTo>
                <a:lnTo>
                  <a:pt x="331" y="246"/>
                </a:lnTo>
                <a:lnTo>
                  <a:pt x="335" y="243"/>
                </a:lnTo>
                <a:lnTo>
                  <a:pt x="339" y="239"/>
                </a:lnTo>
                <a:lnTo>
                  <a:pt x="344" y="237"/>
                </a:lnTo>
                <a:lnTo>
                  <a:pt x="350" y="236"/>
                </a:lnTo>
                <a:lnTo>
                  <a:pt x="355" y="236"/>
                </a:lnTo>
                <a:lnTo>
                  <a:pt x="355" y="236"/>
                </a:lnTo>
                <a:lnTo>
                  <a:pt x="354" y="230"/>
                </a:lnTo>
                <a:lnTo>
                  <a:pt x="352" y="223"/>
                </a:lnTo>
                <a:lnTo>
                  <a:pt x="351" y="217"/>
                </a:lnTo>
                <a:lnTo>
                  <a:pt x="350" y="210"/>
                </a:lnTo>
                <a:lnTo>
                  <a:pt x="350" y="210"/>
                </a:lnTo>
                <a:lnTo>
                  <a:pt x="336" y="212"/>
                </a:lnTo>
                <a:lnTo>
                  <a:pt x="324" y="216"/>
                </a:lnTo>
                <a:lnTo>
                  <a:pt x="313" y="221"/>
                </a:lnTo>
                <a:lnTo>
                  <a:pt x="303" y="227"/>
                </a:lnTo>
                <a:lnTo>
                  <a:pt x="282" y="237"/>
                </a:lnTo>
                <a:lnTo>
                  <a:pt x="273" y="243"/>
                </a:lnTo>
                <a:lnTo>
                  <a:pt x="262" y="245"/>
                </a:lnTo>
                <a:lnTo>
                  <a:pt x="262" y="245"/>
                </a:lnTo>
                <a:lnTo>
                  <a:pt x="264" y="238"/>
                </a:lnTo>
                <a:lnTo>
                  <a:pt x="267" y="233"/>
                </a:lnTo>
                <a:lnTo>
                  <a:pt x="271" y="229"/>
                </a:lnTo>
                <a:lnTo>
                  <a:pt x="275" y="225"/>
                </a:lnTo>
                <a:lnTo>
                  <a:pt x="284" y="217"/>
                </a:lnTo>
                <a:lnTo>
                  <a:pt x="295" y="211"/>
                </a:lnTo>
                <a:lnTo>
                  <a:pt x="319" y="201"/>
                </a:lnTo>
                <a:lnTo>
                  <a:pt x="331" y="196"/>
                </a:lnTo>
                <a:lnTo>
                  <a:pt x="341" y="189"/>
                </a:lnTo>
                <a:lnTo>
                  <a:pt x="341" y="189"/>
                </a:lnTo>
                <a:lnTo>
                  <a:pt x="332" y="171"/>
                </a:lnTo>
                <a:lnTo>
                  <a:pt x="323" y="152"/>
                </a:lnTo>
                <a:lnTo>
                  <a:pt x="308" y="116"/>
                </a:lnTo>
                <a:lnTo>
                  <a:pt x="308" y="116"/>
                </a:lnTo>
                <a:close/>
                <a:moveTo>
                  <a:pt x="1016" y="256"/>
                </a:moveTo>
                <a:lnTo>
                  <a:pt x="1016" y="256"/>
                </a:lnTo>
                <a:lnTo>
                  <a:pt x="1011" y="262"/>
                </a:lnTo>
                <a:lnTo>
                  <a:pt x="1008" y="268"/>
                </a:lnTo>
                <a:lnTo>
                  <a:pt x="1007" y="275"/>
                </a:lnTo>
                <a:lnTo>
                  <a:pt x="1006" y="282"/>
                </a:lnTo>
                <a:lnTo>
                  <a:pt x="1006" y="296"/>
                </a:lnTo>
                <a:lnTo>
                  <a:pt x="1006" y="303"/>
                </a:lnTo>
                <a:lnTo>
                  <a:pt x="1006" y="309"/>
                </a:lnTo>
                <a:lnTo>
                  <a:pt x="1006" y="309"/>
                </a:lnTo>
                <a:lnTo>
                  <a:pt x="1005" y="312"/>
                </a:lnTo>
                <a:lnTo>
                  <a:pt x="1003" y="316"/>
                </a:lnTo>
                <a:lnTo>
                  <a:pt x="1001" y="319"/>
                </a:lnTo>
                <a:lnTo>
                  <a:pt x="1000" y="322"/>
                </a:lnTo>
                <a:lnTo>
                  <a:pt x="1000" y="322"/>
                </a:lnTo>
                <a:lnTo>
                  <a:pt x="995" y="342"/>
                </a:lnTo>
                <a:lnTo>
                  <a:pt x="993" y="359"/>
                </a:lnTo>
                <a:lnTo>
                  <a:pt x="993" y="375"/>
                </a:lnTo>
                <a:lnTo>
                  <a:pt x="995" y="389"/>
                </a:lnTo>
                <a:lnTo>
                  <a:pt x="998" y="403"/>
                </a:lnTo>
                <a:lnTo>
                  <a:pt x="1001" y="418"/>
                </a:lnTo>
                <a:lnTo>
                  <a:pt x="1008" y="448"/>
                </a:lnTo>
                <a:lnTo>
                  <a:pt x="1008" y="448"/>
                </a:lnTo>
                <a:lnTo>
                  <a:pt x="1010" y="448"/>
                </a:lnTo>
                <a:lnTo>
                  <a:pt x="1011" y="449"/>
                </a:lnTo>
                <a:lnTo>
                  <a:pt x="1014" y="451"/>
                </a:lnTo>
                <a:lnTo>
                  <a:pt x="1016" y="454"/>
                </a:lnTo>
                <a:lnTo>
                  <a:pt x="1018" y="455"/>
                </a:lnTo>
                <a:lnTo>
                  <a:pt x="1018" y="455"/>
                </a:lnTo>
                <a:lnTo>
                  <a:pt x="1020" y="443"/>
                </a:lnTo>
                <a:lnTo>
                  <a:pt x="1022" y="431"/>
                </a:lnTo>
                <a:lnTo>
                  <a:pt x="1024" y="427"/>
                </a:lnTo>
                <a:lnTo>
                  <a:pt x="1026" y="423"/>
                </a:lnTo>
                <a:lnTo>
                  <a:pt x="1030" y="418"/>
                </a:lnTo>
                <a:lnTo>
                  <a:pt x="1033" y="415"/>
                </a:lnTo>
                <a:lnTo>
                  <a:pt x="1033" y="415"/>
                </a:lnTo>
                <a:lnTo>
                  <a:pt x="1035" y="420"/>
                </a:lnTo>
                <a:lnTo>
                  <a:pt x="1036" y="426"/>
                </a:lnTo>
                <a:lnTo>
                  <a:pt x="1037" y="430"/>
                </a:lnTo>
                <a:lnTo>
                  <a:pt x="1036" y="435"/>
                </a:lnTo>
                <a:lnTo>
                  <a:pt x="1035" y="446"/>
                </a:lnTo>
                <a:lnTo>
                  <a:pt x="1033" y="457"/>
                </a:lnTo>
                <a:lnTo>
                  <a:pt x="1033" y="457"/>
                </a:lnTo>
                <a:lnTo>
                  <a:pt x="1048" y="457"/>
                </a:lnTo>
                <a:lnTo>
                  <a:pt x="1048" y="457"/>
                </a:lnTo>
                <a:lnTo>
                  <a:pt x="1052" y="448"/>
                </a:lnTo>
                <a:lnTo>
                  <a:pt x="1055" y="440"/>
                </a:lnTo>
                <a:lnTo>
                  <a:pt x="1058" y="430"/>
                </a:lnTo>
                <a:lnTo>
                  <a:pt x="1062" y="422"/>
                </a:lnTo>
                <a:lnTo>
                  <a:pt x="1062" y="422"/>
                </a:lnTo>
                <a:lnTo>
                  <a:pt x="1065" y="426"/>
                </a:lnTo>
                <a:lnTo>
                  <a:pt x="1065" y="431"/>
                </a:lnTo>
                <a:lnTo>
                  <a:pt x="1065" y="437"/>
                </a:lnTo>
                <a:lnTo>
                  <a:pt x="1064" y="442"/>
                </a:lnTo>
                <a:lnTo>
                  <a:pt x="1062" y="453"/>
                </a:lnTo>
                <a:lnTo>
                  <a:pt x="1063" y="457"/>
                </a:lnTo>
                <a:lnTo>
                  <a:pt x="1064" y="459"/>
                </a:lnTo>
                <a:lnTo>
                  <a:pt x="1064" y="459"/>
                </a:lnTo>
                <a:lnTo>
                  <a:pt x="1074" y="455"/>
                </a:lnTo>
                <a:lnTo>
                  <a:pt x="1083" y="449"/>
                </a:lnTo>
                <a:lnTo>
                  <a:pt x="1091" y="442"/>
                </a:lnTo>
                <a:lnTo>
                  <a:pt x="1097" y="432"/>
                </a:lnTo>
                <a:lnTo>
                  <a:pt x="1103" y="422"/>
                </a:lnTo>
                <a:lnTo>
                  <a:pt x="1107" y="410"/>
                </a:lnTo>
                <a:lnTo>
                  <a:pt x="1111" y="398"/>
                </a:lnTo>
                <a:lnTo>
                  <a:pt x="1113" y="384"/>
                </a:lnTo>
                <a:lnTo>
                  <a:pt x="1115" y="370"/>
                </a:lnTo>
                <a:lnTo>
                  <a:pt x="1117" y="356"/>
                </a:lnTo>
                <a:lnTo>
                  <a:pt x="1117" y="327"/>
                </a:lnTo>
                <a:lnTo>
                  <a:pt x="1116" y="299"/>
                </a:lnTo>
                <a:lnTo>
                  <a:pt x="1114" y="274"/>
                </a:lnTo>
                <a:lnTo>
                  <a:pt x="1114" y="274"/>
                </a:lnTo>
                <a:lnTo>
                  <a:pt x="1107" y="273"/>
                </a:lnTo>
                <a:lnTo>
                  <a:pt x="1103" y="271"/>
                </a:lnTo>
                <a:lnTo>
                  <a:pt x="1098" y="269"/>
                </a:lnTo>
                <a:lnTo>
                  <a:pt x="1096" y="269"/>
                </a:lnTo>
                <a:lnTo>
                  <a:pt x="1093" y="269"/>
                </a:lnTo>
                <a:lnTo>
                  <a:pt x="1093" y="269"/>
                </a:lnTo>
                <a:lnTo>
                  <a:pt x="1092" y="278"/>
                </a:lnTo>
                <a:lnTo>
                  <a:pt x="1091" y="286"/>
                </a:lnTo>
                <a:lnTo>
                  <a:pt x="1091" y="301"/>
                </a:lnTo>
                <a:lnTo>
                  <a:pt x="1090" y="307"/>
                </a:lnTo>
                <a:lnTo>
                  <a:pt x="1089" y="313"/>
                </a:lnTo>
                <a:lnTo>
                  <a:pt x="1086" y="320"/>
                </a:lnTo>
                <a:lnTo>
                  <a:pt x="1083" y="324"/>
                </a:lnTo>
                <a:lnTo>
                  <a:pt x="1083" y="324"/>
                </a:lnTo>
                <a:lnTo>
                  <a:pt x="1080" y="321"/>
                </a:lnTo>
                <a:lnTo>
                  <a:pt x="1079" y="318"/>
                </a:lnTo>
                <a:lnTo>
                  <a:pt x="1077" y="309"/>
                </a:lnTo>
                <a:lnTo>
                  <a:pt x="1076" y="299"/>
                </a:lnTo>
                <a:lnTo>
                  <a:pt x="1077" y="290"/>
                </a:lnTo>
                <a:lnTo>
                  <a:pt x="1078" y="272"/>
                </a:lnTo>
                <a:lnTo>
                  <a:pt x="1078" y="265"/>
                </a:lnTo>
                <a:lnTo>
                  <a:pt x="1077" y="260"/>
                </a:lnTo>
                <a:lnTo>
                  <a:pt x="1077" y="260"/>
                </a:lnTo>
                <a:lnTo>
                  <a:pt x="1074" y="267"/>
                </a:lnTo>
                <a:lnTo>
                  <a:pt x="1070" y="276"/>
                </a:lnTo>
                <a:lnTo>
                  <a:pt x="1066" y="295"/>
                </a:lnTo>
                <a:lnTo>
                  <a:pt x="1064" y="316"/>
                </a:lnTo>
                <a:lnTo>
                  <a:pt x="1062" y="335"/>
                </a:lnTo>
                <a:lnTo>
                  <a:pt x="1062" y="335"/>
                </a:lnTo>
                <a:lnTo>
                  <a:pt x="1063" y="341"/>
                </a:lnTo>
                <a:lnTo>
                  <a:pt x="1063" y="349"/>
                </a:lnTo>
                <a:lnTo>
                  <a:pt x="1062" y="351"/>
                </a:lnTo>
                <a:lnTo>
                  <a:pt x="1061" y="354"/>
                </a:lnTo>
                <a:lnTo>
                  <a:pt x="1058" y="355"/>
                </a:lnTo>
                <a:lnTo>
                  <a:pt x="1053" y="355"/>
                </a:lnTo>
                <a:lnTo>
                  <a:pt x="1053" y="355"/>
                </a:lnTo>
                <a:lnTo>
                  <a:pt x="1050" y="351"/>
                </a:lnTo>
                <a:lnTo>
                  <a:pt x="1049" y="345"/>
                </a:lnTo>
                <a:lnTo>
                  <a:pt x="1048" y="339"/>
                </a:lnTo>
                <a:lnTo>
                  <a:pt x="1048" y="333"/>
                </a:lnTo>
                <a:lnTo>
                  <a:pt x="1049" y="320"/>
                </a:lnTo>
                <a:lnTo>
                  <a:pt x="1049" y="307"/>
                </a:lnTo>
                <a:lnTo>
                  <a:pt x="1049" y="307"/>
                </a:lnTo>
                <a:lnTo>
                  <a:pt x="1047" y="310"/>
                </a:lnTo>
                <a:lnTo>
                  <a:pt x="1045" y="313"/>
                </a:lnTo>
                <a:lnTo>
                  <a:pt x="1043" y="322"/>
                </a:lnTo>
                <a:lnTo>
                  <a:pt x="1041" y="333"/>
                </a:lnTo>
                <a:lnTo>
                  <a:pt x="1040" y="342"/>
                </a:lnTo>
                <a:lnTo>
                  <a:pt x="1040" y="352"/>
                </a:lnTo>
                <a:lnTo>
                  <a:pt x="1039" y="360"/>
                </a:lnTo>
                <a:lnTo>
                  <a:pt x="1037" y="365"/>
                </a:lnTo>
                <a:lnTo>
                  <a:pt x="1036" y="368"/>
                </a:lnTo>
                <a:lnTo>
                  <a:pt x="1034" y="370"/>
                </a:lnTo>
                <a:lnTo>
                  <a:pt x="1031" y="372"/>
                </a:lnTo>
                <a:lnTo>
                  <a:pt x="1031" y="372"/>
                </a:lnTo>
                <a:lnTo>
                  <a:pt x="1028" y="369"/>
                </a:lnTo>
                <a:lnTo>
                  <a:pt x="1025" y="366"/>
                </a:lnTo>
                <a:lnTo>
                  <a:pt x="1025" y="362"/>
                </a:lnTo>
                <a:lnTo>
                  <a:pt x="1025" y="357"/>
                </a:lnTo>
                <a:lnTo>
                  <a:pt x="1026" y="348"/>
                </a:lnTo>
                <a:lnTo>
                  <a:pt x="1029" y="339"/>
                </a:lnTo>
                <a:lnTo>
                  <a:pt x="1029" y="339"/>
                </a:lnTo>
                <a:lnTo>
                  <a:pt x="1033" y="294"/>
                </a:lnTo>
                <a:lnTo>
                  <a:pt x="1034" y="273"/>
                </a:lnTo>
                <a:lnTo>
                  <a:pt x="1037" y="256"/>
                </a:lnTo>
                <a:lnTo>
                  <a:pt x="1037" y="256"/>
                </a:lnTo>
                <a:lnTo>
                  <a:pt x="1016" y="256"/>
                </a:lnTo>
                <a:lnTo>
                  <a:pt x="1016" y="256"/>
                </a:lnTo>
                <a:close/>
                <a:moveTo>
                  <a:pt x="1049" y="305"/>
                </a:moveTo>
                <a:lnTo>
                  <a:pt x="1049" y="305"/>
                </a:lnTo>
                <a:lnTo>
                  <a:pt x="1050" y="297"/>
                </a:lnTo>
                <a:lnTo>
                  <a:pt x="1052" y="289"/>
                </a:lnTo>
                <a:lnTo>
                  <a:pt x="1053" y="281"/>
                </a:lnTo>
                <a:lnTo>
                  <a:pt x="1053" y="278"/>
                </a:lnTo>
                <a:lnTo>
                  <a:pt x="1051" y="274"/>
                </a:lnTo>
                <a:lnTo>
                  <a:pt x="1051" y="274"/>
                </a:lnTo>
                <a:lnTo>
                  <a:pt x="1049" y="281"/>
                </a:lnTo>
                <a:lnTo>
                  <a:pt x="1048" y="289"/>
                </a:lnTo>
                <a:lnTo>
                  <a:pt x="1047" y="298"/>
                </a:lnTo>
                <a:lnTo>
                  <a:pt x="1048" y="302"/>
                </a:lnTo>
                <a:lnTo>
                  <a:pt x="1049" y="305"/>
                </a:lnTo>
                <a:lnTo>
                  <a:pt x="1049" y="305"/>
                </a:lnTo>
                <a:close/>
                <a:moveTo>
                  <a:pt x="750" y="439"/>
                </a:moveTo>
                <a:lnTo>
                  <a:pt x="750" y="439"/>
                </a:lnTo>
                <a:lnTo>
                  <a:pt x="752" y="443"/>
                </a:lnTo>
                <a:lnTo>
                  <a:pt x="752" y="445"/>
                </a:lnTo>
                <a:lnTo>
                  <a:pt x="750" y="446"/>
                </a:lnTo>
                <a:lnTo>
                  <a:pt x="746" y="448"/>
                </a:lnTo>
                <a:lnTo>
                  <a:pt x="746" y="448"/>
                </a:lnTo>
                <a:lnTo>
                  <a:pt x="783" y="448"/>
                </a:lnTo>
                <a:lnTo>
                  <a:pt x="802" y="448"/>
                </a:lnTo>
                <a:lnTo>
                  <a:pt x="821" y="448"/>
                </a:lnTo>
                <a:lnTo>
                  <a:pt x="821" y="448"/>
                </a:lnTo>
                <a:lnTo>
                  <a:pt x="819" y="445"/>
                </a:lnTo>
                <a:lnTo>
                  <a:pt x="816" y="442"/>
                </a:lnTo>
                <a:lnTo>
                  <a:pt x="812" y="440"/>
                </a:lnTo>
                <a:lnTo>
                  <a:pt x="809" y="439"/>
                </a:lnTo>
                <a:lnTo>
                  <a:pt x="801" y="438"/>
                </a:lnTo>
                <a:lnTo>
                  <a:pt x="792" y="438"/>
                </a:lnTo>
                <a:lnTo>
                  <a:pt x="772" y="440"/>
                </a:lnTo>
                <a:lnTo>
                  <a:pt x="761" y="440"/>
                </a:lnTo>
                <a:lnTo>
                  <a:pt x="750" y="439"/>
                </a:lnTo>
                <a:lnTo>
                  <a:pt x="750" y="439"/>
                </a:lnTo>
                <a:close/>
                <a:moveTo>
                  <a:pt x="759" y="468"/>
                </a:moveTo>
                <a:lnTo>
                  <a:pt x="759" y="468"/>
                </a:lnTo>
                <a:lnTo>
                  <a:pt x="755" y="487"/>
                </a:lnTo>
                <a:lnTo>
                  <a:pt x="750" y="505"/>
                </a:lnTo>
                <a:lnTo>
                  <a:pt x="741" y="540"/>
                </a:lnTo>
                <a:lnTo>
                  <a:pt x="731" y="572"/>
                </a:lnTo>
                <a:lnTo>
                  <a:pt x="727" y="589"/>
                </a:lnTo>
                <a:lnTo>
                  <a:pt x="723" y="605"/>
                </a:lnTo>
                <a:lnTo>
                  <a:pt x="723" y="605"/>
                </a:lnTo>
                <a:lnTo>
                  <a:pt x="729" y="610"/>
                </a:lnTo>
                <a:lnTo>
                  <a:pt x="734" y="614"/>
                </a:lnTo>
                <a:lnTo>
                  <a:pt x="746" y="623"/>
                </a:lnTo>
                <a:lnTo>
                  <a:pt x="746" y="623"/>
                </a:lnTo>
                <a:lnTo>
                  <a:pt x="766" y="624"/>
                </a:lnTo>
                <a:lnTo>
                  <a:pt x="787" y="624"/>
                </a:lnTo>
                <a:lnTo>
                  <a:pt x="796" y="623"/>
                </a:lnTo>
                <a:lnTo>
                  <a:pt x="805" y="621"/>
                </a:lnTo>
                <a:lnTo>
                  <a:pt x="812" y="617"/>
                </a:lnTo>
                <a:lnTo>
                  <a:pt x="819" y="613"/>
                </a:lnTo>
                <a:lnTo>
                  <a:pt x="819" y="613"/>
                </a:lnTo>
                <a:lnTo>
                  <a:pt x="820" y="595"/>
                </a:lnTo>
                <a:lnTo>
                  <a:pt x="820" y="576"/>
                </a:lnTo>
                <a:lnTo>
                  <a:pt x="819" y="555"/>
                </a:lnTo>
                <a:lnTo>
                  <a:pt x="817" y="535"/>
                </a:lnTo>
                <a:lnTo>
                  <a:pt x="811" y="496"/>
                </a:lnTo>
                <a:lnTo>
                  <a:pt x="806" y="461"/>
                </a:lnTo>
                <a:lnTo>
                  <a:pt x="806" y="461"/>
                </a:lnTo>
                <a:lnTo>
                  <a:pt x="801" y="460"/>
                </a:lnTo>
                <a:lnTo>
                  <a:pt x="794" y="461"/>
                </a:lnTo>
                <a:lnTo>
                  <a:pt x="782" y="462"/>
                </a:lnTo>
                <a:lnTo>
                  <a:pt x="759" y="468"/>
                </a:lnTo>
                <a:lnTo>
                  <a:pt x="759" y="468"/>
                </a:lnTo>
                <a:close/>
                <a:moveTo>
                  <a:pt x="1020" y="479"/>
                </a:moveTo>
                <a:lnTo>
                  <a:pt x="1020" y="479"/>
                </a:lnTo>
                <a:lnTo>
                  <a:pt x="1022" y="483"/>
                </a:lnTo>
                <a:lnTo>
                  <a:pt x="1024" y="485"/>
                </a:lnTo>
                <a:lnTo>
                  <a:pt x="1032" y="489"/>
                </a:lnTo>
                <a:lnTo>
                  <a:pt x="1039" y="491"/>
                </a:lnTo>
                <a:lnTo>
                  <a:pt x="1048" y="492"/>
                </a:lnTo>
                <a:lnTo>
                  <a:pt x="1058" y="492"/>
                </a:lnTo>
                <a:lnTo>
                  <a:pt x="1066" y="491"/>
                </a:lnTo>
                <a:lnTo>
                  <a:pt x="1074" y="490"/>
                </a:lnTo>
                <a:lnTo>
                  <a:pt x="1079" y="488"/>
                </a:lnTo>
                <a:lnTo>
                  <a:pt x="1079" y="488"/>
                </a:lnTo>
                <a:lnTo>
                  <a:pt x="1077" y="485"/>
                </a:lnTo>
                <a:lnTo>
                  <a:pt x="1074" y="483"/>
                </a:lnTo>
                <a:lnTo>
                  <a:pt x="1068" y="478"/>
                </a:lnTo>
                <a:lnTo>
                  <a:pt x="1061" y="476"/>
                </a:lnTo>
                <a:lnTo>
                  <a:pt x="1053" y="476"/>
                </a:lnTo>
                <a:lnTo>
                  <a:pt x="1045" y="476"/>
                </a:lnTo>
                <a:lnTo>
                  <a:pt x="1036" y="477"/>
                </a:lnTo>
                <a:lnTo>
                  <a:pt x="1020" y="479"/>
                </a:lnTo>
                <a:lnTo>
                  <a:pt x="1020" y="479"/>
                </a:lnTo>
                <a:close/>
                <a:moveTo>
                  <a:pt x="960" y="660"/>
                </a:moveTo>
                <a:lnTo>
                  <a:pt x="960" y="660"/>
                </a:lnTo>
                <a:lnTo>
                  <a:pt x="963" y="665"/>
                </a:lnTo>
                <a:lnTo>
                  <a:pt x="967" y="668"/>
                </a:lnTo>
                <a:lnTo>
                  <a:pt x="971" y="670"/>
                </a:lnTo>
                <a:lnTo>
                  <a:pt x="975" y="673"/>
                </a:lnTo>
                <a:lnTo>
                  <a:pt x="975" y="673"/>
                </a:lnTo>
                <a:lnTo>
                  <a:pt x="979" y="663"/>
                </a:lnTo>
                <a:lnTo>
                  <a:pt x="985" y="653"/>
                </a:lnTo>
                <a:lnTo>
                  <a:pt x="988" y="649"/>
                </a:lnTo>
                <a:lnTo>
                  <a:pt x="991" y="644"/>
                </a:lnTo>
                <a:lnTo>
                  <a:pt x="995" y="642"/>
                </a:lnTo>
                <a:lnTo>
                  <a:pt x="1000" y="642"/>
                </a:lnTo>
                <a:lnTo>
                  <a:pt x="1000" y="642"/>
                </a:lnTo>
                <a:lnTo>
                  <a:pt x="1003" y="646"/>
                </a:lnTo>
                <a:lnTo>
                  <a:pt x="1005" y="652"/>
                </a:lnTo>
                <a:lnTo>
                  <a:pt x="1008" y="663"/>
                </a:lnTo>
                <a:lnTo>
                  <a:pt x="1010" y="676"/>
                </a:lnTo>
                <a:lnTo>
                  <a:pt x="1011" y="683"/>
                </a:lnTo>
                <a:lnTo>
                  <a:pt x="1015" y="688"/>
                </a:lnTo>
                <a:lnTo>
                  <a:pt x="1015" y="688"/>
                </a:lnTo>
                <a:lnTo>
                  <a:pt x="1025" y="687"/>
                </a:lnTo>
                <a:lnTo>
                  <a:pt x="1034" y="686"/>
                </a:lnTo>
                <a:lnTo>
                  <a:pt x="1043" y="686"/>
                </a:lnTo>
                <a:lnTo>
                  <a:pt x="1051" y="684"/>
                </a:lnTo>
                <a:lnTo>
                  <a:pt x="1051" y="684"/>
                </a:lnTo>
                <a:lnTo>
                  <a:pt x="1054" y="661"/>
                </a:lnTo>
                <a:lnTo>
                  <a:pt x="1056" y="639"/>
                </a:lnTo>
                <a:lnTo>
                  <a:pt x="1059" y="595"/>
                </a:lnTo>
                <a:lnTo>
                  <a:pt x="1061" y="551"/>
                </a:lnTo>
                <a:lnTo>
                  <a:pt x="1062" y="509"/>
                </a:lnTo>
                <a:lnTo>
                  <a:pt x="1062" y="509"/>
                </a:lnTo>
                <a:lnTo>
                  <a:pt x="1051" y="507"/>
                </a:lnTo>
                <a:lnTo>
                  <a:pt x="1038" y="506"/>
                </a:lnTo>
                <a:lnTo>
                  <a:pt x="1025" y="504"/>
                </a:lnTo>
                <a:lnTo>
                  <a:pt x="1019" y="503"/>
                </a:lnTo>
                <a:lnTo>
                  <a:pt x="1015" y="501"/>
                </a:lnTo>
                <a:lnTo>
                  <a:pt x="1015" y="501"/>
                </a:lnTo>
                <a:lnTo>
                  <a:pt x="1000" y="540"/>
                </a:lnTo>
                <a:lnTo>
                  <a:pt x="985" y="581"/>
                </a:lnTo>
                <a:lnTo>
                  <a:pt x="971" y="621"/>
                </a:lnTo>
                <a:lnTo>
                  <a:pt x="965" y="641"/>
                </a:lnTo>
                <a:lnTo>
                  <a:pt x="960" y="660"/>
                </a:lnTo>
                <a:lnTo>
                  <a:pt x="960" y="660"/>
                </a:lnTo>
                <a:close/>
                <a:moveTo>
                  <a:pt x="439" y="514"/>
                </a:moveTo>
                <a:lnTo>
                  <a:pt x="439" y="514"/>
                </a:lnTo>
                <a:lnTo>
                  <a:pt x="443" y="514"/>
                </a:lnTo>
                <a:lnTo>
                  <a:pt x="447" y="515"/>
                </a:lnTo>
                <a:lnTo>
                  <a:pt x="452" y="516"/>
                </a:lnTo>
                <a:lnTo>
                  <a:pt x="457" y="515"/>
                </a:lnTo>
                <a:lnTo>
                  <a:pt x="457" y="515"/>
                </a:lnTo>
                <a:lnTo>
                  <a:pt x="457" y="510"/>
                </a:lnTo>
                <a:lnTo>
                  <a:pt x="457" y="506"/>
                </a:lnTo>
                <a:lnTo>
                  <a:pt x="455" y="504"/>
                </a:lnTo>
                <a:lnTo>
                  <a:pt x="454" y="503"/>
                </a:lnTo>
                <a:lnTo>
                  <a:pt x="452" y="503"/>
                </a:lnTo>
                <a:lnTo>
                  <a:pt x="452" y="503"/>
                </a:lnTo>
                <a:lnTo>
                  <a:pt x="448" y="505"/>
                </a:lnTo>
                <a:lnTo>
                  <a:pt x="444" y="507"/>
                </a:lnTo>
                <a:lnTo>
                  <a:pt x="441" y="509"/>
                </a:lnTo>
                <a:lnTo>
                  <a:pt x="440" y="511"/>
                </a:lnTo>
                <a:lnTo>
                  <a:pt x="439" y="514"/>
                </a:lnTo>
                <a:lnTo>
                  <a:pt x="439" y="514"/>
                </a:lnTo>
                <a:close/>
                <a:moveTo>
                  <a:pt x="499" y="1095"/>
                </a:moveTo>
                <a:lnTo>
                  <a:pt x="499" y="1095"/>
                </a:lnTo>
                <a:lnTo>
                  <a:pt x="495" y="1095"/>
                </a:lnTo>
                <a:lnTo>
                  <a:pt x="495" y="1094"/>
                </a:lnTo>
                <a:lnTo>
                  <a:pt x="494" y="1093"/>
                </a:lnTo>
                <a:lnTo>
                  <a:pt x="495" y="1091"/>
                </a:lnTo>
                <a:lnTo>
                  <a:pt x="496" y="1089"/>
                </a:lnTo>
                <a:lnTo>
                  <a:pt x="496" y="1089"/>
                </a:lnTo>
                <a:lnTo>
                  <a:pt x="499" y="1088"/>
                </a:lnTo>
                <a:lnTo>
                  <a:pt x="496" y="1088"/>
                </a:lnTo>
                <a:lnTo>
                  <a:pt x="495" y="1088"/>
                </a:lnTo>
                <a:lnTo>
                  <a:pt x="495" y="1086"/>
                </a:lnTo>
                <a:lnTo>
                  <a:pt x="496" y="1084"/>
                </a:lnTo>
                <a:lnTo>
                  <a:pt x="496" y="1084"/>
                </a:lnTo>
                <a:lnTo>
                  <a:pt x="507" y="1080"/>
                </a:lnTo>
                <a:lnTo>
                  <a:pt x="516" y="1075"/>
                </a:lnTo>
                <a:lnTo>
                  <a:pt x="523" y="1069"/>
                </a:lnTo>
                <a:lnTo>
                  <a:pt x="531" y="1063"/>
                </a:lnTo>
                <a:lnTo>
                  <a:pt x="544" y="1049"/>
                </a:lnTo>
                <a:lnTo>
                  <a:pt x="558" y="1035"/>
                </a:lnTo>
                <a:lnTo>
                  <a:pt x="558" y="1035"/>
                </a:lnTo>
                <a:lnTo>
                  <a:pt x="563" y="1031"/>
                </a:lnTo>
                <a:lnTo>
                  <a:pt x="569" y="1026"/>
                </a:lnTo>
                <a:lnTo>
                  <a:pt x="577" y="1023"/>
                </a:lnTo>
                <a:lnTo>
                  <a:pt x="582" y="1018"/>
                </a:lnTo>
                <a:lnTo>
                  <a:pt x="582" y="1018"/>
                </a:lnTo>
                <a:lnTo>
                  <a:pt x="586" y="1013"/>
                </a:lnTo>
                <a:lnTo>
                  <a:pt x="591" y="1005"/>
                </a:lnTo>
                <a:lnTo>
                  <a:pt x="598" y="991"/>
                </a:lnTo>
                <a:lnTo>
                  <a:pt x="598" y="991"/>
                </a:lnTo>
                <a:lnTo>
                  <a:pt x="604" y="982"/>
                </a:lnTo>
                <a:lnTo>
                  <a:pt x="608" y="971"/>
                </a:lnTo>
                <a:lnTo>
                  <a:pt x="611" y="960"/>
                </a:lnTo>
                <a:lnTo>
                  <a:pt x="613" y="949"/>
                </a:lnTo>
                <a:lnTo>
                  <a:pt x="616" y="927"/>
                </a:lnTo>
                <a:lnTo>
                  <a:pt x="617" y="905"/>
                </a:lnTo>
                <a:lnTo>
                  <a:pt x="617" y="905"/>
                </a:lnTo>
                <a:lnTo>
                  <a:pt x="616" y="878"/>
                </a:lnTo>
                <a:lnTo>
                  <a:pt x="614" y="850"/>
                </a:lnTo>
                <a:lnTo>
                  <a:pt x="611" y="821"/>
                </a:lnTo>
                <a:lnTo>
                  <a:pt x="607" y="792"/>
                </a:lnTo>
                <a:lnTo>
                  <a:pt x="600" y="763"/>
                </a:lnTo>
                <a:lnTo>
                  <a:pt x="594" y="736"/>
                </a:lnTo>
                <a:lnTo>
                  <a:pt x="585" y="711"/>
                </a:lnTo>
                <a:lnTo>
                  <a:pt x="576" y="688"/>
                </a:lnTo>
                <a:lnTo>
                  <a:pt x="576" y="688"/>
                </a:lnTo>
                <a:lnTo>
                  <a:pt x="571" y="671"/>
                </a:lnTo>
                <a:lnTo>
                  <a:pt x="566" y="656"/>
                </a:lnTo>
                <a:lnTo>
                  <a:pt x="560" y="642"/>
                </a:lnTo>
                <a:lnTo>
                  <a:pt x="552" y="629"/>
                </a:lnTo>
                <a:lnTo>
                  <a:pt x="537" y="604"/>
                </a:lnTo>
                <a:lnTo>
                  <a:pt x="530" y="590"/>
                </a:lnTo>
                <a:lnTo>
                  <a:pt x="524" y="576"/>
                </a:lnTo>
                <a:lnTo>
                  <a:pt x="524" y="576"/>
                </a:lnTo>
                <a:lnTo>
                  <a:pt x="500" y="559"/>
                </a:lnTo>
                <a:lnTo>
                  <a:pt x="487" y="549"/>
                </a:lnTo>
                <a:lnTo>
                  <a:pt x="473" y="540"/>
                </a:lnTo>
                <a:lnTo>
                  <a:pt x="459" y="533"/>
                </a:lnTo>
                <a:lnTo>
                  <a:pt x="452" y="531"/>
                </a:lnTo>
                <a:lnTo>
                  <a:pt x="443" y="529"/>
                </a:lnTo>
                <a:lnTo>
                  <a:pt x="435" y="526"/>
                </a:lnTo>
                <a:lnTo>
                  <a:pt x="427" y="526"/>
                </a:lnTo>
                <a:lnTo>
                  <a:pt x="418" y="526"/>
                </a:lnTo>
                <a:lnTo>
                  <a:pt x="410" y="528"/>
                </a:lnTo>
                <a:lnTo>
                  <a:pt x="410" y="528"/>
                </a:lnTo>
                <a:lnTo>
                  <a:pt x="402" y="530"/>
                </a:lnTo>
                <a:lnTo>
                  <a:pt x="396" y="533"/>
                </a:lnTo>
                <a:lnTo>
                  <a:pt x="389" y="537"/>
                </a:lnTo>
                <a:lnTo>
                  <a:pt x="384" y="541"/>
                </a:lnTo>
                <a:lnTo>
                  <a:pt x="372" y="550"/>
                </a:lnTo>
                <a:lnTo>
                  <a:pt x="366" y="554"/>
                </a:lnTo>
                <a:lnTo>
                  <a:pt x="357" y="556"/>
                </a:lnTo>
                <a:lnTo>
                  <a:pt x="357" y="556"/>
                </a:lnTo>
                <a:lnTo>
                  <a:pt x="343" y="571"/>
                </a:lnTo>
                <a:lnTo>
                  <a:pt x="329" y="587"/>
                </a:lnTo>
                <a:lnTo>
                  <a:pt x="318" y="604"/>
                </a:lnTo>
                <a:lnTo>
                  <a:pt x="308" y="620"/>
                </a:lnTo>
                <a:lnTo>
                  <a:pt x="299" y="638"/>
                </a:lnTo>
                <a:lnTo>
                  <a:pt x="293" y="656"/>
                </a:lnTo>
                <a:lnTo>
                  <a:pt x="289" y="676"/>
                </a:lnTo>
                <a:lnTo>
                  <a:pt x="288" y="687"/>
                </a:lnTo>
                <a:lnTo>
                  <a:pt x="287" y="698"/>
                </a:lnTo>
                <a:lnTo>
                  <a:pt x="287" y="698"/>
                </a:lnTo>
                <a:lnTo>
                  <a:pt x="287" y="712"/>
                </a:lnTo>
                <a:lnTo>
                  <a:pt x="288" y="726"/>
                </a:lnTo>
                <a:lnTo>
                  <a:pt x="290" y="741"/>
                </a:lnTo>
                <a:lnTo>
                  <a:pt x="292" y="756"/>
                </a:lnTo>
                <a:lnTo>
                  <a:pt x="298" y="786"/>
                </a:lnTo>
                <a:lnTo>
                  <a:pt x="306" y="814"/>
                </a:lnTo>
                <a:lnTo>
                  <a:pt x="306" y="814"/>
                </a:lnTo>
                <a:lnTo>
                  <a:pt x="317" y="852"/>
                </a:lnTo>
                <a:lnTo>
                  <a:pt x="328" y="888"/>
                </a:lnTo>
                <a:lnTo>
                  <a:pt x="352" y="956"/>
                </a:lnTo>
                <a:lnTo>
                  <a:pt x="352" y="956"/>
                </a:lnTo>
                <a:lnTo>
                  <a:pt x="359" y="983"/>
                </a:lnTo>
                <a:lnTo>
                  <a:pt x="359" y="983"/>
                </a:lnTo>
                <a:lnTo>
                  <a:pt x="367" y="1008"/>
                </a:lnTo>
                <a:lnTo>
                  <a:pt x="376" y="1034"/>
                </a:lnTo>
                <a:lnTo>
                  <a:pt x="384" y="1059"/>
                </a:lnTo>
                <a:lnTo>
                  <a:pt x="394" y="1083"/>
                </a:lnTo>
                <a:lnTo>
                  <a:pt x="414" y="1132"/>
                </a:lnTo>
                <a:lnTo>
                  <a:pt x="434" y="1180"/>
                </a:lnTo>
                <a:lnTo>
                  <a:pt x="434" y="1180"/>
                </a:lnTo>
                <a:lnTo>
                  <a:pt x="435" y="1186"/>
                </a:lnTo>
                <a:lnTo>
                  <a:pt x="437" y="1191"/>
                </a:lnTo>
                <a:lnTo>
                  <a:pt x="439" y="1197"/>
                </a:lnTo>
                <a:lnTo>
                  <a:pt x="439" y="1203"/>
                </a:lnTo>
                <a:lnTo>
                  <a:pt x="439" y="1203"/>
                </a:lnTo>
                <a:lnTo>
                  <a:pt x="440" y="1205"/>
                </a:lnTo>
                <a:lnTo>
                  <a:pt x="443" y="1206"/>
                </a:lnTo>
                <a:lnTo>
                  <a:pt x="445" y="1207"/>
                </a:lnTo>
                <a:lnTo>
                  <a:pt x="447" y="1210"/>
                </a:lnTo>
                <a:lnTo>
                  <a:pt x="447" y="1210"/>
                </a:lnTo>
                <a:lnTo>
                  <a:pt x="455" y="1243"/>
                </a:lnTo>
                <a:lnTo>
                  <a:pt x="459" y="1259"/>
                </a:lnTo>
                <a:lnTo>
                  <a:pt x="464" y="1274"/>
                </a:lnTo>
                <a:lnTo>
                  <a:pt x="470" y="1289"/>
                </a:lnTo>
                <a:lnTo>
                  <a:pt x="477" y="1303"/>
                </a:lnTo>
                <a:lnTo>
                  <a:pt x="485" y="1314"/>
                </a:lnTo>
                <a:lnTo>
                  <a:pt x="494" y="1325"/>
                </a:lnTo>
                <a:lnTo>
                  <a:pt x="494" y="1325"/>
                </a:lnTo>
                <a:lnTo>
                  <a:pt x="498" y="1323"/>
                </a:lnTo>
                <a:lnTo>
                  <a:pt x="501" y="1322"/>
                </a:lnTo>
                <a:lnTo>
                  <a:pt x="508" y="1320"/>
                </a:lnTo>
                <a:lnTo>
                  <a:pt x="518" y="1319"/>
                </a:lnTo>
                <a:lnTo>
                  <a:pt x="528" y="1317"/>
                </a:lnTo>
                <a:lnTo>
                  <a:pt x="528" y="1317"/>
                </a:lnTo>
                <a:lnTo>
                  <a:pt x="524" y="1304"/>
                </a:lnTo>
                <a:lnTo>
                  <a:pt x="520" y="1290"/>
                </a:lnTo>
                <a:lnTo>
                  <a:pt x="510" y="1263"/>
                </a:lnTo>
                <a:lnTo>
                  <a:pt x="500" y="1234"/>
                </a:lnTo>
                <a:lnTo>
                  <a:pt x="491" y="1206"/>
                </a:lnTo>
                <a:lnTo>
                  <a:pt x="488" y="1192"/>
                </a:lnTo>
                <a:lnTo>
                  <a:pt x="485" y="1179"/>
                </a:lnTo>
                <a:lnTo>
                  <a:pt x="484" y="1165"/>
                </a:lnTo>
                <a:lnTo>
                  <a:pt x="483" y="1150"/>
                </a:lnTo>
                <a:lnTo>
                  <a:pt x="485" y="1136"/>
                </a:lnTo>
                <a:lnTo>
                  <a:pt x="487" y="1122"/>
                </a:lnTo>
                <a:lnTo>
                  <a:pt x="492" y="1109"/>
                </a:lnTo>
                <a:lnTo>
                  <a:pt x="499" y="1095"/>
                </a:lnTo>
                <a:lnTo>
                  <a:pt x="499" y="1095"/>
                </a:lnTo>
                <a:close/>
                <a:moveTo>
                  <a:pt x="721" y="615"/>
                </a:moveTo>
                <a:lnTo>
                  <a:pt x="721" y="615"/>
                </a:lnTo>
                <a:lnTo>
                  <a:pt x="713" y="625"/>
                </a:lnTo>
                <a:lnTo>
                  <a:pt x="710" y="629"/>
                </a:lnTo>
                <a:lnTo>
                  <a:pt x="706" y="636"/>
                </a:lnTo>
                <a:lnTo>
                  <a:pt x="706" y="636"/>
                </a:lnTo>
                <a:lnTo>
                  <a:pt x="707" y="639"/>
                </a:lnTo>
                <a:lnTo>
                  <a:pt x="708" y="640"/>
                </a:lnTo>
                <a:lnTo>
                  <a:pt x="712" y="643"/>
                </a:lnTo>
                <a:lnTo>
                  <a:pt x="715" y="646"/>
                </a:lnTo>
                <a:lnTo>
                  <a:pt x="716" y="649"/>
                </a:lnTo>
                <a:lnTo>
                  <a:pt x="717" y="651"/>
                </a:lnTo>
                <a:lnTo>
                  <a:pt x="717" y="651"/>
                </a:lnTo>
                <a:lnTo>
                  <a:pt x="748" y="654"/>
                </a:lnTo>
                <a:lnTo>
                  <a:pt x="765" y="655"/>
                </a:lnTo>
                <a:lnTo>
                  <a:pt x="781" y="656"/>
                </a:lnTo>
                <a:lnTo>
                  <a:pt x="796" y="655"/>
                </a:lnTo>
                <a:lnTo>
                  <a:pt x="804" y="654"/>
                </a:lnTo>
                <a:lnTo>
                  <a:pt x="810" y="653"/>
                </a:lnTo>
                <a:lnTo>
                  <a:pt x="817" y="650"/>
                </a:lnTo>
                <a:lnTo>
                  <a:pt x="823" y="646"/>
                </a:lnTo>
                <a:lnTo>
                  <a:pt x="828" y="643"/>
                </a:lnTo>
                <a:lnTo>
                  <a:pt x="834" y="638"/>
                </a:lnTo>
                <a:lnTo>
                  <a:pt x="834" y="638"/>
                </a:lnTo>
                <a:lnTo>
                  <a:pt x="819" y="636"/>
                </a:lnTo>
                <a:lnTo>
                  <a:pt x="803" y="636"/>
                </a:lnTo>
                <a:lnTo>
                  <a:pt x="773" y="636"/>
                </a:lnTo>
                <a:lnTo>
                  <a:pt x="758" y="635"/>
                </a:lnTo>
                <a:lnTo>
                  <a:pt x="751" y="634"/>
                </a:lnTo>
                <a:lnTo>
                  <a:pt x="744" y="631"/>
                </a:lnTo>
                <a:lnTo>
                  <a:pt x="737" y="629"/>
                </a:lnTo>
                <a:lnTo>
                  <a:pt x="732" y="625"/>
                </a:lnTo>
                <a:lnTo>
                  <a:pt x="727" y="621"/>
                </a:lnTo>
                <a:lnTo>
                  <a:pt x="721" y="615"/>
                </a:lnTo>
                <a:lnTo>
                  <a:pt x="721" y="615"/>
                </a:lnTo>
                <a:close/>
                <a:moveTo>
                  <a:pt x="434" y="1252"/>
                </a:moveTo>
                <a:lnTo>
                  <a:pt x="434" y="1252"/>
                </a:lnTo>
                <a:lnTo>
                  <a:pt x="432" y="1236"/>
                </a:lnTo>
                <a:lnTo>
                  <a:pt x="429" y="1221"/>
                </a:lnTo>
                <a:lnTo>
                  <a:pt x="425" y="1206"/>
                </a:lnTo>
                <a:lnTo>
                  <a:pt x="419" y="1191"/>
                </a:lnTo>
                <a:lnTo>
                  <a:pt x="409" y="1164"/>
                </a:lnTo>
                <a:lnTo>
                  <a:pt x="397" y="1136"/>
                </a:lnTo>
                <a:lnTo>
                  <a:pt x="384" y="1108"/>
                </a:lnTo>
                <a:lnTo>
                  <a:pt x="372" y="1080"/>
                </a:lnTo>
                <a:lnTo>
                  <a:pt x="367" y="1066"/>
                </a:lnTo>
                <a:lnTo>
                  <a:pt x="363" y="1051"/>
                </a:lnTo>
                <a:lnTo>
                  <a:pt x="358" y="1036"/>
                </a:lnTo>
                <a:lnTo>
                  <a:pt x="355" y="1020"/>
                </a:lnTo>
                <a:lnTo>
                  <a:pt x="355" y="1020"/>
                </a:lnTo>
                <a:lnTo>
                  <a:pt x="350" y="1009"/>
                </a:lnTo>
                <a:lnTo>
                  <a:pt x="344" y="999"/>
                </a:lnTo>
                <a:lnTo>
                  <a:pt x="341" y="985"/>
                </a:lnTo>
                <a:lnTo>
                  <a:pt x="339" y="970"/>
                </a:lnTo>
                <a:lnTo>
                  <a:pt x="339" y="970"/>
                </a:lnTo>
                <a:lnTo>
                  <a:pt x="319" y="918"/>
                </a:lnTo>
                <a:lnTo>
                  <a:pt x="309" y="893"/>
                </a:lnTo>
                <a:lnTo>
                  <a:pt x="301" y="866"/>
                </a:lnTo>
                <a:lnTo>
                  <a:pt x="292" y="838"/>
                </a:lnTo>
                <a:lnTo>
                  <a:pt x="286" y="809"/>
                </a:lnTo>
                <a:lnTo>
                  <a:pt x="280" y="778"/>
                </a:lnTo>
                <a:lnTo>
                  <a:pt x="277" y="746"/>
                </a:lnTo>
                <a:lnTo>
                  <a:pt x="277" y="746"/>
                </a:lnTo>
                <a:lnTo>
                  <a:pt x="270" y="740"/>
                </a:lnTo>
                <a:lnTo>
                  <a:pt x="263" y="732"/>
                </a:lnTo>
                <a:lnTo>
                  <a:pt x="257" y="723"/>
                </a:lnTo>
                <a:lnTo>
                  <a:pt x="251" y="715"/>
                </a:lnTo>
                <a:lnTo>
                  <a:pt x="242" y="697"/>
                </a:lnTo>
                <a:lnTo>
                  <a:pt x="236" y="688"/>
                </a:lnTo>
                <a:lnTo>
                  <a:pt x="231" y="680"/>
                </a:lnTo>
                <a:lnTo>
                  <a:pt x="231" y="680"/>
                </a:lnTo>
                <a:lnTo>
                  <a:pt x="219" y="668"/>
                </a:lnTo>
                <a:lnTo>
                  <a:pt x="205" y="657"/>
                </a:lnTo>
                <a:lnTo>
                  <a:pt x="191" y="649"/>
                </a:lnTo>
                <a:lnTo>
                  <a:pt x="175" y="642"/>
                </a:lnTo>
                <a:lnTo>
                  <a:pt x="167" y="640"/>
                </a:lnTo>
                <a:lnTo>
                  <a:pt x="158" y="638"/>
                </a:lnTo>
                <a:lnTo>
                  <a:pt x="150" y="637"/>
                </a:lnTo>
                <a:lnTo>
                  <a:pt x="141" y="637"/>
                </a:lnTo>
                <a:lnTo>
                  <a:pt x="131" y="637"/>
                </a:lnTo>
                <a:lnTo>
                  <a:pt x="122" y="638"/>
                </a:lnTo>
                <a:lnTo>
                  <a:pt x="112" y="639"/>
                </a:lnTo>
                <a:lnTo>
                  <a:pt x="102" y="642"/>
                </a:lnTo>
                <a:lnTo>
                  <a:pt x="102" y="642"/>
                </a:lnTo>
                <a:lnTo>
                  <a:pt x="93" y="646"/>
                </a:lnTo>
                <a:lnTo>
                  <a:pt x="83" y="651"/>
                </a:lnTo>
                <a:lnTo>
                  <a:pt x="76" y="656"/>
                </a:lnTo>
                <a:lnTo>
                  <a:pt x="67" y="661"/>
                </a:lnTo>
                <a:lnTo>
                  <a:pt x="61" y="668"/>
                </a:lnTo>
                <a:lnTo>
                  <a:pt x="54" y="674"/>
                </a:lnTo>
                <a:lnTo>
                  <a:pt x="48" y="682"/>
                </a:lnTo>
                <a:lnTo>
                  <a:pt x="43" y="689"/>
                </a:lnTo>
                <a:lnTo>
                  <a:pt x="37" y="698"/>
                </a:lnTo>
                <a:lnTo>
                  <a:pt x="33" y="706"/>
                </a:lnTo>
                <a:lnTo>
                  <a:pt x="25" y="725"/>
                </a:lnTo>
                <a:lnTo>
                  <a:pt x="20" y="744"/>
                </a:lnTo>
                <a:lnTo>
                  <a:pt x="16" y="764"/>
                </a:lnTo>
                <a:lnTo>
                  <a:pt x="14" y="786"/>
                </a:lnTo>
                <a:lnTo>
                  <a:pt x="13" y="808"/>
                </a:lnTo>
                <a:lnTo>
                  <a:pt x="13" y="832"/>
                </a:lnTo>
                <a:lnTo>
                  <a:pt x="14" y="854"/>
                </a:lnTo>
                <a:lnTo>
                  <a:pt x="16" y="878"/>
                </a:lnTo>
                <a:lnTo>
                  <a:pt x="19" y="901"/>
                </a:lnTo>
                <a:lnTo>
                  <a:pt x="28" y="947"/>
                </a:lnTo>
                <a:lnTo>
                  <a:pt x="28" y="947"/>
                </a:lnTo>
                <a:lnTo>
                  <a:pt x="31" y="960"/>
                </a:lnTo>
                <a:lnTo>
                  <a:pt x="35" y="974"/>
                </a:lnTo>
                <a:lnTo>
                  <a:pt x="44" y="1002"/>
                </a:lnTo>
                <a:lnTo>
                  <a:pt x="44" y="1002"/>
                </a:lnTo>
                <a:lnTo>
                  <a:pt x="49" y="1014"/>
                </a:lnTo>
                <a:lnTo>
                  <a:pt x="54" y="1026"/>
                </a:lnTo>
                <a:lnTo>
                  <a:pt x="60" y="1038"/>
                </a:lnTo>
                <a:lnTo>
                  <a:pt x="67" y="1049"/>
                </a:lnTo>
                <a:lnTo>
                  <a:pt x="75" y="1061"/>
                </a:lnTo>
                <a:lnTo>
                  <a:pt x="82" y="1071"/>
                </a:lnTo>
                <a:lnTo>
                  <a:pt x="91" y="1081"/>
                </a:lnTo>
                <a:lnTo>
                  <a:pt x="99" y="1091"/>
                </a:lnTo>
                <a:lnTo>
                  <a:pt x="109" y="1099"/>
                </a:lnTo>
                <a:lnTo>
                  <a:pt x="120" y="1108"/>
                </a:lnTo>
                <a:lnTo>
                  <a:pt x="130" y="1116"/>
                </a:lnTo>
                <a:lnTo>
                  <a:pt x="141" y="1124"/>
                </a:lnTo>
                <a:lnTo>
                  <a:pt x="153" y="1130"/>
                </a:lnTo>
                <a:lnTo>
                  <a:pt x="165" y="1137"/>
                </a:lnTo>
                <a:lnTo>
                  <a:pt x="176" y="1142"/>
                </a:lnTo>
                <a:lnTo>
                  <a:pt x="189" y="1146"/>
                </a:lnTo>
                <a:lnTo>
                  <a:pt x="189" y="1146"/>
                </a:lnTo>
                <a:lnTo>
                  <a:pt x="196" y="1143"/>
                </a:lnTo>
                <a:lnTo>
                  <a:pt x="203" y="1140"/>
                </a:lnTo>
                <a:lnTo>
                  <a:pt x="210" y="1138"/>
                </a:lnTo>
                <a:lnTo>
                  <a:pt x="217" y="1136"/>
                </a:lnTo>
                <a:lnTo>
                  <a:pt x="232" y="1135"/>
                </a:lnTo>
                <a:lnTo>
                  <a:pt x="247" y="1135"/>
                </a:lnTo>
                <a:lnTo>
                  <a:pt x="262" y="1136"/>
                </a:lnTo>
                <a:lnTo>
                  <a:pt x="279" y="1138"/>
                </a:lnTo>
                <a:lnTo>
                  <a:pt x="312" y="1142"/>
                </a:lnTo>
                <a:lnTo>
                  <a:pt x="312" y="1142"/>
                </a:lnTo>
                <a:lnTo>
                  <a:pt x="324" y="1152"/>
                </a:lnTo>
                <a:lnTo>
                  <a:pt x="336" y="1162"/>
                </a:lnTo>
                <a:lnTo>
                  <a:pt x="348" y="1173"/>
                </a:lnTo>
                <a:lnTo>
                  <a:pt x="358" y="1185"/>
                </a:lnTo>
                <a:lnTo>
                  <a:pt x="368" y="1197"/>
                </a:lnTo>
                <a:lnTo>
                  <a:pt x="378" y="1210"/>
                </a:lnTo>
                <a:lnTo>
                  <a:pt x="395" y="1236"/>
                </a:lnTo>
                <a:lnTo>
                  <a:pt x="395" y="1236"/>
                </a:lnTo>
                <a:lnTo>
                  <a:pt x="397" y="1244"/>
                </a:lnTo>
                <a:lnTo>
                  <a:pt x="399" y="1252"/>
                </a:lnTo>
                <a:lnTo>
                  <a:pt x="402" y="1261"/>
                </a:lnTo>
                <a:lnTo>
                  <a:pt x="407" y="1268"/>
                </a:lnTo>
                <a:lnTo>
                  <a:pt x="424" y="1301"/>
                </a:lnTo>
                <a:lnTo>
                  <a:pt x="424" y="1301"/>
                </a:lnTo>
                <a:lnTo>
                  <a:pt x="422" y="1306"/>
                </a:lnTo>
                <a:lnTo>
                  <a:pt x="420" y="1312"/>
                </a:lnTo>
                <a:lnTo>
                  <a:pt x="422" y="1319"/>
                </a:lnTo>
                <a:lnTo>
                  <a:pt x="425" y="1324"/>
                </a:lnTo>
                <a:lnTo>
                  <a:pt x="428" y="1331"/>
                </a:lnTo>
                <a:lnTo>
                  <a:pt x="431" y="1336"/>
                </a:lnTo>
                <a:lnTo>
                  <a:pt x="439" y="1344"/>
                </a:lnTo>
                <a:lnTo>
                  <a:pt x="439" y="1344"/>
                </a:lnTo>
                <a:lnTo>
                  <a:pt x="442" y="1342"/>
                </a:lnTo>
                <a:lnTo>
                  <a:pt x="446" y="1340"/>
                </a:lnTo>
                <a:lnTo>
                  <a:pt x="454" y="1338"/>
                </a:lnTo>
                <a:lnTo>
                  <a:pt x="457" y="1337"/>
                </a:lnTo>
                <a:lnTo>
                  <a:pt x="460" y="1335"/>
                </a:lnTo>
                <a:lnTo>
                  <a:pt x="463" y="1332"/>
                </a:lnTo>
                <a:lnTo>
                  <a:pt x="465" y="1327"/>
                </a:lnTo>
                <a:lnTo>
                  <a:pt x="465" y="1327"/>
                </a:lnTo>
                <a:lnTo>
                  <a:pt x="460" y="1311"/>
                </a:lnTo>
                <a:lnTo>
                  <a:pt x="454" y="1291"/>
                </a:lnTo>
                <a:lnTo>
                  <a:pt x="449" y="1281"/>
                </a:lnTo>
                <a:lnTo>
                  <a:pt x="445" y="1271"/>
                </a:lnTo>
                <a:lnTo>
                  <a:pt x="440" y="1261"/>
                </a:lnTo>
                <a:lnTo>
                  <a:pt x="434" y="1252"/>
                </a:lnTo>
                <a:lnTo>
                  <a:pt x="434" y="1252"/>
                </a:lnTo>
                <a:close/>
                <a:moveTo>
                  <a:pt x="971" y="715"/>
                </a:moveTo>
                <a:lnTo>
                  <a:pt x="971" y="715"/>
                </a:lnTo>
                <a:lnTo>
                  <a:pt x="978" y="716"/>
                </a:lnTo>
                <a:lnTo>
                  <a:pt x="984" y="718"/>
                </a:lnTo>
                <a:lnTo>
                  <a:pt x="995" y="723"/>
                </a:lnTo>
                <a:lnTo>
                  <a:pt x="995" y="723"/>
                </a:lnTo>
                <a:lnTo>
                  <a:pt x="997" y="721"/>
                </a:lnTo>
                <a:lnTo>
                  <a:pt x="998" y="719"/>
                </a:lnTo>
                <a:lnTo>
                  <a:pt x="999" y="714"/>
                </a:lnTo>
                <a:lnTo>
                  <a:pt x="1000" y="712"/>
                </a:lnTo>
                <a:lnTo>
                  <a:pt x="1001" y="710"/>
                </a:lnTo>
                <a:lnTo>
                  <a:pt x="1003" y="708"/>
                </a:lnTo>
                <a:lnTo>
                  <a:pt x="1006" y="708"/>
                </a:lnTo>
                <a:lnTo>
                  <a:pt x="1006" y="708"/>
                </a:lnTo>
                <a:lnTo>
                  <a:pt x="1004" y="703"/>
                </a:lnTo>
                <a:lnTo>
                  <a:pt x="1002" y="698"/>
                </a:lnTo>
                <a:lnTo>
                  <a:pt x="1000" y="685"/>
                </a:lnTo>
                <a:lnTo>
                  <a:pt x="998" y="673"/>
                </a:lnTo>
                <a:lnTo>
                  <a:pt x="995" y="668"/>
                </a:lnTo>
                <a:lnTo>
                  <a:pt x="993" y="662"/>
                </a:lnTo>
                <a:lnTo>
                  <a:pt x="993" y="662"/>
                </a:lnTo>
                <a:lnTo>
                  <a:pt x="988" y="675"/>
                </a:lnTo>
                <a:lnTo>
                  <a:pt x="983" y="689"/>
                </a:lnTo>
                <a:lnTo>
                  <a:pt x="976" y="702"/>
                </a:lnTo>
                <a:lnTo>
                  <a:pt x="971" y="715"/>
                </a:lnTo>
                <a:lnTo>
                  <a:pt x="971" y="715"/>
                </a:lnTo>
                <a:close/>
                <a:moveTo>
                  <a:pt x="717" y="689"/>
                </a:moveTo>
                <a:lnTo>
                  <a:pt x="717" y="689"/>
                </a:lnTo>
                <a:lnTo>
                  <a:pt x="712" y="703"/>
                </a:lnTo>
                <a:lnTo>
                  <a:pt x="707" y="717"/>
                </a:lnTo>
                <a:lnTo>
                  <a:pt x="705" y="732"/>
                </a:lnTo>
                <a:lnTo>
                  <a:pt x="703" y="746"/>
                </a:lnTo>
                <a:lnTo>
                  <a:pt x="702" y="775"/>
                </a:lnTo>
                <a:lnTo>
                  <a:pt x="700" y="790"/>
                </a:lnTo>
                <a:lnTo>
                  <a:pt x="699" y="804"/>
                </a:lnTo>
                <a:lnTo>
                  <a:pt x="699" y="804"/>
                </a:lnTo>
                <a:lnTo>
                  <a:pt x="697" y="811"/>
                </a:lnTo>
                <a:lnTo>
                  <a:pt x="695" y="819"/>
                </a:lnTo>
                <a:lnTo>
                  <a:pt x="691" y="825"/>
                </a:lnTo>
                <a:lnTo>
                  <a:pt x="690" y="833"/>
                </a:lnTo>
                <a:lnTo>
                  <a:pt x="690" y="833"/>
                </a:lnTo>
                <a:lnTo>
                  <a:pt x="690" y="843"/>
                </a:lnTo>
                <a:lnTo>
                  <a:pt x="690" y="854"/>
                </a:lnTo>
                <a:lnTo>
                  <a:pt x="692" y="865"/>
                </a:lnTo>
                <a:lnTo>
                  <a:pt x="692" y="874"/>
                </a:lnTo>
                <a:lnTo>
                  <a:pt x="692" y="874"/>
                </a:lnTo>
                <a:lnTo>
                  <a:pt x="690" y="888"/>
                </a:lnTo>
                <a:lnTo>
                  <a:pt x="687" y="901"/>
                </a:lnTo>
                <a:lnTo>
                  <a:pt x="684" y="915"/>
                </a:lnTo>
                <a:lnTo>
                  <a:pt x="682" y="929"/>
                </a:lnTo>
                <a:lnTo>
                  <a:pt x="682" y="929"/>
                </a:lnTo>
                <a:lnTo>
                  <a:pt x="683" y="932"/>
                </a:lnTo>
                <a:lnTo>
                  <a:pt x="684" y="937"/>
                </a:lnTo>
                <a:lnTo>
                  <a:pt x="685" y="941"/>
                </a:lnTo>
                <a:lnTo>
                  <a:pt x="686" y="945"/>
                </a:lnTo>
                <a:lnTo>
                  <a:pt x="686" y="945"/>
                </a:lnTo>
                <a:lnTo>
                  <a:pt x="685" y="950"/>
                </a:lnTo>
                <a:lnTo>
                  <a:pt x="683" y="956"/>
                </a:lnTo>
                <a:lnTo>
                  <a:pt x="681" y="961"/>
                </a:lnTo>
                <a:lnTo>
                  <a:pt x="680" y="967"/>
                </a:lnTo>
                <a:lnTo>
                  <a:pt x="680" y="967"/>
                </a:lnTo>
                <a:lnTo>
                  <a:pt x="677" y="995"/>
                </a:lnTo>
                <a:lnTo>
                  <a:pt x="675" y="1025"/>
                </a:lnTo>
                <a:lnTo>
                  <a:pt x="675" y="1056"/>
                </a:lnTo>
                <a:lnTo>
                  <a:pt x="676" y="1070"/>
                </a:lnTo>
                <a:lnTo>
                  <a:pt x="677" y="1084"/>
                </a:lnTo>
                <a:lnTo>
                  <a:pt x="677" y="1084"/>
                </a:lnTo>
                <a:lnTo>
                  <a:pt x="674" y="1127"/>
                </a:lnTo>
                <a:lnTo>
                  <a:pt x="671" y="1168"/>
                </a:lnTo>
                <a:lnTo>
                  <a:pt x="667" y="1249"/>
                </a:lnTo>
                <a:lnTo>
                  <a:pt x="665" y="1331"/>
                </a:lnTo>
                <a:lnTo>
                  <a:pt x="664" y="1417"/>
                </a:lnTo>
                <a:lnTo>
                  <a:pt x="664" y="1417"/>
                </a:lnTo>
                <a:lnTo>
                  <a:pt x="662" y="1425"/>
                </a:lnTo>
                <a:lnTo>
                  <a:pt x="660" y="1432"/>
                </a:lnTo>
                <a:lnTo>
                  <a:pt x="658" y="1440"/>
                </a:lnTo>
                <a:lnTo>
                  <a:pt x="657" y="1448"/>
                </a:lnTo>
                <a:lnTo>
                  <a:pt x="657" y="1448"/>
                </a:lnTo>
                <a:lnTo>
                  <a:pt x="656" y="1462"/>
                </a:lnTo>
                <a:lnTo>
                  <a:pt x="657" y="1476"/>
                </a:lnTo>
                <a:lnTo>
                  <a:pt x="659" y="1504"/>
                </a:lnTo>
                <a:lnTo>
                  <a:pt x="662" y="1531"/>
                </a:lnTo>
                <a:lnTo>
                  <a:pt x="666" y="1559"/>
                </a:lnTo>
                <a:lnTo>
                  <a:pt x="666" y="1559"/>
                </a:lnTo>
                <a:lnTo>
                  <a:pt x="673" y="1560"/>
                </a:lnTo>
                <a:lnTo>
                  <a:pt x="682" y="1560"/>
                </a:lnTo>
                <a:lnTo>
                  <a:pt x="701" y="1556"/>
                </a:lnTo>
                <a:lnTo>
                  <a:pt x="719" y="1553"/>
                </a:lnTo>
                <a:lnTo>
                  <a:pt x="728" y="1552"/>
                </a:lnTo>
                <a:lnTo>
                  <a:pt x="735" y="1552"/>
                </a:lnTo>
                <a:lnTo>
                  <a:pt x="735" y="1552"/>
                </a:lnTo>
                <a:lnTo>
                  <a:pt x="738" y="1529"/>
                </a:lnTo>
                <a:lnTo>
                  <a:pt x="738" y="1509"/>
                </a:lnTo>
                <a:lnTo>
                  <a:pt x="737" y="1473"/>
                </a:lnTo>
                <a:lnTo>
                  <a:pt x="737" y="1473"/>
                </a:lnTo>
                <a:lnTo>
                  <a:pt x="738" y="1420"/>
                </a:lnTo>
                <a:lnTo>
                  <a:pt x="737" y="1366"/>
                </a:lnTo>
                <a:lnTo>
                  <a:pt x="736" y="1253"/>
                </a:lnTo>
                <a:lnTo>
                  <a:pt x="734" y="1142"/>
                </a:lnTo>
                <a:lnTo>
                  <a:pt x="735" y="1090"/>
                </a:lnTo>
                <a:lnTo>
                  <a:pt x="735" y="1040"/>
                </a:lnTo>
                <a:lnTo>
                  <a:pt x="735" y="1040"/>
                </a:lnTo>
                <a:lnTo>
                  <a:pt x="732" y="1037"/>
                </a:lnTo>
                <a:lnTo>
                  <a:pt x="731" y="1033"/>
                </a:lnTo>
                <a:lnTo>
                  <a:pt x="730" y="1028"/>
                </a:lnTo>
                <a:lnTo>
                  <a:pt x="731" y="1022"/>
                </a:lnTo>
                <a:lnTo>
                  <a:pt x="731" y="1011"/>
                </a:lnTo>
                <a:lnTo>
                  <a:pt x="731" y="1007"/>
                </a:lnTo>
                <a:lnTo>
                  <a:pt x="730" y="1003"/>
                </a:lnTo>
                <a:lnTo>
                  <a:pt x="730" y="1003"/>
                </a:lnTo>
                <a:lnTo>
                  <a:pt x="736" y="992"/>
                </a:lnTo>
                <a:lnTo>
                  <a:pt x="742" y="977"/>
                </a:lnTo>
                <a:lnTo>
                  <a:pt x="748" y="961"/>
                </a:lnTo>
                <a:lnTo>
                  <a:pt x="753" y="943"/>
                </a:lnTo>
                <a:lnTo>
                  <a:pt x="765" y="907"/>
                </a:lnTo>
                <a:lnTo>
                  <a:pt x="772" y="888"/>
                </a:lnTo>
                <a:lnTo>
                  <a:pt x="777" y="872"/>
                </a:lnTo>
                <a:lnTo>
                  <a:pt x="777" y="872"/>
                </a:lnTo>
                <a:lnTo>
                  <a:pt x="780" y="866"/>
                </a:lnTo>
                <a:lnTo>
                  <a:pt x="785" y="861"/>
                </a:lnTo>
                <a:lnTo>
                  <a:pt x="788" y="855"/>
                </a:lnTo>
                <a:lnTo>
                  <a:pt x="790" y="850"/>
                </a:lnTo>
                <a:lnTo>
                  <a:pt x="790" y="850"/>
                </a:lnTo>
                <a:lnTo>
                  <a:pt x="792" y="837"/>
                </a:lnTo>
                <a:lnTo>
                  <a:pt x="794" y="826"/>
                </a:lnTo>
                <a:lnTo>
                  <a:pt x="796" y="822"/>
                </a:lnTo>
                <a:lnTo>
                  <a:pt x="798" y="819"/>
                </a:lnTo>
                <a:lnTo>
                  <a:pt x="803" y="817"/>
                </a:lnTo>
                <a:lnTo>
                  <a:pt x="808" y="817"/>
                </a:lnTo>
                <a:lnTo>
                  <a:pt x="808" y="817"/>
                </a:lnTo>
                <a:lnTo>
                  <a:pt x="813" y="818"/>
                </a:lnTo>
                <a:lnTo>
                  <a:pt x="817" y="819"/>
                </a:lnTo>
                <a:lnTo>
                  <a:pt x="820" y="822"/>
                </a:lnTo>
                <a:lnTo>
                  <a:pt x="822" y="825"/>
                </a:lnTo>
                <a:lnTo>
                  <a:pt x="826" y="833"/>
                </a:lnTo>
                <a:lnTo>
                  <a:pt x="828" y="837"/>
                </a:lnTo>
                <a:lnTo>
                  <a:pt x="832" y="839"/>
                </a:lnTo>
                <a:lnTo>
                  <a:pt x="832" y="839"/>
                </a:lnTo>
                <a:lnTo>
                  <a:pt x="831" y="796"/>
                </a:lnTo>
                <a:lnTo>
                  <a:pt x="828" y="753"/>
                </a:lnTo>
                <a:lnTo>
                  <a:pt x="823" y="669"/>
                </a:lnTo>
                <a:lnTo>
                  <a:pt x="823" y="669"/>
                </a:lnTo>
                <a:lnTo>
                  <a:pt x="807" y="672"/>
                </a:lnTo>
                <a:lnTo>
                  <a:pt x="792" y="673"/>
                </a:lnTo>
                <a:lnTo>
                  <a:pt x="779" y="673"/>
                </a:lnTo>
                <a:lnTo>
                  <a:pt x="765" y="673"/>
                </a:lnTo>
                <a:lnTo>
                  <a:pt x="740" y="670"/>
                </a:lnTo>
                <a:lnTo>
                  <a:pt x="715" y="667"/>
                </a:lnTo>
                <a:lnTo>
                  <a:pt x="715" y="667"/>
                </a:lnTo>
                <a:lnTo>
                  <a:pt x="716" y="670"/>
                </a:lnTo>
                <a:lnTo>
                  <a:pt x="716" y="672"/>
                </a:lnTo>
                <a:lnTo>
                  <a:pt x="715" y="677"/>
                </a:lnTo>
                <a:lnTo>
                  <a:pt x="715" y="683"/>
                </a:lnTo>
                <a:lnTo>
                  <a:pt x="715" y="686"/>
                </a:lnTo>
                <a:lnTo>
                  <a:pt x="717" y="689"/>
                </a:lnTo>
                <a:lnTo>
                  <a:pt x="717" y="689"/>
                </a:lnTo>
                <a:close/>
                <a:moveTo>
                  <a:pt x="938" y="680"/>
                </a:moveTo>
                <a:lnTo>
                  <a:pt x="938" y="680"/>
                </a:lnTo>
                <a:lnTo>
                  <a:pt x="938" y="683"/>
                </a:lnTo>
                <a:lnTo>
                  <a:pt x="937" y="686"/>
                </a:lnTo>
                <a:lnTo>
                  <a:pt x="935" y="688"/>
                </a:lnTo>
                <a:lnTo>
                  <a:pt x="935" y="691"/>
                </a:lnTo>
                <a:lnTo>
                  <a:pt x="935" y="691"/>
                </a:lnTo>
                <a:lnTo>
                  <a:pt x="941" y="698"/>
                </a:lnTo>
                <a:lnTo>
                  <a:pt x="946" y="702"/>
                </a:lnTo>
                <a:lnTo>
                  <a:pt x="954" y="706"/>
                </a:lnTo>
                <a:lnTo>
                  <a:pt x="962" y="708"/>
                </a:lnTo>
                <a:lnTo>
                  <a:pt x="962" y="708"/>
                </a:lnTo>
                <a:lnTo>
                  <a:pt x="962" y="704"/>
                </a:lnTo>
                <a:lnTo>
                  <a:pt x="963" y="701"/>
                </a:lnTo>
                <a:lnTo>
                  <a:pt x="967" y="693"/>
                </a:lnTo>
                <a:lnTo>
                  <a:pt x="969" y="687"/>
                </a:lnTo>
                <a:lnTo>
                  <a:pt x="970" y="684"/>
                </a:lnTo>
                <a:lnTo>
                  <a:pt x="969" y="682"/>
                </a:lnTo>
                <a:lnTo>
                  <a:pt x="969" y="682"/>
                </a:lnTo>
                <a:lnTo>
                  <a:pt x="965" y="681"/>
                </a:lnTo>
                <a:lnTo>
                  <a:pt x="962" y="680"/>
                </a:lnTo>
                <a:lnTo>
                  <a:pt x="955" y="676"/>
                </a:lnTo>
                <a:lnTo>
                  <a:pt x="950" y="675"/>
                </a:lnTo>
                <a:lnTo>
                  <a:pt x="946" y="675"/>
                </a:lnTo>
                <a:lnTo>
                  <a:pt x="942" y="676"/>
                </a:lnTo>
                <a:lnTo>
                  <a:pt x="938" y="680"/>
                </a:lnTo>
                <a:lnTo>
                  <a:pt x="938" y="680"/>
                </a:lnTo>
                <a:close/>
                <a:moveTo>
                  <a:pt x="1018" y="702"/>
                </a:moveTo>
                <a:lnTo>
                  <a:pt x="1018" y="702"/>
                </a:lnTo>
                <a:lnTo>
                  <a:pt x="1017" y="703"/>
                </a:lnTo>
                <a:lnTo>
                  <a:pt x="1016" y="705"/>
                </a:lnTo>
                <a:lnTo>
                  <a:pt x="1017" y="708"/>
                </a:lnTo>
                <a:lnTo>
                  <a:pt x="1019" y="712"/>
                </a:lnTo>
                <a:lnTo>
                  <a:pt x="1019" y="714"/>
                </a:lnTo>
                <a:lnTo>
                  <a:pt x="1018" y="717"/>
                </a:lnTo>
                <a:lnTo>
                  <a:pt x="1018" y="717"/>
                </a:lnTo>
                <a:lnTo>
                  <a:pt x="1024" y="716"/>
                </a:lnTo>
                <a:lnTo>
                  <a:pt x="1031" y="715"/>
                </a:lnTo>
                <a:lnTo>
                  <a:pt x="1046" y="714"/>
                </a:lnTo>
                <a:lnTo>
                  <a:pt x="1052" y="713"/>
                </a:lnTo>
                <a:lnTo>
                  <a:pt x="1058" y="711"/>
                </a:lnTo>
                <a:lnTo>
                  <a:pt x="1062" y="707"/>
                </a:lnTo>
                <a:lnTo>
                  <a:pt x="1063" y="705"/>
                </a:lnTo>
                <a:lnTo>
                  <a:pt x="1064" y="702"/>
                </a:lnTo>
                <a:lnTo>
                  <a:pt x="1064" y="702"/>
                </a:lnTo>
                <a:lnTo>
                  <a:pt x="1059" y="701"/>
                </a:lnTo>
                <a:lnTo>
                  <a:pt x="1052" y="701"/>
                </a:lnTo>
                <a:lnTo>
                  <a:pt x="1039" y="701"/>
                </a:lnTo>
                <a:lnTo>
                  <a:pt x="1028" y="702"/>
                </a:lnTo>
                <a:lnTo>
                  <a:pt x="1018" y="702"/>
                </a:lnTo>
                <a:lnTo>
                  <a:pt x="1018" y="702"/>
                </a:lnTo>
                <a:close/>
                <a:moveTo>
                  <a:pt x="931" y="764"/>
                </a:moveTo>
                <a:lnTo>
                  <a:pt x="931" y="764"/>
                </a:lnTo>
                <a:lnTo>
                  <a:pt x="933" y="759"/>
                </a:lnTo>
                <a:lnTo>
                  <a:pt x="937" y="752"/>
                </a:lnTo>
                <a:lnTo>
                  <a:pt x="943" y="743"/>
                </a:lnTo>
                <a:lnTo>
                  <a:pt x="949" y="732"/>
                </a:lnTo>
                <a:lnTo>
                  <a:pt x="953" y="726"/>
                </a:lnTo>
                <a:lnTo>
                  <a:pt x="954" y="719"/>
                </a:lnTo>
                <a:lnTo>
                  <a:pt x="954" y="719"/>
                </a:lnTo>
                <a:lnTo>
                  <a:pt x="949" y="719"/>
                </a:lnTo>
                <a:lnTo>
                  <a:pt x="946" y="718"/>
                </a:lnTo>
                <a:lnTo>
                  <a:pt x="940" y="717"/>
                </a:lnTo>
                <a:lnTo>
                  <a:pt x="940" y="717"/>
                </a:lnTo>
                <a:lnTo>
                  <a:pt x="935" y="729"/>
                </a:lnTo>
                <a:lnTo>
                  <a:pt x="933" y="741"/>
                </a:lnTo>
                <a:lnTo>
                  <a:pt x="932" y="753"/>
                </a:lnTo>
                <a:lnTo>
                  <a:pt x="931" y="764"/>
                </a:lnTo>
                <a:lnTo>
                  <a:pt x="931" y="764"/>
                </a:lnTo>
                <a:close/>
                <a:moveTo>
                  <a:pt x="1022" y="729"/>
                </a:moveTo>
                <a:lnTo>
                  <a:pt x="1022" y="729"/>
                </a:lnTo>
                <a:lnTo>
                  <a:pt x="1032" y="763"/>
                </a:lnTo>
                <a:lnTo>
                  <a:pt x="1036" y="778"/>
                </a:lnTo>
                <a:lnTo>
                  <a:pt x="1041" y="793"/>
                </a:lnTo>
                <a:lnTo>
                  <a:pt x="1041" y="793"/>
                </a:lnTo>
                <a:lnTo>
                  <a:pt x="1043" y="782"/>
                </a:lnTo>
                <a:lnTo>
                  <a:pt x="1044" y="773"/>
                </a:lnTo>
                <a:lnTo>
                  <a:pt x="1048" y="758"/>
                </a:lnTo>
                <a:lnTo>
                  <a:pt x="1052" y="743"/>
                </a:lnTo>
                <a:lnTo>
                  <a:pt x="1054" y="734"/>
                </a:lnTo>
                <a:lnTo>
                  <a:pt x="1055" y="725"/>
                </a:lnTo>
                <a:lnTo>
                  <a:pt x="1055" y="725"/>
                </a:lnTo>
                <a:lnTo>
                  <a:pt x="1047" y="726"/>
                </a:lnTo>
                <a:lnTo>
                  <a:pt x="1039" y="728"/>
                </a:lnTo>
                <a:lnTo>
                  <a:pt x="1032" y="729"/>
                </a:lnTo>
                <a:lnTo>
                  <a:pt x="1022" y="729"/>
                </a:lnTo>
                <a:lnTo>
                  <a:pt x="1022" y="729"/>
                </a:lnTo>
                <a:close/>
                <a:moveTo>
                  <a:pt x="993" y="744"/>
                </a:moveTo>
                <a:lnTo>
                  <a:pt x="993" y="744"/>
                </a:lnTo>
                <a:lnTo>
                  <a:pt x="991" y="741"/>
                </a:lnTo>
                <a:lnTo>
                  <a:pt x="988" y="738"/>
                </a:lnTo>
                <a:lnTo>
                  <a:pt x="980" y="736"/>
                </a:lnTo>
                <a:lnTo>
                  <a:pt x="972" y="734"/>
                </a:lnTo>
                <a:lnTo>
                  <a:pt x="964" y="731"/>
                </a:lnTo>
                <a:lnTo>
                  <a:pt x="964" y="731"/>
                </a:lnTo>
                <a:lnTo>
                  <a:pt x="962" y="742"/>
                </a:lnTo>
                <a:lnTo>
                  <a:pt x="958" y="751"/>
                </a:lnTo>
                <a:lnTo>
                  <a:pt x="953" y="760"/>
                </a:lnTo>
                <a:lnTo>
                  <a:pt x="947" y="767"/>
                </a:lnTo>
                <a:lnTo>
                  <a:pt x="942" y="776"/>
                </a:lnTo>
                <a:lnTo>
                  <a:pt x="938" y="783"/>
                </a:lnTo>
                <a:lnTo>
                  <a:pt x="934" y="792"/>
                </a:lnTo>
                <a:lnTo>
                  <a:pt x="933" y="802"/>
                </a:lnTo>
                <a:lnTo>
                  <a:pt x="933" y="802"/>
                </a:lnTo>
                <a:lnTo>
                  <a:pt x="938" y="802"/>
                </a:lnTo>
                <a:lnTo>
                  <a:pt x="941" y="803"/>
                </a:lnTo>
                <a:lnTo>
                  <a:pt x="943" y="805"/>
                </a:lnTo>
                <a:lnTo>
                  <a:pt x="945" y="807"/>
                </a:lnTo>
                <a:lnTo>
                  <a:pt x="948" y="812"/>
                </a:lnTo>
                <a:lnTo>
                  <a:pt x="950" y="819"/>
                </a:lnTo>
                <a:lnTo>
                  <a:pt x="953" y="834"/>
                </a:lnTo>
                <a:lnTo>
                  <a:pt x="955" y="840"/>
                </a:lnTo>
                <a:lnTo>
                  <a:pt x="956" y="843"/>
                </a:lnTo>
                <a:lnTo>
                  <a:pt x="958" y="846"/>
                </a:lnTo>
                <a:lnTo>
                  <a:pt x="958" y="846"/>
                </a:lnTo>
                <a:lnTo>
                  <a:pt x="961" y="833"/>
                </a:lnTo>
                <a:lnTo>
                  <a:pt x="962" y="826"/>
                </a:lnTo>
                <a:lnTo>
                  <a:pt x="965" y="821"/>
                </a:lnTo>
                <a:lnTo>
                  <a:pt x="968" y="817"/>
                </a:lnTo>
                <a:lnTo>
                  <a:pt x="972" y="812"/>
                </a:lnTo>
                <a:lnTo>
                  <a:pt x="978" y="810"/>
                </a:lnTo>
                <a:lnTo>
                  <a:pt x="985" y="810"/>
                </a:lnTo>
                <a:lnTo>
                  <a:pt x="985" y="810"/>
                </a:lnTo>
                <a:lnTo>
                  <a:pt x="989" y="813"/>
                </a:lnTo>
                <a:lnTo>
                  <a:pt x="991" y="817"/>
                </a:lnTo>
                <a:lnTo>
                  <a:pt x="995" y="825"/>
                </a:lnTo>
                <a:lnTo>
                  <a:pt x="997" y="829"/>
                </a:lnTo>
                <a:lnTo>
                  <a:pt x="999" y="834"/>
                </a:lnTo>
                <a:lnTo>
                  <a:pt x="1002" y="837"/>
                </a:lnTo>
                <a:lnTo>
                  <a:pt x="1006" y="839"/>
                </a:lnTo>
                <a:lnTo>
                  <a:pt x="1006" y="839"/>
                </a:lnTo>
                <a:lnTo>
                  <a:pt x="1011" y="835"/>
                </a:lnTo>
                <a:lnTo>
                  <a:pt x="1016" y="829"/>
                </a:lnTo>
                <a:lnTo>
                  <a:pt x="1019" y="823"/>
                </a:lnTo>
                <a:lnTo>
                  <a:pt x="1021" y="817"/>
                </a:lnTo>
                <a:lnTo>
                  <a:pt x="1023" y="810"/>
                </a:lnTo>
                <a:lnTo>
                  <a:pt x="1024" y="803"/>
                </a:lnTo>
                <a:lnTo>
                  <a:pt x="1024" y="788"/>
                </a:lnTo>
                <a:lnTo>
                  <a:pt x="1022" y="773"/>
                </a:lnTo>
                <a:lnTo>
                  <a:pt x="1018" y="757"/>
                </a:lnTo>
                <a:lnTo>
                  <a:pt x="1014" y="743"/>
                </a:lnTo>
                <a:lnTo>
                  <a:pt x="1008" y="729"/>
                </a:lnTo>
                <a:lnTo>
                  <a:pt x="1008" y="729"/>
                </a:lnTo>
                <a:lnTo>
                  <a:pt x="1008" y="733"/>
                </a:lnTo>
                <a:lnTo>
                  <a:pt x="1007" y="735"/>
                </a:lnTo>
                <a:lnTo>
                  <a:pt x="1006" y="737"/>
                </a:lnTo>
                <a:lnTo>
                  <a:pt x="1004" y="740"/>
                </a:lnTo>
                <a:lnTo>
                  <a:pt x="999" y="742"/>
                </a:lnTo>
                <a:lnTo>
                  <a:pt x="993" y="744"/>
                </a:lnTo>
                <a:lnTo>
                  <a:pt x="993" y="744"/>
                </a:lnTo>
                <a:close/>
                <a:moveTo>
                  <a:pt x="1004" y="868"/>
                </a:moveTo>
                <a:lnTo>
                  <a:pt x="1004" y="868"/>
                </a:lnTo>
                <a:lnTo>
                  <a:pt x="1001" y="868"/>
                </a:lnTo>
                <a:lnTo>
                  <a:pt x="998" y="868"/>
                </a:lnTo>
                <a:lnTo>
                  <a:pt x="993" y="865"/>
                </a:lnTo>
                <a:lnTo>
                  <a:pt x="991" y="861"/>
                </a:lnTo>
                <a:lnTo>
                  <a:pt x="989" y="855"/>
                </a:lnTo>
                <a:lnTo>
                  <a:pt x="988" y="850"/>
                </a:lnTo>
                <a:lnTo>
                  <a:pt x="986" y="844"/>
                </a:lnTo>
                <a:lnTo>
                  <a:pt x="982" y="840"/>
                </a:lnTo>
                <a:lnTo>
                  <a:pt x="979" y="839"/>
                </a:lnTo>
                <a:lnTo>
                  <a:pt x="977" y="837"/>
                </a:lnTo>
                <a:lnTo>
                  <a:pt x="977" y="837"/>
                </a:lnTo>
                <a:lnTo>
                  <a:pt x="973" y="842"/>
                </a:lnTo>
                <a:lnTo>
                  <a:pt x="971" y="848"/>
                </a:lnTo>
                <a:lnTo>
                  <a:pt x="967" y="859"/>
                </a:lnTo>
                <a:lnTo>
                  <a:pt x="963" y="865"/>
                </a:lnTo>
                <a:lnTo>
                  <a:pt x="960" y="869"/>
                </a:lnTo>
                <a:lnTo>
                  <a:pt x="956" y="872"/>
                </a:lnTo>
                <a:lnTo>
                  <a:pt x="949" y="874"/>
                </a:lnTo>
                <a:lnTo>
                  <a:pt x="949" y="874"/>
                </a:lnTo>
                <a:lnTo>
                  <a:pt x="946" y="867"/>
                </a:lnTo>
                <a:lnTo>
                  <a:pt x="943" y="858"/>
                </a:lnTo>
                <a:lnTo>
                  <a:pt x="939" y="840"/>
                </a:lnTo>
                <a:lnTo>
                  <a:pt x="937" y="831"/>
                </a:lnTo>
                <a:lnTo>
                  <a:pt x="933" y="822"/>
                </a:lnTo>
                <a:lnTo>
                  <a:pt x="930" y="814"/>
                </a:lnTo>
                <a:lnTo>
                  <a:pt x="925" y="808"/>
                </a:lnTo>
                <a:lnTo>
                  <a:pt x="925" y="808"/>
                </a:lnTo>
                <a:lnTo>
                  <a:pt x="917" y="843"/>
                </a:lnTo>
                <a:lnTo>
                  <a:pt x="909" y="881"/>
                </a:lnTo>
                <a:lnTo>
                  <a:pt x="902" y="919"/>
                </a:lnTo>
                <a:lnTo>
                  <a:pt x="900" y="941"/>
                </a:lnTo>
                <a:lnTo>
                  <a:pt x="898" y="962"/>
                </a:lnTo>
                <a:lnTo>
                  <a:pt x="898" y="962"/>
                </a:lnTo>
                <a:lnTo>
                  <a:pt x="897" y="964"/>
                </a:lnTo>
                <a:lnTo>
                  <a:pt x="896" y="965"/>
                </a:lnTo>
                <a:lnTo>
                  <a:pt x="892" y="968"/>
                </a:lnTo>
                <a:lnTo>
                  <a:pt x="887" y="970"/>
                </a:lnTo>
                <a:lnTo>
                  <a:pt x="885" y="972"/>
                </a:lnTo>
                <a:lnTo>
                  <a:pt x="885" y="974"/>
                </a:lnTo>
                <a:lnTo>
                  <a:pt x="885" y="974"/>
                </a:lnTo>
                <a:lnTo>
                  <a:pt x="889" y="980"/>
                </a:lnTo>
                <a:lnTo>
                  <a:pt x="892" y="987"/>
                </a:lnTo>
                <a:lnTo>
                  <a:pt x="895" y="999"/>
                </a:lnTo>
                <a:lnTo>
                  <a:pt x="896" y="1010"/>
                </a:lnTo>
                <a:lnTo>
                  <a:pt x="896" y="1022"/>
                </a:lnTo>
                <a:lnTo>
                  <a:pt x="896" y="1022"/>
                </a:lnTo>
                <a:lnTo>
                  <a:pt x="894" y="1046"/>
                </a:lnTo>
                <a:lnTo>
                  <a:pt x="892" y="1069"/>
                </a:lnTo>
                <a:lnTo>
                  <a:pt x="889" y="1120"/>
                </a:lnTo>
                <a:lnTo>
                  <a:pt x="889" y="1171"/>
                </a:lnTo>
                <a:lnTo>
                  <a:pt x="889" y="1223"/>
                </a:lnTo>
                <a:lnTo>
                  <a:pt x="891" y="1327"/>
                </a:lnTo>
                <a:lnTo>
                  <a:pt x="889" y="1378"/>
                </a:lnTo>
                <a:lnTo>
                  <a:pt x="887" y="1425"/>
                </a:lnTo>
                <a:lnTo>
                  <a:pt x="887" y="1425"/>
                </a:lnTo>
                <a:lnTo>
                  <a:pt x="895" y="1403"/>
                </a:lnTo>
                <a:lnTo>
                  <a:pt x="902" y="1380"/>
                </a:lnTo>
                <a:lnTo>
                  <a:pt x="909" y="1356"/>
                </a:lnTo>
                <a:lnTo>
                  <a:pt x="914" y="1332"/>
                </a:lnTo>
                <a:lnTo>
                  <a:pt x="918" y="1306"/>
                </a:lnTo>
                <a:lnTo>
                  <a:pt x="923" y="1281"/>
                </a:lnTo>
                <a:lnTo>
                  <a:pt x="925" y="1256"/>
                </a:lnTo>
                <a:lnTo>
                  <a:pt x="927" y="1230"/>
                </a:lnTo>
                <a:lnTo>
                  <a:pt x="927" y="1230"/>
                </a:lnTo>
                <a:lnTo>
                  <a:pt x="944" y="1202"/>
                </a:lnTo>
                <a:lnTo>
                  <a:pt x="960" y="1174"/>
                </a:lnTo>
                <a:lnTo>
                  <a:pt x="960" y="1174"/>
                </a:lnTo>
                <a:lnTo>
                  <a:pt x="969" y="1160"/>
                </a:lnTo>
                <a:lnTo>
                  <a:pt x="977" y="1146"/>
                </a:lnTo>
                <a:lnTo>
                  <a:pt x="987" y="1132"/>
                </a:lnTo>
                <a:lnTo>
                  <a:pt x="990" y="1125"/>
                </a:lnTo>
                <a:lnTo>
                  <a:pt x="993" y="1117"/>
                </a:lnTo>
                <a:lnTo>
                  <a:pt x="993" y="1117"/>
                </a:lnTo>
                <a:lnTo>
                  <a:pt x="995" y="1109"/>
                </a:lnTo>
                <a:lnTo>
                  <a:pt x="998" y="1099"/>
                </a:lnTo>
                <a:lnTo>
                  <a:pt x="999" y="1078"/>
                </a:lnTo>
                <a:lnTo>
                  <a:pt x="999" y="1054"/>
                </a:lnTo>
                <a:lnTo>
                  <a:pt x="999" y="1043"/>
                </a:lnTo>
                <a:lnTo>
                  <a:pt x="1000" y="1031"/>
                </a:lnTo>
                <a:lnTo>
                  <a:pt x="1000" y="1031"/>
                </a:lnTo>
                <a:lnTo>
                  <a:pt x="1011" y="930"/>
                </a:lnTo>
                <a:lnTo>
                  <a:pt x="1018" y="882"/>
                </a:lnTo>
                <a:lnTo>
                  <a:pt x="1026" y="835"/>
                </a:lnTo>
                <a:lnTo>
                  <a:pt x="1026" y="835"/>
                </a:lnTo>
                <a:lnTo>
                  <a:pt x="1022" y="847"/>
                </a:lnTo>
                <a:lnTo>
                  <a:pt x="1018" y="857"/>
                </a:lnTo>
                <a:lnTo>
                  <a:pt x="1015" y="862"/>
                </a:lnTo>
                <a:lnTo>
                  <a:pt x="1013" y="865"/>
                </a:lnTo>
                <a:lnTo>
                  <a:pt x="1008" y="867"/>
                </a:lnTo>
                <a:lnTo>
                  <a:pt x="1004" y="868"/>
                </a:lnTo>
                <a:lnTo>
                  <a:pt x="1004" y="868"/>
                </a:lnTo>
                <a:close/>
                <a:moveTo>
                  <a:pt x="783" y="908"/>
                </a:moveTo>
                <a:lnTo>
                  <a:pt x="783" y="908"/>
                </a:lnTo>
                <a:lnTo>
                  <a:pt x="788" y="909"/>
                </a:lnTo>
                <a:lnTo>
                  <a:pt x="790" y="910"/>
                </a:lnTo>
                <a:lnTo>
                  <a:pt x="792" y="912"/>
                </a:lnTo>
                <a:lnTo>
                  <a:pt x="796" y="912"/>
                </a:lnTo>
                <a:lnTo>
                  <a:pt x="796" y="912"/>
                </a:lnTo>
                <a:lnTo>
                  <a:pt x="800" y="909"/>
                </a:lnTo>
                <a:lnTo>
                  <a:pt x="802" y="904"/>
                </a:lnTo>
                <a:lnTo>
                  <a:pt x="807" y="897"/>
                </a:lnTo>
                <a:lnTo>
                  <a:pt x="810" y="895"/>
                </a:lnTo>
                <a:lnTo>
                  <a:pt x="814" y="893"/>
                </a:lnTo>
                <a:lnTo>
                  <a:pt x="819" y="892"/>
                </a:lnTo>
                <a:lnTo>
                  <a:pt x="825" y="894"/>
                </a:lnTo>
                <a:lnTo>
                  <a:pt x="825" y="894"/>
                </a:lnTo>
                <a:lnTo>
                  <a:pt x="826" y="897"/>
                </a:lnTo>
                <a:lnTo>
                  <a:pt x="827" y="900"/>
                </a:lnTo>
                <a:lnTo>
                  <a:pt x="828" y="903"/>
                </a:lnTo>
                <a:lnTo>
                  <a:pt x="832" y="905"/>
                </a:lnTo>
                <a:lnTo>
                  <a:pt x="832" y="905"/>
                </a:lnTo>
                <a:lnTo>
                  <a:pt x="827" y="888"/>
                </a:lnTo>
                <a:lnTo>
                  <a:pt x="822" y="873"/>
                </a:lnTo>
                <a:lnTo>
                  <a:pt x="816" y="859"/>
                </a:lnTo>
                <a:lnTo>
                  <a:pt x="806" y="848"/>
                </a:lnTo>
                <a:lnTo>
                  <a:pt x="806" y="848"/>
                </a:lnTo>
                <a:lnTo>
                  <a:pt x="802" y="865"/>
                </a:lnTo>
                <a:lnTo>
                  <a:pt x="795" y="880"/>
                </a:lnTo>
                <a:lnTo>
                  <a:pt x="789" y="894"/>
                </a:lnTo>
                <a:lnTo>
                  <a:pt x="783" y="908"/>
                </a:lnTo>
                <a:lnTo>
                  <a:pt x="783" y="908"/>
                </a:lnTo>
                <a:close/>
                <a:moveTo>
                  <a:pt x="1084" y="887"/>
                </a:moveTo>
                <a:lnTo>
                  <a:pt x="1084" y="887"/>
                </a:lnTo>
                <a:lnTo>
                  <a:pt x="1088" y="888"/>
                </a:lnTo>
                <a:lnTo>
                  <a:pt x="1092" y="888"/>
                </a:lnTo>
                <a:lnTo>
                  <a:pt x="1100" y="887"/>
                </a:lnTo>
                <a:lnTo>
                  <a:pt x="1109" y="885"/>
                </a:lnTo>
                <a:lnTo>
                  <a:pt x="1116" y="881"/>
                </a:lnTo>
                <a:lnTo>
                  <a:pt x="1116" y="881"/>
                </a:lnTo>
                <a:lnTo>
                  <a:pt x="1112" y="864"/>
                </a:lnTo>
                <a:lnTo>
                  <a:pt x="1108" y="848"/>
                </a:lnTo>
                <a:lnTo>
                  <a:pt x="1108" y="848"/>
                </a:lnTo>
                <a:lnTo>
                  <a:pt x="1106" y="853"/>
                </a:lnTo>
                <a:lnTo>
                  <a:pt x="1103" y="857"/>
                </a:lnTo>
                <a:lnTo>
                  <a:pt x="1095" y="867"/>
                </a:lnTo>
                <a:lnTo>
                  <a:pt x="1089" y="876"/>
                </a:lnTo>
                <a:lnTo>
                  <a:pt x="1086" y="881"/>
                </a:lnTo>
                <a:lnTo>
                  <a:pt x="1084" y="887"/>
                </a:lnTo>
                <a:lnTo>
                  <a:pt x="1084" y="887"/>
                </a:lnTo>
                <a:close/>
                <a:moveTo>
                  <a:pt x="1077" y="899"/>
                </a:moveTo>
                <a:lnTo>
                  <a:pt x="1077" y="899"/>
                </a:lnTo>
                <a:lnTo>
                  <a:pt x="1066" y="917"/>
                </a:lnTo>
                <a:lnTo>
                  <a:pt x="1055" y="935"/>
                </a:lnTo>
                <a:lnTo>
                  <a:pt x="1050" y="944"/>
                </a:lnTo>
                <a:lnTo>
                  <a:pt x="1043" y="952"/>
                </a:lnTo>
                <a:lnTo>
                  <a:pt x="1034" y="958"/>
                </a:lnTo>
                <a:lnTo>
                  <a:pt x="1024" y="962"/>
                </a:lnTo>
                <a:lnTo>
                  <a:pt x="1024" y="962"/>
                </a:lnTo>
                <a:lnTo>
                  <a:pt x="1024" y="983"/>
                </a:lnTo>
                <a:lnTo>
                  <a:pt x="1024" y="983"/>
                </a:lnTo>
                <a:lnTo>
                  <a:pt x="1029" y="982"/>
                </a:lnTo>
                <a:lnTo>
                  <a:pt x="1031" y="983"/>
                </a:lnTo>
                <a:lnTo>
                  <a:pt x="1033" y="984"/>
                </a:lnTo>
                <a:lnTo>
                  <a:pt x="1034" y="986"/>
                </a:lnTo>
                <a:lnTo>
                  <a:pt x="1036" y="989"/>
                </a:lnTo>
                <a:lnTo>
                  <a:pt x="1038" y="990"/>
                </a:lnTo>
                <a:lnTo>
                  <a:pt x="1041" y="991"/>
                </a:lnTo>
                <a:lnTo>
                  <a:pt x="1041" y="991"/>
                </a:lnTo>
                <a:lnTo>
                  <a:pt x="1045" y="989"/>
                </a:lnTo>
                <a:lnTo>
                  <a:pt x="1047" y="986"/>
                </a:lnTo>
                <a:lnTo>
                  <a:pt x="1051" y="980"/>
                </a:lnTo>
                <a:lnTo>
                  <a:pt x="1053" y="977"/>
                </a:lnTo>
                <a:lnTo>
                  <a:pt x="1056" y="975"/>
                </a:lnTo>
                <a:lnTo>
                  <a:pt x="1060" y="973"/>
                </a:lnTo>
                <a:lnTo>
                  <a:pt x="1064" y="972"/>
                </a:lnTo>
                <a:lnTo>
                  <a:pt x="1064" y="972"/>
                </a:lnTo>
                <a:lnTo>
                  <a:pt x="1068" y="975"/>
                </a:lnTo>
                <a:lnTo>
                  <a:pt x="1070" y="979"/>
                </a:lnTo>
                <a:lnTo>
                  <a:pt x="1076" y="987"/>
                </a:lnTo>
                <a:lnTo>
                  <a:pt x="1081" y="996"/>
                </a:lnTo>
                <a:lnTo>
                  <a:pt x="1083" y="1000"/>
                </a:lnTo>
                <a:lnTo>
                  <a:pt x="1086" y="1003"/>
                </a:lnTo>
                <a:lnTo>
                  <a:pt x="1086" y="1003"/>
                </a:lnTo>
                <a:lnTo>
                  <a:pt x="1091" y="1000"/>
                </a:lnTo>
                <a:lnTo>
                  <a:pt x="1093" y="995"/>
                </a:lnTo>
                <a:lnTo>
                  <a:pt x="1095" y="986"/>
                </a:lnTo>
                <a:lnTo>
                  <a:pt x="1097" y="983"/>
                </a:lnTo>
                <a:lnTo>
                  <a:pt x="1098" y="978"/>
                </a:lnTo>
                <a:lnTo>
                  <a:pt x="1101" y="976"/>
                </a:lnTo>
                <a:lnTo>
                  <a:pt x="1106" y="974"/>
                </a:lnTo>
                <a:lnTo>
                  <a:pt x="1106" y="974"/>
                </a:lnTo>
                <a:lnTo>
                  <a:pt x="1111" y="974"/>
                </a:lnTo>
                <a:lnTo>
                  <a:pt x="1114" y="975"/>
                </a:lnTo>
                <a:lnTo>
                  <a:pt x="1117" y="977"/>
                </a:lnTo>
                <a:lnTo>
                  <a:pt x="1121" y="980"/>
                </a:lnTo>
                <a:lnTo>
                  <a:pt x="1127" y="987"/>
                </a:lnTo>
                <a:lnTo>
                  <a:pt x="1131" y="989"/>
                </a:lnTo>
                <a:lnTo>
                  <a:pt x="1137" y="991"/>
                </a:lnTo>
                <a:lnTo>
                  <a:pt x="1137" y="991"/>
                </a:lnTo>
                <a:lnTo>
                  <a:pt x="1134" y="969"/>
                </a:lnTo>
                <a:lnTo>
                  <a:pt x="1129" y="944"/>
                </a:lnTo>
                <a:lnTo>
                  <a:pt x="1124" y="919"/>
                </a:lnTo>
                <a:lnTo>
                  <a:pt x="1120" y="908"/>
                </a:lnTo>
                <a:lnTo>
                  <a:pt x="1116" y="897"/>
                </a:lnTo>
                <a:lnTo>
                  <a:pt x="1116" y="897"/>
                </a:lnTo>
                <a:lnTo>
                  <a:pt x="1107" y="900"/>
                </a:lnTo>
                <a:lnTo>
                  <a:pt x="1096" y="903"/>
                </a:lnTo>
                <a:lnTo>
                  <a:pt x="1091" y="903"/>
                </a:lnTo>
                <a:lnTo>
                  <a:pt x="1085" y="903"/>
                </a:lnTo>
                <a:lnTo>
                  <a:pt x="1080" y="902"/>
                </a:lnTo>
                <a:lnTo>
                  <a:pt x="1077" y="899"/>
                </a:lnTo>
                <a:lnTo>
                  <a:pt x="1077" y="899"/>
                </a:lnTo>
                <a:close/>
                <a:moveTo>
                  <a:pt x="840" y="934"/>
                </a:moveTo>
                <a:lnTo>
                  <a:pt x="840" y="934"/>
                </a:lnTo>
                <a:lnTo>
                  <a:pt x="835" y="933"/>
                </a:lnTo>
                <a:lnTo>
                  <a:pt x="832" y="931"/>
                </a:lnTo>
                <a:lnTo>
                  <a:pt x="828" y="929"/>
                </a:lnTo>
                <a:lnTo>
                  <a:pt x="826" y="926"/>
                </a:lnTo>
                <a:lnTo>
                  <a:pt x="822" y="918"/>
                </a:lnTo>
                <a:lnTo>
                  <a:pt x="819" y="916"/>
                </a:lnTo>
                <a:lnTo>
                  <a:pt x="814" y="914"/>
                </a:lnTo>
                <a:lnTo>
                  <a:pt x="814" y="914"/>
                </a:lnTo>
                <a:lnTo>
                  <a:pt x="813" y="920"/>
                </a:lnTo>
                <a:lnTo>
                  <a:pt x="809" y="925"/>
                </a:lnTo>
                <a:lnTo>
                  <a:pt x="805" y="928"/>
                </a:lnTo>
                <a:lnTo>
                  <a:pt x="800" y="929"/>
                </a:lnTo>
                <a:lnTo>
                  <a:pt x="794" y="929"/>
                </a:lnTo>
                <a:lnTo>
                  <a:pt x="789" y="928"/>
                </a:lnTo>
                <a:lnTo>
                  <a:pt x="783" y="925"/>
                </a:lnTo>
                <a:lnTo>
                  <a:pt x="779" y="920"/>
                </a:lnTo>
                <a:lnTo>
                  <a:pt x="779" y="920"/>
                </a:lnTo>
                <a:lnTo>
                  <a:pt x="776" y="930"/>
                </a:lnTo>
                <a:lnTo>
                  <a:pt x="773" y="941"/>
                </a:lnTo>
                <a:lnTo>
                  <a:pt x="764" y="960"/>
                </a:lnTo>
                <a:lnTo>
                  <a:pt x="760" y="970"/>
                </a:lnTo>
                <a:lnTo>
                  <a:pt x="756" y="979"/>
                </a:lnTo>
                <a:lnTo>
                  <a:pt x="753" y="989"/>
                </a:lnTo>
                <a:lnTo>
                  <a:pt x="752" y="1000"/>
                </a:lnTo>
                <a:lnTo>
                  <a:pt x="752" y="1000"/>
                </a:lnTo>
                <a:lnTo>
                  <a:pt x="762" y="999"/>
                </a:lnTo>
                <a:lnTo>
                  <a:pt x="773" y="1000"/>
                </a:lnTo>
                <a:lnTo>
                  <a:pt x="773" y="1000"/>
                </a:lnTo>
                <a:lnTo>
                  <a:pt x="778" y="1008"/>
                </a:lnTo>
                <a:lnTo>
                  <a:pt x="780" y="1013"/>
                </a:lnTo>
                <a:lnTo>
                  <a:pt x="783" y="1016"/>
                </a:lnTo>
                <a:lnTo>
                  <a:pt x="783" y="1016"/>
                </a:lnTo>
                <a:lnTo>
                  <a:pt x="790" y="1011"/>
                </a:lnTo>
                <a:lnTo>
                  <a:pt x="797" y="1009"/>
                </a:lnTo>
                <a:lnTo>
                  <a:pt x="804" y="1009"/>
                </a:lnTo>
                <a:lnTo>
                  <a:pt x="809" y="1011"/>
                </a:lnTo>
                <a:lnTo>
                  <a:pt x="814" y="1016"/>
                </a:lnTo>
                <a:lnTo>
                  <a:pt x="820" y="1020"/>
                </a:lnTo>
                <a:lnTo>
                  <a:pt x="824" y="1026"/>
                </a:lnTo>
                <a:lnTo>
                  <a:pt x="827" y="1033"/>
                </a:lnTo>
                <a:lnTo>
                  <a:pt x="827" y="1033"/>
                </a:lnTo>
                <a:lnTo>
                  <a:pt x="828" y="1026"/>
                </a:lnTo>
                <a:lnTo>
                  <a:pt x="832" y="1020"/>
                </a:lnTo>
                <a:lnTo>
                  <a:pt x="836" y="1016"/>
                </a:lnTo>
                <a:lnTo>
                  <a:pt x="841" y="1011"/>
                </a:lnTo>
                <a:lnTo>
                  <a:pt x="848" y="1010"/>
                </a:lnTo>
                <a:lnTo>
                  <a:pt x="854" y="1010"/>
                </a:lnTo>
                <a:lnTo>
                  <a:pt x="861" y="1013"/>
                </a:lnTo>
                <a:lnTo>
                  <a:pt x="864" y="1015"/>
                </a:lnTo>
                <a:lnTo>
                  <a:pt x="867" y="1018"/>
                </a:lnTo>
                <a:lnTo>
                  <a:pt x="867" y="1018"/>
                </a:lnTo>
                <a:lnTo>
                  <a:pt x="865" y="1011"/>
                </a:lnTo>
                <a:lnTo>
                  <a:pt x="865" y="1006"/>
                </a:lnTo>
                <a:lnTo>
                  <a:pt x="866" y="1001"/>
                </a:lnTo>
                <a:lnTo>
                  <a:pt x="868" y="995"/>
                </a:lnTo>
                <a:lnTo>
                  <a:pt x="871" y="987"/>
                </a:lnTo>
                <a:lnTo>
                  <a:pt x="872" y="983"/>
                </a:lnTo>
                <a:lnTo>
                  <a:pt x="873" y="978"/>
                </a:lnTo>
                <a:lnTo>
                  <a:pt x="873" y="978"/>
                </a:lnTo>
                <a:lnTo>
                  <a:pt x="871" y="972"/>
                </a:lnTo>
                <a:lnTo>
                  <a:pt x="869" y="965"/>
                </a:lnTo>
                <a:lnTo>
                  <a:pt x="862" y="953"/>
                </a:lnTo>
                <a:lnTo>
                  <a:pt x="857" y="946"/>
                </a:lnTo>
                <a:lnTo>
                  <a:pt x="853" y="940"/>
                </a:lnTo>
                <a:lnTo>
                  <a:pt x="851" y="933"/>
                </a:lnTo>
                <a:lnTo>
                  <a:pt x="850" y="927"/>
                </a:lnTo>
                <a:lnTo>
                  <a:pt x="850" y="927"/>
                </a:lnTo>
                <a:lnTo>
                  <a:pt x="847" y="932"/>
                </a:lnTo>
                <a:lnTo>
                  <a:pt x="843" y="934"/>
                </a:lnTo>
                <a:lnTo>
                  <a:pt x="840" y="934"/>
                </a:lnTo>
                <a:lnTo>
                  <a:pt x="840" y="934"/>
                </a:lnTo>
                <a:close/>
                <a:moveTo>
                  <a:pt x="1016" y="1064"/>
                </a:moveTo>
                <a:lnTo>
                  <a:pt x="1016" y="1064"/>
                </a:lnTo>
                <a:lnTo>
                  <a:pt x="1022" y="1052"/>
                </a:lnTo>
                <a:lnTo>
                  <a:pt x="1026" y="1046"/>
                </a:lnTo>
                <a:lnTo>
                  <a:pt x="1031" y="1040"/>
                </a:lnTo>
                <a:lnTo>
                  <a:pt x="1036" y="1037"/>
                </a:lnTo>
                <a:lnTo>
                  <a:pt x="1038" y="1035"/>
                </a:lnTo>
                <a:lnTo>
                  <a:pt x="1041" y="1035"/>
                </a:lnTo>
                <a:lnTo>
                  <a:pt x="1045" y="1035"/>
                </a:lnTo>
                <a:lnTo>
                  <a:pt x="1048" y="1036"/>
                </a:lnTo>
                <a:lnTo>
                  <a:pt x="1050" y="1038"/>
                </a:lnTo>
                <a:lnTo>
                  <a:pt x="1053" y="1040"/>
                </a:lnTo>
                <a:lnTo>
                  <a:pt x="1053" y="1040"/>
                </a:lnTo>
                <a:lnTo>
                  <a:pt x="1052" y="1067"/>
                </a:lnTo>
                <a:lnTo>
                  <a:pt x="1052" y="1094"/>
                </a:lnTo>
                <a:lnTo>
                  <a:pt x="1053" y="1120"/>
                </a:lnTo>
                <a:lnTo>
                  <a:pt x="1054" y="1146"/>
                </a:lnTo>
                <a:lnTo>
                  <a:pt x="1058" y="1174"/>
                </a:lnTo>
                <a:lnTo>
                  <a:pt x="1062" y="1200"/>
                </a:lnTo>
                <a:lnTo>
                  <a:pt x="1066" y="1227"/>
                </a:lnTo>
                <a:lnTo>
                  <a:pt x="1073" y="1252"/>
                </a:lnTo>
                <a:lnTo>
                  <a:pt x="1073" y="1252"/>
                </a:lnTo>
                <a:lnTo>
                  <a:pt x="1060" y="1289"/>
                </a:lnTo>
                <a:lnTo>
                  <a:pt x="1050" y="1325"/>
                </a:lnTo>
                <a:lnTo>
                  <a:pt x="1043" y="1361"/>
                </a:lnTo>
                <a:lnTo>
                  <a:pt x="1035" y="1396"/>
                </a:lnTo>
                <a:lnTo>
                  <a:pt x="1022" y="1467"/>
                </a:lnTo>
                <a:lnTo>
                  <a:pt x="1015" y="1502"/>
                </a:lnTo>
                <a:lnTo>
                  <a:pt x="1006" y="1537"/>
                </a:lnTo>
                <a:lnTo>
                  <a:pt x="1006" y="1537"/>
                </a:lnTo>
                <a:lnTo>
                  <a:pt x="1013" y="1537"/>
                </a:lnTo>
                <a:lnTo>
                  <a:pt x="1019" y="1536"/>
                </a:lnTo>
                <a:lnTo>
                  <a:pt x="1033" y="1532"/>
                </a:lnTo>
                <a:lnTo>
                  <a:pt x="1046" y="1525"/>
                </a:lnTo>
                <a:lnTo>
                  <a:pt x="1053" y="1522"/>
                </a:lnTo>
                <a:lnTo>
                  <a:pt x="1060" y="1521"/>
                </a:lnTo>
                <a:lnTo>
                  <a:pt x="1060" y="1521"/>
                </a:lnTo>
                <a:lnTo>
                  <a:pt x="1070" y="1461"/>
                </a:lnTo>
                <a:lnTo>
                  <a:pt x="1080" y="1399"/>
                </a:lnTo>
                <a:lnTo>
                  <a:pt x="1099" y="1271"/>
                </a:lnTo>
                <a:lnTo>
                  <a:pt x="1117" y="1141"/>
                </a:lnTo>
                <a:lnTo>
                  <a:pt x="1137" y="1011"/>
                </a:lnTo>
                <a:lnTo>
                  <a:pt x="1137" y="1011"/>
                </a:lnTo>
                <a:lnTo>
                  <a:pt x="1132" y="1011"/>
                </a:lnTo>
                <a:lnTo>
                  <a:pt x="1128" y="1010"/>
                </a:lnTo>
                <a:lnTo>
                  <a:pt x="1125" y="1008"/>
                </a:lnTo>
                <a:lnTo>
                  <a:pt x="1121" y="1005"/>
                </a:lnTo>
                <a:lnTo>
                  <a:pt x="1114" y="999"/>
                </a:lnTo>
                <a:lnTo>
                  <a:pt x="1108" y="991"/>
                </a:lnTo>
                <a:lnTo>
                  <a:pt x="1108" y="991"/>
                </a:lnTo>
                <a:lnTo>
                  <a:pt x="1108" y="998"/>
                </a:lnTo>
                <a:lnTo>
                  <a:pt x="1108" y="1003"/>
                </a:lnTo>
                <a:lnTo>
                  <a:pt x="1106" y="1007"/>
                </a:lnTo>
                <a:lnTo>
                  <a:pt x="1104" y="1011"/>
                </a:lnTo>
                <a:lnTo>
                  <a:pt x="1100" y="1014"/>
                </a:lnTo>
                <a:lnTo>
                  <a:pt x="1096" y="1016"/>
                </a:lnTo>
                <a:lnTo>
                  <a:pt x="1092" y="1017"/>
                </a:lnTo>
                <a:lnTo>
                  <a:pt x="1088" y="1017"/>
                </a:lnTo>
                <a:lnTo>
                  <a:pt x="1083" y="1017"/>
                </a:lnTo>
                <a:lnTo>
                  <a:pt x="1079" y="1015"/>
                </a:lnTo>
                <a:lnTo>
                  <a:pt x="1075" y="1013"/>
                </a:lnTo>
                <a:lnTo>
                  <a:pt x="1071" y="1009"/>
                </a:lnTo>
                <a:lnTo>
                  <a:pt x="1068" y="1006"/>
                </a:lnTo>
                <a:lnTo>
                  <a:pt x="1067" y="1002"/>
                </a:lnTo>
                <a:lnTo>
                  <a:pt x="1066" y="996"/>
                </a:lnTo>
                <a:lnTo>
                  <a:pt x="1066" y="991"/>
                </a:lnTo>
                <a:lnTo>
                  <a:pt x="1066" y="991"/>
                </a:lnTo>
                <a:lnTo>
                  <a:pt x="1061" y="996"/>
                </a:lnTo>
                <a:lnTo>
                  <a:pt x="1054" y="1001"/>
                </a:lnTo>
                <a:lnTo>
                  <a:pt x="1048" y="1004"/>
                </a:lnTo>
                <a:lnTo>
                  <a:pt x="1041" y="1005"/>
                </a:lnTo>
                <a:lnTo>
                  <a:pt x="1041" y="1005"/>
                </a:lnTo>
                <a:lnTo>
                  <a:pt x="1037" y="1005"/>
                </a:lnTo>
                <a:lnTo>
                  <a:pt x="1035" y="1005"/>
                </a:lnTo>
                <a:lnTo>
                  <a:pt x="1030" y="1002"/>
                </a:lnTo>
                <a:lnTo>
                  <a:pt x="1025" y="999"/>
                </a:lnTo>
                <a:lnTo>
                  <a:pt x="1020" y="998"/>
                </a:lnTo>
                <a:lnTo>
                  <a:pt x="1020" y="998"/>
                </a:lnTo>
                <a:lnTo>
                  <a:pt x="1021" y="1006"/>
                </a:lnTo>
                <a:lnTo>
                  <a:pt x="1020" y="1015"/>
                </a:lnTo>
                <a:lnTo>
                  <a:pt x="1019" y="1033"/>
                </a:lnTo>
                <a:lnTo>
                  <a:pt x="1017" y="1050"/>
                </a:lnTo>
                <a:lnTo>
                  <a:pt x="1016" y="1058"/>
                </a:lnTo>
                <a:lnTo>
                  <a:pt x="1016" y="1064"/>
                </a:lnTo>
                <a:lnTo>
                  <a:pt x="1016" y="1064"/>
                </a:lnTo>
                <a:close/>
                <a:moveTo>
                  <a:pt x="589" y="1038"/>
                </a:moveTo>
                <a:lnTo>
                  <a:pt x="589" y="1038"/>
                </a:lnTo>
                <a:lnTo>
                  <a:pt x="595" y="1037"/>
                </a:lnTo>
                <a:lnTo>
                  <a:pt x="600" y="1035"/>
                </a:lnTo>
                <a:lnTo>
                  <a:pt x="606" y="1033"/>
                </a:lnTo>
                <a:lnTo>
                  <a:pt x="609" y="1029"/>
                </a:lnTo>
                <a:lnTo>
                  <a:pt x="609" y="1029"/>
                </a:lnTo>
                <a:lnTo>
                  <a:pt x="607" y="1028"/>
                </a:lnTo>
                <a:lnTo>
                  <a:pt x="606" y="1026"/>
                </a:lnTo>
                <a:lnTo>
                  <a:pt x="606" y="1021"/>
                </a:lnTo>
                <a:lnTo>
                  <a:pt x="605" y="1017"/>
                </a:lnTo>
                <a:lnTo>
                  <a:pt x="605" y="1015"/>
                </a:lnTo>
                <a:lnTo>
                  <a:pt x="602" y="1014"/>
                </a:lnTo>
                <a:lnTo>
                  <a:pt x="602" y="1014"/>
                </a:lnTo>
                <a:lnTo>
                  <a:pt x="594" y="1025"/>
                </a:lnTo>
                <a:lnTo>
                  <a:pt x="591" y="1031"/>
                </a:lnTo>
                <a:lnTo>
                  <a:pt x="589" y="1038"/>
                </a:lnTo>
                <a:lnTo>
                  <a:pt x="589" y="1038"/>
                </a:lnTo>
                <a:close/>
                <a:moveTo>
                  <a:pt x="763" y="1020"/>
                </a:moveTo>
                <a:lnTo>
                  <a:pt x="763" y="1020"/>
                </a:lnTo>
                <a:lnTo>
                  <a:pt x="762" y="1022"/>
                </a:lnTo>
                <a:lnTo>
                  <a:pt x="760" y="1022"/>
                </a:lnTo>
                <a:lnTo>
                  <a:pt x="758" y="1023"/>
                </a:lnTo>
                <a:lnTo>
                  <a:pt x="757" y="1024"/>
                </a:lnTo>
                <a:lnTo>
                  <a:pt x="757" y="1024"/>
                </a:lnTo>
                <a:lnTo>
                  <a:pt x="755" y="1049"/>
                </a:lnTo>
                <a:lnTo>
                  <a:pt x="753" y="1078"/>
                </a:lnTo>
                <a:lnTo>
                  <a:pt x="753" y="1109"/>
                </a:lnTo>
                <a:lnTo>
                  <a:pt x="755" y="1143"/>
                </a:lnTo>
                <a:lnTo>
                  <a:pt x="757" y="1214"/>
                </a:lnTo>
                <a:lnTo>
                  <a:pt x="759" y="1286"/>
                </a:lnTo>
                <a:lnTo>
                  <a:pt x="759" y="1286"/>
                </a:lnTo>
                <a:lnTo>
                  <a:pt x="758" y="1343"/>
                </a:lnTo>
                <a:lnTo>
                  <a:pt x="756" y="1399"/>
                </a:lnTo>
                <a:lnTo>
                  <a:pt x="755" y="1453"/>
                </a:lnTo>
                <a:lnTo>
                  <a:pt x="755" y="1479"/>
                </a:lnTo>
                <a:lnTo>
                  <a:pt x="755" y="1504"/>
                </a:lnTo>
                <a:lnTo>
                  <a:pt x="755" y="1504"/>
                </a:lnTo>
                <a:lnTo>
                  <a:pt x="764" y="1501"/>
                </a:lnTo>
                <a:lnTo>
                  <a:pt x="774" y="1499"/>
                </a:lnTo>
                <a:lnTo>
                  <a:pt x="783" y="1497"/>
                </a:lnTo>
                <a:lnTo>
                  <a:pt x="792" y="1497"/>
                </a:lnTo>
                <a:lnTo>
                  <a:pt x="802" y="1497"/>
                </a:lnTo>
                <a:lnTo>
                  <a:pt x="810" y="1498"/>
                </a:lnTo>
                <a:lnTo>
                  <a:pt x="818" y="1499"/>
                </a:lnTo>
                <a:lnTo>
                  <a:pt x="825" y="1501"/>
                </a:lnTo>
                <a:lnTo>
                  <a:pt x="833" y="1504"/>
                </a:lnTo>
                <a:lnTo>
                  <a:pt x="839" y="1507"/>
                </a:lnTo>
                <a:lnTo>
                  <a:pt x="844" y="1512"/>
                </a:lnTo>
                <a:lnTo>
                  <a:pt x="849" y="1517"/>
                </a:lnTo>
                <a:lnTo>
                  <a:pt x="852" y="1522"/>
                </a:lnTo>
                <a:lnTo>
                  <a:pt x="855" y="1528"/>
                </a:lnTo>
                <a:lnTo>
                  <a:pt x="856" y="1534"/>
                </a:lnTo>
                <a:lnTo>
                  <a:pt x="856" y="1541"/>
                </a:lnTo>
                <a:lnTo>
                  <a:pt x="856" y="1541"/>
                </a:lnTo>
                <a:lnTo>
                  <a:pt x="871" y="1504"/>
                </a:lnTo>
                <a:lnTo>
                  <a:pt x="878" y="1485"/>
                </a:lnTo>
                <a:lnTo>
                  <a:pt x="880" y="1475"/>
                </a:lnTo>
                <a:lnTo>
                  <a:pt x="881" y="1464"/>
                </a:lnTo>
                <a:lnTo>
                  <a:pt x="881" y="1464"/>
                </a:lnTo>
                <a:lnTo>
                  <a:pt x="882" y="1455"/>
                </a:lnTo>
                <a:lnTo>
                  <a:pt x="881" y="1445"/>
                </a:lnTo>
                <a:lnTo>
                  <a:pt x="878" y="1426"/>
                </a:lnTo>
                <a:lnTo>
                  <a:pt x="874" y="1407"/>
                </a:lnTo>
                <a:lnTo>
                  <a:pt x="873" y="1397"/>
                </a:lnTo>
                <a:lnTo>
                  <a:pt x="873" y="1387"/>
                </a:lnTo>
                <a:lnTo>
                  <a:pt x="873" y="1387"/>
                </a:lnTo>
                <a:lnTo>
                  <a:pt x="873" y="1382"/>
                </a:lnTo>
                <a:lnTo>
                  <a:pt x="874" y="1378"/>
                </a:lnTo>
                <a:lnTo>
                  <a:pt x="877" y="1367"/>
                </a:lnTo>
                <a:lnTo>
                  <a:pt x="877" y="1367"/>
                </a:lnTo>
                <a:lnTo>
                  <a:pt x="879" y="1348"/>
                </a:lnTo>
                <a:lnTo>
                  <a:pt x="879" y="1327"/>
                </a:lnTo>
                <a:lnTo>
                  <a:pt x="879" y="1286"/>
                </a:lnTo>
                <a:lnTo>
                  <a:pt x="878" y="1243"/>
                </a:lnTo>
                <a:lnTo>
                  <a:pt x="876" y="1200"/>
                </a:lnTo>
                <a:lnTo>
                  <a:pt x="874" y="1158"/>
                </a:lnTo>
                <a:lnTo>
                  <a:pt x="873" y="1116"/>
                </a:lnTo>
                <a:lnTo>
                  <a:pt x="874" y="1077"/>
                </a:lnTo>
                <a:lnTo>
                  <a:pt x="876" y="1058"/>
                </a:lnTo>
                <a:lnTo>
                  <a:pt x="877" y="1038"/>
                </a:lnTo>
                <a:lnTo>
                  <a:pt x="877" y="1038"/>
                </a:lnTo>
                <a:lnTo>
                  <a:pt x="869" y="1037"/>
                </a:lnTo>
                <a:lnTo>
                  <a:pt x="862" y="1034"/>
                </a:lnTo>
                <a:lnTo>
                  <a:pt x="855" y="1031"/>
                </a:lnTo>
                <a:lnTo>
                  <a:pt x="850" y="1026"/>
                </a:lnTo>
                <a:lnTo>
                  <a:pt x="850" y="1026"/>
                </a:lnTo>
                <a:lnTo>
                  <a:pt x="849" y="1032"/>
                </a:lnTo>
                <a:lnTo>
                  <a:pt x="848" y="1037"/>
                </a:lnTo>
                <a:lnTo>
                  <a:pt x="846" y="1041"/>
                </a:lnTo>
                <a:lnTo>
                  <a:pt x="842" y="1045"/>
                </a:lnTo>
                <a:lnTo>
                  <a:pt x="839" y="1047"/>
                </a:lnTo>
                <a:lnTo>
                  <a:pt x="836" y="1049"/>
                </a:lnTo>
                <a:lnTo>
                  <a:pt x="832" y="1050"/>
                </a:lnTo>
                <a:lnTo>
                  <a:pt x="828" y="1050"/>
                </a:lnTo>
                <a:lnTo>
                  <a:pt x="824" y="1049"/>
                </a:lnTo>
                <a:lnTo>
                  <a:pt x="820" y="1048"/>
                </a:lnTo>
                <a:lnTo>
                  <a:pt x="817" y="1046"/>
                </a:lnTo>
                <a:lnTo>
                  <a:pt x="813" y="1044"/>
                </a:lnTo>
                <a:lnTo>
                  <a:pt x="810" y="1040"/>
                </a:lnTo>
                <a:lnTo>
                  <a:pt x="807" y="1036"/>
                </a:lnTo>
                <a:lnTo>
                  <a:pt x="806" y="1032"/>
                </a:lnTo>
                <a:lnTo>
                  <a:pt x="805" y="1026"/>
                </a:lnTo>
                <a:lnTo>
                  <a:pt x="805" y="1026"/>
                </a:lnTo>
                <a:lnTo>
                  <a:pt x="798" y="1031"/>
                </a:lnTo>
                <a:lnTo>
                  <a:pt x="793" y="1035"/>
                </a:lnTo>
                <a:lnTo>
                  <a:pt x="790" y="1037"/>
                </a:lnTo>
                <a:lnTo>
                  <a:pt x="787" y="1038"/>
                </a:lnTo>
                <a:lnTo>
                  <a:pt x="783" y="1039"/>
                </a:lnTo>
                <a:lnTo>
                  <a:pt x="779" y="1038"/>
                </a:lnTo>
                <a:lnTo>
                  <a:pt x="779" y="1038"/>
                </a:lnTo>
                <a:lnTo>
                  <a:pt x="777" y="1037"/>
                </a:lnTo>
                <a:lnTo>
                  <a:pt x="775" y="1034"/>
                </a:lnTo>
                <a:lnTo>
                  <a:pt x="772" y="1029"/>
                </a:lnTo>
                <a:lnTo>
                  <a:pt x="771" y="1025"/>
                </a:lnTo>
                <a:lnTo>
                  <a:pt x="768" y="1023"/>
                </a:lnTo>
                <a:lnTo>
                  <a:pt x="766" y="1021"/>
                </a:lnTo>
                <a:lnTo>
                  <a:pt x="763" y="1020"/>
                </a:lnTo>
                <a:lnTo>
                  <a:pt x="763" y="1020"/>
                </a:lnTo>
                <a:close/>
                <a:moveTo>
                  <a:pt x="593" y="1053"/>
                </a:moveTo>
                <a:lnTo>
                  <a:pt x="593" y="1053"/>
                </a:lnTo>
                <a:lnTo>
                  <a:pt x="594" y="1055"/>
                </a:lnTo>
                <a:lnTo>
                  <a:pt x="595" y="1058"/>
                </a:lnTo>
                <a:lnTo>
                  <a:pt x="597" y="1064"/>
                </a:lnTo>
                <a:lnTo>
                  <a:pt x="599" y="1068"/>
                </a:lnTo>
                <a:lnTo>
                  <a:pt x="600" y="1070"/>
                </a:lnTo>
                <a:lnTo>
                  <a:pt x="602" y="1073"/>
                </a:lnTo>
                <a:lnTo>
                  <a:pt x="602" y="1073"/>
                </a:lnTo>
                <a:lnTo>
                  <a:pt x="606" y="1069"/>
                </a:lnTo>
                <a:lnTo>
                  <a:pt x="608" y="1068"/>
                </a:lnTo>
                <a:lnTo>
                  <a:pt x="615" y="1066"/>
                </a:lnTo>
                <a:lnTo>
                  <a:pt x="615" y="1066"/>
                </a:lnTo>
                <a:lnTo>
                  <a:pt x="615" y="1061"/>
                </a:lnTo>
                <a:lnTo>
                  <a:pt x="616" y="1056"/>
                </a:lnTo>
                <a:lnTo>
                  <a:pt x="617" y="1052"/>
                </a:lnTo>
                <a:lnTo>
                  <a:pt x="617" y="1047"/>
                </a:lnTo>
                <a:lnTo>
                  <a:pt x="617" y="1047"/>
                </a:lnTo>
                <a:lnTo>
                  <a:pt x="612" y="1046"/>
                </a:lnTo>
                <a:lnTo>
                  <a:pt x="605" y="1047"/>
                </a:lnTo>
                <a:lnTo>
                  <a:pt x="597" y="1050"/>
                </a:lnTo>
                <a:lnTo>
                  <a:pt x="593" y="1053"/>
                </a:lnTo>
                <a:lnTo>
                  <a:pt x="593" y="1053"/>
                </a:lnTo>
                <a:close/>
                <a:moveTo>
                  <a:pt x="520" y="1117"/>
                </a:moveTo>
                <a:lnTo>
                  <a:pt x="520" y="1117"/>
                </a:lnTo>
                <a:lnTo>
                  <a:pt x="530" y="1136"/>
                </a:lnTo>
                <a:lnTo>
                  <a:pt x="533" y="1144"/>
                </a:lnTo>
                <a:lnTo>
                  <a:pt x="536" y="1153"/>
                </a:lnTo>
                <a:lnTo>
                  <a:pt x="536" y="1153"/>
                </a:lnTo>
                <a:lnTo>
                  <a:pt x="548" y="1190"/>
                </a:lnTo>
                <a:lnTo>
                  <a:pt x="560" y="1226"/>
                </a:lnTo>
                <a:lnTo>
                  <a:pt x="573" y="1261"/>
                </a:lnTo>
                <a:lnTo>
                  <a:pt x="586" y="1295"/>
                </a:lnTo>
                <a:lnTo>
                  <a:pt x="614" y="1363"/>
                </a:lnTo>
                <a:lnTo>
                  <a:pt x="642" y="1431"/>
                </a:lnTo>
                <a:lnTo>
                  <a:pt x="642" y="1431"/>
                </a:lnTo>
                <a:lnTo>
                  <a:pt x="644" y="1398"/>
                </a:lnTo>
                <a:lnTo>
                  <a:pt x="645" y="1362"/>
                </a:lnTo>
                <a:lnTo>
                  <a:pt x="646" y="1324"/>
                </a:lnTo>
                <a:lnTo>
                  <a:pt x="649" y="1288"/>
                </a:lnTo>
                <a:lnTo>
                  <a:pt x="649" y="1288"/>
                </a:lnTo>
                <a:lnTo>
                  <a:pt x="643" y="1283"/>
                </a:lnTo>
                <a:lnTo>
                  <a:pt x="641" y="1281"/>
                </a:lnTo>
                <a:lnTo>
                  <a:pt x="640" y="1278"/>
                </a:lnTo>
                <a:lnTo>
                  <a:pt x="640" y="1278"/>
                </a:lnTo>
                <a:lnTo>
                  <a:pt x="623" y="1219"/>
                </a:lnTo>
                <a:lnTo>
                  <a:pt x="608" y="1160"/>
                </a:lnTo>
                <a:lnTo>
                  <a:pt x="592" y="1104"/>
                </a:lnTo>
                <a:lnTo>
                  <a:pt x="583" y="1075"/>
                </a:lnTo>
                <a:lnTo>
                  <a:pt x="574" y="1047"/>
                </a:lnTo>
                <a:lnTo>
                  <a:pt x="574" y="1047"/>
                </a:lnTo>
                <a:lnTo>
                  <a:pt x="546" y="1082"/>
                </a:lnTo>
                <a:lnTo>
                  <a:pt x="533" y="1099"/>
                </a:lnTo>
                <a:lnTo>
                  <a:pt x="520" y="1117"/>
                </a:lnTo>
                <a:lnTo>
                  <a:pt x="520" y="1117"/>
                </a:lnTo>
                <a:close/>
                <a:moveTo>
                  <a:pt x="1010" y="1106"/>
                </a:moveTo>
                <a:lnTo>
                  <a:pt x="1010" y="1106"/>
                </a:lnTo>
                <a:lnTo>
                  <a:pt x="1013" y="1113"/>
                </a:lnTo>
                <a:lnTo>
                  <a:pt x="1015" y="1120"/>
                </a:lnTo>
                <a:lnTo>
                  <a:pt x="1017" y="1123"/>
                </a:lnTo>
                <a:lnTo>
                  <a:pt x="1020" y="1125"/>
                </a:lnTo>
                <a:lnTo>
                  <a:pt x="1023" y="1127"/>
                </a:lnTo>
                <a:lnTo>
                  <a:pt x="1026" y="1128"/>
                </a:lnTo>
                <a:lnTo>
                  <a:pt x="1026" y="1128"/>
                </a:lnTo>
                <a:lnTo>
                  <a:pt x="1026" y="1126"/>
                </a:lnTo>
                <a:lnTo>
                  <a:pt x="1026" y="1125"/>
                </a:lnTo>
                <a:lnTo>
                  <a:pt x="1030" y="1124"/>
                </a:lnTo>
                <a:lnTo>
                  <a:pt x="1033" y="1123"/>
                </a:lnTo>
                <a:lnTo>
                  <a:pt x="1034" y="1123"/>
                </a:lnTo>
                <a:lnTo>
                  <a:pt x="1035" y="1122"/>
                </a:lnTo>
                <a:lnTo>
                  <a:pt x="1035" y="1122"/>
                </a:lnTo>
                <a:lnTo>
                  <a:pt x="1033" y="1095"/>
                </a:lnTo>
                <a:lnTo>
                  <a:pt x="1031" y="1082"/>
                </a:lnTo>
                <a:lnTo>
                  <a:pt x="1029" y="1074"/>
                </a:lnTo>
                <a:lnTo>
                  <a:pt x="1029" y="1074"/>
                </a:lnTo>
                <a:lnTo>
                  <a:pt x="1020" y="1090"/>
                </a:lnTo>
                <a:lnTo>
                  <a:pt x="1010" y="1106"/>
                </a:lnTo>
                <a:lnTo>
                  <a:pt x="1010" y="1106"/>
                </a:lnTo>
                <a:close/>
                <a:moveTo>
                  <a:pt x="605" y="1084"/>
                </a:moveTo>
                <a:lnTo>
                  <a:pt x="605" y="1084"/>
                </a:lnTo>
                <a:lnTo>
                  <a:pt x="606" y="1092"/>
                </a:lnTo>
                <a:lnTo>
                  <a:pt x="607" y="1098"/>
                </a:lnTo>
                <a:lnTo>
                  <a:pt x="611" y="1109"/>
                </a:lnTo>
                <a:lnTo>
                  <a:pt x="611" y="1109"/>
                </a:lnTo>
                <a:lnTo>
                  <a:pt x="616" y="1108"/>
                </a:lnTo>
                <a:lnTo>
                  <a:pt x="621" y="1106"/>
                </a:lnTo>
                <a:lnTo>
                  <a:pt x="624" y="1101"/>
                </a:lnTo>
                <a:lnTo>
                  <a:pt x="626" y="1097"/>
                </a:lnTo>
                <a:lnTo>
                  <a:pt x="627" y="1092"/>
                </a:lnTo>
                <a:lnTo>
                  <a:pt x="627" y="1086"/>
                </a:lnTo>
                <a:lnTo>
                  <a:pt x="625" y="1081"/>
                </a:lnTo>
                <a:lnTo>
                  <a:pt x="622" y="1076"/>
                </a:lnTo>
                <a:lnTo>
                  <a:pt x="622" y="1076"/>
                </a:lnTo>
                <a:lnTo>
                  <a:pt x="619" y="1079"/>
                </a:lnTo>
                <a:lnTo>
                  <a:pt x="614" y="1082"/>
                </a:lnTo>
                <a:lnTo>
                  <a:pt x="610" y="1083"/>
                </a:lnTo>
                <a:lnTo>
                  <a:pt x="605" y="1084"/>
                </a:lnTo>
                <a:lnTo>
                  <a:pt x="605" y="1084"/>
                </a:lnTo>
                <a:close/>
                <a:moveTo>
                  <a:pt x="615" y="1122"/>
                </a:moveTo>
                <a:lnTo>
                  <a:pt x="615" y="1122"/>
                </a:lnTo>
                <a:lnTo>
                  <a:pt x="615" y="1128"/>
                </a:lnTo>
                <a:lnTo>
                  <a:pt x="616" y="1135"/>
                </a:lnTo>
                <a:lnTo>
                  <a:pt x="619" y="1139"/>
                </a:lnTo>
                <a:lnTo>
                  <a:pt x="620" y="1141"/>
                </a:lnTo>
                <a:lnTo>
                  <a:pt x="622" y="1142"/>
                </a:lnTo>
                <a:lnTo>
                  <a:pt x="622" y="1142"/>
                </a:lnTo>
                <a:lnTo>
                  <a:pt x="630" y="1138"/>
                </a:lnTo>
                <a:lnTo>
                  <a:pt x="640" y="1135"/>
                </a:lnTo>
                <a:lnTo>
                  <a:pt x="640" y="1135"/>
                </a:lnTo>
                <a:lnTo>
                  <a:pt x="637" y="1123"/>
                </a:lnTo>
                <a:lnTo>
                  <a:pt x="631" y="1113"/>
                </a:lnTo>
                <a:lnTo>
                  <a:pt x="631" y="1113"/>
                </a:lnTo>
                <a:lnTo>
                  <a:pt x="629" y="1116"/>
                </a:lnTo>
                <a:lnTo>
                  <a:pt x="625" y="1119"/>
                </a:lnTo>
                <a:lnTo>
                  <a:pt x="615" y="1122"/>
                </a:lnTo>
                <a:lnTo>
                  <a:pt x="615" y="1122"/>
                </a:lnTo>
                <a:close/>
                <a:moveTo>
                  <a:pt x="973" y="1257"/>
                </a:moveTo>
                <a:lnTo>
                  <a:pt x="973" y="1257"/>
                </a:lnTo>
                <a:lnTo>
                  <a:pt x="978" y="1255"/>
                </a:lnTo>
                <a:lnTo>
                  <a:pt x="983" y="1251"/>
                </a:lnTo>
                <a:lnTo>
                  <a:pt x="986" y="1247"/>
                </a:lnTo>
                <a:lnTo>
                  <a:pt x="988" y="1242"/>
                </a:lnTo>
                <a:lnTo>
                  <a:pt x="990" y="1236"/>
                </a:lnTo>
                <a:lnTo>
                  <a:pt x="992" y="1232"/>
                </a:lnTo>
                <a:lnTo>
                  <a:pt x="995" y="1228"/>
                </a:lnTo>
                <a:lnTo>
                  <a:pt x="1000" y="1226"/>
                </a:lnTo>
                <a:lnTo>
                  <a:pt x="1000" y="1226"/>
                </a:lnTo>
                <a:lnTo>
                  <a:pt x="1004" y="1226"/>
                </a:lnTo>
                <a:lnTo>
                  <a:pt x="1007" y="1226"/>
                </a:lnTo>
                <a:lnTo>
                  <a:pt x="1009" y="1227"/>
                </a:lnTo>
                <a:lnTo>
                  <a:pt x="1011" y="1228"/>
                </a:lnTo>
                <a:lnTo>
                  <a:pt x="1015" y="1232"/>
                </a:lnTo>
                <a:lnTo>
                  <a:pt x="1017" y="1237"/>
                </a:lnTo>
                <a:lnTo>
                  <a:pt x="1019" y="1244"/>
                </a:lnTo>
                <a:lnTo>
                  <a:pt x="1022" y="1250"/>
                </a:lnTo>
                <a:lnTo>
                  <a:pt x="1026" y="1256"/>
                </a:lnTo>
                <a:lnTo>
                  <a:pt x="1030" y="1258"/>
                </a:lnTo>
                <a:lnTo>
                  <a:pt x="1033" y="1259"/>
                </a:lnTo>
                <a:lnTo>
                  <a:pt x="1033" y="1259"/>
                </a:lnTo>
                <a:lnTo>
                  <a:pt x="1037" y="1253"/>
                </a:lnTo>
                <a:lnTo>
                  <a:pt x="1040" y="1247"/>
                </a:lnTo>
                <a:lnTo>
                  <a:pt x="1043" y="1241"/>
                </a:lnTo>
                <a:lnTo>
                  <a:pt x="1044" y="1233"/>
                </a:lnTo>
                <a:lnTo>
                  <a:pt x="1045" y="1219"/>
                </a:lnTo>
                <a:lnTo>
                  <a:pt x="1044" y="1204"/>
                </a:lnTo>
                <a:lnTo>
                  <a:pt x="1039" y="1174"/>
                </a:lnTo>
                <a:lnTo>
                  <a:pt x="1037" y="1160"/>
                </a:lnTo>
                <a:lnTo>
                  <a:pt x="1037" y="1146"/>
                </a:lnTo>
                <a:lnTo>
                  <a:pt x="1037" y="1146"/>
                </a:lnTo>
                <a:lnTo>
                  <a:pt x="1031" y="1146"/>
                </a:lnTo>
                <a:lnTo>
                  <a:pt x="1024" y="1145"/>
                </a:lnTo>
                <a:lnTo>
                  <a:pt x="1020" y="1144"/>
                </a:lnTo>
                <a:lnTo>
                  <a:pt x="1015" y="1142"/>
                </a:lnTo>
                <a:lnTo>
                  <a:pt x="1007" y="1137"/>
                </a:lnTo>
                <a:lnTo>
                  <a:pt x="1003" y="1134"/>
                </a:lnTo>
                <a:lnTo>
                  <a:pt x="998" y="1132"/>
                </a:lnTo>
                <a:lnTo>
                  <a:pt x="998" y="1132"/>
                </a:lnTo>
                <a:lnTo>
                  <a:pt x="994" y="1140"/>
                </a:lnTo>
                <a:lnTo>
                  <a:pt x="991" y="1146"/>
                </a:lnTo>
                <a:lnTo>
                  <a:pt x="983" y="1162"/>
                </a:lnTo>
                <a:lnTo>
                  <a:pt x="973" y="1179"/>
                </a:lnTo>
                <a:lnTo>
                  <a:pt x="964" y="1195"/>
                </a:lnTo>
                <a:lnTo>
                  <a:pt x="960" y="1203"/>
                </a:lnTo>
                <a:lnTo>
                  <a:pt x="958" y="1211"/>
                </a:lnTo>
                <a:lnTo>
                  <a:pt x="956" y="1219"/>
                </a:lnTo>
                <a:lnTo>
                  <a:pt x="956" y="1227"/>
                </a:lnTo>
                <a:lnTo>
                  <a:pt x="957" y="1234"/>
                </a:lnTo>
                <a:lnTo>
                  <a:pt x="960" y="1243"/>
                </a:lnTo>
                <a:lnTo>
                  <a:pt x="965" y="1249"/>
                </a:lnTo>
                <a:lnTo>
                  <a:pt x="973" y="1257"/>
                </a:lnTo>
                <a:lnTo>
                  <a:pt x="973" y="1257"/>
                </a:lnTo>
                <a:close/>
                <a:moveTo>
                  <a:pt x="624" y="1155"/>
                </a:moveTo>
                <a:lnTo>
                  <a:pt x="624" y="1155"/>
                </a:lnTo>
                <a:lnTo>
                  <a:pt x="626" y="1165"/>
                </a:lnTo>
                <a:lnTo>
                  <a:pt x="628" y="1173"/>
                </a:lnTo>
                <a:lnTo>
                  <a:pt x="631" y="1182"/>
                </a:lnTo>
                <a:lnTo>
                  <a:pt x="634" y="1190"/>
                </a:lnTo>
                <a:lnTo>
                  <a:pt x="634" y="1190"/>
                </a:lnTo>
                <a:lnTo>
                  <a:pt x="638" y="1189"/>
                </a:lnTo>
                <a:lnTo>
                  <a:pt x="641" y="1188"/>
                </a:lnTo>
                <a:lnTo>
                  <a:pt x="644" y="1186"/>
                </a:lnTo>
                <a:lnTo>
                  <a:pt x="646" y="1184"/>
                </a:lnTo>
                <a:lnTo>
                  <a:pt x="650" y="1179"/>
                </a:lnTo>
                <a:lnTo>
                  <a:pt x="650" y="1172"/>
                </a:lnTo>
                <a:lnTo>
                  <a:pt x="650" y="1166"/>
                </a:lnTo>
                <a:lnTo>
                  <a:pt x="649" y="1159"/>
                </a:lnTo>
                <a:lnTo>
                  <a:pt x="646" y="1149"/>
                </a:lnTo>
                <a:lnTo>
                  <a:pt x="646" y="1149"/>
                </a:lnTo>
                <a:lnTo>
                  <a:pt x="639" y="1150"/>
                </a:lnTo>
                <a:lnTo>
                  <a:pt x="635" y="1152"/>
                </a:lnTo>
                <a:lnTo>
                  <a:pt x="624" y="1155"/>
                </a:lnTo>
                <a:lnTo>
                  <a:pt x="624" y="1155"/>
                </a:lnTo>
                <a:close/>
                <a:moveTo>
                  <a:pt x="547" y="1307"/>
                </a:moveTo>
                <a:lnTo>
                  <a:pt x="547" y="1307"/>
                </a:lnTo>
                <a:lnTo>
                  <a:pt x="552" y="1312"/>
                </a:lnTo>
                <a:lnTo>
                  <a:pt x="558" y="1319"/>
                </a:lnTo>
                <a:lnTo>
                  <a:pt x="562" y="1326"/>
                </a:lnTo>
                <a:lnTo>
                  <a:pt x="565" y="1335"/>
                </a:lnTo>
                <a:lnTo>
                  <a:pt x="573" y="1354"/>
                </a:lnTo>
                <a:lnTo>
                  <a:pt x="578" y="1373"/>
                </a:lnTo>
                <a:lnTo>
                  <a:pt x="578" y="1373"/>
                </a:lnTo>
                <a:lnTo>
                  <a:pt x="605" y="1469"/>
                </a:lnTo>
                <a:lnTo>
                  <a:pt x="630" y="1561"/>
                </a:lnTo>
                <a:lnTo>
                  <a:pt x="630" y="1561"/>
                </a:lnTo>
                <a:lnTo>
                  <a:pt x="630" y="1559"/>
                </a:lnTo>
                <a:lnTo>
                  <a:pt x="631" y="1559"/>
                </a:lnTo>
                <a:lnTo>
                  <a:pt x="635" y="1558"/>
                </a:lnTo>
                <a:lnTo>
                  <a:pt x="639" y="1559"/>
                </a:lnTo>
                <a:lnTo>
                  <a:pt x="642" y="1559"/>
                </a:lnTo>
                <a:lnTo>
                  <a:pt x="642" y="1559"/>
                </a:lnTo>
                <a:lnTo>
                  <a:pt x="642" y="1544"/>
                </a:lnTo>
                <a:lnTo>
                  <a:pt x="643" y="1531"/>
                </a:lnTo>
                <a:lnTo>
                  <a:pt x="644" y="1518"/>
                </a:lnTo>
                <a:lnTo>
                  <a:pt x="644" y="1504"/>
                </a:lnTo>
                <a:lnTo>
                  <a:pt x="644" y="1504"/>
                </a:lnTo>
                <a:lnTo>
                  <a:pt x="643" y="1498"/>
                </a:lnTo>
                <a:lnTo>
                  <a:pt x="640" y="1491"/>
                </a:lnTo>
                <a:lnTo>
                  <a:pt x="637" y="1485"/>
                </a:lnTo>
                <a:lnTo>
                  <a:pt x="634" y="1477"/>
                </a:lnTo>
                <a:lnTo>
                  <a:pt x="634" y="1477"/>
                </a:lnTo>
                <a:lnTo>
                  <a:pt x="629" y="1459"/>
                </a:lnTo>
                <a:lnTo>
                  <a:pt x="622" y="1439"/>
                </a:lnTo>
                <a:lnTo>
                  <a:pt x="614" y="1417"/>
                </a:lnTo>
                <a:lnTo>
                  <a:pt x="605" y="1396"/>
                </a:lnTo>
                <a:lnTo>
                  <a:pt x="605" y="1396"/>
                </a:lnTo>
                <a:lnTo>
                  <a:pt x="589" y="1362"/>
                </a:lnTo>
                <a:lnTo>
                  <a:pt x="581" y="1344"/>
                </a:lnTo>
                <a:lnTo>
                  <a:pt x="576" y="1327"/>
                </a:lnTo>
                <a:lnTo>
                  <a:pt x="576" y="1327"/>
                </a:lnTo>
                <a:lnTo>
                  <a:pt x="573" y="1314"/>
                </a:lnTo>
                <a:lnTo>
                  <a:pt x="568" y="1303"/>
                </a:lnTo>
                <a:lnTo>
                  <a:pt x="559" y="1281"/>
                </a:lnTo>
                <a:lnTo>
                  <a:pt x="549" y="1260"/>
                </a:lnTo>
                <a:lnTo>
                  <a:pt x="540" y="1238"/>
                </a:lnTo>
                <a:lnTo>
                  <a:pt x="540" y="1238"/>
                </a:lnTo>
                <a:lnTo>
                  <a:pt x="525" y="1196"/>
                </a:lnTo>
                <a:lnTo>
                  <a:pt x="517" y="1175"/>
                </a:lnTo>
                <a:lnTo>
                  <a:pt x="509" y="1157"/>
                </a:lnTo>
                <a:lnTo>
                  <a:pt x="509" y="1157"/>
                </a:lnTo>
                <a:lnTo>
                  <a:pt x="509" y="1168"/>
                </a:lnTo>
                <a:lnTo>
                  <a:pt x="509" y="1179"/>
                </a:lnTo>
                <a:lnTo>
                  <a:pt x="513" y="1198"/>
                </a:lnTo>
                <a:lnTo>
                  <a:pt x="517" y="1216"/>
                </a:lnTo>
                <a:lnTo>
                  <a:pt x="523" y="1234"/>
                </a:lnTo>
                <a:lnTo>
                  <a:pt x="536" y="1270"/>
                </a:lnTo>
                <a:lnTo>
                  <a:pt x="543" y="1288"/>
                </a:lnTo>
                <a:lnTo>
                  <a:pt x="547" y="1307"/>
                </a:lnTo>
                <a:lnTo>
                  <a:pt x="547" y="1307"/>
                </a:lnTo>
                <a:close/>
                <a:moveTo>
                  <a:pt x="649" y="1238"/>
                </a:moveTo>
                <a:lnTo>
                  <a:pt x="649" y="1238"/>
                </a:lnTo>
                <a:lnTo>
                  <a:pt x="649" y="1199"/>
                </a:lnTo>
                <a:lnTo>
                  <a:pt x="649" y="1199"/>
                </a:lnTo>
                <a:lnTo>
                  <a:pt x="645" y="1200"/>
                </a:lnTo>
                <a:lnTo>
                  <a:pt x="642" y="1201"/>
                </a:lnTo>
                <a:lnTo>
                  <a:pt x="640" y="1202"/>
                </a:lnTo>
                <a:lnTo>
                  <a:pt x="639" y="1204"/>
                </a:lnTo>
                <a:lnTo>
                  <a:pt x="638" y="1210"/>
                </a:lnTo>
                <a:lnTo>
                  <a:pt x="639" y="1215"/>
                </a:lnTo>
                <a:lnTo>
                  <a:pt x="641" y="1221"/>
                </a:lnTo>
                <a:lnTo>
                  <a:pt x="643" y="1228"/>
                </a:lnTo>
                <a:lnTo>
                  <a:pt x="649" y="1238"/>
                </a:lnTo>
                <a:lnTo>
                  <a:pt x="649" y="1238"/>
                </a:lnTo>
                <a:close/>
                <a:moveTo>
                  <a:pt x="328" y="1234"/>
                </a:moveTo>
                <a:lnTo>
                  <a:pt x="328" y="1234"/>
                </a:lnTo>
                <a:lnTo>
                  <a:pt x="328" y="1246"/>
                </a:lnTo>
                <a:lnTo>
                  <a:pt x="326" y="1259"/>
                </a:lnTo>
                <a:lnTo>
                  <a:pt x="321" y="1285"/>
                </a:lnTo>
                <a:lnTo>
                  <a:pt x="320" y="1296"/>
                </a:lnTo>
                <a:lnTo>
                  <a:pt x="319" y="1308"/>
                </a:lnTo>
                <a:lnTo>
                  <a:pt x="319" y="1319"/>
                </a:lnTo>
                <a:lnTo>
                  <a:pt x="321" y="1323"/>
                </a:lnTo>
                <a:lnTo>
                  <a:pt x="322" y="1327"/>
                </a:lnTo>
                <a:lnTo>
                  <a:pt x="322" y="1327"/>
                </a:lnTo>
                <a:lnTo>
                  <a:pt x="325" y="1328"/>
                </a:lnTo>
                <a:lnTo>
                  <a:pt x="328" y="1327"/>
                </a:lnTo>
                <a:lnTo>
                  <a:pt x="333" y="1325"/>
                </a:lnTo>
                <a:lnTo>
                  <a:pt x="337" y="1322"/>
                </a:lnTo>
                <a:lnTo>
                  <a:pt x="341" y="1318"/>
                </a:lnTo>
                <a:lnTo>
                  <a:pt x="344" y="1312"/>
                </a:lnTo>
                <a:lnTo>
                  <a:pt x="349" y="1308"/>
                </a:lnTo>
                <a:lnTo>
                  <a:pt x="354" y="1305"/>
                </a:lnTo>
                <a:lnTo>
                  <a:pt x="359" y="1303"/>
                </a:lnTo>
                <a:lnTo>
                  <a:pt x="359" y="1303"/>
                </a:lnTo>
                <a:lnTo>
                  <a:pt x="364" y="1305"/>
                </a:lnTo>
                <a:lnTo>
                  <a:pt x="367" y="1307"/>
                </a:lnTo>
                <a:lnTo>
                  <a:pt x="373" y="1313"/>
                </a:lnTo>
                <a:lnTo>
                  <a:pt x="377" y="1317"/>
                </a:lnTo>
                <a:lnTo>
                  <a:pt x="380" y="1319"/>
                </a:lnTo>
                <a:lnTo>
                  <a:pt x="383" y="1320"/>
                </a:lnTo>
                <a:lnTo>
                  <a:pt x="386" y="1319"/>
                </a:lnTo>
                <a:lnTo>
                  <a:pt x="386" y="1319"/>
                </a:lnTo>
                <a:lnTo>
                  <a:pt x="388" y="1312"/>
                </a:lnTo>
                <a:lnTo>
                  <a:pt x="389" y="1306"/>
                </a:lnTo>
                <a:lnTo>
                  <a:pt x="389" y="1301"/>
                </a:lnTo>
                <a:lnTo>
                  <a:pt x="388" y="1294"/>
                </a:lnTo>
                <a:lnTo>
                  <a:pt x="385" y="1283"/>
                </a:lnTo>
                <a:lnTo>
                  <a:pt x="379" y="1273"/>
                </a:lnTo>
                <a:lnTo>
                  <a:pt x="367" y="1251"/>
                </a:lnTo>
                <a:lnTo>
                  <a:pt x="362" y="1241"/>
                </a:lnTo>
                <a:lnTo>
                  <a:pt x="357" y="1230"/>
                </a:lnTo>
                <a:lnTo>
                  <a:pt x="357" y="1230"/>
                </a:lnTo>
                <a:lnTo>
                  <a:pt x="349" y="1230"/>
                </a:lnTo>
                <a:lnTo>
                  <a:pt x="341" y="1231"/>
                </a:lnTo>
                <a:lnTo>
                  <a:pt x="328" y="1234"/>
                </a:lnTo>
                <a:lnTo>
                  <a:pt x="328" y="1234"/>
                </a:lnTo>
                <a:close/>
                <a:moveTo>
                  <a:pt x="873" y="1556"/>
                </a:moveTo>
                <a:lnTo>
                  <a:pt x="873" y="1556"/>
                </a:lnTo>
                <a:lnTo>
                  <a:pt x="888" y="1556"/>
                </a:lnTo>
                <a:lnTo>
                  <a:pt x="898" y="1556"/>
                </a:lnTo>
                <a:lnTo>
                  <a:pt x="910" y="1556"/>
                </a:lnTo>
                <a:lnTo>
                  <a:pt x="929" y="1556"/>
                </a:lnTo>
                <a:lnTo>
                  <a:pt x="929" y="1556"/>
                </a:lnTo>
                <a:lnTo>
                  <a:pt x="934" y="1540"/>
                </a:lnTo>
                <a:lnTo>
                  <a:pt x="939" y="1524"/>
                </a:lnTo>
                <a:lnTo>
                  <a:pt x="947" y="1489"/>
                </a:lnTo>
                <a:lnTo>
                  <a:pt x="955" y="1452"/>
                </a:lnTo>
                <a:lnTo>
                  <a:pt x="961" y="1412"/>
                </a:lnTo>
                <a:lnTo>
                  <a:pt x="968" y="1373"/>
                </a:lnTo>
                <a:lnTo>
                  <a:pt x="974" y="1335"/>
                </a:lnTo>
                <a:lnTo>
                  <a:pt x="982" y="1297"/>
                </a:lnTo>
                <a:lnTo>
                  <a:pt x="991" y="1263"/>
                </a:lnTo>
                <a:lnTo>
                  <a:pt x="991" y="1263"/>
                </a:lnTo>
                <a:lnTo>
                  <a:pt x="986" y="1264"/>
                </a:lnTo>
                <a:lnTo>
                  <a:pt x="980" y="1266"/>
                </a:lnTo>
                <a:lnTo>
                  <a:pt x="975" y="1268"/>
                </a:lnTo>
                <a:lnTo>
                  <a:pt x="969" y="1270"/>
                </a:lnTo>
                <a:lnTo>
                  <a:pt x="969" y="1270"/>
                </a:lnTo>
                <a:lnTo>
                  <a:pt x="964" y="1267"/>
                </a:lnTo>
                <a:lnTo>
                  <a:pt x="961" y="1263"/>
                </a:lnTo>
                <a:lnTo>
                  <a:pt x="956" y="1255"/>
                </a:lnTo>
                <a:lnTo>
                  <a:pt x="953" y="1250"/>
                </a:lnTo>
                <a:lnTo>
                  <a:pt x="950" y="1247"/>
                </a:lnTo>
                <a:lnTo>
                  <a:pt x="947" y="1245"/>
                </a:lnTo>
                <a:lnTo>
                  <a:pt x="944" y="1245"/>
                </a:lnTo>
                <a:lnTo>
                  <a:pt x="944" y="1245"/>
                </a:lnTo>
                <a:lnTo>
                  <a:pt x="938" y="1281"/>
                </a:lnTo>
                <a:lnTo>
                  <a:pt x="929" y="1321"/>
                </a:lnTo>
                <a:lnTo>
                  <a:pt x="920" y="1362"/>
                </a:lnTo>
                <a:lnTo>
                  <a:pt x="911" y="1402"/>
                </a:lnTo>
                <a:lnTo>
                  <a:pt x="891" y="1483"/>
                </a:lnTo>
                <a:lnTo>
                  <a:pt x="873" y="1556"/>
                </a:lnTo>
                <a:lnTo>
                  <a:pt x="873" y="1556"/>
                </a:lnTo>
                <a:close/>
                <a:moveTo>
                  <a:pt x="954" y="1552"/>
                </a:moveTo>
                <a:lnTo>
                  <a:pt x="954" y="1552"/>
                </a:lnTo>
                <a:lnTo>
                  <a:pt x="973" y="1548"/>
                </a:lnTo>
                <a:lnTo>
                  <a:pt x="983" y="1546"/>
                </a:lnTo>
                <a:lnTo>
                  <a:pt x="991" y="1544"/>
                </a:lnTo>
                <a:lnTo>
                  <a:pt x="991" y="1544"/>
                </a:lnTo>
                <a:lnTo>
                  <a:pt x="998" y="1507"/>
                </a:lnTo>
                <a:lnTo>
                  <a:pt x="1004" y="1473"/>
                </a:lnTo>
                <a:lnTo>
                  <a:pt x="1019" y="1406"/>
                </a:lnTo>
                <a:lnTo>
                  <a:pt x="1035" y="1338"/>
                </a:lnTo>
                <a:lnTo>
                  <a:pt x="1043" y="1304"/>
                </a:lnTo>
                <a:lnTo>
                  <a:pt x="1049" y="1267"/>
                </a:lnTo>
                <a:lnTo>
                  <a:pt x="1049" y="1267"/>
                </a:lnTo>
                <a:lnTo>
                  <a:pt x="1044" y="1270"/>
                </a:lnTo>
                <a:lnTo>
                  <a:pt x="1038" y="1274"/>
                </a:lnTo>
                <a:lnTo>
                  <a:pt x="1035" y="1275"/>
                </a:lnTo>
                <a:lnTo>
                  <a:pt x="1032" y="1276"/>
                </a:lnTo>
                <a:lnTo>
                  <a:pt x="1028" y="1276"/>
                </a:lnTo>
                <a:lnTo>
                  <a:pt x="1022" y="1276"/>
                </a:lnTo>
                <a:lnTo>
                  <a:pt x="1022" y="1276"/>
                </a:lnTo>
                <a:lnTo>
                  <a:pt x="1020" y="1272"/>
                </a:lnTo>
                <a:lnTo>
                  <a:pt x="1018" y="1268"/>
                </a:lnTo>
                <a:lnTo>
                  <a:pt x="1015" y="1264"/>
                </a:lnTo>
                <a:lnTo>
                  <a:pt x="1013" y="1261"/>
                </a:lnTo>
                <a:lnTo>
                  <a:pt x="1013" y="1261"/>
                </a:lnTo>
                <a:lnTo>
                  <a:pt x="994" y="1334"/>
                </a:lnTo>
                <a:lnTo>
                  <a:pt x="978" y="1403"/>
                </a:lnTo>
                <a:lnTo>
                  <a:pt x="965" y="1475"/>
                </a:lnTo>
                <a:lnTo>
                  <a:pt x="954" y="1552"/>
                </a:lnTo>
                <a:lnTo>
                  <a:pt x="954" y="1552"/>
                </a:lnTo>
                <a:close/>
                <a:moveTo>
                  <a:pt x="372" y="1334"/>
                </a:moveTo>
                <a:lnTo>
                  <a:pt x="372" y="1334"/>
                </a:lnTo>
                <a:lnTo>
                  <a:pt x="381" y="1361"/>
                </a:lnTo>
                <a:lnTo>
                  <a:pt x="389" y="1387"/>
                </a:lnTo>
                <a:lnTo>
                  <a:pt x="408" y="1440"/>
                </a:lnTo>
                <a:lnTo>
                  <a:pt x="416" y="1467"/>
                </a:lnTo>
                <a:lnTo>
                  <a:pt x="425" y="1493"/>
                </a:lnTo>
                <a:lnTo>
                  <a:pt x="431" y="1520"/>
                </a:lnTo>
                <a:lnTo>
                  <a:pt x="437" y="1548"/>
                </a:lnTo>
                <a:lnTo>
                  <a:pt x="437" y="1548"/>
                </a:lnTo>
                <a:lnTo>
                  <a:pt x="442" y="1550"/>
                </a:lnTo>
                <a:lnTo>
                  <a:pt x="447" y="1551"/>
                </a:lnTo>
                <a:lnTo>
                  <a:pt x="454" y="1552"/>
                </a:lnTo>
                <a:lnTo>
                  <a:pt x="457" y="1551"/>
                </a:lnTo>
                <a:lnTo>
                  <a:pt x="459" y="1550"/>
                </a:lnTo>
                <a:lnTo>
                  <a:pt x="459" y="1550"/>
                </a:lnTo>
                <a:lnTo>
                  <a:pt x="452" y="1513"/>
                </a:lnTo>
                <a:lnTo>
                  <a:pt x="446" y="1497"/>
                </a:lnTo>
                <a:lnTo>
                  <a:pt x="443" y="1489"/>
                </a:lnTo>
                <a:lnTo>
                  <a:pt x="439" y="1482"/>
                </a:lnTo>
                <a:lnTo>
                  <a:pt x="439" y="1482"/>
                </a:lnTo>
                <a:lnTo>
                  <a:pt x="440" y="1477"/>
                </a:lnTo>
                <a:lnTo>
                  <a:pt x="441" y="1472"/>
                </a:lnTo>
                <a:lnTo>
                  <a:pt x="441" y="1462"/>
                </a:lnTo>
                <a:lnTo>
                  <a:pt x="440" y="1450"/>
                </a:lnTo>
                <a:lnTo>
                  <a:pt x="438" y="1439"/>
                </a:lnTo>
                <a:lnTo>
                  <a:pt x="430" y="1415"/>
                </a:lnTo>
                <a:lnTo>
                  <a:pt x="424" y="1392"/>
                </a:lnTo>
                <a:lnTo>
                  <a:pt x="424" y="1392"/>
                </a:lnTo>
                <a:lnTo>
                  <a:pt x="423" y="1385"/>
                </a:lnTo>
                <a:lnTo>
                  <a:pt x="423" y="1378"/>
                </a:lnTo>
                <a:lnTo>
                  <a:pt x="422" y="1371"/>
                </a:lnTo>
                <a:lnTo>
                  <a:pt x="420" y="1367"/>
                </a:lnTo>
                <a:lnTo>
                  <a:pt x="420" y="1367"/>
                </a:lnTo>
                <a:lnTo>
                  <a:pt x="418" y="1366"/>
                </a:lnTo>
                <a:lnTo>
                  <a:pt x="415" y="1365"/>
                </a:lnTo>
                <a:lnTo>
                  <a:pt x="413" y="1364"/>
                </a:lnTo>
                <a:lnTo>
                  <a:pt x="412" y="1363"/>
                </a:lnTo>
                <a:lnTo>
                  <a:pt x="412" y="1363"/>
                </a:lnTo>
                <a:lnTo>
                  <a:pt x="410" y="1357"/>
                </a:lnTo>
                <a:lnTo>
                  <a:pt x="409" y="1352"/>
                </a:lnTo>
                <a:lnTo>
                  <a:pt x="409" y="1340"/>
                </a:lnTo>
                <a:lnTo>
                  <a:pt x="408" y="1336"/>
                </a:lnTo>
                <a:lnTo>
                  <a:pt x="405" y="1331"/>
                </a:lnTo>
                <a:lnTo>
                  <a:pt x="403" y="1326"/>
                </a:lnTo>
                <a:lnTo>
                  <a:pt x="399" y="1323"/>
                </a:lnTo>
                <a:lnTo>
                  <a:pt x="399" y="1323"/>
                </a:lnTo>
                <a:lnTo>
                  <a:pt x="397" y="1327"/>
                </a:lnTo>
                <a:lnTo>
                  <a:pt x="395" y="1331"/>
                </a:lnTo>
                <a:lnTo>
                  <a:pt x="392" y="1334"/>
                </a:lnTo>
                <a:lnTo>
                  <a:pt x="388" y="1336"/>
                </a:lnTo>
                <a:lnTo>
                  <a:pt x="385" y="1337"/>
                </a:lnTo>
                <a:lnTo>
                  <a:pt x="381" y="1337"/>
                </a:lnTo>
                <a:lnTo>
                  <a:pt x="377" y="1336"/>
                </a:lnTo>
                <a:lnTo>
                  <a:pt x="372" y="1334"/>
                </a:lnTo>
                <a:lnTo>
                  <a:pt x="372" y="1334"/>
                </a:lnTo>
                <a:close/>
                <a:moveTo>
                  <a:pt x="324" y="1344"/>
                </a:moveTo>
                <a:lnTo>
                  <a:pt x="324" y="1344"/>
                </a:lnTo>
                <a:lnTo>
                  <a:pt x="333" y="1364"/>
                </a:lnTo>
                <a:lnTo>
                  <a:pt x="339" y="1383"/>
                </a:lnTo>
                <a:lnTo>
                  <a:pt x="352" y="1424"/>
                </a:lnTo>
                <a:lnTo>
                  <a:pt x="359" y="1443"/>
                </a:lnTo>
                <a:lnTo>
                  <a:pt x="366" y="1462"/>
                </a:lnTo>
                <a:lnTo>
                  <a:pt x="374" y="1482"/>
                </a:lnTo>
                <a:lnTo>
                  <a:pt x="385" y="1500"/>
                </a:lnTo>
                <a:lnTo>
                  <a:pt x="385" y="1500"/>
                </a:lnTo>
                <a:lnTo>
                  <a:pt x="382" y="1503"/>
                </a:lnTo>
                <a:lnTo>
                  <a:pt x="382" y="1505"/>
                </a:lnTo>
                <a:lnTo>
                  <a:pt x="383" y="1508"/>
                </a:lnTo>
                <a:lnTo>
                  <a:pt x="384" y="1513"/>
                </a:lnTo>
                <a:lnTo>
                  <a:pt x="386" y="1516"/>
                </a:lnTo>
                <a:lnTo>
                  <a:pt x="387" y="1520"/>
                </a:lnTo>
                <a:lnTo>
                  <a:pt x="388" y="1525"/>
                </a:lnTo>
                <a:lnTo>
                  <a:pt x="386" y="1531"/>
                </a:lnTo>
                <a:lnTo>
                  <a:pt x="386" y="1531"/>
                </a:lnTo>
                <a:lnTo>
                  <a:pt x="392" y="1532"/>
                </a:lnTo>
                <a:lnTo>
                  <a:pt x="397" y="1534"/>
                </a:lnTo>
                <a:lnTo>
                  <a:pt x="404" y="1538"/>
                </a:lnTo>
                <a:lnTo>
                  <a:pt x="413" y="1543"/>
                </a:lnTo>
                <a:lnTo>
                  <a:pt x="417" y="1545"/>
                </a:lnTo>
                <a:lnTo>
                  <a:pt x="422" y="1546"/>
                </a:lnTo>
                <a:lnTo>
                  <a:pt x="422" y="1546"/>
                </a:lnTo>
                <a:lnTo>
                  <a:pt x="408" y="1489"/>
                </a:lnTo>
                <a:lnTo>
                  <a:pt x="392" y="1433"/>
                </a:lnTo>
                <a:lnTo>
                  <a:pt x="383" y="1406"/>
                </a:lnTo>
                <a:lnTo>
                  <a:pt x="374" y="1379"/>
                </a:lnTo>
                <a:lnTo>
                  <a:pt x="364" y="1352"/>
                </a:lnTo>
                <a:lnTo>
                  <a:pt x="353" y="1325"/>
                </a:lnTo>
                <a:lnTo>
                  <a:pt x="353" y="1325"/>
                </a:lnTo>
                <a:lnTo>
                  <a:pt x="352" y="1329"/>
                </a:lnTo>
                <a:lnTo>
                  <a:pt x="349" y="1333"/>
                </a:lnTo>
                <a:lnTo>
                  <a:pt x="346" y="1336"/>
                </a:lnTo>
                <a:lnTo>
                  <a:pt x="342" y="1338"/>
                </a:lnTo>
                <a:lnTo>
                  <a:pt x="334" y="1341"/>
                </a:lnTo>
                <a:lnTo>
                  <a:pt x="324" y="1344"/>
                </a:lnTo>
                <a:lnTo>
                  <a:pt x="324" y="1344"/>
                </a:lnTo>
                <a:close/>
                <a:moveTo>
                  <a:pt x="439" y="1371"/>
                </a:moveTo>
                <a:lnTo>
                  <a:pt x="439" y="1371"/>
                </a:lnTo>
                <a:lnTo>
                  <a:pt x="443" y="1383"/>
                </a:lnTo>
                <a:lnTo>
                  <a:pt x="446" y="1396"/>
                </a:lnTo>
                <a:lnTo>
                  <a:pt x="448" y="1408"/>
                </a:lnTo>
                <a:lnTo>
                  <a:pt x="449" y="1419"/>
                </a:lnTo>
                <a:lnTo>
                  <a:pt x="450" y="1431"/>
                </a:lnTo>
                <a:lnTo>
                  <a:pt x="453" y="1443"/>
                </a:lnTo>
                <a:lnTo>
                  <a:pt x="457" y="1454"/>
                </a:lnTo>
                <a:lnTo>
                  <a:pt x="460" y="1458"/>
                </a:lnTo>
                <a:lnTo>
                  <a:pt x="463" y="1462"/>
                </a:lnTo>
                <a:lnTo>
                  <a:pt x="463" y="1462"/>
                </a:lnTo>
                <a:lnTo>
                  <a:pt x="471" y="1469"/>
                </a:lnTo>
                <a:lnTo>
                  <a:pt x="479" y="1474"/>
                </a:lnTo>
                <a:lnTo>
                  <a:pt x="489" y="1479"/>
                </a:lnTo>
                <a:lnTo>
                  <a:pt x="499" y="1484"/>
                </a:lnTo>
                <a:lnTo>
                  <a:pt x="519" y="1492"/>
                </a:lnTo>
                <a:lnTo>
                  <a:pt x="528" y="1497"/>
                </a:lnTo>
                <a:lnTo>
                  <a:pt x="536" y="1502"/>
                </a:lnTo>
                <a:lnTo>
                  <a:pt x="536" y="1502"/>
                </a:lnTo>
                <a:lnTo>
                  <a:pt x="543" y="1507"/>
                </a:lnTo>
                <a:lnTo>
                  <a:pt x="548" y="1513"/>
                </a:lnTo>
                <a:lnTo>
                  <a:pt x="558" y="1525"/>
                </a:lnTo>
                <a:lnTo>
                  <a:pt x="566" y="1539"/>
                </a:lnTo>
                <a:lnTo>
                  <a:pt x="574" y="1554"/>
                </a:lnTo>
                <a:lnTo>
                  <a:pt x="574" y="1554"/>
                </a:lnTo>
                <a:lnTo>
                  <a:pt x="582" y="1556"/>
                </a:lnTo>
                <a:lnTo>
                  <a:pt x="590" y="1558"/>
                </a:lnTo>
                <a:lnTo>
                  <a:pt x="609" y="1559"/>
                </a:lnTo>
                <a:lnTo>
                  <a:pt x="609" y="1559"/>
                </a:lnTo>
                <a:lnTo>
                  <a:pt x="596" y="1505"/>
                </a:lnTo>
                <a:lnTo>
                  <a:pt x="581" y="1449"/>
                </a:lnTo>
                <a:lnTo>
                  <a:pt x="574" y="1422"/>
                </a:lnTo>
                <a:lnTo>
                  <a:pt x="564" y="1393"/>
                </a:lnTo>
                <a:lnTo>
                  <a:pt x="554" y="1366"/>
                </a:lnTo>
                <a:lnTo>
                  <a:pt x="543" y="1338"/>
                </a:lnTo>
                <a:lnTo>
                  <a:pt x="543" y="1338"/>
                </a:lnTo>
                <a:lnTo>
                  <a:pt x="528" y="1342"/>
                </a:lnTo>
                <a:lnTo>
                  <a:pt x="514" y="1346"/>
                </a:lnTo>
                <a:lnTo>
                  <a:pt x="487" y="1352"/>
                </a:lnTo>
                <a:lnTo>
                  <a:pt x="474" y="1355"/>
                </a:lnTo>
                <a:lnTo>
                  <a:pt x="462" y="1358"/>
                </a:lnTo>
                <a:lnTo>
                  <a:pt x="450" y="1364"/>
                </a:lnTo>
                <a:lnTo>
                  <a:pt x="439" y="1371"/>
                </a:lnTo>
                <a:lnTo>
                  <a:pt x="439" y="1371"/>
                </a:lnTo>
                <a:close/>
                <a:moveTo>
                  <a:pt x="476" y="1552"/>
                </a:moveTo>
                <a:lnTo>
                  <a:pt x="476" y="1552"/>
                </a:lnTo>
                <a:lnTo>
                  <a:pt x="516" y="1553"/>
                </a:lnTo>
                <a:lnTo>
                  <a:pt x="534" y="1553"/>
                </a:lnTo>
                <a:lnTo>
                  <a:pt x="555" y="1552"/>
                </a:lnTo>
                <a:lnTo>
                  <a:pt x="555" y="1552"/>
                </a:lnTo>
                <a:lnTo>
                  <a:pt x="548" y="1539"/>
                </a:lnTo>
                <a:lnTo>
                  <a:pt x="539" y="1528"/>
                </a:lnTo>
                <a:lnTo>
                  <a:pt x="530" y="1518"/>
                </a:lnTo>
                <a:lnTo>
                  <a:pt x="519" y="1509"/>
                </a:lnTo>
                <a:lnTo>
                  <a:pt x="507" y="1502"/>
                </a:lnTo>
                <a:lnTo>
                  <a:pt x="494" y="1494"/>
                </a:lnTo>
                <a:lnTo>
                  <a:pt x="480" y="1489"/>
                </a:lnTo>
                <a:lnTo>
                  <a:pt x="465" y="1484"/>
                </a:lnTo>
                <a:lnTo>
                  <a:pt x="465" y="1484"/>
                </a:lnTo>
                <a:lnTo>
                  <a:pt x="465" y="1492"/>
                </a:lnTo>
                <a:lnTo>
                  <a:pt x="468" y="1501"/>
                </a:lnTo>
                <a:lnTo>
                  <a:pt x="474" y="1519"/>
                </a:lnTo>
                <a:lnTo>
                  <a:pt x="476" y="1529"/>
                </a:lnTo>
                <a:lnTo>
                  <a:pt x="478" y="1537"/>
                </a:lnTo>
                <a:lnTo>
                  <a:pt x="478" y="1545"/>
                </a:lnTo>
                <a:lnTo>
                  <a:pt x="477" y="1549"/>
                </a:lnTo>
                <a:lnTo>
                  <a:pt x="476" y="1552"/>
                </a:lnTo>
                <a:lnTo>
                  <a:pt x="476" y="1552"/>
                </a:lnTo>
                <a:close/>
                <a:moveTo>
                  <a:pt x="836" y="1645"/>
                </a:moveTo>
                <a:lnTo>
                  <a:pt x="836" y="1645"/>
                </a:lnTo>
                <a:lnTo>
                  <a:pt x="834" y="1654"/>
                </a:lnTo>
                <a:lnTo>
                  <a:pt x="834" y="1662"/>
                </a:lnTo>
                <a:lnTo>
                  <a:pt x="835" y="1680"/>
                </a:lnTo>
                <a:lnTo>
                  <a:pt x="839" y="1714"/>
                </a:lnTo>
                <a:lnTo>
                  <a:pt x="840" y="1729"/>
                </a:lnTo>
                <a:lnTo>
                  <a:pt x="840" y="1737"/>
                </a:lnTo>
                <a:lnTo>
                  <a:pt x="839" y="1744"/>
                </a:lnTo>
                <a:lnTo>
                  <a:pt x="837" y="1751"/>
                </a:lnTo>
                <a:lnTo>
                  <a:pt x="833" y="1758"/>
                </a:lnTo>
                <a:lnTo>
                  <a:pt x="827" y="1764"/>
                </a:lnTo>
                <a:lnTo>
                  <a:pt x="821" y="1770"/>
                </a:lnTo>
                <a:lnTo>
                  <a:pt x="821" y="1770"/>
                </a:lnTo>
                <a:lnTo>
                  <a:pt x="814" y="1771"/>
                </a:lnTo>
                <a:lnTo>
                  <a:pt x="808" y="1773"/>
                </a:lnTo>
                <a:lnTo>
                  <a:pt x="793" y="1780"/>
                </a:lnTo>
                <a:lnTo>
                  <a:pt x="786" y="1781"/>
                </a:lnTo>
                <a:lnTo>
                  <a:pt x="782" y="1782"/>
                </a:lnTo>
                <a:lnTo>
                  <a:pt x="779" y="1782"/>
                </a:lnTo>
                <a:lnTo>
                  <a:pt x="776" y="1781"/>
                </a:lnTo>
                <a:lnTo>
                  <a:pt x="774" y="1779"/>
                </a:lnTo>
                <a:lnTo>
                  <a:pt x="772" y="1776"/>
                </a:lnTo>
                <a:lnTo>
                  <a:pt x="770" y="1772"/>
                </a:lnTo>
                <a:lnTo>
                  <a:pt x="770" y="1772"/>
                </a:lnTo>
                <a:lnTo>
                  <a:pt x="768" y="1751"/>
                </a:lnTo>
                <a:lnTo>
                  <a:pt x="768" y="1729"/>
                </a:lnTo>
                <a:lnTo>
                  <a:pt x="768" y="1707"/>
                </a:lnTo>
                <a:lnTo>
                  <a:pt x="767" y="1685"/>
                </a:lnTo>
                <a:lnTo>
                  <a:pt x="767" y="1685"/>
                </a:lnTo>
                <a:lnTo>
                  <a:pt x="766" y="1679"/>
                </a:lnTo>
                <a:lnTo>
                  <a:pt x="767" y="1672"/>
                </a:lnTo>
                <a:lnTo>
                  <a:pt x="768" y="1668"/>
                </a:lnTo>
                <a:lnTo>
                  <a:pt x="771" y="1662"/>
                </a:lnTo>
                <a:lnTo>
                  <a:pt x="773" y="1659"/>
                </a:lnTo>
                <a:lnTo>
                  <a:pt x="775" y="1657"/>
                </a:lnTo>
                <a:lnTo>
                  <a:pt x="778" y="1655"/>
                </a:lnTo>
                <a:lnTo>
                  <a:pt x="781" y="1654"/>
                </a:lnTo>
                <a:lnTo>
                  <a:pt x="786" y="1653"/>
                </a:lnTo>
                <a:lnTo>
                  <a:pt x="790" y="1653"/>
                </a:lnTo>
                <a:lnTo>
                  <a:pt x="793" y="1654"/>
                </a:lnTo>
                <a:lnTo>
                  <a:pt x="797" y="1656"/>
                </a:lnTo>
                <a:lnTo>
                  <a:pt x="802" y="1659"/>
                </a:lnTo>
                <a:lnTo>
                  <a:pt x="805" y="1662"/>
                </a:lnTo>
                <a:lnTo>
                  <a:pt x="809" y="1667"/>
                </a:lnTo>
                <a:lnTo>
                  <a:pt x="812" y="1672"/>
                </a:lnTo>
                <a:lnTo>
                  <a:pt x="812" y="1672"/>
                </a:lnTo>
                <a:lnTo>
                  <a:pt x="807" y="1692"/>
                </a:lnTo>
                <a:lnTo>
                  <a:pt x="805" y="1703"/>
                </a:lnTo>
                <a:lnTo>
                  <a:pt x="804" y="1714"/>
                </a:lnTo>
                <a:lnTo>
                  <a:pt x="804" y="1725"/>
                </a:lnTo>
                <a:lnTo>
                  <a:pt x="805" y="1735"/>
                </a:lnTo>
                <a:lnTo>
                  <a:pt x="807" y="1746"/>
                </a:lnTo>
                <a:lnTo>
                  <a:pt x="810" y="1756"/>
                </a:lnTo>
                <a:lnTo>
                  <a:pt x="810" y="1756"/>
                </a:lnTo>
                <a:lnTo>
                  <a:pt x="813" y="1750"/>
                </a:lnTo>
                <a:lnTo>
                  <a:pt x="816" y="1746"/>
                </a:lnTo>
                <a:lnTo>
                  <a:pt x="819" y="1734"/>
                </a:lnTo>
                <a:lnTo>
                  <a:pt x="819" y="1720"/>
                </a:lnTo>
                <a:lnTo>
                  <a:pt x="819" y="1706"/>
                </a:lnTo>
                <a:lnTo>
                  <a:pt x="818" y="1676"/>
                </a:lnTo>
                <a:lnTo>
                  <a:pt x="818" y="1661"/>
                </a:lnTo>
                <a:lnTo>
                  <a:pt x="819" y="1647"/>
                </a:lnTo>
                <a:lnTo>
                  <a:pt x="819" y="1647"/>
                </a:lnTo>
                <a:lnTo>
                  <a:pt x="816" y="1643"/>
                </a:lnTo>
                <a:lnTo>
                  <a:pt x="810" y="1639"/>
                </a:lnTo>
                <a:lnTo>
                  <a:pt x="805" y="1637"/>
                </a:lnTo>
                <a:lnTo>
                  <a:pt x="800" y="1634"/>
                </a:lnTo>
                <a:lnTo>
                  <a:pt x="786" y="1630"/>
                </a:lnTo>
                <a:lnTo>
                  <a:pt x="771" y="1629"/>
                </a:lnTo>
                <a:lnTo>
                  <a:pt x="771" y="1629"/>
                </a:lnTo>
                <a:lnTo>
                  <a:pt x="763" y="1640"/>
                </a:lnTo>
                <a:lnTo>
                  <a:pt x="758" y="1645"/>
                </a:lnTo>
                <a:lnTo>
                  <a:pt x="752" y="1650"/>
                </a:lnTo>
                <a:lnTo>
                  <a:pt x="752" y="1650"/>
                </a:lnTo>
                <a:lnTo>
                  <a:pt x="752" y="1664"/>
                </a:lnTo>
                <a:lnTo>
                  <a:pt x="752" y="1680"/>
                </a:lnTo>
                <a:lnTo>
                  <a:pt x="751" y="1716"/>
                </a:lnTo>
                <a:lnTo>
                  <a:pt x="750" y="1734"/>
                </a:lnTo>
                <a:lnTo>
                  <a:pt x="751" y="1751"/>
                </a:lnTo>
                <a:lnTo>
                  <a:pt x="752" y="1766"/>
                </a:lnTo>
                <a:lnTo>
                  <a:pt x="755" y="1778"/>
                </a:lnTo>
                <a:lnTo>
                  <a:pt x="755" y="1778"/>
                </a:lnTo>
                <a:lnTo>
                  <a:pt x="757" y="1783"/>
                </a:lnTo>
                <a:lnTo>
                  <a:pt x="761" y="1789"/>
                </a:lnTo>
                <a:lnTo>
                  <a:pt x="765" y="1792"/>
                </a:lnTo>
                <a:lnTo>
                  <a:pt x="770" y="1795"/>
                </a:lnTo>
                <a:lnTo>
                  <a:pt x="776" y="1797"/>
                </a:lnTo>
                <a:lnTo>
                  <a:pt x="781" y="1798"/>
                </a:lnTo>
                <a:lnTo>
                  <a:pt x="788" y="1800"/>
                </a:lnTo>
                <a:lnTo>
                  <a:pt x="795" y="1800"/>
                </a:lnTo>
                <a:lnTo>
                  <a:pt x="808" y="1797"/>
                </a:lnTo>
                <a:lnTo>
                  <a:pt x="821" y="1793"/>
                </a:lnTo>
                <a:lnTo>
                  <a:pt x="826" y="1791"/>
                </a:lnTo>
                <a:lnTo>
                  <a:pt x="832" y="1788"/>
                </a:lnTo>
                <a:lnTo>
                  <a:pt x="836" y="1785"/>
                </a:lnTo>
                <a:lnTo>
                  <a:pt x="840" y="1780"/>
                </a:lnTo>
                <a:lnTo>
                  <a:pt x="840" y="1780"/>
                </a:lnTo>
                <a:lnTo>
                  <a:pt x="842" y="1762"/>
                </a:lnTo>
                <a:lnTo>
                  <a:pt x="844" y="1741"/>
                </a:lnTo>
                <a:lnTo>
                  <a:pt x="844" y="1730"/>
                </a:lnTo>
                <a:lnTo>
                  <a:pt x="843" y="1719"/>
                </a:lnTo>
                <a:lnTo>
                  <a:pt x="842" y="1710"/>
                </a:lnTo>
                <a:lnTo>
                  <a:pt x="840" y="1701"/>
                </a:lnTo>
                <a:lnTo>
                  <a:pt x="840" y="1701"/>
                </a:lnTo>
                <a:lnTo>
                  <a:pt x="842" y="1699"/>
                </a:lnTo>
                <a:lnTo>
                  <a:pt x="843" y="1696"/>
                </a:lnTo>
                <a:lnTo>
                  <a:pt x="844" y="1692"/>
                </a:lnTo>
                <a:lnTo>
                  <a:pt x="843" y="1689"/>
                </a:lnTo>
                <a:lnTo>
                  <a:pt x="842" y="1683"/>
                </a:lnTo>
                <a:lnTo>
                  <a:pt x="841" y="1676"/>
                </a:lnTo>
                <a:lnTo>
                  <a:pt x="841" y="1676"/>
                </a:lnTo>
                <a:lnTo>
                  <a:pt x="842" y="1655"/>
                </a:lnTo>
                <a:lnTo>
                  <a:pt x="842" y="1634"/>
                </a:lnTo>
                <a:lnTo>
                  <a:pt x="843" y="1612"/>
                </a:lnTo>
                <a:lnTo>
                  <a:pt x="843" y="1592"/>
                </a:lnTo>
                <a:lnTo>
                  <a:pt x="842" y="1571"/>
                </a:lnTo>
                <a:lnTo>
                  <a:pt x="839" y="1553"/>
                </a:lnTo>
                <a:lnTo>
                  <a:pt x="837" y="1544"/>
                </a:lnTo>
                <a:lnTo>
                  <a:pt x="834" y="1535"/>
                </a:lnTo>
                <a:lnTo>
                  <a:pt x="829" y="1527"/>
                </a:lnTo>
                <a:lnTo>
                  <a:pt x="825" y="1519"/>
                </a:lnTo>
                <a:lnTo>
                  <a:pt x="825" y="1519"/>
                </a:lnTo>
                <a:lnTo>
                  <a:pt x="819" y="1518"/>
                </a:lnTo>
                <a:lnTo>
                  <a:pt x="813" y="1518"/>
                </a:lnTo>
                <a:lnTo>
                  <a:pt x="801" y="1515"/>
                </a:lnTo>
                <a:lnTo>
                  <a:pt x="788" y="1512"/>
                </a:lnTo>
                <a:lnTo>
                  <a:pt x="781" y="1512"/>
                </a:lnTo>
                <a:lnTo>
                  <a:pt x="775" y="1513"/>
                </a:lnTo>
                <a:lnTo>
                  <a:pt x="775" y="1513"/>
                </a:lnTo>
                <a:lnTo>
                  <a:pt x="768" y="1515"/>
                </a:lnTo>
                <a:lnTo>
                  <a:pt x="764" y="1518"/>
                </a:lnTo>
                <a:lnTo>
                  <a:pt x="760" y="1522"/>
                </a:lnTo>
                <a:lnTo>
                  <a:pt x="757" y="1528"/>
                </a:lnTo>
                <a:lnTo>
                  <a:pt x="752" y="1540"/>
                </a:lnTo>
                <a:lnTo>
                  <a:pt x="748" y="1554"/>
                </a:lnTo>
                <a:lnTo>
                  <a:pt x="748" y="1554"/>
                </a:lnTo>
                <a:lnTo>
                  <a:pt x="751" y="1554"/>
                </a:lnTo>
                <a:lnTo>
                  <a:pt x="755" y="1554"/>
                </a:lnTo>
                <a:lnTo>
                  <a:pt x="760" y="1556"/>
                </a:lnTo>
                <a:lnTo>
                  <a:pt x="765" y="1559"/>
                </a:lnTo>
                <a:lnTo>
                  <a:pt x="768" y="1559"/>
                </a:lnTo>
                <a:lnTo>
                  <a:pt x="773" y="1559"/>
                </a:lnTo>
                <a:lnTo>
                  <a:pt x="773" y="1559"/>
                </a:lnTo>
                <a:lnTo>
                  <a:pt x="775" y="1549"/>
                </a:lnTo>
                <a:lnTo>
                  <a:pt x="778" y="1540"/>
                </a:lnTo>
                <a:lnTo>
                  <a:pt x="781" y="1535"/>
                </a:lnTo>
                <a:lnTo>
                  <a:pt x="786" y="1531"/>
                </a:lnTo>
                <a:lnTo>
                  <a:pt x="792" y="1529"/>
                </a:lnTo>
                <a:lnTo>
                  <a:pt x="798" y="1528"/>
                </a:lnTo>
                <a:lnTo>
                  <a:pt x="805" y="1528"/>
                </a:lnTo>
                <a:lnTo>
                  <a:pt x="812" y="1529"/>
                </a:lnTo>
                <a:lnTo>
                  <a:pt x="812" y="1529"/>
                </a:lnTo>
                <a:lnTo>
                  <a:pt x="809" y="1533"/>
                </a:lnTo>
                <a:lnTo>
                  <a:pt x="810" y="1533"/>
                </a:lnTo>
                <a:lnTo>
                  <a:pt x="811" y="1534"/>
                </a:lnTo>
                <a:lnTo>
                  <a:pt x="816" y="1535"/>
                </a:lnTo>
                <a:lnTo>
                  <a:pt x="817" y="1536"/>
                </a:lnTo>
                <a:lnTo>
                  <a:pt x="819" y="1537"/>
                </a:lnTo>
                <a:lnTo>
                  <a:pt x="819" y="1537"/>
                </a:lnTo>
                <a:lnTo>
                  <a:pt x="818" y="1540"/>
                </a:lnTo>
                <a:lnTo>
                  <a:pt x="818" y="1544"/>
                </a:lnTo>
                <a:lnTo>
                  <a:pt x="819" y="1547"/>
                </a:lnTo>
                <a:lnTo>
                  <a:pt x="821" y="1550"/>
                </a:lnTo>
                <a:lnTo>
                  <a:pt x="825" y="1556"/>
                </a:lnTo>
                <a:lnTo>
                  <a:pt x="829" y="1562"/>
                </a:lnTo>
                <a:lnTo>
                  <a:pt x="829" y="1562"/>
                </a:lnTo>
                <a:lnTo>
                  <a:pt x="826" y="1571"/>
                </a:lnTo>
                <a:lnTo>
                  <a:pt x="825" y="1580"/>
                </a:lnTo>
                <a:lnTo>
                  <a:pt x="826" y="1589"/>
                </a:lnTo>
                <a:lnTo>
                  <a:pt x="827" y="1598"/>
                </a:lnTo>
                <a:lnTo>
                  <a:pt x="828" y="1608"/>
                </a:lnTo>
                <a:lnTo>
                  <a:pt x="828" y="1616"/>
                </a:lnTo>
                <a:lnTo>
                  <a:pt x="828" y="1626"/>
                </a:lnTo>
                <a:lnTo>
                  <a:pt x="825" y="1635"/>
                </a:lnTo>
                <a:lnTo>
                  <a:pt x="825" y="1635"/>
                </a:lnTo>
                <a:lnTo>
                  <a:pt x="832" y="1639"/>
                </a:lnTo>
                <a:lnTo>
                  <a:pt x="834" y="1642"/>
                </a:lnTo>
                <a:lnTo>
                  <a:pt x="836" y="1645"/>
                </a:lnTo>
                <a:lnTo>
                  <a:pt x="836" y="1645"/>
                </a:lnTo>
                <a:close/>
                <a:moveTo>
                  <a:pt x="598" y="1616"/>
                </a:moveTo>
                <a:lnTo>
                  <a:pt x="598" y="1616"/>
                </a:lnTo>
                <a:lnTo>
                  <a:pt x="609" y="1615"/>
                </a:lnTo>
                <a:lnTo>
                  <a:pt x="619" y="1615"/>
                </a:lnTo>
                <a:lnTo>
                  <a:pt x="627" y="1616"/>
                </a:lnTo>
                <a:lnTo>
                  <a:pt x="635" y="1620"/>
                </a:lnTo>
                <a:lnTo>
                  <a:pt x="642" y="1623"/>
                </a:lnTo>
                <a:lnTo>
                  <a:pt x="650" y="1628"/>
                </a:lnTo>
                <a:lnTo>
                  <a:pt x="656" y="1634"/>
                </a:lnTo>
                <a:lnTo>
                  <a:pt x="661" y="1640"/>
                </a:lnTo>
                <a:lnTo>
                  <a:pt x="672" y="1654"/>
                </a:lnTo>
                <a:lnTo>
                  <a:pt x="681" y="1670"/>
                </a:lnTo>
                <a:lnTo>
                  <a:pt x="697" y="1701"/>
                </a:lnTo>
                <a:lnTo>
                  <a:pt x="697" y="1701"/>
                </a:lnTo>
                <a:lnTo>
                  <a:pt x="694" y="1705"/>
                </a:lnTo>
                <a:lnTo>
                  <a:pt x="694" y="1707"/>
                </a:lnTo>
                <a:lnTo>
                  <a:pt x="692" y="1711"/>
                </a:lnTo>
                <a:lnTo>
                  <a:pt x="690" y="1714"/>
                </a:lnTo>
                <a:lnTo>
                  <a:pt x="690" y="1714"/>
                </a:lnTo>
                <a:lnTo>
                  <a:pt x="690" y="1716"/>
                </a:lnTo>
                <a:lnTo>
                  <a:pt x="692" y="1716"/>
                </a:lnTo>
                <a:lnTo>
                  <a:pt x="692" y="1716"/>
                </a:lnTo>
                <a:lnTo>
                  <a:pt x="702" y="1707"/>
                </a:lnTo>
                <a:lnTo>
                  <a:pt x="712" y="1698"/>
                </a:lnTo>
                <a:lnTo>
                  <a:pt x="717" y="1694"/>
                </a:lnTo>
                <a:lnTo>
                  <a:pt x="722" y="1690"/>
                </a:lnTo>
                <a:lnTo>
                  <a:pt x="729" y="1689"/>
                </a:lnTo>
                <a:lnTo>
                  <a:pt x="735" y="1689"/>
                </a:lnTo>
                <a:lnTo>
                  <a:pt x="735" y="1689"/>
                </a:lnTo>
                <a:lnTo>
                  <a:pt x="735" y="1680"/>
                </a:lnTo>
                <a:lnTo>
                  <a:pt x="735" y="1671"/>
                </a:lnTo>
                <a:lnTo>
                  <a:pt x="735" y="1662"/>
                </a:lnTo>
                <a:lnTo>
                  <a:pt x="737" y="1655"/>
                </a:lnTo>
                <a:lnTo>
                  <a:pt x="740" y="1647"/>
                </a:lnTo>
                <a:lnTo>
                  <a:pt x="743" y="1641"/>
                </a:lnTo>
                <a:lnTo>
                  <a:pt x="746" y="1636"/>
                </a:lnTo>
                <a:lnTo>
                  <a:pt x="750" y="1630"/>
                </a:lnTo>
                <a:lnTo>
                  <a:pt x="756" y="1626"/>
                </a:lnTo>
                <a:lnTo>
                  <a:pt x="761" y="1623"/>
                </a:lnTo>
                <a:lnTo>
                  <a:pt x="767" y="1620"/>
                </a:lnTo>
                <a:lnTo>
                  <a:pt x="774" y="1619"/>
                </a:lnTo>
                <a:lnTo>
                  <a:pt x="781" y="1618"/>
                </a:lnTo>
                <a:lnTo>
                  <a:pt x="790" y="1618"/>
                </a:lnTo>
                <a:lnTo>
                  <a:pt x="800" y="1619"/>
                </a:lnTo>
                <a:lnTo>
                  <a:pt x="808" y="1621"/>
                </a:lnTo>
                <a:lnTo>
                  <a:pt x="808" y="1621"/>
                </a:lnTo>
                <a:lnTo>
                  <a:pt x="808" y="1609"/>
                </a:lnTo>
                <a:lnTo>
                  <a:pt x="809" y="1599"/>
                </a:lnTo>
                <a:lnTo>
                  <a:pt x="809" y="1591"/>
                </a:lnTo>
                <a:lnTo>
                  <a:pt x="806" y="1579"/>
                </a:lnTo>
                <a:lnTo>
                  <a:pt x="806" y="1579"/>
                </a:lnTo>
                <a:lnTo>
                  <a:pt x="792" y="1577"/>
                </a:lnTo>
                <a:lnTo>
                  <a:pt x="776" y="1575"/>
                </a:lnTo>
                <a:lnTo>
                  <a:pt x="759" y="1575"/>
                </a:lnTo>
                <a:lnTo>
                  <a:pt x="741" y="1575"/>
                </a:lnTo>
                <a:lnTo>
                  <a:pt x="702" y="1575"/>
                </a:lnTo>
                <a:lnTo>
                  <a:pt x="661" y="1575"/>
                </a:lnTo>
                <a:lnTo>
                  <a:pt x="661" y="1575"/>
                </a:lnTo>
                <a:lnTo>
                  <a:pt x="611" y="1573"/>
                </a:lnTo>
                <a:lnTo>
                  <a:pt x="560" y="1568"/>
                </a:lnTo>
                <a:lnTo>
                  <a:pt x="511" y="1566"/>
                </a:lnTo>
                <a:lnTo>
                  <a:pt x="488" y="1566"/>
                </a:lnTo>
                <a:lnTo>
                  <a:pt x="465" y="1566"/>
                </a:lnTo>
                <a:lnTo>
                  <a:pt x="465" y="1566"/>
                </a:lnTo>
                <a:lnTo>
                  <a:pt x="441" y="1563"/>
                </a:lnTo>
                <a:lnTo>
                  <a:pt x="414" y="1556"/>
                </a:lnTo>
                <a:lnTo>
                  <a:pt x="387" y="1549"/>
                </a:lnTo>
                <a:lnTo>
                  <a:pt x="362" y="1539"/>
                </a:lnTo>
                <a:lnTo>
                  <a:pt x="362" y="1539"/>
                </a:lnTo>
                <a:lnTo>
                  <a:pt x="359" y="1555"/>
                </a:lnTo>
                <a:lnTo>
                  <a:pt x="357" y="1573"/>
                </a:lnTo>
                <a:lnTo>
                  <a:pt x="357" y="1589"/>
                </a:lnTo>
                <a:lnTo>
                  <a:pt x="358" y="1606"/>
                </a:lnTo>
                <a:lnTo>
                  <a:pt x="362" y="1642"/>
                </a:lnTo>
                <a:lnTo>
                  <a:pt x="366" y="1679"/>
                </a:lnTo>
                <a:lnTo>
                  <a:pt x="366" y="1679"/>
                </a:lnTo>
                <a:lnTo>
                  <a:pt x="372" y="1741"/>
                </a:lnTo>
                <a:lnTo>
                  <a:pt x="381" y="1805"/>
                </a:lnTo>
                <a:lnTo>
                  <a:pt x="381" y="1805"/>
                </a:lnTo>
                <a:lnTo>
                  <a:pt x="383" y="1833"/>
                </a:lnTo>
                <a:lnTo>
                  <a:pt x="385" y="1862"/>
                </a:lnTo>
                <a:lnTo>
                  <a:pt x="388" y="1919"/>
                </a:lnTo>
                <a:lnTo>
                  <a:pt x="390" y="1948"/>
                </a:lnTo>
                <a:lnTo>
                  <a:pt x="393" y="1976"/>
                </a:lnTo>
                <a:lnTo>
                  <a:pt x="397" y="2003"/>
                </a:lnTo>
                <a:lnTo>
                  <a:pt x="401" y="2028"/>
                </a:lnTo>
                <a:lnTo>
                  <a:pt x="401" y="2028"/>
                </a:lnTo>
                <a:lnTo>
                  <a:pt x="399" y="2036"/>
                </a:lnTo>
                <a:lnTo>
                  <a:pt x="399" y="2044"/>
                </a:lnTo>
                <a:lnTo>
                  <a:pt x="399" y="2052"/>
                </a:lnTo>
                <a:lnTo>
                  <a:pt x="400" y="2060"/>
                </a:lnTo>
                <a:lnTo>
                  <a:pt x="404" y="2075"/>
                </a:lnTo>
                <a:lnTo>
                  <a:pt x="407" y="2082"/>
                </a:lnTo>
                <a:lnTo>
                  <a:pt x="408" y="2090"/>
                </a:lnTo>
                <a:lnTo>
                  <a:pt x="408" y="2090"/>
                </a:lnTo>
                <a:lnTo>
                  <a:pt x="413" y="2144"/>
                </a:lnTo>
                <a:lnTo>
                  <a:pt x="417" y="2199"/>
                </a:lnTo>
                <a:lnTo>
                  <a:pt x="423" y="2255"/>
                </a:lnTo>
                <a:lnTo>
                  <a:pt x="426" y="2283"/>
                </a:lnTo>
                <a:lnTo>
                  <a:pt x="430" y="2312"/>
                </a:lnTo>
                <a:lnTo>
                  <a:pt x="430" y="2312"/>
                </a:lnTo>
                <a:lnTo>
                  <a:pt x="441" y="2318"/>
                </a:lnTo>
                <a:lnTo>
                  <a:pt x="452" y="2321"/>
                </a:lnTo>
                <a:lnTo>
                  <a:pt x="474" y="2328"/>
                </a:lnTo>
                <a:lnTo>
                  <a:pt x="494" y="2335"/>
                </a:lnTo>
                <a:lnTo>
                  <a:pt x="505" y="2339"/>
                </a:lnTo>
                <a:lnTo>
                  <a:pt x="514" y="2343"/>
                </a:lnTo>
                <a:lnTo>
                  <a:pt x="514" y="2343"/>
                </a:lnTo>
                <a:lnTo>
                  <a:pt x="556" y="2349"/>
                </a:lnTo>
                <a:lnTo>
                  <a:pt x="599" y="2355"/>
                </a:lnTo>
                <a:lnTo>
                  <a:pt x="642" y="2361"/>
                </a:lnTo>
                <a:lnTo>
                  <a:pt x="664" y="2363"/>
                </a:lnTo>
                <a:lnTo>
                  <a:pt x="686" y="2364"/>
                </a:lnTo>
                <a:lnTo>
                  <a:pt x="686" y="2364"/>
                </a:lnTo>
                <a:lnTo>
                  <a:pt x="713" y="2366"/>
                </a:lnTo>
                <a:lnTo>
                  <a:pt x="740" y="2369"/>
                </a:lnTo>
                <a:lnTo>
                  <a:pt x="765" y="2370"/>
                </a:lnTo>
                <a:lnTo>
                  <a:pt x="779" y="2371"/>
                </a:lnTo>
                <a:lnTo>
                  <a:pt x="792" y="2370"/>
                </a:lnTo>
                <a:lnTo>
                  <a:pt x="792" y="2370"/>
                </a:lnTo>
                <a:lnTo>
                  <a:pt x="817" y="2368"/>
                </a:lnTo>
                <a:lnTo>
                  <a:pt x="841" y="2364"/>
                </a:lnTo>
                <a:lnTo>
                  <a:pt x="865" y="2357"/>
                </a:lnTo>
                <a:lnTo>
                  <a:pt x="889" y="2351"/>
                </a:lnTo>
                <a:lnTo>
                  <a:pt x="938" y="2336"/>
                </a:lnTo>
                <a:lnTo>
                  <a:pt x="963" y="2330"/>
                </a:lnTo>
                <a:lnTo>
                  <a:pt x="989" y="2323"/>
                </a:lnTo>
                <a:lnTo>
                  <a:pt x="989" y="2323"/>
                </a:lnTo>
                <a:lnTo>
                  <a:pt x="1013" y="2306"/>
                </a:lnTo>
                <a:lnTo>
                  <a:pt x="1024" y="2298"/>
                </a:lnTo>
                <a:lnTo>
                  <a:pt x="1035" y="2290"/>
                </a:lnTo>
                <a:lnTo>
                  <a:pt x="1035" y="2290"/>
                </a:lnTo>
                <a:lnTo>
                  <a:pt x="1039" y="2262"/>
                </a:lnTo>
                <a:lnTo>
                  <a:pt x="1043" y="2235"/>
                </a:lnTo>
                <a:lnTo>
                  <a:pt x="1048" y="2179"/>
                </a:lnTo>
                <a:lnTo>
                  <a:pt x="1053" y="2124"/>
                </a:lnTo>
                <a:lnTo>
                  <a:pt x="1060" y="2071"/>
                </a:lnTo>
                <a:lnTo>
                  <a:pt x="1060" y="2071"/>
                </a:lnTo>
                <a:lnTo>
                  <a:pt x="1063" y="2042"/>
                </a:lnTo>
                <a:lnTo>
                  <a:pt x="1065" y="2013"/>
                </a:lnTo>
                <a:lnTo>
                  <a:pt x="1066" y="1983"/>
                </a:lnTo>
                <a:lnTo>
                  <a:pt x="1068" y="1953"/>
                </a:lnTo>
                <a:lnTo>
                  <a:pt x="1068" y="1953"/>
                </a:lnTo>
                <a:lnTo>
                  <a:pt x="1068" y="1940"/>
                </a:lnTo>
                <a:lnTo>
                  <a:pt x="1067" y="1927"/>
                </a:lnTo>
                <a:lnTo>
                  <a:pt x="1066" y="1914"/>
                </a:lnTo>
                <a:lnTo>
                  <a:pt x="1066" y="1901"/>
                </a:lnTo>
                <a:lnTo>
                  <a:pt x="1066" y="1901"/>
                </a:lnTo>
                <a:lnTo>
                  <a:pt x="1067" y="1894"/>
                </a:lnTo>
                <a:lnTo>
                  <a:pt x="1069" y="1886"/>
                </a:lnTo>
                <a:lnTo>
                  <a:pt x="1071" y="1880"/>
                </a:lnTo>
                <a:lnTo>
                  <a:pt x="1073" y="1872"/>
                </a:lnTo>
                <a:lnTo>
                  <a:pt x="1073" y="1872"/>
                </a:lnTo>
                <a:lnTo>
                  <a:pt x="1074" y="1852"/>
                </a:lnTo>
                <a:lnTo>
                  <a:pt x="1074" y="1832"/>
                </a:lnTo>
                <a:lnTo>
                  <a:pt x="1073" y="1789"/>
                </a:lnTo>
                <a:lnTo>
                  <a:pt x="1073" y="1743"/>
                </a:lnTo>
                <a:lnTo>
                  <a:pt x="1073" y="1719"/>
                </a:lnTo>
                <a:lnTo>
                  <a:pt x="1075" y="1696"/>
                </a:lnTo>
                <a:lnTo>
                  <a:pt x="1075" y="1696"/>
                </a:lnTo>
                <a:lnTo>
                  <a:pt x="1077" y="1681"/>
                </a:lnTo>
                <a:lnTo>
                  <a:pt x="1079" y="1667"/>
                </a:lnTo>
                <a:lnTo>
                  <a:pt x="1082" y="1655"/>
                </a:lnTo>
                <a:lnTo>
                  <a:pt x="1084" y="1643"/>
                </a:lnTo>
                <a:lnTo>
                  <a:pt x="1084" y="1643"/>
                </a:lnTo>
                <a:lnTo>
                  <a:pt x="1086" y="1628"/>
                </a:lnTo>
                <a:lnTo>
                  <a:pt x="1088" y="1614"/>
                </a:lnTo>
                <a:lnTo>
                  <a:pt x="1088" y="1584"/>
                </a:lnTo>
                <a:lnTo>
                  <a:pt x="1089" y="1555"/>
                </a:lnTo>
                <a:lnTo>
                  <a:pt x="1091" y="1540"/>
                </a:lnTo>
                <a:lnTo>
                  <a:pt x="1093" y="1525"/>
                </a:lnTo>
                <a:lnTo>
                  <a:pt x="1093" y="1525"/>
                </a:lnTo>
                <a:lnTo>
                  <a:pt x="1075" y="1532"/>
                </a:lnTo>
                <a:lnTo>
                  <a:pt x="1055" y="1539"/>
                </a:lnTo>
                <a:lnTo>
                  <a:pt x="1019" y="1550"/>
                </a:lnTo>
                <a:lnTo>
                  <a:pt x="940" y="1573"/>
                </a:lnTo>
                <a:lnTo>
                  <a:pt x="940" y="1573"/>
                </a:lnTo>
                <a:lnTo>
                  <a:pt x="931" y="1571"/>
                </a:lnTo>
                <a:lnTo>
                  <a:pt x="922" y="1570"/>
                </a:lnTo>
                <a:lnTo>
                  <a:pt x="900" y="1570"/>
                </a:lnTo>
                <a:lnTo>
                  <a:pt x="861" y="1573"/>
                </a:lnTo>
                <a:lnTo>
                  <a:pt x="861" y="1573"/>
                </a:lnTo>
                <a:lnTo>
                  <a:pt x="858" y="1606"/>
                </a:lnTo>
                <a:lnTo>
                  <a:pt x="857" y="1635"/>
                </a:lnTo>
                <a:lnTo>
                  <a:pt x="858" y="1694"/>
                </a:lnTo>
                <a:lnTo>
                  <a:pt x="858" y="1694"/>
                </a:lnTo>
                <a:lnTo>
                  <a:pt x="872" y="1702"/>
                </a:lnTo>
                <a:lnTo>
                  <a:pt x="885" y="1713"/>
                </a:lnTo>
                <a:lnTo>
                  <a:pt x="896" y="1724"/>
                </a:lnTo>
                <a:lnTo>
                  <a:pt x="904" y="1734"/>
                </a:lnTo>
                <a:lnTo>
                  <a:pt x="912" y="1747"/>
                </a:lnTo>
                <a:lnTo>
                  <a:pt x="918" y="1760"/>
                </a:lnTo>
                <a:lnTo>
                  <a:pt x="925" y="1774"/>
                </a:lnTo>
                <a:lnTo>
                  <a:pt x="929" y="1789"/>
                </a:lnTo>
                <a:lnTo>
                  <a:pt x="929" y="1789"/>
                </a:lnTo>
                <a:lnTo>
                  <a:pt x="926" y="1790"/>
                </a:lnTo>
                <a:lnTo>
                  <a:pt x="926" y="1792"/>
                </a:lnTo>
                <a:lnTo>
                  <a:pt x="926" y="1792"/>
                </a:lnTo>
                <a:lnTo>
                  <a:pt x="929" y="1791"/>
                </a:lnTo>
                <a:lnTo>
                  <a:pt x="929" y="1791"/>
                </a:lnTo>
                <a:lnTo>
                  <a:pt x="923" y="1835"/>
                </a:lnTo>
                <a:lnTo>
                  <a:pt x="919" y="1856"/>
                </a:lnTo>
                <a:lnTo>
                  <a:pt x="914" y="1878"/>
                </a:lnTo>
                <a:lnTo>
                  <a:pt x="914" y="1878"/>
                </a:lnTo>
                <a:lnTo>
                  <a:pt x="911" y="1893"/>
                </a:lnTo>
                <a:lnTo>
                  <a:pt x="907" y="1907"/>
                </a:lnTo>
                <a:lnTo>
                  <a:pt x="901" y="1921"/>
                </a:lnTo>
                <a:lnTo>
                  <a:pt x="897" y="1932"/>
                </a:lnTo>
                <a:lnTo>
                  <a:pt x="885" y="1956"/>
                </a:lnTo>
                <a:lnTo>
                  <a:pt x="872" y="1976"/>
                </a:lnTo>
                <a:lnTo>
                  <a:pt x="858" y="1995"/>
                </a:lnTo>
                <a:lnTo>
                  <a:pt x="843" y="2015"/>
                </a:lnTo>
                <a:lnTo>
                  <a:pt x="810" y="2050"/>
                </a:lnTo>
                <a:lnTo>
                  <a:pt x="810" y="2050"/>
                </a:lnTo>
                <a:lnTo>
                  <a:pt x="800" y="2062"/>
                </a:lnTo>
                <a:lnTo>
                  <a:pt x="788" y="2073"/>
                </a:lnTo>
                <a:lnTo>
                  <a:pt x="764" y="2095"/>
                </a:lnTo>
                <a:lnTo>
                  <a:pt x="753" y="2106"/>
                </a:lnTo>
                <a:lnTo>
                  <a:pt x="744" y="2118"/>
                </a:lnTo>
                <a:lnTo>
                  <a:pt x="735" y="2129"/>
                </a:lnTo>
                <a:lnTo>
                  <a:pt x="728" y="2142"/>
                </a:lnTo>
                <a:lnTo>
                  <a:pt x="728" y="2142"/>
                </a:lnTo>
                <a:lnTo>
                  <a:pt x="725" y="2149"/>
                </a:lnTo>
                <a:lnTo>
                  <a:pt x="723" y="2156"/>
                </a:lnTo>
                <a:lnTo>
                  <a:pt x="719" y="2172"/>
                </a:lnTo>
                <a:lnTo>
                  <a:pt x="717" y="2180"/>
                </a:lnTo>
                <a:lnTo>
                  <a:pt x="713" y="2187"/>
                </a:lnTo>
                <a:lnTo>
                  <a:pt x="707" y="2192"/>
                </a:lnTo>
                <a:lnTo>
                  <a:pt x="704" y="2195"/>
                </a:lnTo>
                <a:lnTo>
                  <a:pt x="700" y="2196"/>
                </a:lnTo>
                <a:lnTo>
                  <a:pt x="700" y="2196"/>
                </a:lnTo>
                <a:lnTo>
                  <a:pt x="674" y="2173"/>
                </a:lnTo>
                <a:lnTo>
                  <a:pt x="649" y="2148"/>
                </a:lnTo>
                <a:lnTo>
                  <a:pt x="623" y="2121"/>
                </a:lnTo>
                <a:lnTo>
                  <a:pt x="598" y="2092"/>
                </a:lnTo>
                <a:lnTo>
                  <a:pt x="598" y="2092"/>
                </a:lnTo>
                <a:lnTo>
                  <a:pt x="582" y="2071"/>
                </a:lnTo>
                <a:lnTo>
                  <a:pt x="574" y="2060"/>
                </a:lnTo>
                <a:lnTo>
                  <a:pt x="567" y="2049"/>
                </a:lnTo>
                <a:lnTo>
                  <a:pt x="567" y="2049"/>
                </a:lnTo>
                <a:lnTo>
                  <a:pt x="563" y="2037"/>
                </a:lnTo>
                <a:lnTo>
                  <a:pt x="561" y="2024"/>
                </a:lnTo>
                <a:lnTo>
                  <a:pt x="560" y="2010"/>
                </a:lnTo>
                <a:lnTo>
                  <a:pt x="560" y="1997"/>
                </a:lnTo>
                <a:lnTo>
                  <a:pt x="561" y="1969"/>
                </a:lnTo>
                <a:lnTo>
                  <a:pt x="563" y="1943"/>
                </a:lnTo>
                <a:lnTo>
                  <a:pt x="563" y="1943"/>
                </a:lnTo>
                <a:lnTo>
                  <a:pt x="563" y="1934"/>
                </a:lnTo>
                <a:lnTo>
                  <a:pt x="562" y="1927"/>
                </a:lnTo>
                <a:lnTo>
                  <a:pt x="562" y="1919"/>
                </a:lnTo>
                <a:lnTo>
                  <a:pt x="561" y="1911"/>
                </a:lnTo>
                <a:lnTo>
                  <a:pt x="561" y="1911"/>
                </a:lnTo>
                <a:lnTo>
                  <a:pt x="563" y="1897"/>
                </a:lnTo>
                <a:lnTo>
                  <a:pt x="565" y="1884"/>
                </a:lnTo>
                <a:lnTo>
                  <a:pt x="569" y="1870"/>
                </a:lnTo>
                <a:lnTo>
                  <a:pt x="574" y="1857"/>
                </a:lnTo>
                <a:lnTo>
                  <a:pt x="579" y="1845"/>
                </a:lnTo>
                <a:lnTo>
                  <a:pt x="584" y="1833"/>
                </a:lnTo>
                <a:lnTo>
                  <a:pt x="591" y="1821"/>
                </a:lnTo>
                <a:lnTo>
                  <a:pt x="598" y="1809"/>
                </a:lnTo>
                <a:lnTo>
                  <a:pt x="606" y="1798"/>
                </a:lnTo>
                <a:lnTo>
                  <a:pt x="614" y="1789"/>
                </a:lnTo>
                <a:lnTo>
                  <a:pt x="623" y="1778"/>
                </a:lnTo>
                <a:lnTo>
                  <a:pt x="631" y="1770"/>
                </a:lnTo>
                <a:lnTo>
                  <a:pt x="650" y="1752"/>
                </a:lnTo>
                <a:lnTo>
                  <a:pt x="669" y="1739"/>
                </a:lnTo>
                <a:lnTo>
                  <a:pt x="669" y="1739"/>
                </a:lnTo>
                <a:lnTo>
                  <a:pt x="662" y="1725"/>
                </a:lnTo>
                <a:lnTo>
                  <a:pt x="655" y="1711"/>
                </a:lnTo>
                <a:lnTo>
                  <a:pt x="645" y="1699"/>
                </a:lnTo>
                <a:lnTo>
                  <a:pt x="634" y="1689"/>
                </a:lnTo>
                <a:lnTo>
                  <a:pt x="622" y="1680"/>
                </a:lnTo>
                <a:lnTo>
                  <a:pt x="610" y="1671"/>
                </a:lnTo>
                <a:lnTo>
                  <a:pt x="597" y="1664"/>
                </a:lnTo>
                <a:lnTo>
                  <a:pt x="584" y="1658"/>
                </a:lnTo>
                <a:lnTo>
                  <a:pt x="584" y="1658"/>
                </a:lnTo>
                <a:lnTo>
                  <a:pt x="585" y="1652"/>
                </a:lnTo>
                <a:lnTo>
                  <a:pt x="588" y="1647"/>
                </a:lnTo>
                <a:lnTo>
                  <a:pt x="592" y="1638"/>
                </a:lnTo>
                <a:lnTo>
                  <a:pt x="596" y="1628"/>
                </a:lnTo>
                <a:lnTo>
                  <a:pt x="598" y="1623"/>
                </a:lnTo>
                <a:lnTo>
                  <a:pt x="598" y="1616"/>
                </a:lnTo>
                <a:lnTo>
                  <a:pt x="598" y="1616"/>
                </a:lnTo>
                <a:close/>
                <a:moveTo>
                  <a:pt x="605" y="1647"/>
                </a:moveTo>
                <a:lnTo>
                  <a:pt x="605" y="1647"/>
                </a:lnTo>
                <a:lnTo>
                  <a:pt x="624" y="1661"/>
                </a:lnTo>
                <a:lnTo>
                  <a:pt x="642" y="1676"/>
                </a:lnTo>
                <a:lnTo>
                  <a:pt x="658" y="1692"/>
                </a:lnTo>
                <a:lnTo>
                  <a:pt x="673" y="1710"/>
                </a:lnTo>
                <a:lnTo>
                  <a:pt x="673" y="1710"/>
                </a:lnTo>
                <a:lnTo>
                  <a:pt x="674" y="1704"/>
                </a:lnTo>
                <a:lnTo>
                  <a:pt x="673" y="1699"/>
                </a:lnTo>
                <a:lnTo>
                  <a:pt x="672" y="1694"/>
                </a:lnTo>
                <a:lnTo>
                  <a:pt x="670" y="1687"/>
                </a:lnTo>
                <a:lnTo>
                  <a:pt x="664" y="1674"/>
                </a:lnTo>
                <a:lnTo>
                  <a:pt x="655" y="1662"/>
                </a:lnTo>
                <a:lnTo>
                  <a:pt x="644" y="1651"/>
                </a:lnTo>
                <a:lnTo>
                  <a:pt x="634" y="1640"/>
                </a:lnTo>
                <a:lnTo>
                  <a:pt x="622" y="1633"/>
                </a:lnTo>
                <a:lnTo>
                  <a:pt x="616" y="1630"/>
                </a:lnTo>
                <a:lnTo>
                  <a:pt x="611" y="1629"/>
                </a:lnTo>
                <a:lnTo>
                  <a:pt x="611" y="1629"/>
                </a:lnTo>
                <a:lnTo>
                  <a:pt x="611" y="1631"/>
                </a:lnTo>
                <a:lnTo>
                  <a:pt x="610" y="1635"/>
                </a:lnTo>
                <a:lnTo>
                  <a:pt x="608" y="1638"/>
                </a:lnTo>
                <a:lnTo>
                  <a:pt x="606" y="1642"/>
                </a:lnTo>
                <a:lnTo>
                  <a:pt x="605" y="1644"/>
                </a:lnTo>
                <a:lnTo>
                  <a:pt x="605" y="1647"/>
                </a:lnTo>
                <a:lnTo>
                  <a:pt x="605" y="1647"/>
                </a:lnTo>
                <a:close/>
                <a:moveTo>
                  <a:pt x="790" y="1729"/>
                </a:moveTo>
                <a:lnTo>
                  <a:pt x="790" y="1729"/>
                </a:lnTo>
                <a:lnTo>
                  <a:pt x="792" y="1715"/>
                </a:lnTo>
                <a:lnTo>
                  <a:pt x="793" y="1701"/>
                </a:lnTo>
                <a:lnTo>
                  <a:pt x="793" y="1695"/>
                </a:lnTo>
                <a:lnTo>
                  <a:pt x="791" y="1688"/>
                </a:lnTo>
                <a:lnTo>
                  <a:pt x="789" y="1683"/>
                </a:lnTo>
                <a:lnTo>
                  <a:pt x="786" y="1679"/>
                </a:lnTo>
                <a:lnTo>
                  <a:pt x="786" y="1679"/>
                </a:lnTo>
                <a:lnTo>
                  <a:pt x="787" y="1686"/>
                </a:lnTo>
                <a:lnTo>
                  <a:pt x="788" y="1692"/>
                </a:lnTo>
                <a:lnTo>
                  <a:pt x="787" y="1705"/>
                </a:lnTo>
                <a:lnTo>
                  <a:pt x="787" y="1711"/>
                </a:lnTo>
                <a:lnTo>
                  <a:pt x="787" y="1717"/>
                </a:lnTo>
                <a:lnTo>
                  <a:pt x="788" y="1722"/>
                </a:lnTo>
                <a:lnTo>
                  <a:pt x="790" y="1729"/>
                </a:lnTo>
                <a:lnTo>
                  <a:pt x="790" y="1729"/>
                </a:lnTo>
                <a:close/>
                <a:moveTo>
                  <a:pt x="861" y="1770"/>
                </a:moveTo>
                <a:lnTo>
                  <a:pt x="861" y="1770"/>
                </a:lnTo>
                <a:lnTo>
                  <a:pt x="853" y="1785"/>
                </a:lnTo>
                <a:lnTo>
                  <a:pt x="848" y="1791"/>
                </a:lnTo>
                <a:lnTo>
                  <a:pt x="842" y="1797"/>
                </a:lnTo>
                <a:lnTo>
                  <a:pt x="836" y="1803"/>
                </a:lnTo>
                <a:lnTo>
                  <a:pt x="828" y="1808"/>
                </a:lnTo>
                <a:lnTo>
                  <a:pt x="820" y="1811"/>
                </a:lnTo>
                <a:lnTo>
                  <a:pt x="810" y="1813"/>
                </a:lnTo>
                <a:lnTo>
                  <a:pt x="810" y="1813"/>
                </a:lnTo>
                <a:lnTo>
                  <a:pt x="797" y="1815"/>
                </a:lnTo>
                <a:lnTo>
                  <a:pt x="787" y="1815"/>
                </a:lnTo>
                <a:lnTo>
                  <a:pt x="776" y="1812"/>
                </a:lnTo>
                <a:lnTo>
                  <a:pt x="767" y="1809"/>
                </a:lnTo>
                <a:lnTo>
                  <a:pt x="760" y="1805"/>
                </a:lnTo>
                <a:lnTo>
                  <a:pt x="755" y="1800"/>
                </a:lnTo>
                <a:lnTo>
                  <a:pt x="749" y="1793"/>
                </a:lnTo>
                <a:lnTo>
                  <a:pt x="745" y="1786"/>
                </a:lnTo>
                <a:lnTo>
                  <a:pt x="742" y="1777"/>
                </a:lnTo>
                <a:lnTo>
                  <a:pt x="740" y="1768"/>
                </a:lnTo>
                <a:lnTo>
                  <a:pt x="737" y="1759"/>
                </a:lnTo>
                <a:lnTo>
                  <a:pt x="736" y="1748"/>
                </a:lnTo>
                <a:lnTo>
                  <a:pt x="736" y="1727"/>
                </a:lnTo>
                <a:lnTo>
                  <a:pt x="737" y="1703"/>
                </a:lnTo>
                <a:lnTo>
                  <a:pt x="737" y="1703"/>
                </a:lnTo>
                <a:lnTo>
                  <a:pt x="736" y="1703"/>
                </a:lnTo>
                <a:lnTo>
                  <a:pt x="735" y="1702"/>
                </a:lnTo>
                <a:lnTo>
                  <a:pt x="733" y="1702"/>
                </a:lnTo>
                <a:lnTo>
                  <a:pt x="732" y="1701"/>
                </a:lnTo>
                <a:lnTo>
                  <a:pt x="732" y="1701"/>
                </a:lnTo>
                <a:lnTo>
                  <a:pt x="718" y="1715"/>
                </a:lnTo>
                <a:lnTo>
                  <a:pt x="706" y="1729"/>
                </a:lnTo>
                <a:lnTo>
                  <a:pt x="697" y="1744"/>
                </a:lnTo>
                <a:lnTo>
                  <a:pt x="689" y="1760"/>
                </a:lnTo>
                <a:lnTo>
                  <a:pt x="684" y="1777"/>
                </a:lnTo>
                <a:lnTo>
                  <a:pt x="680" y="1795"/>
                </a:lnTo>
                <a:lnTo>
                  <a:pt x="676" y="1815"/>
                </a:lnTo>
                <a:lnTo>
                  <a:pt x="674" y="1833"/>
                </a:lnTo>
                <a:lnTo>
                  <a:pt x="674" y="1853"/>
                </a:lnTo>
                <a:lnTo>
                  <a:pt x="675" y="1872"/>
                </a:lnTo>
                <a:lnTo>
                  <a:pt x="677" y="1893"/>
                </a:lnTo>
                <a:lnTo>
                  <a:pt x="680" y="1912"/>
                </a:lnTo>
                <a:lnTo>
                  <a:pt x="683" y="1932"/>
                </a:lnTo>
                <a:lnTo>
                  <a:pt x="687" y="1952"/>
                </a:lnTo>
                <a:lnTo>
                  <a:pt x="697" y="1990"/>
                </a:lnTo>
                <a:lnTo>
                  <a:pt x="697" y="1990"/>
                </a:lnTo>
                <a:lnTo>
                  <a:pt x="689" y="1984"/>
                </a:lnTo>
                <a:lnTo>
                  <a:pt x="684" y="1976"/>
                </a:lnTo>
                <a:lnTo>
                  <a:pt x="679" y="1967"/>
                </a:lnTo>
                <a:lnTo>
                  <a:pt x="673" y="1957"/>
                </a:lnTo>
                <a:lnTo>
                  <a:pt x="669" y="1946"/>
                </a:lnTo>
                <a:lnTo>
                  <a:pt x="666" y="1936"/>
                </a:lnTo>
                <a:lnTo>
                  <a:pt x="661" y="1915"/>
                </a:lnTo>
                <a:lnTo>
                  <a:pt x="661" y="1915"/>
                </a:lnTo>
                <a:lnTo>
                  <a:pt x="658" y="1896"/>
                </a:lnTo>
                <a:lnTo>
                  <a:pt x="656" y="1876"/>
                </a:lnTo>
                <a:lnTo>
                  <a:pt x="656" y="1856"/>
                </a:lnTo>
                <a:lnTo>
                  <a:pt x="657" y="1837"/>
                </a:lnTo>
                <a:lnTo>
                  <a:pt x="659" y="1818"/>
                </a:lnTo>
                <a:lnTo>
                  <a:pt x="661" y="1798"/>
                </a:lnTo>
                <a:lnTo>
                  <a:pt x="666" y="1780"/>
                </a:lnTo>
                <a:lnTo>
                  <a:pt x="669" y="1762"/>
                </a:lnTo>
                <a:lnTo>
                  <a:pt x="669" y="1762"/>
                </a:lnTo>
                <a:lnTo>
                  <a:pt x="661" y="1764"/>
                </a:lnTo>
                <a:lnTo>
                  <a:pt x="654" y="1767"/>
                </a:lnTo>
                <a:lnTo>
                  <a:pt x="649" y="1772"/>
                </a:lnTo>
                <a:lnTo>
                  <a:pt x="642" y="1777"/>
                </a:lnTo>
                <a:lnTo>
                  <a:pt x="638" y="1782"/>
                </a:lnTo>
                <a:lnTo>
                  <a:pt x="635" y="1789"/>
                </a:lnTo>
                <a:lnTo>
                  <a:pt x="632" y="1796"/>
                </a:lnTo>
                <a:lnTo>
                  <a:pt x="631" y="1804"/>
                </a:lnTo>
                <a:lnTo>
                  <a:pt x="631" y="1804"/>
                </a:lnTo>
                <a:lnTo>
                  <a:pt x="624" y="1812"/>
                </a:lnTo>
                <a:lnTo>
                  <a:pt x="616" y="1823"/>
                </a:lnTo>
                <a:lnTo>
                  <a:pt x="610" y="1834"/>
                </a:lnTo>
                <a:lnTo>
                  <a:pt x="604" y="1847"/>
                </a:lnTo>
                <a:lnTo>
                  <a:pt x="598" y="1858"/>
                </a:lnTo>
                <a:lnTo>
                  <a:pt x="593" y="1872"/>
                </a:lnTo>
                <a:lnTo>
                  <a:pt x="590" y="1885"/>
                </a:lnTo>
                <a:lnTo>
                  <a:pt x="585" y="1899"/>
                </a:lnTo>
                <a:lnTo>
                  <a:pt x="583" y="1913"/>
                </a:lnTo>
                <a:lnTo>
                  <a:pt x="581" y="1928"/>
                </a:lnTo>
                <a:lnTo>
                  <a:pt x="579" y="1942"/>
                </a:lnTo>
                <a:lnTo>
                  <a:pt x="579" y="1957"/>
                </a:lnTo>
                <a:lnTo>
                  <a:pt x="578" y="1971"/>
                </a:lnTo>
                <a:lnTo>
                  <a:pt x="579" y="1986"/>
                </a:lnTo>
                <a:lnTo>
                  <a:pt x="580" y="2000"/>
                </a:lnTo>
                <a:lnTo>
                  <a:pt x="582" y="2014"/>
                </a:lnTo>
                <a:lnTo>
                  <a:pt x="582" y="2014"/>
                </a:lnTo>
                <a:lnTo>
                  <a:pt x="580" y="2016"/>
                </a:lnTo>
                <a:lnTo>
                  <a:pt x="578" y="2019"/>
                </a:lnTo>
                <a:lnTo>
                  <a:pt x="577" y="2021"/>
                </a:lnTo>
                <a:lnTo>
                  <a:pt x="576" y="2025"/>
                </a:lnTo>
                <a:lnTo>
                  <a:pt x="576" y="2025"/>
                </a:lnTo>
                <a:lnTo>
                  <a:pt x="588" y="2048"/>
                </a:lnTo>
                <a:lnTo>
                  <a:pt x="601" y="2069"/>
                </a:lnTo>
                <a:lnTo>
                  <a:pt x="616" y="2090"/>
                </a:lnTo>
                <a:lnTo>
                  <a:pt x="632" y="2109"/>
                </a:lnTo>
                <a:lnTo>
                  <a:pt x="649" y="2126"/>
                </a:lnTo>
                <a:lnTo>
                  <a:pt x="667" y="2143"/>
                </a:lnTo>
                <a:lnTo>
                  <a:pt x="685" y="2159"/>
                </a:lnTo>
                <a:lnTo>
                  <a:pt x="704" y="2175"/>
                </a:lnTo>
                <a:lnTo>
                  <a:pt x="704" y="2175"/>
                </a:lnTo>
                <a:lnTo>
                  <a:pt x="708" y="2156"/>
                </a:lnTo>
                <a:lnTo>
                  <a:pt x="715" y="2138"/>
                </a:lnTo>
                <a:lnTo>
                  <a:pt x="722" y="2123"/>
                </a:lnTo>
                <a:lnTo>
                  <a:pt x="732" y="2108"/>
                </a:lnTo>
                <a:lnTo>
                  <a:pt x="742" y="2094"/>
                </a:lnTo>
                <a:lnTo>
                  <a:pt x="753" y="2081"/>
                </a:lnTo>
                <a:lnTo>
                  <a:pt x="765" y="2069"/>
                </a:lnTo>
                <a:lnTo>
                  <a:pt x="777" y="2058"/>
                </a:lnTo>
                <a:lnTo>
                  <a:pt x="803" y="2036"/>
                </a:lnTo>
                <a:lnTo>
                  <a:pt x="816" y="2024"/>
                </a:lnTo>
                <a:lnTo>
                  <a:pt x="827" y="2013"/>
                </a:lnTo>
                <a:lnTo>
                  <a:pt x="839" y="2001"/>
                </a:lnTo>
                <a:lnTo>
                  <a:pt x="850" y="1988"/>
                </a:lnTo>
                <a:lnTo>
                  <a:pt x="858" y="1974"/>
                </a:lnTo>
                <a:lnTo>
                  <a:pt x="867" y="1959"/>
                </a:lnTo>
                <a:lnTo>
                  <a:pt x="867" y="1959"/>
                </a:lnTo>
                <a:lnTo>
                  <a:pt x="877" y="1939"/>
                </a:lnTo>
                <a:lnTo>
                  <a:pt x="885" y="1915"/>
                </a:lnTo>
                <a:lnTo>
                  <a:pt x="895" y="1891"/>
                </a:lnTo>
                <a:lnTo>
                  <a:pt x="901" y="1865"/>
                </a:lnTo>
                <a:lnTo>
                  <a:pt x="904" y="1851"/>
                </a:lnTo>
                <a:lnTo>
                  <a:pt x="907" y="1837"/>
                </a:lnTo>
                <a:lnTo>
                  <a:pt x="908" y="1823"/>
                </a:lnTo>
                <a:lnTo>
                  <a:pt x="909" y="1809"/>
                </a:lnTo>
                <a:lnTo>
                  <a:pt x="909" y="1795"/>
                </a:lnTo>
                <a:lnTo>
                  <a:pt x="907" y="1780"/>
                </a:lnTo>
                <a:lnTo>
                  <a:pt x="904" y="1766"/>
                </a:lnTo>
                <a:lnTo>
                  <a:pt x="900" y="1751"/>
                </a:lnTo>
                <a:lnTo>
                  <a:pt x="900" y="1751"/>
                </a:lnTo>
                <a:lnTo>
                  <a:pt x="895" y="1747"/>
                </a:lnTo>
                <a:lnTo>
                  <a:pt x="891" y="1743"/>
                </a:lnTo>
                <a:lnTo>
                  <a:pt x="883" y="1732"/>
                </a:lnTo>
                <a:lnTo>
                  <a:pt x="879" y="1728"/>
                </a:lnTo>
                <a:lnTo>
                  <a:pt x="873" y="1724"/>
                </a:lnTo>
                <a:lnTo>
                  <a:pt x="867" y="1721"/>
                </a:lnTo>
                <a:lnTo>
                  <a:pt x="858" y="1720"/>
                </a:lnTo>
                <a:lnTo>
                  <a:pt x="858" y="1720"/>
                </a:lnTo>
                <a:lnTo>
                  <a:pt x="859" y="1734"/>
                </a:lnTo>
                <a:lnTo>
                  <a:pt x="859" y="1747"/>
                </a:lnTo>
                <a:lnTo>
                  <a:pt x="859" y="1758"/>
                </a:lnTo>
                <a:lnTo>
                  <a:pt x="859" y="1764"/>
                </a:lnTo>
                <a:lnTo>
                  <a:pt x="861" y="1770"/>
                </a:lnTo>
                <a:lnTo>
                  <a:pt x="861" y="177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76A5C8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6A5C8"/>
              </a:solidFill>
            </a:endParaRPr>
          </a:p>
        </p:txBody>
      </p:sp>
      <p:grpSp>
        <p:nvGrpSpPr>
          <p:cNvPr id="162" name="组合 161">
            <a:extLst>
              <a:ext uri="{FF2B5EF4-FFF2-40B4-BE49-F238E27FC236}">
                <a16:creationId xmlns="" xmlns:a16="http://schemas.microsoft.com/office/drawing/2014/main" id="{CB80F4D6-0FE5-430E-8A69-A1F46B0673A9}"/>
              </a:ext>
            </a:extLst>
          </p:cNvPr>
          <p:cNvGrpSpPr/>
          <p:nvPr/>
        </p:nvGrpSpPr>
        <p:grpSpPr>
          <a:xfrm>
            <a:off x="2594369" y="3928590"/>
            <a:ext cx="938213" cy="833439"/>
            <a:chOff x="4087813" y="0"/>
            <a:chExt cx="938213" cy="690563"/>
          </a:xfrm>
        </p:grpSpPr>
        <p:sp>
          <p:nvSpPr>
            <p:cNvPr id="163" name="Freeform 28">
              <a:extLst>
                <a:ext uri="{FF2B5EF4-FFF2-40B4-BE49-F238E27FC236}">
                  <a16:creationId xmlns="" xmlns:a16="http://schemas.microsoft.com/office/drawing/2014/main" id="{561D0776-1765-4214-9046-E40C07D391DF}"/>
                </a:ext>
              </a:extLst>
            </p:cNvPr>
            <p:cNvSpPr/>
            <p:nvPr/>
          </p:nvSpPr>
          <p:spPr bwMode="auto">
            <a:xfrm>
              <a:off x="4689476" y="66675"/>
              <a:ext cx="15875" cy="381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7" y="13"/>
                </a:cxn>
                <a:cxn ang="0">
                  <a:pos x="18" y="23"/>
                </a:cxn>
                <a:cxn ang="0">
                  <a:pos x="24" y="41"/>
                </a:cxn>
                <a:cxn ang="0">
                  <a:pos x="26" y="50"/>
                </a:cxn>
                <a:cxn ang="0">
                  <a:pos x="27" y="57"/>
                </a:cxn>
                <a:cxn ang="0">
                  <a:pos x="28" y="65"/>
                </a:cxn>
                <a:cxn ang="0">
                  <a:pos x="27" y="71"/>
                </a:cxn>
                <a:cxn ang="0">
                  <a:pos x="27" y="71"/>
                </a:cxn>
                <a:cxn ang="0">
                  <a:pos x="24" y="69"/>
                </a:cxn>
                <a:cxn ang="0">
                  <a:pos x="21" y="66"/>
                </a:cxn>
                <a:cxn ang="0">
                  <a:pos x="17" y="58"/>
                </a:cxn>
                <a:cxn ang="0">
                  <a:pos x="14" y="51"/>
                </a:cxn>
                <a:cxn ang="0">
                  <a:pos x="12" y="41"/>
                </a:cxn>
                <a:cxn ang="0">
                  <a:pos x="8" y="24"/>
                </a:cxn>
                <a:cxn ang="0">
                  <a:pos x="5" y="1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8" h="71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4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3"/>
                  </a:lnTo>
                  <a:lnTo>
                    <a:pt x="24" y="41"/>
                  </a:lnTo>
                  <a:lnTo>
                    <a:pt x="26" y="50"/>
                  </a:lnTo>
                  <a:lnTo>
                    <a:pt x="27" y="57"/>
                  </a:lnTo>
                  <a:lnTo>
                    <a:pt x="28" y="65"/>
                  </a:lnTo>
                  <a:lnTo>
                    <a:pt x="27" y="71"/>
                  </a:lnTo>
                  <a:lnTo>
                    <a:pt x="27" y="71"/>
                  </a:lnTo>
                  <a:lnTo>
                    <a:pt x="24" y="69"/>
                  </a:lnTo>
                  <a:lnTo>
                    <a:pt x="21" y="66"/>
                  </a:lnTo>
                  <a:lnTo>
                    <a:pt x="17" y="58"/>
                  </a:lnTo>
                  <a:lnTo>
                    <a:pt x="14" y="51"/>
                  </a:lnTo>
                  <a:lnTo>
                    <a:pt x="12" y="41"/>
                  </a:lnTo>
                  <a:lnTo>
                    <a:pt x="8" y="24"/>
                  </a:lnTo>
                  <a:lnTo>
                    <a:pt x="5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4" name="Freeform 29">
              <a:extLst>
                <a:ext uri="{FF2B5EF4-FFF2-40B4-BE49-F238E27FC236}">
                  <a16:creationId xmlns="" xmlns:a16="http://schemas.microsoft.com/office/drawing/2014/main" id="{AFBECEFB-3FDF-4A75-8B20-33143672858A}"/>
                </a:ext>
              </a:extLst>
            </p:cNvPr>
            <p:cNvSpPr/>
            <p:nvPr/>
          </p:nvSpPr>
          <p:spPr bwMode="auto">
            <a:xfrm>
              <a:off x="4714876" y="68263"/>
              <a:ext cx="9525" cy="3016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11"/>
                </a:cxn>
                <a:cxn ang="0">
                  <a:pos x="17" y="19"/>
                </a:cxn>
                <a:cxn ang="0">
                  <a:pos x="18" y="33"/>
                </a:cxn>
                <a:cxn ang="0">
                  <a:pos x="18" y="39"/>
                </a:cxn>
                <a:cxn ang="0">
                  <a:pos x="18" y="45"/>
                </a:cxn>
                <a:cxn ang="0">
                  <a:pos x="17" y="51"/>
                </a:cxn>
                <a:cxn ang="0">
                  <a:pos x="15" y="56"/>
                </a:cxn>
                <a:cxn ang="0">
                  <a:pos x="15" y="56"/>
                </a:cxn>
                <a:cxn ang="0">
                  <a:pos x="11" y="52"/>
                </a:cxn>
                <a:cxn ang="0">
                  <a:pos x="8" y="46"/>
                </a:cxn>
                <a:cxn ang="0">
                  <a:pos x="6" y="39"/>
                </a:cxn>
                <a:cxn ang="0">
                  <a:pos x="6" y="32"/>
                </a:cxn>
                <a:cxn ang="0">
                  <a:pos x="3" y="16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8" h="56">
                  <a:moveTo>
                    <a:pt x="16" y="4"/>
                  </a:moveTo>
                  <a:lnTo>
                    <a:pt x="16" y="4"/>
                  </a:lnTo>
                  <a:lnTo>
                    <a:pt x="16" y="11"/>
                  </a:lnTo>
                  <a:lnTo>
                    <a:pt x="17" y="19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18" y="45"/>
                  </a:lnTo>
                  <a:lnTo>
                    <a:pt x="17" y="51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1" y="52"/>
                  </a:lnTo>
                  <a:lnTo>
                    <a:pt x="8" y="46"/>
                  </a:lnTo>
                  <a:lnTo>
                    <a:pt x="6" y="39"/>
                  </a:lnTo>
                  <a:lnTo>
                    <a:pt x="6" y="32"/>
                  </a:lnTo>
                  <a:lnTo>
                    <a:pt x="3" y="16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5" name="Freeform 30">
              <a:extLst>
                <a:ext uri="{FF2B5EF4-FFF2-40B4-BE49-F238E27FC236}">
                  <a16:creationId xmlns="" xmlns:a16="http://schemas.microsoft.com/office/drawing/2014/main" id="{7F27433C-60FE-4754-B542-E6EEBF0EA72B}"/>
                </a:ext>
              </a:extLst>
            </p:cNvPr>
            <p:cNvSpPr/>
            <p:nvPr/>
          </p:nvSpPr>
          <p:spPr bwMode="auto">
            <a:xfrm>
              <a:off x="4775201" y="74613"/>
              <a:ext cx="7938" cy="285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8"/>
                </a:cxn>
                <a:cxn ang="0">
                  <a:pos x="14" y="15"/>
                </a:cxn>
                <a:cxn ang="0">
                  <a:pos x="14" y="28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6" y="55"/>
                </a:cxn>
                <a:cxn ang="0">
                  <a:pos x="4" y="54"/>
                </a:cxn>
                <a:cxn ang="0">
                  <a:pos x="2" y="52"/>
                </a:cxn>
                <a:cxn ang="0">
                  <a:pos x="1" y="48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2" y="15"/>
                </a:cxn>
                <a:cxn ang="0">
                  <a:pos x="3" y="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56">
                  <a:moveTo>
                    <a:pt x="4" y="0"/>
                  </a:move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4" y="15"/>
                  </a:lnTo>
                  <a:lnTo>
                    <a:pt x="14" y="2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55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2" y="15"/>
                  </a:lnTo>
                  <a:lnTo>
                    <a:pt x="3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6" name="Freeform 31">
              <a:extLst>
                <a:ext uri="{FF2B5EF4-FFF2-40B4-BE49-F238E27FC236}">
                  <a16:creationId xmlns="" xmlns:a16="http://schemas.microsoft.com/office/drawing/2014/main" id="{18BF8146-FF45-4714-952F-DD0CCDFD8E92}"/>
                </a:ext>
              </a:extLst>
            </p:cNvPr>
            <p:cNvSpPr/>
            <p:nvPr/>
          </p:nvSpPr>
          <p:spPr bwMode="auto">
            <a:xfrm>
              <a:off x="4672013" y="76200"/>
              <a:ext cx="14288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8"/>
                </a:cxn>
                <a:cxn ang="0">
                  <a:pos x="14" y="15"/>
                </a:cxn>
                <a:cxn ang="0">
                  <a:pos x="21" y="29"/>
                </a:cxn>
                <a:cxn ang="0">
                  <a:pos x="25" y="37"/>
                </a:cxn>
                <a:cxn ang="0">
                  <a:pos x="27" y="44"/>
                </a:cxn>
                <a:cxn ang="0">
                  <a:pos x="28" y="51"/>
                </a:cxn>
                <a:cxn ang="0">
                  <a:pos x="26" y="57"/>
                </a:cxn>
                <a:cxn ang="0">
                  <a:pos x="26" y="57"/>
                </a:cxn>
                <a:cxn ang="0">
                  <a:pos x="24" y="56"/>
                </a:cxn>
                <a:cxn ang="0">
                  <a:pos x="22" y="56"/>
                </a:cxn>
                <a:cxn ang="0">
                  <a:pos x="22" y="57"/>
                </a:cxn>
                <a:cxn ang="0">
                  <a:pos x="22" y="57"/>
                </a:cxn>
                <a:cxn ang="0">
                  <a:pos x="15" y="44"/>
                </a:cxn>
                <a:cxn ang="0">
                  <a:pos x="7" y="30"/>
                </a:cxn>
                <a:cxn ang="0">
                  <a:pos x="4" y="23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8" h="5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8"/>
                  </a:lnTo>
                  <a:lnTo>
                    <a:pt x="14" y="15"/>
                  </a:lnTo>
                  <a:lnTo>
                    <a:pt x="21" y="29"/>
                  </a:lnTo>
                  <a:lnTo>
                    <a:pt x="25" y="37"/>
                  </a:lnTo>
                  <a:lnTo>
                    <a:pt x="27" y="44"/>
                  </a:lnTo>
                  <a:lnTo>
                    <a:pt x="28" y="51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15" y="44"/>
                  </a:lnTo>
                  <a:lnTo>
                    <a:pt x="7" y="30"/>
                  </a:lnTo>
                  <a:lnTo>
                    <a:pt x="4" y="23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7" name="Freeform 32">
              <a:extLst>
                <a:ext uri="{FF2B5EF4-FFF2-40B4-BE49-F238E27FC236}">
                  <a16:creationId xmlns="" xmlns:a16="http://schemas.microsoft.com/office/drawing/2014/main" id="{FAFD7478-46F1-4F71-BD48-6FDE07B8BC50}"/>
                </a:ext>
              </a:extLst>
            </p:cNvPr>
            <p:cNvSpPr/>
            <p:nvPr/>
          </p:nvSpPr>
          <p:spPr bwMode="auto">
            <a:xfrm>
              <a:off x="4792663" y="77788"/>
              <a:ext cx="11113" cy="2857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6"/>
                </a:cxn>
                <a:cxn ang="0">
                  <a:pos x="19" y="24"/>
                </a:cxn>
                <a:cxn ang="0">
                  <a:pos x="18" y="33"/>
                </a:cxn>
                <a:cxn ang="0">
                  <a:pos x="15" y="40"/>
                </a:cxn>
                <a:cxn ang="0">
                  <a:pos x="12" y="47"/>
                </a:cxn>
                <a:cxn ang="0">
                  <a:pos x="6" y="51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48"/>
                </a:cxn>
                <a:cxn ang="0">
                  <a:pos x="1" y="42"/>
                </a:cxn>
                <a:cxn ang="0">
                  <a:pos x="5" y="30"/>
                </a:cxn>
                <a:cxn ang="0">
                  <a:pos x="9" y="16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54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19" y="24"/>
                  </a:lnTo>
                  <a:lnTo>
                    <a:pt x="18" y="33"/>
                  </a:lnTo>
                  <a:lnTo>
                    <a:pt x="15" y="40"/>
                  </a:lnTo>
                  <a:lnTo>
                    <a:pt x="12" y="47"/>
                  </a:lnTo>
                  <a:lnTo>
                    <a:pt x="6" y="51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5" y="30"/>
                  </a:lnTo>
                  <a:lnTo>
                    <a:pt x="9" y="16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8" name="Freeform 33">
              <a:extLst>
                <a:ext uri="{FF2B5EF4-FFF2-40B4-BE49-F238E27FC236}">
                  <a16:creationId xmlns="" xmlns:a16="http://schemas.microsoft.com/office/drawing/2014/main" id="{36327EFB-565D-4DEC-9715-CA0577D94527}"/>
                </a:ext>
              </a:extLst>
            </p:cNvPr>
            <p:cNvSpPr/>
            <p:nvPr/>
          </p:nvSpPr>
          <p:spPr bwMode="auto">
            <a:xfrm>
              <a:off x="4656138" y="82550"/>
              <a:ext cx="14288" cy="238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3" y="10"/>
                </a:cxn>
                <a:cxn ang="0">
                  <a:pos x="18" y="16"/>
                </a:cxn>
                <a:cxn ang="0">
                  <a:pos x="21" y="23"/>
                </a:cxn>
                <a:cxn ang="0">
                  <a:pos x="25" y="29"/>
                </a:cxn>
                <a:cxn ang="0">
                  <a:pos x="25" y="35"/>
                </a:cxn>
                <a:cxn ang="0">
                  <a:pos x="24" y="38"/>
                </a:cxn>
                <a:cxn ang="0">
                  <a:pos x="23" y="40"/>
                </a:cxn>
                <a:cxn ang="0">
                  <a:pos x="20" y="42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11" y="35"/>
                </a:cxn>
                <a:cxn ang="0">
                  <a:pos x="4" y="24"/>
                </a:cxn>
                <a:cxn ang="0">
                  <a:pos x="2" y="19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43">
                  <a:moveTo>
                    <a:pt x="1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3" y="10"/>
                  </a:lnTo>
                  <a:lnTo>
                    <a:pt x="18" y="16"/>
                  </a:lnTo>
                  <a:lnTo>
                    <a:pt x="21" y="23"/>
                  </a:lnTo>
                  <a:lnTo>
                    <a:pt x="25" y="29"/>
                  </a:lnTo>
                  <a:lnTo>
                    <a:pt x="25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0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1" y="35"/>
                  </a:lnTo>
                  <a:lnTo>
                    <a:pt x="4" y="24"/>
                  </a:lnTo>
                  <a:lnTo>
                    <a:pt x="2" y="19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69" name="Freeform 34">
              <a:extLst>
                <a:ext uri="{FF2B5EF4-FFF2-40B4-BE49-F238E27FC236}">
                  <a16:creationId xmlns="" xmlns:a16="http://schemas.microsoft.com/office/drawing/2014/main" id="{B0939A39-CE64-4F0E-821F-7CB0535057F9}"/>
                </a:ext>
              </a:extLst>
            </p:cNvPr>
            <p:cNvSpPr/>
            <p:nvPr/>
          </p:nvSpPr>
          <p:spPr bwMode="auto">
            <a:xfrm>
              <a:off x="4810126" y="84138"/>
              <a:ext cx="11113" cy="269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3" y="6"/>
                </a:cxn>
                <a:cxn ang="0">
                  <a:pos x="23" y="13"/>
                </a:cxn>
                <a:cxn ang="0">
                  <a:pos x="23" y="22"/>
                </a:cxn>
                <a:cxn ang="0">
                  <a:pos x="21" y="31"/>
                </a:cxn>
                <a:cxn ang="0">
                  <a:pos x="17" y="38"/>
                </a:cxn>
                <a:cxn ang="0">
                  <a:pos x="13" y="45"/>
                </a:cxn>
                <a:cxn ang="0">
                  <a:pos x="10" y="47"/>
                </a:cxn>
                <a:cxn ang="0">
                  <a:pos x="8" y="49"/>
                </a:cxn>
                <a:cxn ang="0">
                  <a:pos x="3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3" y="45"/>
                </a:cxn>
                <a:cxn ang="0">
                  <a:pos x="6" y="38"/>
                </a:cxn>
                <a:cxn ang="0">
                  <a:pos x="9" y="24"/>
                </a:cxn>
                <a:cxn ang="0">
                  <a:pos x="13" y="10"/>
                </a:cxn>
                <a:cxn ang="0">
                  <a:pos x="16" y="5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3" h="50">
                  <a:moveTo>
                    <a:pt x="21" y="0"/>
                  </a:moveTo>
                  <a:lnTo>
                    <a:pt x="21" y="0"/>
                  </a:lnTo>
                  <a:lnTo>
                    <a:pt x="23" y="6"/>
                  </a:lnTo>
                  <a:lnTo>
                    <a:pt x="23" y="13"/>
                  </a:lnTo>
                  <a:lnTo>
                    <a:pt x="23" y="22"/>
                  </a:lnTo>
                  <a:lnTo>
                    <a:pt x="21" y="31"/>
                  </a:lnTo>
                  <a:lnTo>
                    <a:pt x="17" y="38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8" y="49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6" y="38"/>
                  </a:lnTo>
                  <a:lnTo>
                    <a:pt x="9" y="24"/>
                  </a:lnTo>
                  <a:lnTo>
                    <a:pt x="13" y="10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0" name="Freeform 35">
              <a:extLst>
                <a:ext uri="{FF2B5EF4-FFF2-40B4-BE49-F238E27FC236}">
                  <a16:creationId xmlns="" xmlns:a16="http://schemas.microsoft.com/office/drawing/2014/main" id="{680B493E-93F6-4245-BE4B-992D6C36D53E}"/>
                </a:ext>
              </a:extLst>
            </p:cNvPr>
            <p:cNvSpPr/>
            <p:nvPr/>
          </p:nvSpPr>
          <p:spPr bwMode="auto">
            <a:xfrm>
              <a:off x="4827588" y="90488"/>
              <a:ext cx="17463" cy="269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31" y="9"/>
                </a:cxn>
                <a:cxn ang="0">
                  <a:pos x="28" y="16"/>
                </a:cxn>
                <a:cxn ang="0">
                  <a:pos x="25" y="24"/>
                </a:cxn>
                <a:cxn ang="0">
                  <a:pos x="22" y="30"/>
                </a:cxn>
                <a:cxn ang="0">
                  <a:pos x="18" y="37"/>
                </a:cxn>
                <a:cxn ang="0">
                  <a:pos x="12" y="42"/>
                </a:cxn>
                <a:cxn ang="0">
                  <a:pos x="7" y="4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6" y="35"/>
                </a:cxn>
                <a:cxn ang="0">
                  <a:pos x="9" y="26"/>
                </a:cxn>
                <a:cxn ang="0">
                  <a:pos x="12" y="19"/>
                </a:cxn>
                <a:cxn ang="0">
                  <a:pos x="16" y="12"/>
                </a:cxn>
                <a:cxn ang="0">
                  <a:pos x="22" y="7"/>
                </a:cxn>
                <a:cxn ang="0">
                  <a:pos x="27" y="3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33" h="51">
                  <a:moveTo>
                    <a:pt x="33" y="0"/>
                  </a:moveTo>
                  <a:lnTo>
                    <a:pt x="33" y="0"/>
                  </a:lnTo>
                  <a:lnTo>
                    <a:pt x="31" y="9"/>
                  </a:lnTo>
                  <a:lnTo>
                    <a:pt x="28" y="16"/>
                  </a:lnTo>
                  <a:lnTo>
                    <a:pt x="25" y="24"/>
                  </a:lnTo>
                  <a:lnTo>
                    <a:pt x="22" y="30"/>
                  </a:lnTo>
                  <a:lnTo>
                    <a:pt x="18" y="37"/>
                  </a:lnTo>
                  <a:lnTo>
                    <a:pt x="12" y="42"/>
                  </a:lnTo>
                  <a:lnTo>
                    <a:pt x="7" y="4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9" y="26"/>
                  </a:lnTo>
                  <a:lnTo>
                    <a:pt x="12" y="19"/>
                  </a:lnTo>
                  <a:lnTo>
                    <a:pt x="16" y="12"/>
                  </a:lnTo>
                  <a:lnTo>
                    <a:pt x="22" y="7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1" name="Freeform 36">
              <a:extLst>
                <a:ext uri="{FF2B5EF4-FFF2-40B4-BE49-F238E27FC236}">
                  <a16:creationId xmlns="" xmlns:a16="http://schemas.microsoft.com/office/drawing/2014/main" id="{CF8BA551-5F4E-4A3F-AF03-C516F91C0916}"/>
                </a:ext>
              </a:extLst>
            </p:cNvPr>
            <p:cNvSpPr/>
            <p:nvPr/>
          </p:nvSpPr>
          <p:spPr bwMode="auto">
            <a:xfrm>
              <a:off x="4605338" y="92075"/>
              <a:ext cx="22225" cy="285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21" y="12"/>
                </a:cxn>
                <a:cxn ang="0">
                  <a:pos x="30" y="25"/>
                </a:cxn>
                <a:cxn ang="0">
                  <a:pos x="37" y="38"/>
                </a:cxn>
                <a:cxn ang="0">
                  <a:pos x="39" y="44"/>
                </a:cxn>
                <a:cxn ang="0">
                  <a:pos x="40" y="52"/>
                </a:cxn>
                <a:cxn ang="0">
                  <a:pos x="40" y="52"/>
                </a:cxn>
                <a:cxn ang="0">
                  <a:pos x="34" y="48"/>
                </a:cxn>
                <a:cxn ang="0">
                  <a:pos x="28" y="42"/>
                </a:cxn>
                <a:cxn ang="0">
                  <a:pos x="22" y="37"/>
                </a:cxn>
                <a:cxn ang="0">
                  <a:pos x="18" y="31"/>
                </a:cxn>
                <a:cxn ang="0">
                  <a:pos x="9" y="1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40" h="52">
                  <a:moveTo>
                    <a:pt x="14" y="0"/>
                  </a:moveTo>
                  <a:lnTo>
                    <a:pt x="14" y="0"/>
                  </a:lnTo>
                  <a:lnTo>
                    <a:pt x="21" y="12"/>
                  </a:lnTo>
                  <a:lnTo>
                    <a:pt x="30" y="25"/>
                  </a:lnTo>
                  <a:lnTo>
                    <a:pt x="37" y="38"/>
                  </a:lnTo>
                  <a:lnTo>
                    <a:pt x="39" y="44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4" y="48"/>
                  </a:lnTo>
                  <a:lnTo>
                    <a:pt x="28" y="42"/>
                  </a:lnTo>
                  <a:lnTo>
                    <a:pt x="22" y="37"/>
                  </a:lnTo>
                  <a:lnTo>
                    <a:pt x="18" y="31"/>
                  </a:lnTo>
                  <a:lnTo>
                    <a:pt x="9" y="1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2" name="Freeform 37">
              <a:extLst>
                <a:ext uri="{FF2B5EF4-FFF2-40B4-BE49-F238E27FC236}">
                  <a16:creationId xmlns="" xmlns:a16="http://schemas.microsoft.com/office/drawing/2014/main" id="{44E2BD77-803B-4558-B436-30ED0571E2EB}"/>
                </a:ext>
              </a:extLst>
            </p:cNvPr>
            <p:cNvSpPr/>
            <p:nvPr/>
          </p:nvSpPr>
          <p:spPr bwMode="auto">
            <a:xfrm>
              <a:off x="4591051" y="107950"/>
              <a:ext cx="17463" cy="19050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34" y="34"/>
                </a:cxn>
                <a:cxn ang="0">
                  <a:pos x="30" y="33"/>
                </a:cxn>
                <a:cxn ang="0">
                  <a:pos x="24" y="31"/>
                </a:cxn>
                <a:cxn ang="0">
                  <a:pos x="18" y="27"/>
                </a:cxn>
                <a:cxn ang="0">
                  <a:pos x="13" y="24"/>
                </a:cxn>
                <a:cxn ang="0">
                  <a:pos x="7" y="20"/>
                </a:cxn>
                <a:cxn ang="0">
                  <a:pos x="3" y="1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8" y="7"/>
                </a:cxn>
                <a:cxn ang="0">
                  <a:pos x="24" y="13"/>
                </a:cxn>
                <a:cxn ang="0">
                  <a:pos x="30" y="21"/>
                </a:cxn>
                <a:cxn ang="0">
                  <a:pos x="33" y="28"/>
                </a:cxn>
                <a:cxn ang="0">
                  <a:pos x="34" y="32"/>
                </a:cxn>
                <a:cxn ang="0">
                  <a:pos x="34" y="34"/>
                </a:cxn>
                <a:cxn ang="0">
                  <a:pos x="34" y="34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34" y="34"/>
                  </a:lnTo>
                  <a:lnTo>
                    <a:pt x="30" y="33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3" y="24"/>
                  </a:lnTo>
                  <a:lnTo>
                    <a:pt x="7" y="20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4" y="13"/>
                  </a:lnTo>
                  <a:lnTo>
                    <a:pt x="30" y="21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3" name="Freeform 38">
              <a:extLst>
                <a:ext uri="{FF2B5EF4-FFF2-40B4-BE49-F238E27FC236}">
                  <a16:creationId xmlns="" xmlns:a16="http://schemas.microsoft.com/office/drawing/2014/main" id="{AF487C08-6C2E-4DF5-8DAB-16B03E148866}"/>
                </a:ext>
              </a:extLst>
            </p:cNvPr>
            <p:cNvSpPr/>
            <p:nvPr/>
          </p:nvSpPr>
          <p:spPr bwMode="auto">
            <a:xfrm>
              <a:off x="4575176" y="119063"/>
              <a:ext cx="22225" cy="19050"/>
            </a:xfrm>
            <a:custGeom>
              <a:avLst/>
              <a:gdLst/>
              <a:ahLst/>
              <a:cxnLst>
                <a:cxn ang="0">
                  <a:pos x="42" y="37"/>
                </a:cxn>
                <a:cxn ang="0">
                  <a:pos x="42" y="37"/>
                </a:cxn>
                <a:cxn ang="0">
                  <a:pos x="35" y="36"/>
                </a:cxn>
                <a:cxn ang="0">
                  <a:pos x="29" y="34"/>
                </a:cxn>
                <a:cxn ang="0">
                  <a:pos x="23" y="30"/>
                </a:cxn>
                <a:cxn ang="0">
                  <a:pos x="18" y="25"/>
                </a:cxn>
                <a:cxn ang="0">
                  <a:pos x="8" y="15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6" y="2"/>
                </a:cxn>
                <a:cxn ang="0">
                  <a:pos x="19" y="4"/>
                </a:cxn>
                <a:cxn ang="0">
                  <a:pos x="25" y="9"/>
                </a:cxn>
                <a:cxn ang="0">
                  <a:pos x="30" y="16"/>
                </a:cxn>
                <a:cxn ang="0">
                  <a:pos x="34" y="23"/>
                </a:cxn>
                <a:cxn ang="0">
                  <a:pos x="42" y="37"/>
                </a:cxn>
                <a:cxn ang="0">
                  <a:pos x="42" y="37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42" y="37"/>
                  </a:lnTo>
                  <a:lnTo>
                    <a:pt x="35" y="36"/>
                  </a:lnTo>
                  <a:lnTo>
                    <a:pt x="29" y="34"/>
                  </a:lnTo>
                  <a:lnTo>
                    <a:pt x="23" y="30"/>
                  </a:lnTo>
                  <a:lnTo>
                    <a:pt x="18" y="25"/>
                  </a:lnTo>
                  <a:lnTo>
                    <a:pt x="8" y="15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5" y="9"/>
                  </a:lnTo>
                  <a:lnTo>
                    <a:pt x="30" y="16"/>
                  </a:lnTo>
                  <a:lnTo>
                    <a:pt x="34" y="23"/>
                  </a:lnTo>
                  <a:lnTo>
                    <a:pt x="42" y="37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4" name="Freeform 39">
              <a:extLst>
                <a:ext uri="{FF2B5EF4-FFF2-40B4-BE49-F238E27FC236}">
                  <a16:creationId xmlns="" xmlns:a16="http://schemas.microsoft.com/office/drawing/2014/main" id="{6C0459A3-9780-4BC1-847E-E2E04F51BDF1}"/>
                </a:ext>
              </a:extLst>
            </p:cNvPr>
            <p:cNvSpPr/>
            <p:nvPr/>
          </p:nvSpPr>
          <p:spPr bwMode="auto">
            <a:xfrm>
              <a:off x="4864101" y="119063"/>
              <a:ext cx="20638" cy="269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8" y="7"/>
                </a:cxn>
                <a:cxn ang="0">
                  <a:pos x="36" y="15"/>
                </a:cxn>
                <a:cxn ang="0">
                  <a:pos x="32" y="21"/>
                </a:cxn>
                <a:cxn ang="0">
                  <a:pos x="27" y="28"/>
                </a:cxn>
                <a:cxn ang="0">
                  <a:pos x="20" y="34"/>
                </a:cxn>
                <a:cxn ang="0">
                  <a:pos x="14" y="39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9" y="28"/>
                </a:cxn>
                <a:cxn ang="0">
                  <a:pos x="13" y="20"/>
                </a:cxn>
                <a:cxn ang="0">
                  <a:pos x="17" y="13"/>
                </a:cxn>
                <a:cxn ang="0">
                  <a:pos x="24" y="7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50">
                  <a:moveTo>
                    <a:pt x="38" y="0"/>
                  </a:moveTo>
                  <a:lnTo>
                    <a:pt x="38" y="0"/>
                  </a:lnTo>
                  <a:lnTo>
                    <a:pt x="38" y="7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8"/>
                  </a:lnTo>
                  <a:lnTo>
                    <a:pt x="20" y="34"/>
                  </a:lnTo>
                  <a:lnTo>
                    <a:pt x="14" y="39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3" y="20"/>
                  </a:lnTo>
                  <a:lnTo>
                    <a:pt x="17" y="13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5" name="Freeform 40">
              <a:extLst>
                <a:ext uri="{FF2B5EF4-FFF2-40B4-BE49-F238E27FC236}">
                  <a16:creationId xmlns="" xmlns:a16="http://schemas.microsoft.com/office/drawing/2014/main" id="{9BA9E6BF-D7BA-4B02-AE92-D75350F317B7}"/>
                </a:ext>
              </a:extLst>
            </p:cNvPr>
            <p:cNvSpPr/>
            <p:nvPr/>
          </p:nvSpPr>
          <p:spPr bwMode="auto">
            <a:xfrm>
              <a:off x="4564063" y="127000"/>
              <a:ext cx="23813" cy="20638"/>
            </a:xfrm>
            <a:custGeom>
              <a:avLst/>
              <a:gdLst/>
              <a:ahLst/>
              <a:cxnLst>
                <a:cxn ang="0">
                  <a:pos x="43" y="40"/>
                </a:cxn>
                <a:cxn ang="0">
                  <a:pos x="43" y="40"/>
                </a:cxn>
                <a:cxn ang="0">
                  <a:pos x="37" y="38"/>
                </a:cxn>
                <a:cxn ang="0">
                  <a:pos x="31" y="35"/>
                </a:cxn>
                <a:cxn ang="0">
                  <a:pos x="25" y="32"/>
                </a:cxn>
                <a:cxn ang="0">
                  <a:pos x="19" y="27"/>
                </a:cxn>
                <a:cxn ang="0">
                  <a:pos x="13" y="21"/>
                </a:cxn>
                <a:cxn ang="0">
                  <a:pos x="8" y="16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2" y="2"/>
                </a:cxn>
                <a:cxn ang="0">
                  <a:pos x="19" y="6"/>
                </a:cxn>
                <a:cxn ang="0">
                  <a:pos x="25" y="12"/>
                </a:cxn>
                <a:cxn ang="0">
                  <a:pos x="31" y="17"/>
                </a:cxn>
                <a:cxn ang="0">
                  <a:pos x="35" y="22"/>
                </a:cxn>
                <a:cxn ang="0">
                  <a:pos x="38" y="29"/>
                </a:cxn>
                <a:cxn ang="0">
                  <a:pos x="41" y="34"/>
                </a:cxn>
                <a:cxn ang="0">
                  <a:pos x="43" y="40"/>
                </a:cxn>
                <a:cxn ang="0">
                  <a:pos x="43" y="40"/>
                </a:cxn>
              </a:cxnLst>
              <a:rect l="0" t="0" r="r" b="b"/>
              <a:pathLst>
                <a:path w="43" h="40">
                  <a:moveTo>
                    <a:pt x="43" y="40"/>
                  </a:moveTo>
                  <a:lnTo>
                    <a:pt x="43" y="40"/>
                  </a:lnTo>
                  <a:lnTo>
                    <a:pt x="37" y="38"/>
                  </a:lnTo>
                  <a:lnTo>
                    <a:pt x="31" y="35"/>
                  </a:lnTo>
                  <a:lnTo>
                    <a:pt x="25" y="32"/>
                  </a:lnTo>
                  <a:lnTo>
                    <a:pt x="19" y="27"/>
                  </a:lnTo>
                  <a:lnTo>
                    <a:pt x="13" y="21"/>
                  </a:lnTo>
                  <a:lnTo>
                    <a:pt x="8" y="16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25" y="12"/>
                  </a:lnTo>
                  <a:lnTo>
                    <a:pt x="31" y="17"/>
                  </a:lnTo>
                  <a:lnTo>
                    <a:pt x="35" y="22"/>
                  </a:lnTo>
                  <a:lnTo>
                    <a:pt x="38" y="29"/>
                  </a:lnTo>
                  <a:lnTo>
                    <a:pt x="41" y="34"/>
                  </a:lnTo>
                  <a:lnTo>
                    <a:pt x="43" y="40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6" name="Freeform 41">
              <a:extLst>
                <a:ext uri="{FF2B5EF4-FFF2-40B4-BE49-F238E27FC236}">
                  <a16:creationId xmlns="" xmlns:a16="http://schemas.microsoft.com/office/drawing/2014/main" id="{4FA2E7A0-7E61-4578-81E6-944012A1CA35}"/>
                </a:ext>
              </a:extLst>
            </p:cNvPr>
            <p:cNvSpPr/>
            <p:nvPr/>
          </p:nvSpPr>
          <p:spPr bwMode="auto">
            <a:xfrm>
              <a:off x="4881563" y="136525"/>
              <a:ext cx="22225" cy="23813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43" y="7"/>
                </a:cxn>
                <a:cxn ang="0">
                  <a:pos x="35" y="21"/>
                </a:cxn>
                <a:cxn ang="0">
                  <a:pos x="31" y="28"/>
                </a:cxn>
                <a:cxn ang="0">
                  <a:pos x="26" y="33"/>
                </a:cxn>
                <a:cxn ang="0">
                  <a:pos x="19" y="39"/>
                </a:cxn>
                <a:cxn ang="0">
                  <a:pos x="14" y="43"/>
                </a:cxn>
                <a:cxn ang="0">
                  <a:pos x="8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2" y="41"/>
                </a:cxn>
                <a:cxn ang="0">
                  <a:pos x="6" y="35"/>
                </a:cxn>
                <a:cxn ang="0">
                  <a:pos x="15" y="24"/>
                </a:cxn>
                <a:cxn ang="0">
                  <a:pos x="24" y="1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39" y="2"/>
                </a:cxn>
                <a:cxn ang="0">
                  <a:pos x="43" y="7"/>
                </a:cxn>
                <a:cxn ang="0">
                  <a:pos x="43" y="7"/>
                </a:cxn>
              </a:cxnLst>
              <a:rect l="0" t="0" r="r" b="b"/>
              <a:pathLst>
                <a:path w="43" h="46">
                  <a:moveTo>
                    <a:pt x="43" y="7"/>
                  </a:moveTo>
                  <a:lnTo>
                    <a:pt x="43" y="7"/>
                  </a:lnTo>
                  <a:lnTo>
                    <a:pt x="35" y="21"/>
                  </a:lnTo>
                  <a:lnTo>
                    <a:pt x="31" y="28"/>
                  </a:lnTo>
                  <a:lnTo>
                    <a:pt x="26" y="33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6" y="35"/>
                  </a:lnTo>
                  <a:lnTo>
                    <a:pt x="15" y="24"/>
                  </a:lnTo>
                  <a:lnTo>
                    <a:pt x="24" y="1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9" y="2"/>
                  </a:lnTo>
                  <a:lnTo>
                    <a:pt x="43" y="7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7" name="Freeform 42">
              <a:extLst>
                <a:ext uri="{FF2B5EF4-FFF2-40B4-BE49-F238E27FC236}">
                  <a16:creationId xmlns="" xmlns:a16="http://schemas.microsoft.com/office/drawing/2014/main" id="{5885D4E8-F56D-4C22-8DAB-C8FB35FAA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2638" y="139700"/>
              <a:ext cx="298450" cy="228600"/>
            </a:xfrm>
            <a:custGeom>
              <a:avLst/>
              <a:gdLst/>
              <a:ahLst/>
              <a:cxnLst>
                <a:cxn ang="0">
                  <a:pos x="493" y="423"/>
                </a:cxn>
                <a:cxn ang="0">
                  <a:pos x="432" y="388"/>
                </a:cxn>
                <a:cxn ang="0">
                  <a:pos x="318" y="335"/>
                </a:cxn>
                <a:cxn ang="0">
                  <a:pos x="229" y="285"/>
                </a:cxn>
                <a:cxn ang="0">
                  <a:pos x="175" y="261"/>
                </a:cxn>
                <a:cxn ang="0">
                  <a:pos x="152" y="244"/>
                </a:cxn>
                <a:cxn ang="0">
                  <a:pos x="105" y="224"/>
                </a:cxn>
                <a:cxn ang="0">
                  <a:pos x="73" y="203"/>
                </a:cxn>
                <a:cxn ang="0">
                  <a:pos x="50" y="196"/>
                </a:cxn>
                <a:cxn ang="0">
                  <a:pos x="27" y="181"/>
                </a:cxn>
                <a:cxn ang="0">
                  <a:pos x="14" y="176"/>
                </a:cxn>
                <a:cxn ang="0">
                  <a:pos x="0" y="176"/>
                </a:cxn>
                <a:cxn ang="0">
                  <a:pos x="7" y="153"/>
                </a:cxn>
                <a:cxn ang="0">
                  <a:pos x="33" y="120"/>
                </a:cxn>
                <a:cxn ang="0">
                  <a:pos x="76" y="71"/>
                </a:cxn>
                <a:cxn ang="0">
                  <a:pos x="131" y="34"/>
                </a:cxn>
                <a:cxn ang="0">
                  <a:pos x="196" y="11"/>
                </a:cxn>
                <a:cxn ang="0">
                  <a:pos x="252" y="7"/>
                </a:cxn>
                <a:cxn ang="0">
                  <a:pos x="260" y="0"/>
                </a:cxn>
                <a:cxn ang="0">
                  <a:pos x="325" y="6"/>
                </a:cxn>
                <a:cxn ang="0">
                  <a:pos x="401" y="25"/>
                </a:cxn>
                <a:cxn ang="0">
                  <a:pos x="422" y="38"/>
                </a:cxn>
                <a:cxn ang="0">
                  <a:pos x="440" y="52"/>
                </a:cxn>
                <a:cxn ang="0">
                  <a:pos x="495" y="99"/>
                </a:cxn>
                <a:cxn ang="0">
                  <a:pos x="538" y="159"/>
                </a:cxn>
                <a:cxn ang="0">
                  <a:pos x="562" y="229"/>
                </a:cxn>
                <a:cxn ang="0">
                  <a:pos x="562" y="285"/>
                </a:cxn>
                <a:cxn ang="0">
                  <a:pos x="546" y="359"/>
                </a:cxn>
                <a:cxn ang="0">
                  <a:pos x="516" y="431"/>
                </a:cxn>
                <a:cxn ang="0">
                  <a:pos x="541" y="305"/>
                </a:cxn>
                <a:cxn ang="0">
                  <a:pos x="547" y="245"/>
                </a:cxn>
                <a:cxn ang="0">
                  <a:pos x="541" y="210"/>
                </a:cxn>
                <a:cxn ang="0">
                  <a:pos x="532" y="199"/>
                </a:cxn>
                <a:cxn ang="0">
                  <a:pos x="523" y="166"/>
                </a:cxn>
                <a:cxn ang="0">
                  <a:pos x="501" y="133"/>
                </a:cxn>
                <a:cxn ang="0">
                  <a:pos x="464" y="93"/>
                </a:cxn>
                <a:cxn ang="0">
                  <a:pos x="434" y="75"/>
                </a:cxn>
                <a:cxn ang="0">
                  <a:pos x="404" y="59"/>
                </a:cxn>
                <a:cxn ang="0">
                  <a:pos x="377" y="41"/>
                </a:cxn>
                <a:cxn ang="0">
                  <a:pos x="314" y="28"/>
                </a:cxn>
                <a:cxn ang="0">
                  <a:pos x="244" y="27"/>
                </a:cxn>
                <a:cxn ang="0">
                  <a:pos x="200" y="35"/>
                </a:cxn>
                <a:cxn ang="0">
                  <a:pos x="105" y="75"/>
                </a:cxn>
                <a:cxn ang="0">
                  <a:pos x="53" y="121"/>
                </a:cxn>
                <a:cxn ang="0">
                  <a:pos x="45" y="174"/>
                </a:cxn>
                <a:cxn ang="0">
                  <a:pos x="144" y="223"/>
                </a:cxn>
                <a:cxn ang="0">
                  <a:pos x="191" y="247"/>
                </a:cxn>
                <a:cxn ang="0">
                  <a:pos x="237" y="269"/>
                </a:cxn>
                <a:cxn ang="0">
                  <a:pos x="284" y="294"/>
                </a:cxn>
                <a:cxn ang="0">
                  <a:pos x="328" y="320"/>
                </a:cxn>
                <a:cxn ang="0">
                  <a:pos x="375" y="340"/>
                </a:cxn>
                <a:cxn ang="0">
                  <a:pos x="389" y="352"/>
                </a:cxn>
                <a:cxn ang="0">
                  <a:pos x="410" y="357"/>
                </a:cxn>
                <a:cxn ang="0">
                  <a:pos x="427" y="368"/>
                </a:cxn>
                <a:cxn ang="0">
                  <a:pos x="441" y="377"/>
                </a:cxn>
                <a:cxn ang="0">
                  <a:pos x="454" y="381"/>
                </a:cxn>
                <a:cxn ang="0">
                  <a:pos x="502" y="407"/>
                </a:cxn>
                <a:cxn ang="0">
                  <a:pos x="526" y="373"/>
                </a:cxn>
                <a:cxn ang="0">
                  <a:pos x="532" y="331"/>
                </a:cxn>
              </a:cxnLst>
              <a:rect l="0" t="0" r="r" b="b"/>
              <a:pathLst>
                <a:path w="564" h="431">
                  <a:moveTo>
                    <a:pt x="516" y="431"/>
                  </a:moveTo>
                  <a:lnTo>
                    <a:pt x="516" y="431"/>
                  </a:lnTo>
                  <a:lnTo>
                    <a:pt x="504" y="428"/>
                  </a:lnTo>
                  <a:lnTo>
                    <a:pt x="493" y="423"/>
                  </a:lnTo>
                  <a:lnTo>
                    <a:pt x="482" y="418"/>
                  </a:lnTo>
                  <a:lnTo>
                    <a:pt x="472" y="413"/>
                  </a:lnTo>
                  <a:lnTo>
                    <a:pt x="452" y="40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394" y="370"/>
                  </a:lnTo>
                  <a:lnTo>
                    <a:pt x="356" y="353"/>
                  </a:lnTo>
                  <a:lnTo>
                    <a:pt x="318" y="335"/>
                  </a:lnTo>
                  <a:lnTo>
                    <a:pt x="280" y="315"/>
                  </a:lnTo>
                  <a:lnTo>
                    <a:pt x="280" y="315"/>
                  </a:lnTo>
                  <a:lnTo>
                    <a:pt x="255" y="300"/>
                  </a:lnTo>
                  <a:lnTo>
                    <a:pt x="229" y="285"/>
                  </a:lnTo>
                  <a:lnTo>
                    <a:pt x="216" y="278"/>
                  </a:lnTo>
                  <a:lnTo>
                    <a:pt x="204" y="271"/>
                  </a:lnTo>
                  <a:lnTo>
                    <a:pt x="190" y="265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8" y="254"/>
                  </a:lnTo>
                  <a:lnTo>
                    <a:pt x="161" y="249"/>
                  </a:lnTo>
                  <a:lnTo>
                    <a:pt x="152" y="244"/>
                  </a:lnTo>
                  <a:lnTo>
                    <a:pt x="143" y="240"/>
                  </a:lnTo>
                  <a:lnTo>
                    <a:pt x="123" y="233"/>
                  </a:lnTo>
                  <a:lnTo>
                    <a:pt x="114" y="230"/>
                  </a:lnTo>
                  <a:lnTo>
                    <a:pt x="105" y="224"/>
                  </a:lnTo>
                  <a:lnTo>
                    <a:pt x="105" y="224"/>
                  </a:lnTo>
                  <a:lnTo>
                    <a:pt x="92" y="217"/>
                  </a:lnTo>
                  <a:lnTo>
                    <a:pt x="79" y="207"/>
                  </a:lnTo>
                  <a:lnTo>
                    <a:pt x="73" y="203"/>
                  </a:lnTo>
                  <a:lnTo>
                    <a:pt x="65" y="200"/>
                  </a:lnTo>
                  <a:lnTo>
                    <a:pt x="58" y="197"/>
                  </a:lnTo>
                  <a:lnTo>
                    <a:pt x="50" y="196"/>
                  </a:lnTo>
                  <a:lnTo>
                    <a:pt x="50" y="196"/>
                  </a:lnTo>
                  <a:lnTo>
                    <a:pt x="47" y="193"/>
                  </a:lnTo>
                  <a:lnTo>
                    <a:pt x="44" y="190"/>
                  </a:lnTo>
                  <a:lnTo>
                    <a:pt x="35" y="186"/>
                  </a:lnTo>
                  <a:lnTo>
                    <a:pt x="27" y="181"/>
                  </a:lnTo>
                  <a:lnTo>
                    <a:pt x="24" y="179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4" y="176"/>
                  </a:lnTo>
                  <a:lnTo>
                    <a:pt x="9" y="177"/>
                  </a:lnTo>
                  <a:lnTo>
                    <a:pt x="4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1" y="163"/>
                  </a:lnTo>
                  <a:lnTo>
                    <a:pt x="3" y="158"/>
                  </a:lnTo>
                  <a:lnTo>
                    <a:pt x="7" y="153"/>
                  </a:lnTo>
                  <a:lnTo>
                    <a:pt x="15" y="143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33" y="120"/>
                  </a:lnTo>
                  <a:lnTo>
                    <a:pt x="43" y="108"/>
                  </a:lnTo>
                  <a:lnTo>
                    <a:pt x="53" y="95"/>
                  </a:lnTo>
                  <a:lnTo>
                    <a:pt x="64" y="83"/>
                  </a:lnTo>
                  <a:lnTo>
                    <a:pt x="76" y="71"/>
                  </a:lnTo>
                  <a:lnTo>
                    <a:pt x="89" y="61"/>
                  </a:lnTo>
                  <a:lnTo>
                    <a:pt x="102" y="51"/>
                  </a:lnTo>
                  <a:lnTo>
                    <a:pt x="116" y="42"/>
                  </a:lnTo>
                  <a:lnTo>
                    <a:pt x="131" y="34"/>
                  </a:lnTo>
                  <a:lnTo>
                    <a:pt x="146" y="27"/>
                  </a:lnTo>
                  <a:lnTo>
                    <a:pt x="162" y="21"/>
                  </a:lnTo>
                  <a:lnTo>
                    <a:pt x="179" y="15"/>
                  </a:lnTo>
                  <a:lnTo>
                    <a:pt x="196" y="11"/>
                  </a:lnTo>
                  <a:lnTo>
                    <a:pt x="214" y="9"/>
                  </a:lnTo>
                  <a:lnTo>
                    <a:pt x="232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54" y="6"/>
                  </a:lnTo>
                  <a:lnTo>
                    <a:pt x="256" y="4"/>
                  </a:lnTo>
                  <a:lnTo>
                    <a:pt x="257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83" y="2"/>
                  </a:lnTo>
                  <a:lnTo>
                    <a:pt x="304" y="4"/>
                  </a:lnTo>
                  <a:lnTo>
                    <a:pt x="325" y="6"/>
                  </a:lnTo>
                  <a:lnTo>
                    <a:pt x="344" y="9"/>
                  </a:lnTo>
                  <a:lnTo>
                    <a:pt x="363" y="13"/>
                  </a:lnTo>
                  <a:lnTo>
                    <a:pt x="381" y="19"/>
                  </a:lnTo>
                  <a:lnTo>
                    <a:pt x="401" y="25"/>
                  </a:lnTo>
                  <a:lnTo>
                    <a:pt x="419" y="33"/>
                  </a:lnTo>
                  <a:lnTo>
                    <a:pt x="419" y="33"/>
                  </a:lnTo>
                  <a:lnTo>
                    <a:pt x="421" y="36"/>
                  </a:lnTo>
                  <a:lnTo>
                    <a:pt x="422" y="38"/>
                  </a:lnTo>
                  <a:lnTo>
                    <a:pt x="423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40" y="52"/>
                  </a:lnTo>
                  <a:lnTo>
                    <a:pt x="454" y="63"/>
                  </a:lnTo>
                  <a:lnTo>
                    <a:pt x="468" y="73"/>
                  </a:lnTo>
                  <a:lnTo>
                    <a:pt x="482" y="86"/>
                  </a:lnTo>
                  <a:lnTo>
                    <a:pt x="495" y="99"/>
                  </a:lnTo>
                  <a:lnTo>
                    <a:pt x="508" y="113"/>
                  </a:lnTo>
                  <a:lnTo>
                    <a:pt x="518" y="128"/>
                  </a:lnTo>
                  <a:lnTo>
                    <a:pt x="529" y="143"/>
                  </a:lnTo>
                  <a:lnTo>
                    <a:pt x="538" y="159"/>
                  </a:lnTo>
                  <a:lnTo>
                    <a:pt x="546" y="176"/>
                  </a:lnTo>
                  <a:lnTo>
                    <a:pt x="553" y="193"/>
                  </a:lnTo>
                  <a:lnTo>
                    <a:pt x="558" y="210"/>
                  </a:lnTo>
                  <a:lnTo>
                    <a:pt x="562" y="229"/>
                  </a:lnTo>
                  <a:lnTo>
                    <a:pt x="564" y="248"/>
                  </a:lnTo>
                  <a:lnTo>
                    <a:pt x="564" y="266"/>
                  </a:lnTo>
                  <a:lnTo>
                    <a:pt x="562" y="285"/>
                  </a:lnTo>
                  <a:lnTo>
                    <a:pt x="562" y="285"/>
                  </a:lnTo>
                  <a:lnTo>
                    <a:pt x="560" y="303"/>
                  </a:lnTo>
                  <a:lnTo>
                    <a:pt x="556" y="322"/>
                  </a:lnTo>
                  <a:lnTo>
                    <a:pt x="552" y="341"/>
                  </a:lnTo>
                  <a:lnTo>
                    <a:pt x="546" y="359"/>
                  </a:lnTo>
                  <a:lnTo>
                    <a:pt x="540" y="377"/>
                  </a:lnTo>
                  <a:lnTo>
                    <a:pt x="533" y="396"/>
                  </a:lnTo>
                  <a:lnTo>
                    <a:pt x="525" y="414"/>
                  </a:lnTo>
                  <a:lnTo>
                    <a:pt x="516" y="431"/>
                  </a:lnTo>
                  <a:lnTo>
                    <a:pt x="516" y="431"/>
                  </a:lnTo>
                  <a:close/>
                  <a:moveTo>
                    <a:pt x="532" y="331"/>
                  </a:moveTo>
                  <a:lnTo>
                    <a:pt x="532" y="331"/>
                  </a:lnTo>
                  <a:lnTo>
                    <a:pt x="541" y="305"/>
                  </a:lnTo>
                  <a:lnTo>
                    <a:pt x="544" y="290"/>
                  </a:lnTo>
                  <a:lnTo>
                    <a:pt x="546" y="275"/>
                  </a:lnTo>
                  <a:lnTo>
                    <a:pt x="547" y="260"/>
                  </a:lnTo>
                  <a:lnTo>
                    <a:pt x="547" y="245"/>
                  </a:lnTo>
                  <a:lnTo>
                    <a:pt x="546" y="230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1" y="210"/>
                  </a:lnTo>
                  <a:lnTo>
                    <a:pt x="538" y="206"/>
                  </a:lnTo>
                  <a:lnTo>
                    <a:pt x="534" y="203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29" y="191"/>
                  </a:lnTo>
                  <a:lnTo>
                    <a:pt x="528" y="182"/>
                  </a:lnTo>
                  <a:lnTo>
                    <a:pt x="526" y="174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16" y="156"/>
                  </a:lnTo>
                  <a:lnTo>
                    <a:pt x="509" y="144"/>
                  </a:lnTo>
                  <a:lnTo>
                    <a:pt x="501" y="133"/>
                  </a:lnTo>
                  <a:lnTo>
                    <a:pt x="492" y="121"/>
                  </a:lnTo>
                  <a:lnTo>
                    <a:pt x="483" y="111"/>
                  </a:lnTo>
                  <a:lnTo>
                    <a:pt x="473" y="101"/>
                  </a:lnTo>
                  <a:lnTo>
                    <a:pt x="464" y="9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44" y="81"/>
                  </a:lnTo>
                  <a:lnTo>
                    <a:pt x="434" y="75"/>
                  </a:lnTo>
                  <a:lnTo>
                    <a:pt x="423" y="71"/>
                  </a:lnTo>
                  <a:lnTo>
                    <a:pt x="413" y="66"/>
                  </a:lnTo>
                  <a:lnTo>
                    <a:pt x="413" y="66"/>
                  </a:lnTo>
                  <a:lnTo>
                    <a:pt x="404" y="59"/>
                  </a:lnTo>
                  <a:lnTo>
                    <a:pt x="395" y="52"/>
                  </a:lnTo>
                  <a:lnTo>
                    <a:pt x="386" y="45"/>
                  </a:lnTo>
                  <a:lnTo>
                    <a:pt x="377" y="41"/>
                  </a:lnTo>
                  <a:lnTo>
                    <a:pt x="377" y="41"/>
                  </a:lnTo>
                  <a:lnTo>
                    <a:pt x="364" y="37"/>
                  </a:lnTo>
                  <a:lnTo>
                    <a:pt x="349" y="34"/>
                  </a:lnTo>
                  <a:lnTo>
                    <a:pt x="332" y="30"/>
                  </a:lnTo>
                  <a:lnTo>
                    <a:pt x="314" y="28"/>
                  </a:lnTo>
                  <a:lnTo>
                    <a:pt x="296" y="27"/>
                  </a:lnTo>
                  <a:lnTo>
                    <a:pt x="277" y="26"/>
                  </a:lnTo>
                  <a:lnTo>
                    <a:pt x="260" y="26"/>
                  </a:lnTo>
                  <a:lnTo>
                    <a:pt x="244" y="27"/>
                  </a:lnTo>
                  <a:lnTo>
                    <a:pt x="244" y="27"/>
                  </a:lnTo>
                  <a:lnTo>
                    <a:pt x="232" y="28"/>
                  </a:lnTo>
                  <a:lnTo>
                    <a:pt x="222" y="29"/>
                  </a:lnTo>
                  <a:lnTo>
                    <a:pt x="200" y="35"/>
                  </a:lnTo>
                  <a:lnTo>
                    <a:pt x="180" y="41"/>
                  </a:lnTo>
                  <a:lnTo>
                    <a:pt x="161" y="50"/>
                  </a:lnTo>
                  <a:lnTo>
                    <a:pt x="123" y="67"/>
                  </a:lnTo>
                  <a:lnTo>
                    <a:pt x="105" y="75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69" y="102"/>
                  </a:lnTo>
                  <a:lnTo>
                    <a:pt x="53" y="121"/>
                  </a:lnTo>
                  <a:lnTo>
                    <a:pt x="38" y="143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45" y="174"/>
                  </a:lnTo>
                  <a:lnTo>
                    <a:pt x="65" y="184"/>
                  </a:lnTo>
                  <a:lnTo>
                    <a:pt x="104" y="204"/>
                  </a:lnTo>
                  <a:lnTo>
                    <a:pt x="124" y="215"/>
                  </a:lnTo>
                  <a:lnTo>
                    <a:pt x="144" y="223"/>
                  </a:lnTo>
                  <a:lnTo>
                    <a:pt x="163" y="232"/>
                  </a:lnTo>
                  <a:lnTo>
                    <a:pt x="183" y="239"/>
                  </a:lnTo>
                  <a:lnTo>
                    <a:pt x="183" y="239"/>
                  </a:lnTo>
                  <a:lnTo>
                    <a:pt x="191" y="247"/>
                  </a:lnTo>
                  <a:lnTo>
                    <a:pt x="199" y="252"/>
                  </a:lnTo>
                  <a:lnTo>
                    <a:pt x="208" y="257"/>
                  </a:lnTo>
                  <a:lnTo>
                    <a:pt x="218" y="262"/>
                  </a:lnTo>
                  <a:lnTo>
                    <a:pt x="237" y="269"/>
                  </a:lnTo>
                  <a:lnTo>
                    <a:pt x="256" y="277"/>
                  </a:lnTo>
                  <a:lnTo>
                    <a:pt x="256" y="277"/>
                  </a:lnTo>
                  <a:lnTo>
                    <a:pt x="270" y="285"/>
                  </a:lnTo>
                  <a:lnTo>
                    <a:pt x="284" y="294"/>
                  </a:lnTo>
                  <a:lnTo>
                    <a:pt x="298" y="302"/>
                  </a:lnTo>
                  <a:lnTo>
                    <a:pt x="313" y="311"/>
                  </a:lnTo>
                  <a:lnTo>
                    <a:pt x="313" y="311"/>
                  </a:lnTo>
                  <a:lnTo>
                    <a:pt x="328" y="320"/>
                  </a:lnTo>
                  <a:lnTo>
                    <a:pt x="344" y="326"/>
                  </a:lnTo>
                  <a:lnTo>
                    <a:pt x="360" y="332"/>
                  </a:lnTo>
                  <a:lnTo>
                    <a:pt x="375" y="340"/>
                  </a:lnTo>
                  <a:lnTo>
                    <a:pt x="375" y="340"/>
                  </a:lnTo>
                  <a:lnTo>
                    <a:pt x="378" y="342"/>
                  </a:lnTo>
                  <a:lnTo>
                    <a:pt x="381" y="346"/>
                  </a:lnTo>
                  <a:lnTo>
                    <a:pt x="386" y="350"/>
                  </a:lnTo>
                  <a:lnTo>
                    <a:pt x="389" y="352"/>
                  </a:lnTo>
                  <a:lnTo>
                    <a:pt x="389" y="352"/>
                  </a:lnTo>
                  <a:lnTo>
                    <a:pt x="396" y="354"/>
                  </a:lnTo>
                  <a:lnTo>
                    <a:pt x="403" y="356"/>
                  </a:lnTo>
                  <a:lnTo>
                    <a:pt x="410" y="357"/>
                  </a:lnTo>
                  <a:lnTo>
                    <a:pt x="418" y="360"/>
                  </a:lnTo>
                  <a:lnTo>
                    <a:pt x="418" y="360"/>
                  </a:lnTo>
                  <a:lnTo>
                    <a:pt x="422" y="363"/>
                  </a:lnTo>
                  <a:lnTo>
                    <a:pt x="427" y="368"/>
                  </a:lnTo>
                  <a:lnTo>
                    <a:pt x="432" y="372"/>
                  </a:lnTo>
                  <a:lnTo>
                    <a:pt x="437" y="376"/>
                  </a:lnTo>
                  <a:lnTo>
                    <a:pt x="437" y="376"/>
                  </a:lnTo>
                  <a:lnTo>
                    <a:pt x="441" y="377"/>
                  </a:lnTo>
                  <a:lnTo>
                    <a:pt x="446" y="378"/>
                  </a:lnTo>
                  <a:lnTo>
                    <a:pt x="450" y="378"/>
                  </a:lnTo>
                  <a:lnTo>
                    <a:pt x="454" y="381"/>
                  </a:lnTo>
                  <a:lnTo>
                    <a:pt x="454" y="381"/>
                  </a:lnTo>
                  <a:lnTo>
                    <a:pt x="468" y="388"/>
                  </a:lnTo>
                  <a:lnTo>
                    <a:pt x="482" y="397"/>
                  </a:lnTo>
                  <a:lnTo>
                    <a:pt x="496" y="404"/>
                  </a:lnTo>
                  <a:lnTo>
                    <a:pt x="502" y="407"/>
                  </a:lnTo>
                  <a:lnTo>
                    <a:pt x="510" y="411"/>
                  </a:lnTo>
                  <a:lnTo>
                    <a:pt x="510" y="411"/>
                  </a:lnTo>
                  <a:lnTo>
                    <a:pt x="517" y="392"/>
                  </a:lnTo>
                  <a:lnTo>
                    <a:pt x="526" y="373"/>
                  </a:lnTo>
                  <a:lnTo>
                    <a:pt x="529" y="363"/>
                  </a:lnTo>
                  <a:lnTo>
                    <a:pt x="531" y="354"/>
                  </a:lnTo>
                  <a:lnTo>
                    <a:pt x="532" y="343"/>
                  </a:lnTo>
                  <a:lnTo>
                    <a:pt x="532" y="331"/>
                  </a:lnTo>
                  <a:lnTo>
                    <a:pt x="532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8" name="Freeform 43">
              <a:extLst>
                <a:ext uri="{FF2B5EF4-FFF2-40B4-BE49-F238E27FC236}">
                  <a16:creationId xmlns="" xmlns:a16="http://schemas.microsoft.com/office/drawing/2014/main" id="{FC1685B4-2603-497F-8EA7-D364281B36A6}"/>
                </a:ext>
              </a:extLst>
            </p:cNvPr>
            <p:cNvSpPr/>
            <p:nvPr/>
          </p:nvSpPr>
          <p:spPr bwMode="auto">
            <a:xfrm>
              <a:off x="4532313" y="152400"/>
              <a:ext cx="20638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12" y="3"/>
                </a:cxn>
                <a:cxn ang="0">
                  <a:pos x="18" y="6"/>
                </a:cxn>
                <a:cxn ang="0">
                  <a:pos x="23" y="10"/>
                </a:cxn>
                <a:cxn ang="0">
                  <a:pos x="32" y="16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5" y="26"/>
                </a:cxn>
                <a:cxn ang="0">
                  <a:pos x="29" y="26"/>
                </a:cxn>
                <a:cxn ang="0">
                  <a:pos x="23" y="22"/>
                </a:cxn>
                <a:cxn ang="0">
                  <a:pos x="18" y="19"/>
                </a:cxn>
                <a:cxn ang="0">
                  <a:pos x="12" y="15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0" h="26">
                  <a:moveTo>
                    <a:pt x="0" y="0"/>
                  </a:moveTo>
                  <a:lnTo>
                    <a:pt x="0" y="0"/>
                  </a:lnTo>
                  <a:lnTo>
                    <a:pt x="6" y="1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3" y="10"/>
                  </a:lnTo>
                  <a:lnTo>
                    <a:pt x="32" y="1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3" y="22"/>
                  </a:lnTo>
                  <a:lnTo>
                    <a:pt x="18" y="19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79" name="Freeform 44">
              <a:extLst>
                <a:ext uri="{FF2B5EF4-FFF2-40B4-BE49-F238E27FC236}">
                  <a16:creationId xmlns="" xmlns:a16="http://schemas.microsoft.com/office/drawing/2014/main" id="{C290886C-EB72-4E60-9E9D-9F67B2873FBF}"/>
                </a:ext>
              </a:extLst>
            </p:cNvPr>
            <p:cNvSpPr/>
            <p:nvPr/>
          </p:nvSpPr>
          <p:spPr bwMode="auto">
            <a:xfrm>
              <a:off x="4897438" y="152400"/>
              <a:ext cx="20638" cy="2063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1"/>
                </a:cxn>
                <a:cxn ang="0">
                  <a:pos x="33" y="18"/>
                </a:cxn>
                <a:cxn ang="0">
                  <a:pos x="29" y="24"/>
                </a:cxn>
                <a:cxn ang="0">
                  <a:pos x="24" y="29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7" y="38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2" y="32"/>
                </a:cxn>
                <a:cxn ang="0">
                  <a:pos x="5" y="27"/>
                </a:cxn>
                <a:cxn ang="0">
                  <a:pos x="13" y="18"/>
                </a:cxn>
                <a:cxn ang="0">
                  <a:pos x="20" y="1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5" y="3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38" h="39">
                  <a:moveTo>
                    <a:pt x="38" y="4"/>
                  </a:moveTo>
                  <a:lnTo>
                    <a:pt x="38" y="4"/>
                  </a:lnTo>
                  <a:lnTo>
                    <a:pt x="37" y="11"/>
                  </a:lnTo>
                  <a:lnTo>
                    <a:pt x="33" y="18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18" y="33"/>
                  </a:lnTo>
                  <a:lnTo>
                    <a:pt x="13" y="36"/>
                  </a:lnTo>
                  <a:lnTo>
                    <a:pt x="7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13" y="18"/>
                  </a:lnTo>
                  <a:lnTo>
                    <a:pt x="20" y="1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5" y="3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="" xmlns:a16="http://schemas.microsoft.com/office/drawing/2014/main" id="{794C6301-F9CE-4F81-AB9D-CA7166E0BFEE}"/>
                </a:ext>
              </a:extLst>
            </p:cNvPr>
            <p:cNvSpPr/>
            <p:nvPr/>
          </p:nvSpPr>
          <p:spPr bwMode="auto">
            <a:xfrm>
              <a:off x="4527551" y="165100"/>
              <a:ext cx="20638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23" y="6"/>
                </a:cxn>
                <a:cxn ang="0">
                  <a:pos x="28" y="9"/>
                </a:cxn>
                <a:cxn ang="0">
                  <a:pos x="32" y="12"/>
                </a:cxn>
                <a:cxn ang="0">
                  <a:pos x="35" y="17"/>
                </a:cxn>
                <a:cxn ang="0">
                  <a:pos x="37" y="21"/>
                </a:cxn>
                <a:cxn ang="0">
                  <a:pos x="37" y="21"/>
                </a:cxn>
                <a:cxn ang="0">
                  <a:pos x="32" y="22"/>
                </a:cxn>
                <a:cxn ang="0">
                  <a:pos x="27" y="21"/>
                </a:cxn>
                <a:cxn ang="0">
                  <a:pos x="21" y="19"/>
                </a:cxn>
                <a:cxn ang="0">
                  <a:pos x="16" y="16"/>
                </a:cxn>
                <a:cxn ang="0">
                  <a:pos x="11" y="12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" h="22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2"/>
                  </a:lnTo>
                  <a:lnTo>
                    <a:pt x="35" y="17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16" y="16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1" name="Freeform 46">
              <a:extLst>
                <a:ext uri="{FF2B5EF4-FFF2-40B4-BE49-F238E27FC236}">
                  <a16:creationId xmlns="" xmlns:a16="http://schemas.microsoft.com/office/drawing/2014/main" id="{43E61928-D9B7-482B-B613-C1B0C426F1A8}"/>
                </a:ext>
              </a:extLst>
            </p:cNvPr>
            <p:cNvSpPr/>
            <p:nvPr/>
          </p:nvSpPr>
          <p:spPr bwMode="auto">
            <a:xfrm>
              <a:off x="4525963" y="174625"/>
              <a:ext cx="17463" cy="11113"/>
            </a:xfrm>
            <a:custGeom>
              <a:avLst/>
              <a:gdLst/>
              <a:ahLst/>
              <a:cxnLst>
                <a:cxn ang="0">
                  <a:pos x="34" y="21"/>
                </a:cxn>
                <a:cxn ang="0">
                  <a:pos x="34" y="21"/>
                </a:cxn>
                <a:cxn ang="0">
                  <a:pos x="28" y="21"/>
                </a:cxn>
                <a:cxn ang="0">
                  <a:pos x="23" y="19"/>
                </a:cxn>
                <a:cxn ang="0">
                  <a:pos x="19" y="17"/>
                </a:cxn>
                <a:cxn ang="0">
                  <a:pos x="15" y="14"/>
                </a:cxn>
                <a:cxn ang="0">
                  <a:pos x="8" y="8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20" y="2"/>
                </a:cxn>
                <a:cxn ang="0">
                  <a:pos x="25" y="5"/>
                </a:cxn>
                <a:cxn ang="0">
                  <a:pos x="30" y="10"/>
                </a:cxn>
                <a:cxn ang="0">
                  <a:pos x="33" y="16"/>
                </a:cxn>
                <a:cxn ang="0">
                  <a:pos x="34" y="18"/>
                </a:cxn>
                <a:cxn ang="0">
                  <a:pos x="34" y="21"/>
                </a:cxn>
                <a:cxn ang="0">
                  <a:pos x="34" y="21"/>
                </a:cxn>
              </a:cxnLst>
              <a:rect l="0" t="0" r="r" b="b"/>
              <a:pathLst>
                <a:path w="34" h="21">
                  <a:moveTo>
                    <a:pt x="34" y="21"/>
                  </a:moveTo>
                  <a:lnTo>
                    <a:pt x="34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19" y="17"/>
                  </a:lnTo>
                  <a:lnTo>
                    <a:pt x="15" y="14"/>
                  </a:lnTo>
                  <a:lnTo>
                    <a:pt x="8" y="8"/>
                  </a:lnTo>
                  <a:lnTo>
                    <a:pt x="4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0" y="10"/>
                  </a:lnTo>
                  <a:lnTo>
                    <a:pt x="33" y="16"/>
                  </a:lnTo>
                  <a:lnTo>
                    <a:pt x="34" y="18"/>
                  </a:lnTo>
                  <a:lnTo>
                    <a:pt x="34" y="21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2" name="Freeform 47">
              <a:extLst>
                <a:ext uri="{FF2B5EF4-FFF2-40B4-BE49-F238E27FC236}">
                  <a16:creationId xmlns="" xmlns:a16="http://schemas.microsoft.com/office/drawing/2014/main" id="{845425B3-34D2-4CD8-847D-9F1936A1BD47}"/>
                </a:ext>
              </a:extLst>
            </p:cNvPr>
            <p:cNvSpPr/>
            <p:nvPr/>
          </p:nvSpPr>
          <p:spPr bwMode="auto">
            <a:xfrm>
              <a:off x="4927601" y="206375"/>
              <a:ext cx="22225" cy="142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39" y="9"/>
                </a:cxn>
                <a:cxn ang="0">
                  <a:pos x="36" y="14"/>
                </a:cxn>
                <a:cxn ang="0">
                  <a:pos x="31" y="17"/>
                </a:cxn>
                <a:cxn ang="0">
                  <a:pos x="25" y="19"/>
                </a:cxn>
                <a:cxn ang="0">
                  <a:pos x="14" y="22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8" y="15"/>
                </a:cxn>
                <a:cxn ang="0">
                  <a:pos x="14" y="9"/>
                </a:cxn>
                <a:cxn ang="0">
                  <a:pos x="20" y="4"/>
                </a:cxn>
                <a:cxn ang="0">
                  <a:pos x="27" y="1"/>
                </a:cxn>
                <a:cxn ang="0">
                  <a:pos x="33" y="0"/>
                </a:cxn>
                <a:cxn ang="0">
                  <a:pos x="35" y="0"/>
                </a:cxn>
                <a:cxn ang="0">
                  <a:pos x="38" y="1"/>
                </a:cxn>
                <a:cxn ang="0">
                  <a:pos x="40" y="2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43" h="26">
                  <a:moveTo>
                    <a:pt x="43" y="5"/>
                  </a:move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25" y="19"/>
                  </a:lnTo>
                  <a:lnTo>
                    <a:pt x="1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8" y="15"/>
                  </a:lnTo>
                  <a:lnTo>
                    <a:pt x="14" y="9"/>
                  </a:lnTo>
                  <a:lnTo>
                    <a:pt x="20" y="4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3" name="Freeform 48">
              <a:extLst>
                <a:ext uri="{FF2B5EF4-FFF2-40B4-BE49-F238E27FC236}">
                  <a16:creationId xmlns="" xmlns:a16="http://schemas.microsoft.com/office/drawing/2014/main" id="{82F68D2C-075A-4A33-905D-111037420AE4}"/>
                </a:ext>
              </a:extLst>
            </p:cNvPr>
            <p:cNvSpPr/>
            <p:nvPr/>
          </p:nvSpPr>
          <p:spPr bwMode="auto">
            <a:xfrm>
              <a:off x="4932363" y="222250"/>
              <a:ext cx="22225" cy="11113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41" y="11"/>
                </a:cxn>
                <a:cxn ang="0">
                  <a:pos x="32" y="16"/>
                </a:cxn>
                <a:cxn ang="0">
                  <a:pos x="20" y="20"/>
                </a:cxn>
                <a:cxn ang="0">
                  <a:pos x="14" y="22"/>
                </a:cxn>
                <a:cxn ang="0">
                  <a:pos x="9" y="22"/>
                </a:cxn>
                <a:cxn ang="0">
                  <a:pos x="4" y="22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9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8" y="1"/>
                </a:cxn>
                <a:cxn ang="0">
                  <a:pos x="31" y="0"/>
                </a:cxn>
                <a:cxn ang="0">
                  <a:pos x="34" y="1"/>
                </a:cxn>
                <a:cxn ang="0">
                  <a:pos x="36" y="2"/>
                </a:cxn>
                <a:cxn ang="0">
                  <a:pos x="38" y="4"/>
                </a:cxn>
                <a:cxn ang="0">
                  <a:pos x="40" y="7"/>
                </a:cxn>
                <a:cxn ang="0">
                  <a:pos x="41" y="11"/>
                </a:cxn>
                <a:cxn ang="0">
                  <a:pos x="41" y="11"/>
                </a:cxn>
              </a:cxnLst>
              <a:rect l="0" t="0" r="r" b="b"/>
              <a:pathLst>
                <a:path w="41" h="22">
                  <a:moveTo>
                    <a:pt x="41" y="11"/>
                  </a:moveTo>
                  <a:lnTo>
                    <a:pt x="41" y="11"/>
                  </a:lnTo>
                  <a:lnTo>
                    <a:pt x="32" y="16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4" name="Freeform 49">
              <a:extLst>
                <a:ext uri="{FF2B5EF4-FFF2-40B4-BE49-F238E27FC236}">
                  <a16:creationId xmlns="" xmlns:a16="http://schemas.microsoft.com/office/drawing/2014/main" id="{D4FF45A8-D51A-421A-BC0F-910BEC5487AA}"/>
                </a:ext>
              </a:extLst>
            </p:cNvPr>
            <p:cNvSpPr/>
            <p:nvPr/>
          </p:nvSpPr>
          <p:spPr bwMode="auto">
            <a:xfrm>
              <a:off x="4935538" y="238125"/>
              <a:ext cx="23813" cy="142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4" y="4"/>
                </a:cxn>
                <a:cxn ang="0">
                  <a:pos x="43" y="7"/>
                </a:cxn>
                <a:cxn ang="0">
                  <a:pos x="42" y="10"/>
                </a:cxn>
                <a:cxn ang="0">
                  <a:pos x="39" y="13"/>
                </a:cxn>
                <a:cxn ang="0">
                  <a:pos x="34" y="17"/>
                </a:cxn>
                <a:cxn ang="0">
                  <a:pos x="28" y="19"/>
                </a:cxn>
                <a:cxn ang="0">
                  <a:pos x="14" y="22"/>
                </a:cxn>
                <a:cxn ang="0">
                  <a:pos x="6" y="24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4" y="21"/>
                </a:cxn>
                <a:cxn ang="0">
                  <a:pos x="8" y="16"/>
                </a:cxn>
                <a:cxn ang="0">
                  <a:pos x="13" y="11"/>
                </a:cxn>
                <a:cxn ang="0">
                  <a:pos x="18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45" h="26">
                  <a:moveTo>
                    <a:pt x="45" y="1"/>
                  </a:moveTo>
                  <a:lnTo>
                    <a:pt x="45" y="1"/>
                  </a:lnTo>
                  <a:lnTo>
                    <a:pt x="44" y="4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39" y="13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14" y="22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8" y="16"/>
                  </a:lnTo>
                  <a:lnTo>
                    <a:pt x="13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5" name="Freeform 50">
              <a:extLst>
                <a:ext uri="{FF2B5EF4-FFF2-40B4-BE49-F238E27FC236}">
                  <a16:creationId xmlns="" xmlns:a16="http://schemas.microsoft.com/office/drawing/2014/main" id="{1BB38723-B7FB-425D-8373-DFDE4924656C}"/>
                </a:ext>
              </a:extLst>
            </p:cNvPr>
            <p:cNvSpPr/>
            <p:nvPr/>
          </p:nvSpPr>
          <p:spPr bwMode="auto">
            <a:xfrm>
              <a:off x="4464051" y="241300"/>
              <a:ext cx="30163" cy="61913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56" y="5"/>
                </a:cxn>
                <a:cxn ang="0">
                  <a:pos x="55" y="11"/>
                </a:cxn>
                <a:cxn ang="0">
                  <a:pos x="54" y="16"/>
                </a:cxn>
                <a:cxn ang="0">
                  <a:pos x="50" y="22"/>
                </a:cxn>
                <a:cxn ang="0">
                  <a:pos x="48" y="27"/>
                </a:cxn>
                <a:cxn ang="0">
                  <a:pos x="47" y="32"/>
                </a:cxn>
                <a:cxn ang="0">
                  <a:pos x="46" y="38"/>
                </a:cxn>
                <a:cxn ang="0">
                  <a:pos x="48" y="43"/>
                </a:cxn>
                <a:cxn ang="0">
                  <a:pos x="48" y="43"/>
                </a:cxn>
                <a:cxn ang="0">
                  <a:pos x="42" y="53"/>
                </a:cxn>
                <a:cxn ang="0">
                  <a:pos x="38" y="64"/>
                </a:cxn>
                <a:cxn ang="0">
                  <a:pos x="30" y="87"/>
                </a:cxn>
                <a:cxn ang="0">
                  <a:pos x="26" y="98"/>
                </a:cxn>
                <a:cxn ang="0">
                  <a:pos x="24" y="103"/>
                </a:cxn>
                <a:cxn ang="0">
                  <a:pos x="20" y="106"/>
                </a:cxn>
                <a:cxn ang="0">
                  <a:pos x="17" y="110"/>
                </a:cxn>
                <a:cxn ang="0">
                  <a:pos x="13" y="114"/>
                </a:cxn>
                <a:cxn ang="0">
                  <a:pos x="8" y="116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0" y="113"/>
                </a:cxn>
                <a:cxn ang="0">
                  <a:pos x="1" y="108"/>
                </a:cxn>
                <a:cxn ang="0">
                  <a:pos x="2" y="103"/>
                </a:cxn>
                <a:cxn ang="0">
                  <a:pos x="4" y="99"/>
                </a:cxn>
                <a:cxn ang="0">
                  <a:pos x="10" y="91"/>
                </a:cxn>
                <a:cxn ang="0">
                  <a:pos x="16" y="85"/>
                </a:cxn>
                <a:cxn ang="0">
                  <a:pos x="16" y="85"/>
                </a:cxn>
                <a:cxn ang="0">
                  <a:pos x="32" y="44"/>
                </a:cxn>
                <a:cxn ang="0">
                  <a:pos x="40" y="2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56" h="118">
                  <a:moveTo>
                    <a:pt x="54" y="0"/>
                  </a:moveTo>
                  <a:lnTo>
                    <a:pt x="54" y="0"/>
                  </a:lnTo>
                  <a:lnTo>
                    <a:pt x="56" y="5"/>
                  </a:lnTo>
                  <a:lnTo>
                    <a:pt x="55" y="11"/>
                  </a:lnTo>
                  <a:lnTo>
                    <a:pt x="54" y="16"/>
                  </a:lnTo>
                  <a:lnTo>
                    <a:pt x="50" y="22"/>
                  </a:lnTo>
                  <a:lnTo>
                    <a:pt x="48" y="27"/>
                  </a:lnTo>
                  <a:lnTo>
                    <a:pt x="47" y="32"/>
                  </a:lnTo>
                  <a:lnTo>
                    <a:pt x="46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2" y="53"/>
                  </a:lnTo>
                  <a:lnTo>
                    <a:pt x="38" y="64"/>
                  </a:lnTo>
                  <a:lnTo>
                    <a:pt x="30" y="87"/>
                  </a:lnTo>
                  <a:lnTo>
                    <a:pt x="26" y="98"/>
                  </a:lnTo>
                  <a:lnTo>
                    <a:pt x="24" y="103"/>
                  </a:lnTo>
                  <a:lnTo>
                    <a:pt x="20" y="106"/>
                  </a:lnTo>
                  <a:lnTo>
                    <a:pt x="17" y="110"/>
                  </a:lnTo>
                  <a:lnTo>
                    <a:pt x="13" y="114"/>
                  </a:lnTo>
                  <a:lnTo>
                    <a:pt x="8" y="116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2" y="103"/>
                  </a:lnTo>
                  <a:lnTo>
                    <a:pt x="4" y="99"/>
                  </a:lnTo>
                  <a:lnTo>
                    <a:pt x="10" y="91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32" y="44"/>
                  </a:lnTo>
                  <a:lnTo>
                    <a:pt x="40" y="2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6" name="Freeform 51">
              <a:extLst>
                <a:ext uri="{FF2B5EF4-FFF2-40B4-BE49-F238E27FC236}">
                  <a16:creationId xmlns="" xmlns:a16="http://schemas.microsoft.com/office/drawing/2014/main" id="{18AFB4D2-1B8A-46E0-ABF2-B2AC2D0F77A0}"/>
                </a:ext>
              </a:extLst>
            </p:cNvPr>
            <p:cNvSpPr/>
            <p:nvPr/>
          </p:nvSpPr>
          <p:spPr bwMode="auto">
            <a:xfrm>
              <a:off x="4941888" y="254000"/>
              <a:ext cx="23813" cy="11113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46" y="9"/>
                </a:cxn>
                <a:cxn ang="0">
                  <a:pos x="42" y="13"/>
                </a:cxn>
                <a:cxn ang="0">
                  <a:pos x="37" y="15"/>
                </a:cxn>
                <a:cxn ang="0">
                  <a:pos x="32" y="17"/>
                </a:cxn>
                <a:cxn ang="0">
                  <a:pos x="25" y="18"/>
                </a:cxn>
                <a:cxn ang="0">
                  <a:pos x="12" y="1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9" y="9"/>
                </a:cxn>
                <a:cxn ang="0">
                  <a:pos x="17" y="5"/>
                </a:cxn>
                <a:cxn ang="0">
                  <a:pos x="23" y="2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2"/>
                </a:cxn>
                <a:cxn ang="0">
                  <a:pos x="42" y="3"/>
                </a:cxn>
                <a:cxn ang="0">
                  <a:pos x="45" y="6"/>
                </a:cxn>
                <a:cxn ang="0">
                  <a:pos x="46" y="9"/>
                </a:cxn>
                <a:cxn ang="0">
                  <a:pos x="46" y="9"/>
                </a:cxn>
              </a:cxnLst>
              <a:rect l="0" t="0" r="r" b="b"/>
              <a:pathLst>
                <a:path w="46" h="19">
                  <a:moveTo>
                    <a:pt x="46" y="9"/>
                  </a:moveTo>
                  <a:lnTo>
                    <a:pt x="46" y="9"/>
                  </a:lnTo>
                  <a:lnTo>
                    <a:pt x="42" y="13"/>
                  </a:lnTo>
                  <a:lnTo>
                    <a:pt x="37" y="15"/>
                  </a:lnTo>
                  <a:lnTo>
                    <a:pt x="32" y="17"/>
                  </a:lnTo>
                  <a:lnTo>
                    <a:pt x="25" y="18"/>
                  </a:lnTo>
                  <a:lnTo>
                    <a:pt x="12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5" y="6"/>
                  </a:lnTo>
                  <a:lnTo>
                    <a:pt x="46" y="9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7" name="Freeform 52">
              <a:extLst>
                <a:ext uri="{FF2B5EF4-FFF2-40B4-BE49-F238E27FC236}">
                  <a16:creationId xmlns="" xmlns:a16="http://schemas.microsoft.com/office/drawing/2014/main" id="{737DA278-045B-4946-9806-0994122CD6F4}"/>
                </a:ext>
              </a:extLst>
            </p:cNvPr>
            <p:cNvSpPr/>
            <p:nvPr/>
          </p:nvSpPr>
          <p:spPr bwMode="auto">
            <a:xfrm>
              <a:off x="4446588" y="269875"/>
              <a:ext cx="14288" cy="1746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7" y="2"/>
                </a:cxn>
                <a:cxn ang="0">
                  <a:pos x="28" y="4"/>
                </a:cxn>
                <a:cxn ang="0">
                  <a:pos x="28" y="9"/>
                </a:cxn>
                <a:cxn ang="0">
                  <a:pos x="25" y="17"/>
                </a:cxn>
                <a:cxn ang="0">
                  <a:pos x="22" y="23"/>
                </a:cxn>
                <a:cxn ang="0">
                  <a:pos x="18" y="29"/>
                </a:cxn>
                <a:cxn ang="0">
                  <a:pos x="12" y="32"/>
                </a:cxn>
                <a:cxn ang="0">
                  <a:pos x="9" y="33"/>
                </a:cxn>
                <a:cxn ang="0">
                  <a:pos x="6" y="33"/>
                </a:cxn>
                <a:cxn ang="0">
                  <a:pos x="3" y="3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8" y="16"/>
                </a:cxn>
                <a:cxn ang="0">
                  <a:pos x="13" y="8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8" h="33">
                  <a:moveTo>
                    <a:pt x="16" y="0"/>
                  </a:moveTo>
                  <a:lnTo>
                    <a:pt x="1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9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8" y="29"/>
                  </a:lnTo>
                  <a:lnTo>
                    <a:pt x="12" y="32"/>
                  </a:lnTo>
                  <a:lnTo>
                    <a:pt x="9" y="33"/>
                  </a:lnTo>
                  <a:lnTo>
                    <a:pt x="6" y="33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16"/>
                  </a:lnTo>
                  <a:lnTo>
                    <a:pt x="13" y="8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8" name="Freeform 53">
              <a:extLst>
                <a:ext uri="{FF2B5EF4-FFF2-40B4-BE49-F238E27FC236}">
                  <a16:creationId xmlns="" xmlns:a16="http://schemas.microsoft.com/office/drawing/2014/main" id="{75825B33-CE0F-4F33-A360-A6561CB3FCA3}"/>
                </a:ext>
              </a:extLst>
            </p:cNvPr>
            <p:cNvSpPr/>
            <p:nvPr/>
          </p:nvSpPr>
          <p:spPr bwMode="auto">
            <a:xfrm>
              <a:off x="4551363" y="292100"/>
              <a:ext cx="30163" cy="58738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38" y="55"/>
                </a:cxn>
                <a:cxn ang="0">
                  <a:pos x="29" y="83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3" y="111"/>
                </a:cxn>
                <a:cxn ang="0">
                  <a:pos x="7" y="111"/>
                </a:cxn>
                <a:cxn ang="0">
                  <a:pos x="3" y="110"/>
                </a:cxn>
                <a:cxn ang="0">
                  <a:pos x="1" y="107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5" y="100"/>
                </a:cxn>
                <a:cxn ang="0">
                  <a:pos x="10" y="94"/>
                </a:cxn>
                <a:cxn ang="0">
                  <a:pos x="13" y="86"/>
                </a:cxn>
                <a:cxn ang="0">
                  <a:pos x="16" y="79"/>
                </a:cxn>
                <a:cxn ang="0">
                  <a:pos x="20" y="63"/>
                </a:cxn>
                <a:cxn ang="0">
                  <a:pos x="25" y="45"/>
                </a:cxn>
                <a:cxn ang="0">
                  <a:pos x="30" y="28"/>
                </a:cxn>
                <a:cxn ang="0">
                  <a:pos x="33" y="22"/>
                </a:cxn>
                <a:cxn ang="0">
                  <a:pos x="36" y="15"/>
                </a:cxn>
                <a:cxn ang="0">
                  <a:pos x="40" y="9"/>
                </a:cxn>
                <a:cxn ang="0">
                  <a:pos x="45" y="5"/>
                </a:cxn>
                <a:cxn ang="0">
                  <a:pos x="50" y="1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111">
                  <a:moveTo>
                    <a:pt x="57" y="0"/>
                  </a:moveTo>
                  <a:lnTo>
                    <a:pt x="57" y="0"/>
                  </a:lnTo>
                  <a:lnTo>
                    <a:pt x="38" y="55"/>
                  </a:lnTo>
                  <a:lnTo>
                    <a:pt x="29" y="83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3" y="111"/>
                  </a:lnTo>
                  <a:lnTo>
                    <a:pt x="7" y="111"/>
                  </a:lnTo>
                  <a:lnTo>
                    <a:pt x="3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100"/>
                  </a:lnTo>
                  <a:lnTo>
                    <a:pt x="10" y="94"/>
                  </a:lnTo>
                  <a:lnTo>
                    <a:pt x="13" y="86"/>
                  </a:lnTo>
                  <a:lnTo>
                    <a:pt x="16" y="79"/>
                  </a:lnTo>
                  <a:lnTo>
                    <a:pt x="20" y="63"/>
                  </a:lnTo>
                  <a:lnTo>
                    <a:pt x="25" y="45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36" y="15"/>
                  </a:lnTo>
                  <a:lnTo>
                    <a:pt x="40" y="9"/>
                  </a:lnTo>
                  <a:lnTo>
                    <a:pt x="45" y="5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89" name="Freeform 54">
              <a:extLst>
                <a:ext uri="{FF2B5EF4-FFF2-40B4-BE49-F238E27FC236}">
                  <a16:creationId xmlns="" xmlns:a16="http://schemas.microsoft.com/office/drawing/2014/main" id="{523E1AE2-3C28-413C-A3E0-71698AA34784}"/>
                </a:ext>
              </a:extLst>
            </p:cNvPr>
            <p:cNvSpPr/>
            <p:nvPr/>
          </p:nvSpPr>
          <p:spPr bwMode="auto">
            <a:xfrm>
              <a:off x="4486276" y="295275"/>
              <a:ext cx="14288" cy="206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25" y="12"/>
                </a:cxn>
                <a:cxn ang="0">
                  <a:pos x="22" y="20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9" y="36"/>
                </a:cxn>
                <a:cxn ang="0">
                  <a:pos x="6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17"/>
                </a:cxn>
                <a:cxn ang="0">
                  <a:pos x="12" y="12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7" h="38">
                  <a:moveTo>
                    <a:pt x="27" y="0"/>
                  </a:moveTo>
                  <a:lnTo>
                    <a:pt x="27" y="0"/>
                  </a:lnTo>
                  <a:lnTo>
                    <a:pt x="27" y="6"/>
                  </a:lnTo>
                  <a:lnTo>
                    <a:pt x="25" y="12"/>
                  </a:lnTo>
                  <a:lnTo>
                    <a:pt x="22" y="2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9" y="36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28"/>
                  </a:lnTo>
                  <a:lnTo>
                    <a:pt x="8" y="17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0" name="Freeform 55">
              <a:extLst>
                <a:ext uri="{FF2B5EF4-FFF2-40B4-BE49-F238E27FC236}">
                  <a16:creationId xmlns="" xmlns:a16="http://schemas.microsoft.com/office/drawing/2014/main" id="{5101B9B3-FFBF-4949-A2F1-B2F6C61F6717}"/>
                </a:ext>
              </a:extLst>
            </p:cNvPr>
            <p:cNvSpPr/>
            <p:nvPr/>
          </p:nvSpPr>
          <p:spPr bwMode="auto">
            <a:xfrm>
              <a:off x="4933951" y="303213"/>
              <a:ext cx="33338" cy="6350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61" y="6"/>
                </a:cxn>
                <a:cxn ang="0">
                  <a:pos x="59" y="8"/>
                </a:cxn>
                <a:cxn ang="0">
                  <a:pos x="55" y="11"/>
                </a:cxn>
                <a:cxn ang="0">
                  <a:pos x="49" y="12"/>
                </a:cxn>
                <a:cxn ang="0">
                  <a:pos x="41" y="13"/>
                </a:cxn>
                <a:cxn ang="0">
                  <a:pos x="33" y="12"/>
                </a:cxn>
                <a:cxn ang="0">
                  <a:pos x="15" y="11"/>
                </a:cxn>
                <a:cxn ang="0">
                  <a:pos x="7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6" y="6"/>
                </a:cxn>
                <a:cxn ang="0">
                  <a:pos x="14" y="4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6"/>
                </a:cxn>
                <a:cxn ang="0">
                  <a:pos x="61" y="6"/>
                </a:cxn>
              </a:cxnLst>
              <a:rect l="0" t="0" r="r" b="b"/>
              <a:pathLst>
                <a:path w="61" h="13">
                  <a:moveTo>
                    <a:pt x="61" y="6"/>
                  </a:moveTo>
                  <a:lnTo>
                    <a:pt x="61" y="6"/>
                  </a:lnTo>
                  <a:lnTo>
                    <a:pt x="59" y="8"/>
                  </a:lnTo>
                  <a:lnTo>
                    <a:pt x="55" y="11"/>
                  </a:lnTo>
                  <a:lnTo>
                    <a:pt x="49" y="12"/>
                  </a:lnTo>
                  <a:lnTo>
                    <a:pt x="41" y="13"/>
                  </a:lnTo>
                  <a:lnTo>
                    <a:pt x="33" y="12"/>
                  </a:lnTo>
                  <a:lnTo>
                    <a:pt x="15" y="11"/>
                  </a:lnTo>
                  <a:lnTo>
                    <a:pt x="7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4" y="4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1" y="6"/>
                  </a:lnTo>
                  <a:lnTo>
                    <a:pt x="61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1" name="Freeform 56">
              <a:extLst>
                <a:ext uri="{FF2B5EF4-FFF2-40B4-BE49-F238E27FC236}">
                  <a16:creationId xmlns="" xmlns:a16="http://schemas.microsoft.com/office/drawing/2014/main" id="{CDB7BF89-9960-47FA-98E2-A6AA22E33E27}"/>
                </a:ext>
              </a:extLst>
            </p:cNvPr>
            <p:cNvSpPr/>
            <p:nvPr/>
          </p:nvSpPr>
          <p:spPr bwMode="auto">
            <a:xfrm>
              <a:off x="4502151" y="304800"/>
              <a:ext cx="17463" cy="20638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28" y="15"/>
                </a:cxn>
                <a:cxn ang="0">
                  <a:pos x="21" y="26"/>
                </a:cxn>
                <a:cxn ang="0">
                  <a:pos x="18" y="30"/>
                </a:cxn>
                <a:cxn ang="0">
                  <a:pos x="13" y="33"/>
                </a:cxn>
                <a:cxn ang="0">
                  <a:pos x="7" y="3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5" y="24"/>
                </a:cxn>
                <a:cxn ang="0">
                  <a:pos x="8" y="15"/>
                </a:cxn>
                <a:cxn ang="0">
                  <a:pos x="12" y="9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33" h="37">
                  <a:moveTo>
                    <a:pt x="33" y="4"/>
                  </a:moveTo>
                  <a:lnTo>
                    <a:pt x="33" y="4"/>
                  </a:lnTo>
                  <a:lnTo>
                    <a:pt x="28" y="15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3" y="33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5" y="24"/>
                  </a:lnTo>
                  <a:lnTo>
                    <a:pt x="8" y="15"/>
                  </a:lnTo>
                  <a:lnTo>
                    <a:pt x="12" y="9"/>
                  </a:lnTo>
                  <a:lnTo>
                    <a:pt x="16" y="3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2" name="Freeform 57">
              <a:extLst>
                <a:ext uri="{FF2B5EF4-FFF2-40B4-BE49-F238E27FC236}">
                  <a16:creationId xmlns="" xmlns:a16="http://schemas.microsoft.com/office/drawing/2014/main" id="{F7A37BA3-749C-4997-AC63-3214E0FC1BAC}"/>
                </a:ext>
              </a:extLst>
            </p:cNvPr>
            <p:cNvSpPr/>
            <p:nvPr/>
          </p:nvSpPr>
          <p:spPr bwMode="auto">
            <a:xfrm>
              <a:off x="4518026" y="311150"/>
              <a:ext cx="12700" cy="20638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21" y="1"/>
                </a:cxn>
                <a:cxn ang="0">
                  <a:pos x="22" y="7"/>
                </a:cxn>
                <a:cxn ang="0">
                  <a:pos x="21" y="13"/>
                </a:cxn>
                <a:cxn ang="0">
                  <a:pos x="20" y="19"/>
                </a:cxn>
                <a:cxn ang="0">
                  <a:pos x="18" y="25"/>
                </a:cxn>
                <a:cxn ang="0">
                  <a:pos x="15" y="29"/>
                </a:cxn>
                <a:cxn ang="0">
                  <a:pos x="12" y="33"/>
                </a:cxn>
                <a:cxn ang="0">
                  <a:pos x="6" y="36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1" y="21"/>
                </a:cxn>
                <a:cxn ang="0">
                  <a:pos x="3" y="14"/>
                </a:cxn>
                <a:cxn ang="0">
                  <a:pos x="6" y="7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1" y="1"/>
                </a:cxn>
              </a:cxnLst>
              <a:rect l="0" t="0" r="r" b="b"/>
              <a:pathLst>
                <a:path w="22" h="38">
                  <a:moveTo>
                    <a:pt x="21" y="1"/>
                  </a:moveTo>
                  <a:lnTo>
                    <a:pt x="21" y="1"/>
                  </a:lnTo>
                  <a:lnTo>
                    <a:pt x="22" y="7"/>
                  </a:lnTo>
                  <a:lnTo>
                    <a:pt x="21" y="13"/>
                  </a:lnTo>
                  <a:lnTo>
                    <a:pt x="20" y="19"/>
                  </a:lnTo>
                  <a:lnTo>
                    <a:pt x="18" y="25"/>
                  </a:lnTo>
                  <a:lnTo>
                    <a:pt x="15" y="29"/>
                  </a:lnTo>
                  <a:lnTo>
                    <a:pt x="12" y="33"/>
                  </a:lnTo>
                  <a:lnTo>
                    <a:pt x="6" y="36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3" name="Freeform 58">
              <a:extLst>
                <a:ext uri="{FF2B5EF4-FFF2-40B4-BE49-F238E27FC236}">
                  <a16:creationId xmlns="" xmlns:a16="http://schemas.microsoft.com/office/drawing/2014/main" id="{457F25F7-5851-48B0-9E8C-777AB9001B17}"/>
                </a:ext>
              </a:extLst>
            </p:cNvPr>
            <p:cNvSpPr/>
            <p:nvPr/>
          </p:nvSpPr>
          <p:spPr bwMode="auto">
            <a:xfrm>
              <a:off x="4932363" y="319088"/>
              <a:ext cx="28575" cy="7938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52" y="8"/>
                </a:cxn>
                <a:cxn ang="0">
                  <a:pos x="50" y="10"/>
                </a:cxn>
                <a:cxn ang="0">
                  <a:pos x="48" y="12"/>
                </a:cxn>
                <a:cxn ang="0">
                  <a:pos x="42" y="14"/>
                </a:cxn>
                <a:cxn ang="0">
                  <a:pos x="36" y="15"/>
                </a:cxn>
                <a:cxn ang="0">
                  <a:pos x="28" y="15"/>
                </a:cxn>
                <a:cxn ang="0">
                  <a:pos x="13" y="12"/>
                </a:cxn>
                <a:cxn ang="0">
                  <a:pos x="6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11" y="3"/>
                </a:cxn>
                <a:cxn ang="0">
                  <a:pos x="19" y="1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8"/>
                </a:cxn>
                <a:cxn ang="0">
                  <a:pos x="52" y="8"/>
                </a:cxn>
              </a:cxnLst>
              <a:rect l="0" t="0" r="r" b="b"/>
              <a:pathLst>
                <a:path w="52" h="15">
                  <a:moveTo>
                    <a:pt x="52" y="8"/>
                  </a:moveTo>
                  <a:lnTo>
                    <a:pt x="52" y="8"/>
                  </a:lnTo>
                  <a:lnTo>
                    <a:pt x="50" y="10"/>
                  </a:lnTo>
                  <a:lnTo>
                    <a:pt x="48" y="12"/>
                  </a:lnTo>
                  <a:lnTo>
                    <a:pt x="42" y="14"/>
                  </a:lnTo>
                  <a:lnTo>
                    <a:pt x="36" y="15"/>
                  </a:lnTo>
                  <a:lnTo>
                    <a:pt x="28" y="15"/>
                  </a:lnTo>
                  <a:lnTo>
                    <a:pt x="13" y="12"/>
                  </a:lnTo>
                  <a:lnTo>
                    <a:pt x="6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4" name="Freeform 59">
              <a:extLst>
                <a:ext uri="{FF2B5EF4-FFF2-40B4-BE49-F238E27FC236}">
                  <a16:creationId xmlns="" xmlns:a16="http://schemas.microsoft.com/office/drawing/2014/main" id="{F95FB161-A69B-40A1-970A-BF89716D5061}"/>
                </a:ext>
              </a:extLst>
            </p:cNvPr>
            <p:cNvSpPr/>
            <p:nvPr/>
          </p:nvSpPr>
          <p:spPr bwMode="auto">
            <a:xfrm>
              <a:off x="4533901" y="319088"/>
              <a:ext cx="12700" cy="1905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6" y="1"/>
                </a:cxn>
                <a:cxn ang="0">
                  <a:pos x="24" y="14"/>
                </a:cxn>
                <a:cxn ang="0">
                  <a:pos x="22" y="20"/>
                </a:cxn>
                <a:cxn ang="0">
                  <a:pos x="21" y="27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0" y="37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5" y="26"/>
                </a:cxn>
                <a:cxn ang="0">
                  <a:pos x="9" y="13"/>
                </a:cxn>
                <a:cxn ang="0">
                  <a:pos x="11" y="6"/>
                </a:cxn>
                <a:cxn ang="0">
                  <a:pos x="15" y="2"/>
                </a:cxn>
                <a:cxn ang="0">
                  <a:pos x="17" y="1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1"/>
                </a:cxn>
                <a:cxn ang="0">
                  <a:pos x="26" y="1"/>
                </a:cxn>
              </a:cxnLst>
              <a:rect l="0" t="0" r="r" b="b"/>
              <a:pathLst>
                <a:path w="26" h="37">
                  <a:moveTo>
                    <a:pt x="26" y="1"/>
                  </a:moveTo>
                  <a:lnTo>
                    <a:pt x="26" y="1"/>
                  </a:lnTo>
                  <a:lnTo>
                    <a:pt x="24" y="14"/>
                  </a:lnTo>
                  <a:lnTo>
                    <a:pt x="22" y="20"/>
                  </a:lnTo>
                  <a:lnTo>
                    <a:pt x="21" y="27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" y="32"/>
                  </a:lnTo>
                  <a:lnTo>
                    <a:pt x="5" y="26"/>
                  </a:lnTo>
                  <a:lnTo>
                    <a:pt x="9" y="13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5" name="Freeform 60">
              <a:extLst>
                <a:ext uri="{FF2B5EF4-FFF2-40B4-BE49-F238E27FC236}">
                  <a16:creationId xmlns="" xmlns:a16="http://schemas.microsoft.com/office/drawing/2014/main" id="{1079F801-6DC6-4166-A800-56A2F22166CB}"/>
                </a:ext>
              </a:extLst>
            </p:cNvPr>
            <p:cNvSpPr/>
            <p:nvPr/>
          </p:nvSpPr>
          <p:spPr bwMode="auto">
            <a:xfrm>
              <a:off x="4640263" y="333375"/>
              <a:ext cx="26988" cy="5556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46" y="16"/>
                </a:cxn>
                <a:cxn ang="0">
                  <a:pos x="42" y="30"/>
                </a:cxn>
                <a:cxn ang="0">
                  <a:pos x="34" y="55"/>
                </a:cxn>
                <a:cxn ang="0">
                  <a:pos x="31" y="68"/>
                </a:cxn>
                <a:cxn ang="0">
                  <a:pos x="27" y="81"/>
                </a:cxn>
                <a:cxn ang="0">
                  <a:pos x="20" y="93"/>
                </a:cxn>
                <a:cxn ang="0">
                  <a:pos x="14" y="104"/>
                </a:cxn>
                <a:cxn ang="0">
                  <a:pos x="14" y="104"/>
                </a:cxn>
                <a:cxn ang="0">
                  <a:pos x="9" y="104"/>
                </a:cxn>
                <a:cxn ang="0">
                  <a:pos x="5" y="102"/>
                </a:cxn>
                <a:cxn ang="0">
                  <a:pos x="2" y="99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5" y="87"/>
                </a:cxn>
                <a:cxn ang="0">
                  <a:pos x="11" y="77"/>
                </a:cxn>
                <a:cxn ang="0">
                  <a:pos x="16" y="65"/>
                </a:cxn>
                <a:cxn ang="0">
                  <a:pos x="20" y="52"/>
                </a:cxn>
                <a:cxn ang="0">
                  <a:pos x="28" y="26"/>
                </a:cxn>
                <a:cxn ang="0">
                  <a:pos x="34" y="3"/>
                </a:cxn>
                <a:cxn ang="0">
                  <a:pos x="34" y="3"/>
                </a:cxn>
                <a:cxn ang="0">
                  <a:pos x="39" y="1"/>
                </a:cxn>
                <a:cxn ang="0">
                  <a:pos x="43" y="0"/>
                </a:cxn>
                <a:cxn ang="0">
                  <a:pos x="48" y="0"/>
                </a:cxn>
                <a:cxn ang="0">
                  <a:pos x="50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51" h="104">
                  <a:moveTo>
                    <a:pt x="51" y="3"/>
                  </a:moveTo>
                  <a:lnTo>
                    <a:pt x="51" y="3"/>
                  </a:lnTo>
                  <a:lnTo>
                    <a:pt x="46" y="16"/>
                  </a:lnTo>
                  <a:lnTo>
                    <a:pt x="42" y="30"/>
                  </a:lnTo>
                  <a:lnTo>
                    <a:pt x="34" y="55"/>
                  </a:lnTo>
                  <a:lnTo>
                    <a:pt x="31" y="68"/>
                  </a:lnTo>
                  <a:lnTo>
                    <a:pt x="27" y="81"/>
                  </a:lnTo>
                  <a:lnTo>
                    <a:pt x="20" y="93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9" y="104"/>
                  </a:lnTo>
                  <a:lnTo>
                    <a:pt x="5" y="102"/>
                  </a:lnTo>
                  <a:lnTo>
                    <a:pt x="2" y="99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87"/>
                  </a:lnTo>
                  <a:lnTo>
                    <a:pt x="11" y="77"/>
                  </a:lnTo>
                  <a:lnTo>
                    <a:pt x="16" y="65"/>
                  </a:lnTo>
                  <a:lnTo>
                    <a:pt x="20" y="52"/>
                  </a:lnTo>
                  <a:lnTo>
                    <a:pt x="28" y="26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6" name="Freeform 61">
              <a:extLst>
                <a:ext uri="{FF2B5EF4-FFF2-40B4-BE49-F238E27FC236}">
                  <a16:creationId xmlns="" xmlns:a16="http://schemas.microsoft.com/office/drawing/2014/main" id="{B13C7314-381F-465F-ACA6-D6EE34CEA4AC}"/>
                </a:ext>
              </a:extLst>
            </p:cNvPr>
            <p:cNvSpPr/>
            <p:nvPr/>
          </p:nvSpPr>
          <p:spPr bwMode="auto">
            <a:xfrm>
              <a:off x="4575176" y="334963"/>
              <a:ext cx="14288" cy="238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7" y="7"/>
                </a:cxn>
                <a:cxn ang="0">
                  <a:pos x="27" y="14"/>
                </a:cxn>
                <a:cxn ang="0">
                  <a:pos x="25" y="20"/>
                </a:cxn>
                <a:cxn ang="0">
                  <a:pos x="22" y="26"/>
                </a:cxn>
                <a:cxn ang="0">
                  <a:pos x="18" y="32"/>
                </a:cxn>
                <a:cxn ang="0">
                  <a:pos x="14" y="37"/>
                </a:cxn>
                <a:cxn ang="0">
                  <a:pos x="7" y="41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32"/>
                </a:cxn>
                <a:cxn ang="0">
                  <a:pos x="3" y="24"/>
                </a:cxn>
                <a:cxn ang="0">
                  <a:pos x="6" y="18"/>
                </a:cxn>
                <a:cxn ang="0">
                  <a:pos x="10" y="13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7" h="45">
                  <a:moveTo>
                    <a:pt x="26" y="0"/>
                  </a:moveTo>
                  <a:lnTo>
                    <a:pt x="26" y="0"/>
                  </a:lnTo>
                  <a:lnTo>
                    <a:pt x="27" y="7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6"/>
                  </a:lnTo>
                  <a:lnTo>
                    <a:pt x="18" y="32"/>
                  </a:lnTo>
                  <a:lnTo>
                    <a:pt x="14" y="37"/>
                  </a:lnTo>
                  <a:lnTo>
                    <a:pt x="7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2"/>
                  </a:lnTo>
                  <a:lnTo>
                    <a:pt x="3" y="24"/>
                  </a:lnTo>
                  <a:lnTo>
                    <a:pt x="6" y="18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7" name="Freeform 62">
              <a:extLst>
                <a:ext uri="{FF2B5EF4-FFF2-40B4-BE49-F238E27FC236}">
                  <a16:creationId xmlns="" xmlns:a16="http://schemas.microsoft.com/office/drawing/2014/main" id="{B6209552-AC4D-433D-96E2-A46CE1BF7054}"/>
                </a:ext>
              </a:extLst>
            </p:cNvPr>
            <p:cNvSpPr/>
            <p:nvPr/>
          </p:nvSpPr>
          <p:spPr bwMode="auto">
            <a:xfrm>
              <a:off x="4926013" y="334963"/>
              <a:ext cx="30163" cy="95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54" y="4"/>
                </a:cxn>
                <a:cxn ang="0">
                  <a:pos x="56" y="7"/>
                </a:cxn>
                <a:cxn ang="0">
                  <a:pos x="56" y="12"/>
                </a:cxn>
                <a:cxn ang="0">
                  <a:pos x="56" y="17"/>
                </a:cxn>
                <a:cxn ang="0">
                  <a:pos x="56" y="17"/>
                </a:cxn>
                <a:cxn ang="0">
                  <a:pos x="49" y="18"/>
                </a:cxn>
                <a:cxn ang="0">
                  <a:pos x="42" y="18"/>
                </a:cxn>
                <a:cxn ang="0">
                  <a:pos x="35" y="16"/>
                </a:cxn>
                <a:cxn ang="0">
                  <a:pos x="29" y="14"/>
                </a:cxn>
                <a:cxn ang="0">
                  <a:pos x="15" y="8"/>
                </a:cxn>
                <a:cxn ang="0">
                  <a:pos x="7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3" y="1"/>
                </a:cxn>
                <a:cxn ang="0">
                  <a:pos x="38" y="2"/>
                </a:cxn>
                <a:cxn ang="0">
                  <a:pos x="45" y="2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56" h="18">
                  <a:moveTo>
                    <a:pt x="52" y="1"/>
                  </a:moveTo>
                  <a:lnTo>
                    <a:pt x="52" y="1"/>
                  </a:lnTo>
                  <a:lnTo>
                    <a:pt x="54" y="4"/>
                  </a:lnTo>
                  <a:lnTo>
                    <a:pt x="56" y="7"/>
                  </a:lnTo>
                  <a:lnTo>
                    <a:pt x="56" y="12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5" y="16"/>
                  </a:lnTo>
                  <a:lnTo>
                    <a:pt x="29" y="14"/>
                  </a:lnTo>
                  <a:lnTo>
                    <a:pt x="15" y="8"/>
                  </a:lnTo>
                  <a:lnTo>
                    <a:pt x="7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38" y="2"/>
                  </a:lnTo>
                  <a:lnTo>
                    <a:pt x="45" y="2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8" name="Freeform 63">
              <a:extLst>
                <a:ext uri="{FF2B5EF4-FFF2-40B4-BE49-F238E27FC236}">
                  <a16:creationId xmlns="" xmlns:a16="http://schemas.microsoft.com/office/drawing/2014/main" id="{C27C6E38-FC76-4C39-8C71-A2A7CA2E4157}"/>
                </a:ext>
              </a:extLst>
            </p:cNvPr>
            <p:cNvSpPr/>
            <p:nvPr/>
          </p:nvSpPr>
          <p:spPr bwMode="auto">
            <a:xfrm>
              <a:off x="4589463" y="346075"/>
              <a:ext cx="15875" cy="238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22" y="2"/>
                </a:cxn>
                <a:cxn ang="0">
                  <a:pos x="25" y="4"/>
                </a:cxn>
                <a:cxn ang="0">
                  <a:pos x="26" y="8"/>
                </a:cxn>
                <a:cxn ang="0">
                  <a:pos x="28" y="11"/>
                </a:cxn>
                <a:cxn ang="0">
                  <a:pos x="29" y="14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20" y="32"/>
                </a:cxn>
                <a:cxn ang="0">
                  <a:pos x="14" y="38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4"/>
                </a:cxn>
                <a:cxn ang="0">
                  <a:pos x="8" y="24"/>
                </a:cxn>
                <a:cxn ang="0">
                  <a:pos x="14" y="13"/>
                </a:cxn>
                <a:cxn ang="0">
                  <a:pos x="17" y="7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9" h="44">
                  <a:moveTo>
                    <a:pt x="18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6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14" y="38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8" y="24"/>
                  </a:lnTo>
                  <a:lnTo>
                    <a:pt x="14" y="13"/>
                  </a:lnTo>
                  <a:lnTo>
                    <a:pt x="17" y="7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199" name="Freeform 64">
              <a:extLst>
                <a:ext uri="{FF2B5EF4-FFF2-40B4-BE49-F238E27FC236}">
                  <a16:creationId xmlns="" xmlns:a16="http://schemas.microsoft.com/office/drawing/2014/main" id="{62A8FD8B-09C9-40A3-A4D2-246B309E6176}"/>
                </a:ext>
              </a:extLst>
            </p:cNvPr>
            <p:cNvSpPr/>
            <p:nvPr/>
          </p:nvSpPr>
          <p:spPr bwMode="auto">
            <a:xfrm>
              <a:off x="4605338" y="350838"/>
              <a:ext cx="12700" cy="222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22" y="5"/>
                </a:cxn>
                <a:cxn ang="0">
                  <a:pos x="24" y="10"/>
                </a:cxn>
                <a:cxn ang="0">
                  <a:pos x="25" y="16"/>
                </a:cxn>
                <a:cxn ang="0">
                  <a:pos x="25" y="22"/>
                </a:cxn>
                <a:cxn ang="0">
                  <a:pos x="24" y="28"/>
                </a:cxn>
                <a:cxn ang="0">
                  <a:pos x="21" y="33"/>
                </a:cxn>
                <a:cxn ang="0">
                  <a:pos x="18" y="38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43"/>
                </a:cxn>
                <a:cxn ang="0">
                  <a:pos x="5" y="4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33"/>
                </a:cxn>
                <a:cxn ang="0">
                  <a:pos x="7" y="29"/>
                </a:cxn>
                <a:cxn ang="0">
                  <a:pos x="9" y="24"/>
                </a:cxn>
                <a:cxn ang="0">
                  <a:pos x="10" y="19"/>
                </a:cxn>
                <a:cxn ang="0">
                  <a:pos x="12" y="8"/>
                </a:cxn>
                <a:cxn ang="0">
                  <a:pos x="15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" h="43">
                  <a:moveTo>
                    <a:pt x="18" y="0"/>
                  </a:moveTo>
                  <a:lnTo>
                    <a:pt x="18" y="0"/>
                  </a:lnTo>
                  <a:lnTo>
                    <a:pt x="22" y="5"/>
                  </a:lnTo>
                  <a:lnTo>
                    <a:pt x="24" y="10"/>
                  </a:lnTo>
                  <a:lnTo>
                    <a:pt x="25" y="16"/>
                  </a:lnTo>
                  <a:lnTo>
                    <a:pt x="25" y="22"/>
                  </a:lnTo>
                  <a:lnTo>
                    <a:pt x="24" y="28"/>
                  </a:lnTo>
                  <a:lnTo>
                    <a:pt x="21" y="33"/>
                  </a:lnTo>
                  <a:lnTo>
                    <a:pt x="18" y="38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43"/>
                  </a:lnTo>
                  <a:lnTo>
                    <a:pt x="5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3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0" y="19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0" name="Freeform 65">
              <a:extLst>
                <a:ext uri="{FF2B5EF4-FFF2-40B4-BE49-F238E27FC236}">
                  <a16:creationId xmlns="" xmlns:a16="http://schemas.microsoft.com/office/drawing/2014/main" id="{E4FBC213-72A9-4928-A1D2-60D133F0D5DF}"/>
                </a:ext>
              </a:extLst>
            </p:cNvPr>
            <p:cNvSpPr/>
            <p:nvPr/>
          </p:nvSpPr>
          <p:spPr bwMode="auto">
            <a:xfrm>
              <a:off x="4924426" y="350838"/>
              <a:ext cx="26988" cy="11113"/>
            </a:xfrm>
            <a:custGeom>
              <a:avLst/>
              <a:gdLst/>
              <a:ahLst/>
              <a:cxnLst>
                <a:cxn ang="0">
                  <a:pos x="53" y="11"/>
                </a:cxn>
                <a:cxn ang="0">
                  <a:pos x="53" y="11"/>
                </a:cxn>
                <a:cxn ang="0">
                  <a:pos x="51" y="15"/>
                </a:cxn>
                <a:cxn ang="0">
                  <a:pos x="49" y="17"/>
                </a:cxn>
                <a:cxn ang="0">
                  <a:pos x="45" y="19"/>
                </a:cxn>
                <a:cxn ang="0">
                  <a:pos x="42" y="20"/>
                </a:cxn>
                <a:cxn ang="0">
                  <a:pos x="39" y="20"/>
                </a:cxn>
                <a:cxn ang="0">
                  <a:pos x="36" y="20"/>
                </a:cxn>
                <a:cxn ang="0">
                  <a:pos x="28" y="17"/>
                </a:cxn>
                <a:cxn ang="0">
                  <a:pos x="20" y="14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27" y="2"/>
                </a:cxn>
                <a:cxn ang="0">
                  <a:pos x="41" y="5"/>
                </a:cxn>
                <a:cxn ang="0">
                  <a:pos x="53" y="11"/>
                </a:cxn>
                <a:cxn ang="0">
                  <a:pos x="53" y="11"/>
                </a:cxn>
              </a:cxnLst>
              <a:rect l="0" t="0" r="r" b="b"/>
              <a:pathLst>
                <a:path w="53" h="20">
                  <a:moveTo>
                    <a:pt x="53" y="11"/>
                  </a:moveTo>
                  <a:lnTo>
                    <a:pt x="53" y="11"/>
                  </a:lnTo>
                  <a:lnTo>
                    <a:pt x="51" y="15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6" y="20"/>
                  </a:lnTo>
                  <a:lnTo>
                    <a:pt x="28" y="17"/>
                  </a:lnTo>
                  <a:lnTo>
                    <a:pt x="20" y="14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7" y="2"/>
                  </a:lnTo>
                  <a:lnTo>
                    <a:pt x="41" y="5"/>
                  </a:lnTo>
                  <a:lnTo>
                    <a:pt x="53" y="11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1" name="Freeform 66">
              <a:extLst>
                <a:ext uri="{FF2B5EF4-FFF2-40B4-BE49-F238E27FC236}">
                  <a16:creationId xmlns="" xmlns:a16="http://schemas.microsoft.com/office/drawing/2014/main" id="{CD03237A-12DB-4726-8CA7-9EF187DEC466}"/>
                </a:ext>
              </a:extLst>
            </p:cNvPr>
            <p:cNvSpPr/>
            <p:nvPr/>
          </p:nvSpPr>
          <p:spPr bwMode="auto">
            <a:xfrm>
              <a:off x="4622801" y="363538"/>
              <a:ext cx="11113" cy="14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0" y="11"/>
                </a:cxn>
                <a:cxn ang="0">
                  <a:pos x="19" y="16"/>
                </a:cxn>
                <a:cxn ang="0">
                  <a:pos x="17" y="22"/>
                </a:cxn>
                <a:cxn ang="0">
                  <a:pos x="14" y="25"/>
                </a:cxn>
                <a:cxn ang="0">
                  <a:pos x="11" y="28"/>
                </a:cxn>
                <a:cxn ang="0">
                  <a:pos x="6" y="2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4" y="17"/>
                </a:cxn>
                <a:cxn ang="0">
                  <a:pos x="8" y="9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lnTo>
                    <a:pt x="22" y="0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22"/>
                  </a:lnTo>
                  <a:lnTo>
                    <a:pt x="14" y="25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2" name="Freeform 67">
              <a:extLst>
                <a:ext uri="{FF2B5EF4-FFF2-40B4-BE49-F238E27FC236}">
                  <a16:creationId xmlns="" xmlns:a16="http://schemas.microsoft.com/office/drawing/2014/main" id="{49B89843-DCB4-4815-9E42-3F02E12FDDAE}"/>
                </a:ext>
              </a:extLst>
            </p:cNvPr>
            <p:cNvSpPr/>
            <p:nvPr/>
          </p:nvSpPr>
          <p:spPr bwMode="auto">
            <a:xfrm>
              <a:off x="4733926" y="374650"/>
              <a:ext cx="25400" cy="57150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48" y="6"/>
                </a:cxn>
                <a:cxn ang="0">
                  <a:pos x="47" y="11"/>
                </a:cxn>
                <a:cxn ang="0">
                  <a:pos x="44" y="17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38" y="30"/>
                </a:cxn>
                <a:cxn ang="0">
                  <a:pos x="39" y="33"/>
                </a:cxn>
                <a:cxn ang="0">
                  <a:pos x="39" y="35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35" y="53"/>
                </a:cxn>
                <a:cxn ang="0">
                  <a:pos x="32" y="62"/>
                </a:cxn>
                <a:cxn ang="0">
                  <a:pos x="31" y="72"/>
                </a:cxn>
                <a:cxn ang="0">
                  <a:pos x="31" y="72"/>
                </a:cxn>
                <a:cxn ang="0">
                  <a:pos x="25" y="76"/>
                </a:cxn>
                <a:cxn ang="0">
                  <a:pos x="22" y="81"/>
                </a:cxn>
                <a:cxn ang="0">
                  <a:pos x="17" y="92"/>
                </a:cxn>
                <a:cxn ang="0">
                  <a:pos x="15" y="98"/>
                </a:cxn>
                <a:cxn ang="0">
                  <a:pos x="10" y="102"/>
                </a:cxn>
                <a:cxn ang="0">
                  <a:pos x="6" y="107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01"/>
                </a:cxn>
                <a:cxn ang="0">
                  <a:pos x="0" y="95"/>
                </a:cxn>
                <a:cxn ang="0">
                  <a:pos x="1" y="89"/>
                </a:cxn>
                <a:cxn ang="0">
                  <a:pos x="2" y="82"/>
                </a:cxn>
                <a:cxn ang="0">
                  <a:pos x="7" y="69"/>
                </a:cxn>
                <a:cxn ang="0">
                  <a:pos x="13" y="56"/>
                </a:cxn>
                <a:cxn ang="0">
                  <a:pos x="19" y="44"/>
                </a:cxn>
                <a:cxn ang="0">
                  <a:pos x="24" y="30"/>
                </a:cxn>
                <a:cxn ang="0">
                  <a:pos x="29" y="16"/>
                </a:cxn>
                <a:cxn ang="0">
                  <a:pos x="30" y="7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48" y="6"/>
                </a:cxn>
                <a:cxn ang="0">
                  <a:pos x="48" y="6"/>
                </a:cxn>
              </a:cxnLst>
              <a:rect l="0" t="0" r="r" b="b"/>
              <a:pathLst>
                <a:path w="48" h="109">
                  <a:moveTo>
                    <a:pt x="48" y="6"/>
                  </a:moveTo>
                  <a:lnTo>
                    <a:pt x="48" y="6"/>
                  </a:lnTo>
                  <a:lnTo>
                    <a:pt x="47" y="11"/>
                  </a:lnTo>
                  <a:lnTo>
                    <a:pt x="44" y="17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30"/>
                  </a:lnTo>
                  <a:lnTo>
                    <a:pt x="39" y="33"/>
                  </a:lnTo>
                  <a:lnTo>
                    <a:pt x="39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5" y="53"/>
                  </a:lnTo>
                  <a:lnTo>
                    <a:pt x="32" y="62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25" y="76"/>
                  </a:lnTo>
                  <a:lnTo>
                    <a:pt x="22" y="81"/>
                  </a:lnTo>
                  <a:lnTo>
                    <a:pt x="17" y="92"/>
                  </a:lnTo>
                  <a:lnTo>
                    <a:pt x="15" y="98"/>
                  </a:lnTo>
                  <a:lnTo>
                    <a:pt x="10" y="102"/>
                  </a:lnTo>
                  <a:lnTo>
                    <a:pt x="6" y="107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9"/>
                  </a:lnTo>
                  <a:lnTo>
                    <a:pt x="2" y="82"/>
                  </a:lnTo>
                  <a:lnTo>
                    <a:pt x="7" y="69"/>
                  </a:lnTo>
                  <a:lnTo>
                    <a:pt x="13" y="56"/>
                  </a:lnTo>
                  <a:lnTo>
                    <a:pt x="19" y="44"/>
                  </a:lnTo>
                  <a:lnTo>
                    <a:pt x="24" y="30"/>
                  </a:lnTo>
                  <a:lnTo>
                    <a:pt x="29" y="16"/>
                  </a:lnTo>
                  <a:lnTo>
                    <a:pt x="30" y="7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5" y="4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3" name="Freeform 68">
              <a:extLst>
                <a:ext uri="{FF2B5EF4-FFF2-40B4-BE49-F238E27FC236}">
                  <a16:creationId xmlns="" xmlns:a16="http://schemas.microsoft.com/office/drawing/2014/main" id="{CF6EA359-2356-4F59-8AB6-2E8710A23237}"/>
                </a:ext>
              </a:extLst>
            </p:cNvPr>
            <p:cNvSpPr/>
            <p:nvPr/>
          </p:nvSpPr>
          <p:spPr bwMode="auto">
            <a:xfrm>
              <a:off x="4659313" y="377825"/>
              <a:ext cx="12700" cy="1905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7" y="1"/>
                </a:cxn>
                <a:cxn ang="0">
                  <a:pos x="21" y="3"/>
                </a:cxn>
                <a:cxn ang="0">
                  <a:pos x="23" y="9"/>
                </a:cxn>
                <a:cxn ang="0">
                  <a:pos x="24" y="15"/>
                </a:cxn>
                <a:cxn ang="0">
                  <a:pos x="23" y="20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10" y="35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2" y="24"/>
                </a:cxn>
                <a:cxn ang="0">
                  <a:pos x="5" y="19"/>
                </a:cxn>
                <a:cxn ang="0">
                  <a:pos x="10" y="10"/>
                </a:cxn>
                <a:cxn ang="0">
                  <a:pos x="13" y="4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38">
                  <a:moveTo>
                    <a:pt x="15" y="0"/>
                  </a:moveTo>
                  <a:lnTo>
                    <a:pt x="15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9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10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10" y="10"/>
                  </a:lnTo>
                  <a:lnTo>
                    <a:pt x="13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4" name="Freeform 69">
              <a:extLst>
                <a:ext uri="{FF2B5EF4-FFF2-40B4-BE49-F238E27FC236}">
                  <a16:creationId xmlns="" xmlns:a16="http://schemas.microsoft.com/office/drawing/2014/main" id="{4ED01F1F-0698-461C-8CE9-695D198616D5}"/>
                </a:ext>
              </a:extLst>
            </p:cNvPr>
            <p:cNvSpPr/>
            <p:nvPr/>
          </p:nvSpPr>
          <p:spPr bwMode="auto">
            <a:xfrm>
              <a:off x="4676776" y="384175"/>
              <a:ext cx="9525" cy="206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18" y="10"/>
                </a:cxn>
                <a:cxn ang="0">
                  <a:pos x="19" y="15"/>
                </a:cxn>
                <a:cxn ang="0">
                  <a:pos x="19" y="21"/>
                </a:cxn>
                <a:cxn ang="0">
                  <a:pos x="17" y="27"/>
                </a:cxn>
                <a:cxn ang="0">
                  <a:pos x="13" y="32"/>
                </a:cxn>
                <a:cxn ang="0">
                  <a:pos x="8" y="36"/>
                </a:cxn>
                <a:cxn ang="0">
                  <a:pos x="1" y="39"/>
                </a:cxn>
                <a:cxn ang="0">
                  <a:pos x="1" y="39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7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39">
                  <a:moveTo>
                    <a:pt x="11" y="0"/>
                  </a:moveTo>
                  <a:lnTo>
                    <a:pt x="11" y="0"/>
                  </a:lnTo>
                  <a:lnTo>
                    <a:pt x="16" y="4"/>
                  </a:lnTo>
                  <a:lnTo>
                    <a:pt x="18" y="10"/>
                  </a:lnTo>
                  <a:lnTo>
                    <a:pt x="19" y="15"/>
                  </a:lnTo>
                  <a:lnTo>
                    <a:pt x="19" y="21"/>
                  </a:lnTo>
                  <a:lnTo>
                    <a:pt x="17" y="27"/>
                  </a:lnTo>
                  <a:lnTo>
                    <a:pt x="13" y="32"/>
                  </a:lnTo>
                  <a:lnTo>
                    <a:pt x="8" y="3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5" name="Freeform 70">
              <a:extLst>
                <a:ext uri="{FF2B5EF4-FFF2-40B4-BE49-F238E27FC236}">
                  <a16:creationId xmlns="" xmlns:a16="http://schemas.microsoft.com/office/drawing/2014/main" id="{ED0D04F1-7A52-4C42-8ED3-85BEFACB8014}"/>
                </a:ext>
              </a:extLst>
            </p:cNvPr>
            <p:cNvSpPr/>
            <p:nvPr/>
          </p:nvSpPr>
          <p:spPr bwMode="auto">
            <a:xfrm>
              <a:off x="4918076" y="387350"/>
              <a:ext cx="28575" cy="15875"/>
            </a:xfrm>
            <a:custGeom>
              <a:avLst/>
              <a:gdLst/>
              <a:ahLst/>
              <a:cxnLst>
                <a:cxn ang="0">
                  <a:pos x="54" y="31"/>
                </a:cxn>
                <a:cxn ang="0">
                  <a:pos x="54" y="31"/>
                </a:cxn>
                <a:cxn ang="0">
                  <a:pos x="51" y="31"/>
                </a:cxn>
                <a:cxn ang="0">
                  <a:pos x="48" y="31"/>
                </a:cxn>
                <a:cxn ang="0">
                  <a:pos x="40" y="29"/>
                </a:cxn>
                <a:cxn ang="0">
                  <a:pos x="34" y="26"/>
                </a:cxn>
                <a:cxn ang="0">
                  <a:pos x="26" y="22"/>
                </a:cxn>
                <a:cxn ang="0">
                  <a:pos x="12" y="10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6" y="4"/>
                </a:cxn>
                <a:cxn ang="0">
                  <a:pos x="23" y="6"/>
                </a:cxn>
                <a:cxn ang="0">
                  <a:pos x="32" y="9"/>
                </a:cxn>
                <a:cxn ang="0">
                  <a:pos x="39" y="13"/>
                </a:cxn>
                <a:cxn ang="0">
                  <a:pos x="46" y="19"/>
                </a:cxn>
                <a:cxn ang="0">
                  <a:pos x="51" y="24"/>
                </a:cxn>
                <a:cxn ang="0">
                  <a:pos x="54" y="31"/>
                </a:cxn>
                <a:cxn ang="0">
                  <a:pos x="54" y="31"/>
                </a:cxn>
              </a:cxnLst>
              <a:rect l="0" t="0" r="r" b="b"/>
              <a:pathLst>
                <a:path w="54" h="31">
                  <a:moveTo>
                    <a:pt x="54" y="31"/>
                  </a:moveTo>
                  <a:lnTo>
                    <a:pt x="54" y="31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6" y="22"/>
                  </a:lnTo>
                  <a:lnTo>
                    <a:pt x="12" y="10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6" y="4"/>
                  </a:lnTo>
                  <a:lnTo>
                    <a:pt x="23" y="6"/>
                  </a:lnTo>
                  <a:lnTo>
                    <a:pt x="32" y="9"/>
                  </a:lnTo>
                  <a:lnTo>
                    <a:pt x="39" y="13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4" y="31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6" name="Freeform 71">
              <a:extLst>
                <a:ext uri="{FF2B5EF4-FFF2-40B4-BE49-F238E27FC236}">
                  <a16:creationId xmlns="" xmlns:a16="http://schemas.microsoft.com/office/drawing/2014/main" id="{6A387DDE-BCFF-4476-9023-E049571AD15F}"/>
                </a:ext>
              </a:extLst>
            </p:cNvPr>
            <p:cNvSpPr/>
            <p:nvPr/>
          </p:nvSpPr>
          <p:spPr bwMode="auto">
            <a:xfrm>
              <a:off x="4689476" y="393700"/>
              <a:ext cx="14288" cy="2222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6" y="14"/>
                </a:cxn>
                <a:cxn ang="0">
                  <a:pos x="22" y="25"/>
                </a:cxn>
                <a:cxn ang="0">
                  <a:pos x="16" y="3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5" y="25"/>
                </a:cxn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1">
                  <a:moveTo>
                    <a:pt x="29" y="1"/>
                  </a:moveTo>
                  <a:lnTo>
                    <a:pt x="29" y="1"/>
                  </a:lnTo>
                  <a:lnTo>
                    <a:pt x="26" y="14"/>
                  </a:lnTo>
                  <a:lnTo>
                    <a:pt x="22" y="25"/>
                  </a:lnTo>
                  <a:lnTo>
                    <a:pt x="16" y="3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4" y="8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7" name="Freeform 72">
              <a:extLst>
                <a:ext uri="{FF2B5EF4-FFF2-40B4-BE49-F238E27FC236}">
                  <a16:creationId xmlns="" xmlns:a16="http://schemas.microsoft.com/office/drawing/2014/main" id="{995C08D2-BDA1-4BB8-9655-AB53FA5C69A6}"/>
                </a:ext>
              </a:extLst>
            </p:cNvPr>
            <p:cNvSpPr/>
            <p:nvPr/>
          </p:nvSpPr>
          <p:spPr bwMode="auto">
            <a:xfrm>
              <a:off x="4705351" y="400050"/>
              <a:ext cx="17463" cy="2222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1" y="1"/>
                </a:cxn>
                <a:cxn ang="0">
                  <a:pos x="28" y="7"/>
                </a:cxn>
                <a:cxn ang="0">
                  <a:pos x="26" y="15"/>
                </a:cxn>
                <a:cxn ang="0">
                  <a:pos x="21" y="30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3" y="41"/>
                </a:cxn>
                <a:cxn ang="0">
                  <a:pos x="11" y="42"/>
                </a:cxn>
                <a:cxn ang="0">
                  <a:pos x="8" y="42"/>
                </a:cxn>
                <a:cxn ang="0">
                  <a:pos x="5" y="4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3" y="34"/>
                </a:cxn>
                <a:cxn ang="0">
                  <a:pos x="7" y="28"/>
                </a:cxn>
                <a:cxn ang="0">
                  <a:pos x="11" y="14"/>
                </a:cxn>
                <a:cxn ang="0">
                  <a:pos x="14" y="7"/>
                </a:cxn>
                <a:cxn ang="0">
                  <a:pos x="18" y="3"/>
                </a:cxn>
                <a:cxn ang="0">
                  <a:pos x="21" y="1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1" y="1"/>
                </a:cxn>
              </a:cxnLst>
              <a:rect l="0" t="0" r="r" b="b"/>
              <a:pathLst>
                <a:path w="31" h="42">
                  <a:moveTo>
                    <a:pt x="31" y="1"/>
                  </a:moveTo>
                  <a:lnTo>
                    <a:pt x="31" y="1"/>
                  </a:lnTo>
                  <a:lnTo>
                    <a:pt x="28" y="7"/>
                  </a:lnTo>
                  <a:lnTo>
                    <a:pt x="26" y="15"/>
                  </a:lnTo>
                  <a:lnTo>
                    <a:pt x="21" y="30"/>
                  </a:lnTo>
                  <a:lnTo>
                    <a:pt x="17" y="36"/>
                  </a:lnTo>
                  <a:lnTo>
                    <a:pt x="15" y="40"/>
                  </a:lnTo>
                  <a:lnTo>
                    <a:pt x="13" y="41"/>
                  </a:lnTo>
                  <a:lnTo>
                    <a:pt x="11" y="42"/>
                  </a:lnTo>
                  <a:lnTo>
                    <a:pt x="8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8"/>
                  </a:lnTo>
                  <a:lnTo>
                    <a:pt x="11" y="14"/>
                  </a:lnTo>
                  <a:lnTo>
                    <a:pt x="14" y="7"/>
                  </a:lnTo>
                  <a:lnTo>
                    <a:pt x="18" y="3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8" name="Freeform 73">
              <a:extLst>
                <a:ext uri="{FF2B5EF4-FFF2-40B4-BE49-F238E27FC236}">
                  <a16:creationId xmlns="" xmlns:a16="http://schemas.microsoft.com/office/drawing/2014/main" id="{8C5A3FDE-E688-4FE4-8002-E9F11E915CF7}"/>
                </a:ext>
              </a:extLst>
            </p:cNvPr>
            <p:cNvSpPr/>
            <p:nvPr/>
          </p:nvSpPr>
          <p:spPr bwMode="auto">
            <a:xfrm>
              <a:off x="4752976" y="425450"/>
              <a:ext cx="14288" cy="2222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20" y="15"/>
                </a:cxn>
                <a:cxn ang="0">
                  <a:pos x="17" y="28"/>
                </a:cxn>
                <a:cxn ang="0">
                  <a:pos x="14" y="34"/>
                </a:cxn>
                <a:cxn ang="0">
                  <a:pos x="11" y="40"/>
                </a:cxn>
                <a:cxn ang="0">
                  <a:pos x="9" y="41"/>
                </a:cxn>
                <a:cxn ang="0">
                  <a:pos x="7" y="42"/>
                </a:cxn>
                <a:cxn ang="0">
                  <a:pos x="3" y="42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3" y="32"/>
                </a:cxn>
                <a:cxn ang="0">
                  <a:pos x="5" y="22"/>
                </a:cxn>
                <a:cxn ang="0">
                  <a:pos x="8" y="1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27" h="42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20" y="15"/>
                  </a:lnTo>
                  <a:lnTo>
                    <a:pt x="17" y="28"/>
                  </a:lnTo>
                  <a:lnTo>
                    <a:pt x="14" y="34"/>
                  </a:lnTo>
                  <a:lnTo>
                    <a:pt x="11" y="40"/>
                  </a:lnTo>
                  <a:lnTo>
                    <a:pt x="9" y="41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32"/>
                  </a:lnTo>
                  <a:lnTo>
                    <a:pt x="5" y="22"/>
                  </a:lnTo>
                  <a:lnTo>
                    <a:pt x="8" y="1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09" name="Freeform 74">
              <a:extLst>
                <a:ext uri="{FF2B5EF4-FFF2-40B4-BE49-F238E27FC236}">
                  <a16:creationId xmlns="" xmlns:a16="http://schemas.microsoft.com/office/drawing/2014/main" id="{31AC1568-726F-4764-9AFC-4F9936055A5D}"/>
                </a:ext>
              </a:extLst>
            </p:cNvPr>
            <p:cNvSpPr/>
            <p:nvPr/>
          </p:nvSpPr>
          <p:spPr bwMode="auto">
            <a:xfrm>
              <a:off x="4768851" y="430213"/>
              <a:ext cx="14288" cy="2063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8" y="27"/>
                </a:cxn>
                <a:cxn ang="0">
                  <a:pos x="15" y="32"/>
                </a:cxn>
                <a:cxn ang="0">
                  <a:pos x="11" y="35"/>
                </a:cxn>
                <a:cxn ang="0">
                  <a:pos x="6" y="37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7"/>
                </a:cxn>
                <a:cxn ang="0">
                  <a:pos x="4" y="19"/>
                </a:cxn>
                <a:cxn ang="0">
                  <a:pos x="6" y="13"/>
                </a:cxn>
                <a:cxn ang="0">
                  <a:pos x="10" y="6"/>
                </a:cxn>
                <a:cxn ang="0">
                  <a:pos x="14" y="2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27" h="38">
                  <a:moveTo>
                    <a:pt x="27" y="2"/>
                  </a:moveTo>
                  <a:lnTo>
                    <a:pt x="27" y="2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1" y="35"/>
                  </a:lnTo>
                  <a:lnTo>
                    <a:pt x="6" y="3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7"/>
                  </a:lnTo>
                  <a:lnTo>
                    <a:pt x="4" y="19"/>
                  </a:lnTo>
                  <a:lnTo>
                    <a:pt x="6" y="13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0" name="Freeform 75">
              <a:extLst>
                <a:ext uri="{FF2B5EF4-FFF2-40B4-BE49-F238E27FC236}">
                  <a16:creationId xmlns="" xmlns:a16="http://schemas.microsoft.com/office/drawing/2014/main" id="{F694CDFD-0498-44BC-A8E9-7617B97092B0}"/>
                </a:ext>
              </a:extLst>
            </p:cNvPr>
            <p:cNvSpPr/>
            <p:nvPr/>
          </p:nvSpPr>
          <p:spPr bwMode="auto">
            <a:xfrm>
              <a:off x="4786313" y="438150"/>
              <a:ext cx="11113" cy="22225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1" y="15"/>
                </a:cxn>
                <a:cxn ang="0">
                  <a:pos x="16" y="26"/>
                </a:cxn>
                <a:cxn ang="0">
                  <a:pos x="13" y="32"/>
                </a:cxn>
                <a:cxn ang="0">
                  <a:pos x="10" y="36"/>
                </a:cxn>
                <a:cxn ang="0">
                  <a:pos x="6" y="39"/>
                </a:cxn>
                <a:cxn ang="0">
                  <a:pos x="1" y="42"/>
                </a:cxn>
                <a:cxn ang="0">
                  <a:pos x="1" y="42"/>
                </a:cxn>
                <a:cxn ang="0">
                  <a:pos x="0" y="36"/>
                </a:cxn>
                <a:cxn ang="0">
                  <a:pos x="1" y="29"/>
                </a:cxn>
                <a:cxn ang="0">
                  <a:pos x="2" y="20"/>
                </a:cxn>
                <a:cxn ang="0">
                  <a:pos x="4" y="13"/>
                </a:cxn>
                <a:cxn ang="0">
                  <a:pos x="8" y="5"/>
                </a:cxn>
                <a:cxn ang="0">
                  <a:pos x="12" y="1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2"/>
                </a:cxn>
                <a:cxn ang="0">
                  <a:pos x="23" y="2"/>
                </a:cxn>
              </a:cxnLst>
              <a:rect l="0" t="0" r="r" b="b"/>
              <a:pathLst>
                <a:path w="23" h="42">
                  <a:moveTo>
                    <a:pt x="23" y="2"/>
                  </a:moveTo>
                  <a:lnTo>
                    <a:pt x="23" y="2"/>
                  </a:lnTo>
                  <a:lnTo>
                    <a:pt x="21" y="15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6" y="39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1" name="Freeform 76">
              <a:extLst>
                <a:ext uri="{FF2B5EF4-FFF2-40B4-BE49-F238E27FC236}">
                  <a16:creationId xmlns="" xmlns:a16="http://schemas.microsoft.com/office/drawing/2014/main" id="{A86106A3-1116-45E2-B11F-6F8E307642CD}"/>
                </a:ext>
              </a:extLst>
            </p:cNvPr>
            <p:cNvSpPr/>
            <p:nvPr/>
          </p:nvSpPr>
          <p:spPr bwMode="auto">
            <a:xfrm>
              <a:off x="4803776" y="449263"/>
              <a:ext cx="14288" cy="20638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2"/>
                </a:cxn>
                <a:cxn ang="0">
                  <a:pos x="24" y="15"/>
                </a:cxn>
                <a:cxn ang="0">
                  <a:pos x="23" y="20"/>
                </a:cxn>
                <a:cxn ang="0">
                  <a:pos x="20" y="27"/>
                </a:cxn>
                <a:cxn ang="0">
                  <a:pos x="16" y="32"/>
                </a:cxn>
                <a:cxn ang="0">
                  <a:pos x="13" y="36"/>
                </a:cxn>
                <a:cxn ang="0">
                  <a:pos x="7" y="3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5" y="27"/>
                </a:cxn>
                <a:cxn ang="0">
                  <a:pos x="7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28" y="2"/>
                </a:cxn>
              </a:cxnLst>
              <a:rect l="0" t="0" r="r" b="b"/>
              <a:pathLst>
                <a:path w="28" h="41">
                  <a:moveTo>
                    <a:pt x="28" y="2"/>
                  </a:moveTo>
                  <a:lnTo>
                    <a:pt x="28" y="2"/>
                  </a:lnTo>
                  <a:lnTo>
                    <a:pt x="24" y="15"/>
                  </a:lnTo>
                  <a:lnTo>
                    <a:pt x="23" y="20"/>
                  </a:lnTo>
                  <a:lnTo>
                    <a:pt x="20" y="27"/>
                  </a:lnTo>
                  <a:lnTo>
                    <a:pt x="16" y="32"/>
                  </a:lnTo>
                  <a:lnTo>
                    <a:pt x="13" y="36"/>
                  </a:lnTo>
                  <a:lnTo>
                    <a:pt x="7" y="3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" y="27"/>
                  </a:lnTo>
                  <a:lnTo>
                    <a:pt x="7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2" name="Freeform 77">
              <a:extLst>
                <a:ext uri="{FF2B5EF4-FFF2-40B4-BE49-F238E27FC236}">
                  <a16:creationId xmlns="" xmlns:a16="http://schemas.microsoft.com/office/drawing/2014/main" id="{58A8FD56-BC72-482E-90D3-EB633F348842}"/>
                </a:ext>
              </a:extLst>
            </p:cNvPr>
            <p:cNvSpPr/>
            <p:nvPr/>
          </p:nvSpPr>
          <p:spPr bwMode="auto">
            <a:xfrm>
              <a:off x="4906963" y="466725"/>
              <a:ext cx="26988" cy="571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52" y="12"/>
                </a:cxn>
                <a:cxn ang="0">
                  <a:pos x="49" y="22"/>
                </a:cxn>
                <a:cxn ang="0">
                  <a:pos x="45" y="31"/>
                </a:cxn>
                <a:cxn ang="0">
                  <a:pos x="40" y="41"/>
                </a:cxn>
                <a:cxn ang="0">
                  <a:pos x="36" y="50"/>
                </a:cxn>
                <a:cxn ang="0">
                  <a:pos x="31" y="59"/>
                </a:cxn>
                <a:cxn ang="0">
                  <a:pos x="29" y="69"/>
                </a:cxn>
                <a:cxn ang="0">
                  <a:pos x="28" y="78"/>
                </a:cxn>
                <a:cxn ang="0">
                  <a:pos x="28" y="78"/>
                </a:cxn>
                <a:cxn ang="0">
                  <a:pos x="24" y="82"/>
                </a:cxn>
                <a:cxn ang="0">
                  <a:pos x="21" y="86"/>
                </a:cxn>
                <a:cxn ang="0">
                  <a:pos x="16" y="96"/>
                </a:cxn>
                <a:cxn ang="0">
                  <a:pos x="14" y="100"/>
                </a:cxn>
                <a:cxn ang="0">
                  <a:pos x="11" y="104"/>
                </a:cxn>
                <a:cxn ang="0">
                  <a:pos x="7" y="10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22" y="52"/>
                </a:cxn>
                <a:cxn ang="0">
                  <a:pos x="32" y="25"/>
                </a:cxn>
                <a:cxn ang="0">
                  <a:pos x="39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52" h="107">
                  <a:moveTo>
                    <a:pt x="52" y="2"/>
                  </a:moveTo>
                  <a:lnTo>
                    <a:pt x="52" y="2"/>
                  </a:lnTo>
                  <a:lnTo>
                    <a:pt x="52" y="12"/>
                  </a:lnTo>
                  <a:lnTo>
                    <a:pt x="49" y="22"/>
                  </a:lnTo>
                  <a:lnTo>
                    <a:pt x="45" y="31"/>
                  </a:lnTo>
                  <a:lnTo>
                    <a:pt x="40" y="41"/>
                  </a:lnTo>
                  <a:lnTo>
                    <a:pt x="36" y="50"/>
                  </a:lnTo>
                  <a:lnTo>
                    <a:pt x="31" y="59"/>
                  </a:lnTo>
                  <a:lnTo>
                    <a:pt x="29" y="69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4" y="82"/>
                  </a:lnTo>
                  <a:lnTo>
                    <a:pt x="21" y="86"/>
                  </a:lnTo>
                  <a:lnTo>
                    <a:pt x="16" y="96"/>
                  </a:lnTo>
                  <a:lnTo>
                    <a:pt x="14" y="100"/>
                  </a:lnTo>
                  <a:lnTo>
                    <a:pt x="11" y="104"/>
                  </a:lnTo>
                  <a:lnTo>
                    <a:pt x="7" y="10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22" y="52"/>
                  </a:lnTo>
                  <a:lnTo>
                    <a:pt x="32" y="25"/>
                  </a:lnTo>
                  <a:lnTo>
                    <a:pt x="39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3" name="Freeform 78">
              <a:extLst>
                <a:ext uri="{FF2B5EF4-FFF2-40B4-BE49-F238E27FC236}">
                  <a16:creationId xmlns="" xmlns:a16="http://schemas.microsoft.com/office/drawing/2014/main" id="{1A1A2265-AF00-4E99-BFE2-6B221BAF1F5D}"/>
                </a:ext>
              </a:extLst>
            </p:cNvPr>
            <p:cNvSpPr/>
            <p:nvPr/>
          </p:nvSpPr>
          <p:spPr bwMode="auto">
            <a:xfrm>
              <a:off x="4851401" y="471488"/>
              <a:ext cx="14288" cy="190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3" y="12"/>
                </a:cxn>
                <a:cxn ang="0">
                  <a:pos x="21" y="17"/>
                </a:cxn>
                <a:cxn ang="0">
                  <a:pos x="18" y="22"/>
                </a:cxn>
                <a:cxn ang="0">
                  <a:pos x="14" y="27"/>
                </a:cxn>
                <a:cxn ang="0">
                  <a:pos x="10" y="30"/>
                </a:cxn>
                <a:cxn ang="0">
                  <a:pos x="6" y="33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3" y="18"/>
                </a:cxn>
                <a:cxn ang="0">
                  <a:pos x="6" y="12"/>
                </a:cxn>
                <a:cxn ang="0">
                  <a:pos x="9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26" h="34">
                  <a:moveTo>
                    <a:pt x="26" y="0"/>
                  </a:moveTo>
                  <a:lnTo>
                    <a:pt x="26" y="0"/>
                  </a:lnTo>
                  <a:lnTo>
                    <a:pt x="23" y="12"/>
                  </a:lnTo>
                  <a:lnTo>
                    <a:pt x="21" y="17"/>
                  </a:lnTo>
                  <a:lnTo>
                    <a:pt x="18" y="22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6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9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4" name="Freeform 79">
              <a:extLst>
                <a:ext uri="{FF2B5EF4-FFF2-40B4-BE49-F238E27FC236}">
                  <a16:creationId xmlns="" xmlns:a16="http://schemas.microsoft.com/office/drawing/2014/main" id="{1D8417AC-BCA2-4D4D-9A59-B5A3A3AF43EA}"/>
                </a:ext>
              </a:extLst>
            </p:cNvPr>
            <p:cNvSpPr/>
            <p:nvPr/>
          </p:nvSpPr>
          <p:spPr bwMode="auto">
            <a:xfrm>
              <a:off x="4865688" y="482600"/>
              <a:ext cx="12700" cy="15875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5" y="3"/>
                </a:cxn>
                <a:cxn ang="0">
                  <a:pos x="23" y="14"/>
                </a:cxn>
                <a:cxn ang="0">
                  <a:pos x="20" y="19"/>
                </a:cxn>
                <a:cxn ang="0">
                  <a:pos x="18" y="23"/>
                </a:cxn>
                <a:cxn ang="0">
                  <a:pos x="15" y="27"/>
                </a:cxn>
                <a:cxn ang="0">
                  <a:pos x="11" y="29"/>
                </a:cxn>
                <a:cxn ang="0">
                  <a:pos x="5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10" y="4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25" h="31">
                  <a:moveTo>
                    <a:pt x="25" y="3"/>
                  </a:moveTo>
                  <a:lnTo>
                    <a:pt x="25" y="3"/>
                  </a:lnTo>
                  <a:lnTo>
                    <a:pt x="23" y="14"/>
                  </a:lnTo>
                  <a:lnTo>
                    <a:pt x="20" y="19"/>
                  </a:lnTo>
                  <a:lnTo>
                    <a:pt x="18" y="23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5" name="Freeform 80">
              <a:extLst>
                <a:ext uri="{FF2B5EF4-FFF2-40B4-BE49-F238E27FC236}">
                  <a16:creationId xmlns="" xmlns:a16="http://schemas.microsoft.com/office/drawing/2014/main" id="{BDE36B4B-B314-4A66-AFB5-7B7BB6046229}"/>
                </a:ext>
              </a:extLst>
            </p:cNvPr>
            <p:cNvSpPr/>
            <p:nvPr/>
          </p:nvSpPr>
          <p:spPr bwMode="auto">
            <a:xfrm>
              <a:off x="4876801" y="487363"/>
              <a:ext cx="14288" cy="17463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2" y="14"/>
                </a:cxn>
                <a:cxn ang="0">
                  <a:pos x="19" y="23"/>
                </a:cxn>
                <a:cxn ang="0">
                  <a:pos x="16" y="29"/>
                </a:cxn>
                <a:cxn ang="0">
                  <a:pos x="12" y="32"/>
                </a:cxn>
                <a:cxn ang="0">
                  <a:pos x="7" y="34"/>
                </a:cxn>
                <a:cxn ang="0">
                  <a:pos x="2" y="35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3" y="21"/>
                </a:cxn>
                <a:cxn ang="0">
                  <a:pos x="5" y="17"/>
                </a:cxn>
                <a:cxn ang="0">
                  <a:pos x="11" y="9"/>
                </a:cxn>
                <a:cxn ang="0">
                  <a:pos x="13" y="5"/>
                </a:cxn>
                <a:cxn ang="0">
                  <a:pos x="16" y="1"/>
                </a:cxn>
                <a:cxn ang="0">
                  <a:pos x="16" y="1"/>
                </a:cxn>
              </a:cxnLst>
              <a:rect l="0" t="0" r="r" b="b"/>
              <a:pathLst>
                <a:path w="25" h="35">
                  <a:moveTo>
                    <a:pt x="16" y="1"/>
                  </a:moveTo>
                  <a:lnTo>
                    <a:pt x="16" y="1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2" y="14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2" y="32"/>
                  </a:lnTo>
                  <a:lnTo>
                    <a:pt x="7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6" name="Freeform 81">
              <a:extLst>
                <a:ext uri="{FF2B5EF4-FFF2-40B4-BE49-F238E27FC236}">
                  <a16:creationId xmlns="" xmlns:a16="http://schemas.microsoft.com/office/drawing/2014/main" id="{AE99D5D8-4F0B-4176-AD92-291FE0402323}"/>
                </a:ext>
              </a:extLst>
            </p:cNvPr>
            <p:cNvSpPr/>
            <p:nvPr/>
          </p:nvSpPr>
          <p:spPr bwMode="auto">
            <a:xfrm>
              <a:off x="4891088" y="492125"/>
              <a:ext cx="14288" cy="2222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28" y="3"/>
                </a:cxn>
                <a:cxn ang="0">
                  <a:pos x="23" y="13"/>
                </a:cxn>
                <a:cxn ang="0">
                  <a:pos x="16" y="23"/>
                </a:cxn>
                <a:cxn ang="0">
                  <a:pos x="10" y="33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1" y="39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4"/>
                </a:cxn>
                <a:cxn ang="0">
                  <a:pos x="10" y="7"/>
                </a:cxn>
                <a:cxn ang="0">
                  <a:pos x="15" y="2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28" h="41">
                  <a:moveTo>
                    <a:pt x="28" y="3"/>
                  </a:moveTo>
                  <a:lnTo>
                    <a:pt x="28" y="3"/>
                  </a:lnTo>
                  <a:lnTo>
                    <a:pt x="23" y="13"/>
                  </a:lnTo>
                  <a:lnTo>
                    <a:pt x="16" y="23"/>
                  </a:lnTo>
                  <a:lnTo>
                    <a:pt x="10" y="33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7" name="Freeform 82">
              <a:extLst>
                <a:ext uri="{FF2B5EF4-FFF2-40B4-BE49-F238E27FC236}">
                  <a16:creationId xmlns="" xmlns:a16="http://schemas.microsoft.com/office/drawing/2014/main" id="{491EB666-B15F-498C-9177-446634F4665D}"/>
                </a:ext>
              </a:extLst>
            </p:cNvPr>
            <p:cNvSpPr/>
            <p:nvPr/>
          </p:nvSpPr>
          <p:spPr bwMode="auto">
            <a:xfrm>
              <a:off x="4924426" y="500063"/>
              <a:ext cx="15875" cy="34925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17" y="35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43"/>
                </a:cxn>
                <a:cxn ang="0">
                  <a:pos x="9" y="45"/>
                </a:cxn>
                <a:cxn ang="0">
                  <a:pos x="8" y="47"/>
                </a:cxn>
                <a:cxn ang="0">
                  <a:pos x="6" y="49"/>
                </a:cxn>
                <a:cxn ang="0">
                  <a:pos x="3" y="49"/>
                </a:cxn>
                <a:cxn ang="0">
                  <a:pos x="3" y="49"/>
                </a:cxn>
                <a:cxn ang="0">
                  <a:pos x="0" y="44"/>
                </a:cxn>
                <a:cxn ang="0">
                  <a:pos x="2" y="39"/>
                </a:cxn>
                <a:cxn ang="0">
                  <a:pos x="3" y="32"/>
                </a:cxn>
                <a:cxn ang="0">
                  <a:pos x="4" y="26"/>
                </a:cxn>
                <a:cxn ang="0">
                  <a:pos x="9" y="1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20" y="4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1" y="10"/>
                </a:cxn>
                <a:cxn ang="0">
                  <a:pos x="19" y="14"/>
                </a:cxn>
                <a:cxn ang="0">
                  <a:pos x="18" y="20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21" y="25"/>
                </a:cxn>
                <a:cxn ang="0">
                  <a:pos x="22" y="22"/>
                </a:cxn>
                <a:cxn ang="0">
                  <a:pos x="24" y="20"/>
                </a:cxn>
                <a:cxn ang="0">
                  <a:pos x="26" y="19"/>
                </a:cxn>
                <a:cxn ang="0">
                  <a:pos x="28" y="19"/>
                </a:cxn>
                <a:cxn ang="0">
                  <a:pos x="28" y="19"/>
                </a:cxn>
                <a:cxn ang="0">
                  <a:pos x="29" y="24"/>
                </a:cxn>
                <a:cxn ang="0">
                  <a:pos x="30" y="30"/>
                </a:cxn>
                <a:cxn ang="0">
                  <a:pos x="29" y="38"/>
                </a:cxn>
                <a:cxn ang="0">
                  <a:pos x="28" y="45"/>
                </a:cxn>
                <a:cxn ang="0">
                  <a:pos x="26" y="52"/>
                </a:cxn>
                <a:cxn ang="0">
                  <a:pos x="22" y="58"/>
                </a:cxn>
                <a:cxn ang="0">
                  <a:pos x="17" y="62"/>
                </a:cxn>
                <a:cxn ang="0">
                  <a:pos x="13" y="65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9" y="54"/>
                </a:cxn>
                <a:cxn ang="0">
                  <a:pos x="11" y="51"/>
                </a:cxn>
                <a:cxn ang="0">
                  <a:pos x="14" y="43"/>
                </a:cxn>
                <a:cxn ang="0">
                  <a:pos x="15" y="39"/>
                </a:cxn>
                <a:cxn ang="0">
                  <a:pos x="17" y="35"/>
                </a:cxn>
                <a:cxn ang="0">
                  <a:pos x="17" y="35"/>
                </a:cxn>
              </a:cxnLst>
              <a:rect l="0" t="0" r="r" b="b"/>
              <a:pathLst>
                <a:path w="30" h="66">
                  <a:moveTo>
                    <a:pt x="17" y="35"/>
                  </a:moveTo>
                  <a:lnTo>
                    <a:pt x="17" y="35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43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0" y="44"/>
                  </a:lnTo>
                  <a:lnTo>
                    <a:pt x="2" y="39"/>
                  </a:lnTo>
                  <a:lnTo>
                    <a:pt x="3" y="32"/>
                  </a:lnTo>
                  <a:lnTo>
                    <a:pt x="4" y="26"/>
                  </a:lnTo>
                  <a:lnTo>
                    <a:pt x="9" y="1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8" y="2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29" y="38"/>
                  </a:lnTo>
                  <a:lnTo>
                    <a:pt x="28" y="45"/>
                  </a:lnTo>
                  <a:lnTo>
                    <a:pt x="26" y="52"/>
                  </a:lnTo>
                  <a:lnTo>
                    <a:pt x="22" y="58"/>
                  </a:lnTo>
                  <a:lnTo>
                    <a:pt x="17" y="62"/>
                  </a:lnTo>
                  <a:lnTo>
                    <a:pt x="13" y="65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11" y="51"/>
                  </a:lnTo>
                  <a:lnTo>
                    <a:pt x="14" y="43"/>
                  </a:lnTo>
                  <a:lnTo>
                    <a:pt x="15" y="39"/>
                  </a:lnTo>
                  <a:lnTo>
                    <a:pt x="17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8" name="Freeform 83">
              <a:extLst>
                <a:ext uri="{FF2B5EF4-FFF2-40B4-BE49-F238E27FC236}">
                  <a16:creationId xmlns="" xmlns:a16="http://schemas.microsoft.com/office/drawing/2014/main" id="{F6E2565C-729A-4DAC-AF85-71FF52AA6E6D}"/>
                </a:ext>
              </a:extLst>
            </p:cNvPr>
            <p:cNvSpPr/>
            <p:nvPr/>
          </p:nvSpPr>
          <p:spPr bwMode="auto">
            <a:xfrm>
              <a:off x="4941888" y="515938"/>
              <a:ext cx="11113" cy="190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0" y="3"/>
                </a:cxn>
                <a:cxn ang="0">
                  <a:pos x="20" y="3"/>
                </a:cxn>
                <a:cxn ang="0">
                  <a:pos x="19" y="11"/>
                </a:cxn>
                <a:cxn ang="0">
                  <a:pos x="18" y="20"/>
                </a:cxn>
                <a:cxn ang="0">
                  <a:pos x="16" y="27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" y="26"/>
                </a:cxn>
                <a:cxn ang="0">
                  <a:pos x="6" y="18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0" h="35"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9" y="11"/>
                  </a:lnTo>
                  <a:lnTo>
                    <a:pt x="18" y="20"/>
                  </a:lnTo>
                  <a:lnTo>
                    <a:pt x="16" y="2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26"/>
                  </a:lnTo>
                  <a:lnTo>
                    <a:pt x="6" y="18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19" name="Freeform 84">
              <a:extLst>
                <a:ext uri="{FF2B5EF4-FFF2-40B4-BE49-F238E27FC236}">
                  <a16:creationId xmlns="" xmlns:a16="http://schemas.microsoft.com/office/drawing/2014/main" id="{CDF66AFA-E07D-47E3-9556-02FD4A33461C}"/>
                </a:ext>
              </a:extLst>
            </p:cNvPr>
            <p:cNvSpPr/>
            <p:nvPr/>
          </p:nvSpPr>
          <p:spPr bwMode="auto">
            <a:xfrm>
              <a:off x="4300538" y="546100"/>
              <a:ext cx="211138" cy="60325"/>
            </a:xfrm>
            <a:custGeom>
              <a:avLst/>
              <a:gdLst/>
              <a:ahLst/>
              <a:cxnLst>
                <a:cxn ang="0">
                  <a:pos x="399" y="18"/>
                </a:cxn>
                <a:cxn ang="0">
                  <a:pos x="398" y="22"/>
                </a:cxn>
                <a:cxn ang="0">
                  <a:pos x="399" y="23"/>
                </a:cxn>
                <a:cxn ang="0">
                  <a:pos x="391" y="33"/>
                </a:cxn>
                <a:cxn ang="0">
                  <a:pos x="381" y="42"/>
                </a:cxn>
                <a:cxn ang="0">
                  <a:pos x="355" y="57"/>
                </a:cxn>
                <a:cxn ang="0">
                  <a:pos x="334" y="68"/>
                </a:cxn>
                <a:cxn ang="0">
                  <a:pos x="287" y="87"/>
                </a:cxn>
                <a:cxn ang="0">
                  <a:pos x="236" y="102"/>
                </a:cxn>
                <a:cxn ang="0">
                  <a:pos x="183" y="110"/>
                </a:cxn>
                <a:cxn ang="0">
                  <a:pos x="155" y="114"/>
                </a:cxn>
                <a:cxn ang="0">
                  <a:pos x="129" y="114"/>
                </a:cxn>
                <a:cxn ang="0">
                  <a:pos x="80" y="106"/>
                </a:cxn>
                <a:cxn ang="0">
                  <a:pos x="56" y="101"/>
                </a:cxn>
                <a:cxn ang="0">
                  <a:pos x="27" y="95"/>
                </a:cxn>
                <a:cxn ang="0">
                  <a:pos x="6" y="87"/>
                </a:cxn>
                <a:cxn ang="0">
                  <a:pos x="0" y="84"/>
                </a:cxn>
                <a:cxn ang="0">
                  <a:pos x="85" y="93"/>
                </a:cxn>
                <a:cxn ang="0">
                  <a:pos x="141" y="98"/>
                </a:cxn>
                <a:cxn ang="0">
                  <a:pos x="194" y="95"/>
                </a:cxn>
                <a:cxn ang="0">
                  <a:pos x="220" y="93"/>
                </a:cxn>
                <a:cxn ang="0">
                  <a:pos x="248" y="87"/>
                </a:cxn>
                <a:cxn ang="0">
                  <a:pos x="255" y="84"/>
                </a:cxn>
                <a:cxn ang="0">
                  <a:pos x="269" y="75"/>
                </a:cxn>
                <a:cxn ang="0">
                  <a:pos x="276" y="71"/>
                </a:cxn>
                <a:cxn ang="0">
                  <a:pos x="292" y="68"/>
                </a:cxn>
                <a:cxn ang="0">
                  <a:pos x="309" y="65"/>
                </a:cxn>
                <a:cxn ang="0">
                  <a:pos x="318" y="61"/>
                </a:cxn>
                <a:cxn ang="0">
                  <a:pos x="344" y="48"/>
                </a:cxn>
                <a:cxn ang="0">
                  <a:pos x="378" y="29"/>
                </a:cxn>
                <a:cxn ang="0">
                  <a:pos x="373" y="23"/>
                </a:cxn>
                <a:cxn ang="0">
                  <a:pos x="364" y="15"/>
                </a:cxn>
                <a:cxn ang="0">
                  <a:pos x="344" y="7"/>
                </a:cxn>
                <a:cxn ang="0">
                  <a:pos x="330" y="2"/>
                </a:cxn>
                <a:cxn ang="0">
                  <a:pos x="333" y="0"/>
                </a:cxn>
                <a:cxn ang="0">
                  <a:pos x="342" y="0"/>
                </a:cxn>
                <a:cxn ang="0">
                  <a:pos x="359" y="2"/>
                </a:cxn>
                <a:cxn ang="0">
                  <a:pos x="384" y="12"/>
                </a:cxn>
                <a:cxn ang="0">
                  <a:pos x="399" y="18"/>
                </a:cxn>
              </a:cxnLst>
              <a:rect l="0" t="0" r="r" b="b"/>
              <a:pathLst>
                <a:path w="399" h="114">
                  <a:moveTo>
                    <a:pt x="399" y="18"/>
                  </a:moveTo>
                  <a:lnTo>
                    <a:pt x="399" y="18"/>
                  </a:lnTo>
                  <a:lnTo>
                    <a:pt x="398" y="22"/>
                  </a:lnTo>
                  <a:lnTo>
                    <a:pt x="398" y="22"/>
                  </a:lnTo>
                  <a:lnTo>
                    <a:pt x="399" y="23"/>
                  </a:lnTo>
                  <a:lnTo>
                    <a:pt x="399" y="23"/>
                  </a:lnTo>
                  <a:lnTo>
                    <a:pt x="396" y="28"/>
                  </a:lnTo>
                  <a:lnTo>
                    <a:pt x="391" y="33"/>
                  </a:lnTo>
                  <a:lnTo>
                    <a:pt x="387" y="38"/>
                  </a:lnTo>
                  <a:lnTo>
                    <a:pt x="381" y="42"/>
                  </a:lnTo>
                  <a:lnTo>
                    <a:pt x="368" y="49"/>
                  </a:lnTo>
                  <a:lnTo>
                    <a:pt x="355" y="57"/>
                  </a:lnTo>
                  <a:lnTo>
                    <a:pt x="355" y="57"/>
                  </a:lnTo>
                  <a:lnTo>
                    <a:pt x="334" y="68"/>
                  </a:lnTo>
                  <a:lnTo>
                    <a:pt x="310" y="78"/>
                  </a:lnTo>
                  <a:lnTo>
                    <a:pt x="287" y="87"/>
                  </a:lnTo>
                  <a:lnTo>
                    <a:pt x="262" y="94"/>
                  </a:lnTo>
                  <a:lnTo>
                    <a:pt x="236" y="102"/>
                  </a:lnTo>
                  <a:lnTo>
                    <a:pt x="209" y="107"/>
                  </a:lnTo>
                  <a:lnTo>
                    <a:pt x="183" y="110"/>
                  </a:lnTo>
                  <a:lnTo>
                    <a:pt x="155" y="114"/>
                  </a:lnTo>
                  <a:lnTo>
                    <a:pt x="155" y="114"/>
                  </a:lnTo>
                  <a:lnTo>
                    <a:pt x="142" y="114"/>
                  </a:lnTo>
                  <a:lnTo>
                    <a:pt x="129" y="114"/>
                  </a:lnTo>
                  <a:lnTo>
                    <a:pt x="105" y="110"/>
                  </a:lnTo>
                  <a:lnTo>
                    <a:pt x="80" y="106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41" y="99"/>
                  </a:lnTo>
                  <a:lnTo>
                    <a:pt x="27" y="95"/>
                  </a:lnTo>
                  <a:lnTo>
                    <a:pt x="12" y="90"/>
                  </a:lnTo>
                  <a:lnTo>
                    <a:pt x="6" y="8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57" y="91"/>
                  </a:lnTo>
                  <a:lnTo>
                    <a:pt x="85" y="93"/>
                  </a:lnTo>
                  <a:lnTo>
                    <a:pt x="113" y="95"/>
                  </a:lnTo>
                  <a:lnTo>
                    <a:pt x="141" y="98"/>
                  </a:lnTo>
                  <a:lnTo>
                    <a:pt x="168" y="98"/>
                  </a:lnTo>
                  <a:lnTo>
                    <a:pt x="194" y="95"/>
                  </a:lnTo>
                  <a:lnTo>
                    <a:pt x="220" y="93"/>
                  </a:lnTo>
                  <a:lnTo>
                    <a:pt x="220" y="93"/>
                  </a:lnTo>
                  <a:lnTo>
                    <a:pt x="234" y="91"/>
                  </a:lnTo>
                  <a:lnTo>
                    <a:pt x="248" y="87"/>
                  </a:lnTo>
                  <a:lnTo>
                    <a:pt x="248" y="87"/>
                  </a:lnTo>
                  <a:lnTo>
                    <a:pt x="255" y="84"/>
                  </a:lnTo>
                  <a:lnTo>
                    <a:pt x="262" y="79"/>
                  </a:lnTo>
                  <a:lnTo>
                    <a:pt x="269" y="75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84" y="69"/>
                  </a:lnTo>
                  <a:lnTo>
                    <a:pt x="292" y="68"/>
                  </a:lnTo>
                  <a:lnTo>
                    <a:pt x="300" y="66"/>
                  </a:lnTo>
                  <a:lnTo>
                    <a:pt x="309" y="65"/>
                  </a:lnTo>
                  <a:lnTo>
                    <a:pt x="309" y="65"/>
                  </a:lnTo>
                  <a:lnTo>
                    <a:pt x="318" y="61"/>
                  </a:lnTo>
                  <a:lnTo>
                    <a:pt x="326" y="58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3" y="23"/>
                  </a:lnTo>
                  <a:lnTo>
                    <a:pt x="369" y="18"/>
                  </a:lnTo>
                  <a:lnTo>
                    <a:pt x="364" y="15"/>
                  </a:lnTo>
                  <a:lnTo>
                    <a:pt x="358" y="12"/>
                  </a:lnTo>
                  <a:lnTo>
                    <a:pt x="344" y="7"/>
                  </a:lnTo>
                  <a:lnTo>
                    <a:pt x="330" y="2"/>
                  </a:lnTo>
                  <a:lnTo>
                    <a:pt x="330" y="2"/>
                  </a:lnTo>
                  <a:lnTo>
                    <a:pt x="332" y="1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1" y="0"/>
                  </a:lnTo>
                  <a:lnTo>
                    <a:pt x="359" y="2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399" y="18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0" name="Freeform 85">
              <a:extLst>
                <a:ext uri="{FF2B5EF4-FFF2-40B4-BE49-F238E27FC236}">
                  <a16:creationId xmlns="" xmlns:a16="http://schemas.microsoft.com/office/drawing/2014/main" id="{525E1079-9122-4928-B471-2064014E6CF4}"/>
                </a:ext>
              </a:extLst>
            </p:cNvPr>
            <p:cNvSpPr/>
            <p:nvPr/>
          </p:nvSpPr>
          <p:spPr bwMode="auto">
            <a:xfrm>
              <a:off x="4260851" y="577850"/>
              <a:ext cx="28575" cy="12700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54" y="12"/>
                </a:cxn>
                <a:cxn ang="0">
                  <a:pos x="52" y="16"/>
                </a:cxn>
                <a:cxn ang="0">
                  <a:pos x="50" y="20"/>
                </a:cxn>
                <a:cxn ang="0">
                  <a:pos x="48" y="22"/>
                </a:cxn>
                <a:cxn ang="0">
                  <a:pos x="45" y="23"/>
                </a:cxn>
                <a:cxn ang="0">
                  <a:pos x="41" y="23"/>
                </a:cxn>
                <a:cxn ang="0">
                  <a:pos x="38" y="23"/>
                </a:cxn>
                <a:cxn ang="0">
                  <a:pos x="31" y="19"/>
                </a:cxn>
                <a:cxn ang="0">
                  <a:pos x="15" y="10"/>
                </a:cxn>
                <a:cxn ang="0">
                  <a:pos x="7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7"/>
                </a:cxn>
                <a:cxn ang="0">
                  <a:pos x="54" y="12"/>
                </a:cxn>
                <a:cxn ang="0">
                  <a:pos x="54" y="12"/>
                </a:cxn>
              </a:cxnLst>
              <a:rect l="0" t="0" r="r" b="b"/>
              <a:pathLst>
                <a:path w="54" h="23">
                  <a:moveTo>
                    <a:pt x="54" y="12"/>
                  </a:moveTo>
                  <a:lnTo>
                    <a:pt x="54" y="12"/>
                  </a:lnTo>
                  <a:lnTo>
                    <a:pt x="52" y="16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1" y="23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15" y="10"/>
                  </a:lnTo>
                  <a:lnTo>
                    <a:pt x="7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7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1" name="Freeform 86">
              <a:extLst>
                <a:ext uri="{FF2B5EF4-FFF2-40B4-BE49-F238E27FC236}">
                  <a16:creationId xmlns="" xmlns:a16="http://schemas.microsoft.com/office/drawing/2014/main" id="{24395946-3B90-47CC-AE65-E49D0BC40E82}"/>
                </a:ext>
              </a:extLst>
            </p:cNvPr>
            <p:cNvSpPr/>
            <p:nvPr/>
          </p:nvSpPr>
          <p:spPr bwMode="auto">
            <a:xfrm>
              <a:off x="4789488" y="650875"/>
              <a:ext cx="7938" cy="793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2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6" y="14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14" h="14">
                  <a:moveTo>
                    <a:pt x="14" y="2"/>
                  </a:moveTo>
                  <a:lnTo>
                    <a:pt x="14" y="2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2" name="Freeform 87">
              <a:extLst>
                <a:ext uri="{FF2B5EF4-FFF2-40B4-BE49-F238E27FC236}">
                  <a16:creationId xmlns="" xmlns:a16="http://schemas.microsoft.com/office/drawing/2014/main" id="{E09F4B3D-1E42-45AB-A30D-45B734520DA5}"/>
                </a:ext>
              </a:extLst>
            </p:cNvPr>
            <p:cNvSpPr/>
            <p:nvPr/>
          </p:nvSpPr>
          <p:spPr bwMode="auto">
            <a:xfrm>
              <a:off x="4772026" y="660400"/>
              <a:ext cx="11113" cy="7938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0" y="10"/>
                </a:cxn>
                <a:cxn ang="0">
                  <a:pos x="17" y="14"/>
                </a:cxn>
                <a:cxn ang="0">
                  <a:pos x="14" y="15"/>
                </a:cxn>
                <a:cxn ang="0">
                  <a:pos x="11" y="16"/>
                </a:cxn>
                <a:cxn ang="0">
                  <a:pos x="8" y="16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8" y="1"/>
                </a:cxn>
                <a:cxn ang="0">
                  <a:pos x="20" y="3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1" h="16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7" y="14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3" name="Freeform 88">
              <a:extLst>
                <a:ext uri="{FF2B5EF4-FFF2-40B4-BE49-F238E27FC236}">
                  <a16:creationId xmlns="" xmlns:a16="http://schemas.microsoft.com/office/drawing/2014/main" id="{AC18C4E2-5C91-4DC1-8937-84CD9B90EB4A}"/>
                </a:ext>
              </a:extLst>
            </p:cNvPr>
            <p:cNvSpPr/>
            <p:nvPr/>
          </p:nvSpPr>
          <p:spPr bwMode="auto">
            <a:xfrm>
              <a:off x="4786313" y="665163"/>
              <a:ext cx="11113" cy="9525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5"/>
                </a:cxn>
                <a:cxn ang="0">
                  <a:pos x="20" y="10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4" y="17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5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9" y="3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21" h="17">
                  <a:moveTo>
                    <a:pt x="21" y="5"/>
                  </a:moveTo>
                  <a:lnTo>
                    <a:pt x="21" y="5"/>
                  </a:lnTo>
                  <a:lnTo>
                    <a:pt x="20" y="1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4" name="Freeform 89">
              <a:extLst>
                <a:ext uri="{FF2B5EF4-FFF2-40B4-BE49-F238E27FC236}">
                  <a16:creationId xmlns="" xmlns:a16="http://schemas.microsoft.com/office/drawing/2014/main" id="{CD3BB67D-BBEB-4BDB-A86A-05D9118CE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813" y="0"/>
              <a:ext cx="938213" cy="690563"/>
            </a:xfrm>
            <a:custGeom>
              <a:avLst/>
              <a:gdLst/>
              <a:ahLst/>
              <a:cxnLst>
                <a:cxn ang="0">
                  <a:pos x="257" y="160"/>
                </a:cxn>
                <a:cxn ang="0">
                  <a:pos x="584" y="373"/>
                </a:cxn>
                <a:cxn ang="0">
                  <a:pos x="940" y="162"/>
                </a:cxn>
                <a:cxn ang="0">
                  <a:pos x="1139" y="96"/>
                </a:cxn>
                <a:cxn ang="0">
                  <a:pos x="1416" y="132"/>
                </a:cxn>
                <a:cxn ang="0">
                  <a:pos x="1620" y="302"/>
                </a:cxn>
                <a:cxn ang="0">
                  <a:pos x="1660" y="735"/>
                </a:cxn>
                <a:cxn ang="0">
                  <a:pos x="1625" y="1065"/>
                </a:cxn>
                <a:cxn ang="0">
                  <a:pos x="1215" y="865"/>
                </a:cxn>
                <a:cxn ang="0">
                  <a:pos x="887" y="698"/>
                </a:cxn>
                <a:cxn ang="0">
                  <a:pos x="880" y="738"/>
                </a:cxn>
                <a:cxn ang="0">
                  <a:pos x="1185" y="1026"/>
                </a:cxn>
                <a:cxn ang="0">
                  <a:pos x="1329" y="1140"/>
                </a:cxn>
                <a:cxn ang="0">
                  <a:pos x="1340" y="1299"/>
                </a:cxn>
                <a:cxn ang="0">
                  <a:pos x="1192" y="1231"/>
                </a:cxn>
                <a:cxn ang="0">
                  <a:pos x="1067" y="1104"/>
                </a:cxn>
                <a:cxn ang="0">
                  <a:pos x="347" y="440"/>
                </a:cxn>
                <a:cxn ang="0">
                  <a:pos x="108" y="225"/>
                </a:cxn>
                <a:cxn ang="0">
                  <a:pos x="13" y="5"/>
                </a:cxn>
                <a:cxn ang="0">
                  <a:pos x="1004" y="729"/>
                </a:cxn>
                <a:cxn ang="0">
                  <a:pos x="1589" y="1031"/>
                </a:cxn>
                <a:cxn ang="0">
                  <a:pos x="1569" y="706"/>
                </a:cxn>
                <a:cxn ang="0">
                  <a:pos x="1637" y="541"/>
                </a:cxn>
                <a:cxn ang="0">
                  <a:pos x="1648" y="399"/>
                </a:cxn>
                <a:cxn ang="0">
                  <a:pos x="1609" y="325"/>
                </a:cxn>
                <a:cxn ang="0">
                  <a:pos x="1409" y="284"/>
                </a:cxn>
                <a:cxn ang="0">
                  <a:pos x="1250" y="200"/>
                </a:cxn>
                <a:cxn ang="0">
                  <a:pos x="1080" y="128"/>
                </a:cxn>
                <a:cxn ang="0">
                  <a:pos x="984" y="161"/>
                </a:cxn>
                <a:cxn ang="0">
                  <a:pos x="827" y="288"/>
                </a:cxn>
                <a:cxn ang="0">
                  <a:pos x="907" y="419"/>
                </a:cxn>
                <a:cxn ang="0">
                  <a:pos x="743" y="329"/>
                </a:cxn>
                <a:cxn ang="0">
                  <a:pos x="587" y="408"/>
                </a:cxn>
                <a:cxn ang="0">
                  <a:pos x="628" y="473"/>
                </a:cxn>
                <a:cxn ang="0">
                  <a:pos x="675" y="501"/>
                </a:cxn>
                <a:cxn ang="0">
                  <a:pos x="129" y="176"/>
                </a:cxn>
                <a:cxn ang="0">
                  <a:pos x="125" y="126"/>
                </a:cxn>
                <a:cxn ang="0">
                  <a:pos x="171" y="125"/>
                </a:cxn>
                <a:cxn ang="0">
                  <a:pos x="279" y="234"/>
                </a:cxn>
                <a:cxn ang="0">
                  <a:pos x="661" y="586"/>
                </a:cxn>
                <a:cxn ang="0">
                  <a:pos x="1027" y="923"/>
                </a:cxn>
                <a:cxn ang="0">
                  <a:pos x="1125" y="1013"/>
                </a:cxn>
                <a:cxn ang="0">
                  <a:pos x="1158" y="1019"/>
                </a:cxn>
                <a:cxn ang="0">
                  <a:pos x="654" y="550"/>
                </a:cxn>
                <a:cxn ang="0">
                  <a:pos x="199" y="225"/>
                </a:cxn>
                <a:cxn ang="0">
                  <a:pos x="632" y="622"/>
                </a:cxn>
                <a:cxn ang="0">
                  <a:pos x="1144" y="1097"/>
                </a:cxn>
                <a:cxn ang="0">
                  <a:pos x="379" y="346"/>
                </a:cxn>
                <a:cxn ang="0">
                  <a:pos x="907" y="898"/>
                </a:cxn>
                <a:cxn ang="0">
                  <a:pos x="154" y="224"/>
                </a:cxn>
                <a:cxn ang="0">
                  <a:pos x="346" y="408"/>
                </a:cxn>
                <a:cxn ang="0">
                  <a:pos x="1080" y="1088"/>
                </a:cxn>
                <a:cxn ang="0">
                  <a:pos x="1123" y="1145"/>
                </a:cxn>
                <a:cxn ang="0">
                  <a:pos x="1199" y="1044"/>
                </a:cxn>
                <a:cxn ang="0">
                  <a:pos x="1167" y="1178"/>
                </a:cxn>
                <a:cxn ang="0">
                  <a:pos x="1218" y="1081"/>
                </a:cxn>
                <a:cxn ang="0">
                  <a:pos x="1199" y="1190"/>
                </a:cxn>
                <a:cxn ang="0">
                  <a:pos x="1271" y="1171"/>
                </a:cxn>
                <a:cxn ang="0">
                  <a:pos x="1214" y="1245"/>
                </a:cxn>
                <a:cxn ang="0">
                  <a:pos x="1309" y="1211"/>
                </a:cxn>
                <a:cxn ang="0">
                  <a:pos x="1327" y="1287"/>
                </a:cxn>
              </a:cxnLst>
              <a:rect l="0" t="0" r="r" b="b"/>
              <a:pathLst>
                <a:path w="1771" h="1306">
                  <a:moveTo>
                    <a:pt x="32" y="1"/>
                  </a:moveTo>
                  <a:lnTo>
                    <a:pt x="32" y="1"/>
                  </a:lnTo>
                  <a:lnTo>
                    <a:pt x="42" y="12"/>
                  </a:lnTo>
                  <a:lnTo>
                    <a:pt x="52" y="22"/>
                  </a:lnTo>
                  <a:lnTo>
                    <a:pt x="58" y="28"/>
                  </a:lnTo>
                  <a:lnTo>
                    <a:pt x="63" y="32"/>
                  </a:lnTo>
                  <a:lnTo>
                    <a:pt x="71" y="36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85" y="48"/>
                  </a:lnTo>
                  <a:lnTo>
                    <a:pt x="92" y="57"/>
                  </a:lnTo>
                  <a:lnTo>
                    <a:pt x="100" y="65"/>
                  </a:lnTo>
                  <a:lnTo>
                    <a:pt x="109" y="73"/>
                  </a:lnTo>
                  <a:lnTo>
                    <a:pt x="119" y="80"/>
                  </a:lnTo>
                  <a:lnTo>
                    <a:pt x="130" y="87"/>
                  </a:lnTo>
                  <a:lnTo>
                    <a:pt x="152" y="101"/>
                  </a:lnTo>
                  <a:lnTo>
                    <a:pt x="176" y="112"/>
                  </a:lnTo>
                  <a:lnTo>
                    <a:pt x="199" y="123"/>
                  </a:lnTo>
                  <a:lnTo>
                    <a:pt x="245" y="141"/>
                  </a:lnTo>
                  <a:lnTo>
                    <a:pt x="245" y="141"/>
                  </a:lnTo>
                  <a:lnTo>
                    <a:pt x="247" y="143"/>
                  </a:lnTo>
                  <a:lnTo>
                    <a:pt x="247" y="147"/>
                  </a:lnTo>
                  <a:lnTo>
                    <a:pt x="247" y="154"/>
                  </a:lnTo>
                  <a:lnTo>
                    <a:pt x="247" y="154"/>
                  </a:lnTo>
                  <a:lnTo>
                    <a:pt x="257" y="160"/>
                  </a:lnTo>
                  <a:lnTo>
                    <a:pt x="265" y="166"/>
                  </a:lnTo>
                  <a:lnTo>
                    <a:pt x="272" y="173"/>
                  </a:lnTo>
                  <a:lnTo>
                    <a:pt x="279" y="181"/>
                  </a:lnTo>
                  <a:lnTo>
                    <a:pt x="285" y="188"/>
                  </a:lnTo>
                  <a:lnTo>
                    <a:pt x="292" y="196"/>
                  </a:lnTo>
                  <a:lnTo>
                    <a:pt x="300" y="201"/>
                  </a:lnTo>
                  <a:lnTo>
                    <a:pt x="311" y="207"/>
                  </a:lnTo>
                  <a:lnTo>
                    <a:pt x="311" y="207"/>
                  </a:lnTo>
                  <a:lnTo>
                    <a:pt x="309" y="208"/>
                  </a:lnTo>
                  <a:lnTo>
                    <a:pt x="309" y="209"/>
                  </a:lnTo>
                  <a:lnTo>
                    <a:pt x="310" y="211"/>
                  </a:lnTo>
                  <a:lnTo>
                    <a:pt x="312" y="213"/>
                  </a:lnTo>
                  <a:lnTo>
                    <a:pt x="312" y="214"/>
                  </a:lnTo>
                  <a:lnTo>
                    <a:pt x="312" y="216"/>
                  </a:lnTo>
                  <a:lnTo>
                    <a:pt x="312" y="216"/>
                  </a:lnTo>
                  <a:lnTo>
                    <a:pt x="344" y="243"/>
                  </a:lnTo>
                  <a:lnTo>
                    <a:pt x="375" y="271"/>
                  </a:lnTo>
                  <a:lnTo>
                    <a:pt x="437" y="328"/>
                  </a:lnTo>
                  <a:lnTo>
                    <a:pt x="497" y="384"/>
                  </a:lnTo>
                  <a:lnTo>
                    <a:pt x="528" y="413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5" y="418"/>
                  </a:lnTo>
                  <a:lnTo>
                    <a:pt x="574" y="395"/>
                  </a:lnTo>
                  <a:lnTo>
                    <a:pt x="584" y="373"/>
                  </a:lnTo>
                  <a:lnTo>
                    <a:pt x="594" y="350"/>
                  </a:lnTo>
                  <a:lnTo>
                    <a:pt x="616" y="306"/>
                  </a:lnTo>
                  <a:lnTo>
                    <a:pt x="625" y="284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8" y="260"/>
                  </a:lnTo>
                  <a:lnTo>
                    <a:pt x="643" y="260"/>
                  </a:lnTo>
                  <a:lnTo>
                    <a:pt x="646" y="261"/>
                  </a:lnTo>
                  <a:lnTo>
                    <a:pt x="649" y="262"/>
                  </a:lnTo>
                  <a:lnTo>
                    <a:pt x="655" y="267"/>
                  </a:lnTo>
                  <a:lnTo>
                    <a:pt x="661" y="271"/>
                  </a:lnTo>
                  <a:lnTo>
                    <a:pt x="661" y="271"/>
                  </a:lnTo>
                  <a:lnTo>
                    <a:pt x="690" y="283"/>
                  </a:lnTo>
                  <a:lnTo>
                    <a:pt x="718" y="296"/>
                  </a:lnTo>
                  <a:lnTo>
                    <a:pt x="745" y="309"/>
                  </a:lnTo>
                  <a:lnTo>
                    <a:pt x="774" y="323"/>
                  </a:lnTo>
                  <a:lnTo>
                    <a:pt x="774" y="323"/>
                  </a:lnTo>
                  <a:lnTo>
                    <a:pt x="815" y="273"/>
                  </a:lnTo>
                  <a:lnTo>
                    <a:pt x="839" y="246"/>
                  </a:lnTo>
                  <a:lnTo>
                    <a:pt x="865" y="219"/>
                  </a:lnTo>
                  <a:lnTo>
                    <a:pt x="879" y="207"/>
                  </a:lnTo>
                  <a:lnTo>
                    <a:pt x="893" y="195"/>
                  </a:lnTo>
                  <a:lnTo>
                    <a:pt x="908" y="183"/>
                  </a:lnTo>
                  <a:lnTo>
                    <a:pt x="923" y="171"/>
                  </a:lnTo>
                  <a:lnTo>
                    <a:pt x="940" y="162"/>
                  </a:lnTo>
                  <a:lnTo>
                    <a:pt x="956" y="152"/>
                  </a:lnTo>
                  <a:lnTo>
                    <a:pt x="974" y="145"/>
                  </a:lnTo>
                  <a:lnTo>
                    <a:pt x="992" y="138"/>
                  </a:lnTo>
                  <a:lnTo>
                    <a:pt x="992" y="138"/>
                  </a:lnTo>
                  <a:lnTo>
                    <a:pt x="996" y="136"/>
                  </a:lnTo>
                  <a:lnTo>
                    <a:pt x="999" y="133"/>
                  </a:lnTo>
                  <a:lnTo>
                    <a:pt x="1002" y="131"/>
                  </a:lnTo>
                  <a:lnTo>
                    <a:pt x="1007" y="127"/>
                  </a:lnTo>
                  <a:lnTo>
                    <a:pt x="1007" y="127"/>
                  </a:lnTo>
                  <a:lnTo>
                    <a:pt x="1023" y="121"/>
                  </a:lnTo>
                  <a:lnTo>
                    <a:pt x="1044" y="113"/>
                  </a:lnTo>
                  <a:lnTo>
                    <a:pt x="1083" y="102"/>
                  </a:lnTo>
                  <a:lnTo>
                    <a:pt x="1083" y="102"/>
                  </a:lnTo>
                  <a:lnTo>
                    <a:pt x="1089" y="101"/>
                  </a:lnTo>
                  <a:lnTo>
                    <a:pt x="1094" y="101"/>
                  </a:lnTo>
                  <a:lnTo>
                    <a:pt x="1101" y="102"/>
                  </a:lnTo>
                  <a:lnTo>
                    <a:pt x="1107" y="102"/>
                  </a:lnTo>
                  <a:lnTo>
                    <a:pt x="1107" y="102"/>
                  </a:lnTo>
                  <a:lnTo>
                    <a:pt x="1113" y="101"/>
                  </a:lnTo>
                  <a:lnTo>
                    <a:pt x="1119" y="99"/>
                  </a:lnTo>
                  <a:lnTo>
                    <a:pt x="1124" y="96"/>
                  </a:lnTo>
                  <a:lnTo>
                    <a:pt x="1131" y="95"/>
                  </a:lnTo>
                  <a:lnTo>
                    <a:pt x="1131" y="95"/>
                  </a:lnTo>
                  <a:lnTo>
                    <a:pt x="1136" y="95"/>
                  </a:lnTo>
                  <a:lnTo>
                    <a:pt x="1139" y="96"/>
                  </a:lnTo>
                  <a:lnTo>
                    <a:pt x="1144" y="96"/>
                  </a:lnTo>
                  <a:lnTo>
                    <a:pt x="1149" y="97"/>
                  </a:lnTo>
                  <a:lnTo>
                    <a:pt x="1149" y="97"/>
                  </a:lnTo>
                  <a:lnTo>
                    <a:pt x="1161" y="97"/>
                  </a:lnTo>
                  <a:lnTo>
                    <a:pt x="1173" y="95"/>
                  </a:lnTo>
                  <a:lnTo>
                    <a:pt x="1196" y="92"/>
                  </a:lnTo>
                  <a:lnTo>
                    <a:pt x="1207" y="91"/>
                  </a:lnTo>
                  <a:lnTo>
                    <a:pt x="1218" y="90"/>
                  </a:lnTo>
                  <a:lnTo>
                    <a:pt x="1227" y="92"/>
                  </a:lnTo>
                  <a:lnTo>
                    <a:pt x="1231" y="93"/>
                  </a:lnTo>
                  <a:lnTo>
                    <a:pt x="1236" y="95"/>
                  </a:lnTo>
                  <a:lnTo>
                    <a:pt x="1236" y="95"/>
                  </a:lnTo>
                  <a:lnTo>
                    <a:pt x="1259" y="95"/>
                  </a:lnTo>
                  <a:lnTo>
                    <a:pt x="1282" y="96"/>
                  </a:lnTo>
                  <a:lnTo>
                    <a:pt x="1302" y="99"/>
                  </a:lnTo>
                  <a:lnTo>
                    <a:pt x="1322" y="103"/>
                  </a:lnTo>
                  <a:lnTo>
                    <a:pt x="1360" y="111"/>
                  </a:lnTo>
                  <a:lnTo>
                    <a:pt x="1378" y="115"/>
                  </a:lnTo>
                  <a:lnTo>
                    <a:pt x="1395" y="118"/>
                  </a:lnTo>
                  <a:lnTo>
                    <a:pt x="1395" y="118"/>
                  </a:lnTo>
                  <a:lnTo>
                    <a:pt x="1398" y="121"/>
                  </a:lnTo>
                  <a:lnTo>
                    <a:pt x="1402" y="123"/>
                  </a:lnTo>
                  <a:lnTo>
                    <a:pt x="1409" y="127"/>
                  </a:lnTo>
                  <a:lnTo>
                    <a:pt x="1412" y="130"/>
                  </a:lnTo>
                  <a:lnTo>
                    <a:pt x="1416" y="132"/>
                  </a:lnTo>
                  <a:lnTo>
                    <a:pt x="1418" y="136"/>
                  </a:lnTo>
                  <a:lnTo>
                    <a:pt x="1420" y="140"/>
                  </a:lnTo>
                  <a:lnTo>
                    <a:pt x="1420" y="140"/>
                  </a:lnTo>
                  <a:lnTo>
                    <a:pt x="1432" y="142"/>
                  </a:lnTo>
                  <a:lnTo>
                    <a:pt x="1441" y="147"/>
                  </a:lnTo>
                  <a:lnTo>
                    <a:pt x="1451" y="152"/>
                  </a:lnTo>
                  <a:lnTo>
                    <a:pt x="1461" y="157"/>
                  </a:lnTo>
                  <a:lnTo>
                    <a:pt x="1478" y="171"/>
                  </a:lnTo>
                  <a:lnTo>
                    <a:pt x="1496" y="184"/>
                  </a:lnTo>
                  <a:lnTo>
                    <a:pt x="1496" y="184"/>
                  </a:lnTo>
                  <a:lnTo>
                    <a:pt x="1504" y="188"/>
                  </a:lnTo>
                  <a:lnTo>
                    <a:pt x="1514" y="192"/>
                  </a:lnTo>
                  <a:lnTo>
                    <a:pt x="1523" y="196"/>
                  </a:lnTo>
                  <a:lnTo>
                    <a:pt x="1530" y="200"/>
                  </a:lnTo>
                  <a:lnTo>
                    <a:pt x="1530" y="200"/>
                  </a:lnTo>
                  <a:lnTo>
                    <a:pt x="1540" y="208"/>
                  </a:lnTo>
                  <a:lnTo>
                    <a:pt x="1549" y="218"/>
                  </a:lnTo>
                  <a:lnTo>
                    <a:pt x="1559" y="230"/>
                  </a:lnTo>
                  <a:lnTo>
                    <a:pt x="1571" y="243"/>
                  </a:lnTo>
                  <a:lnTo>
                    <a:pt x="1571" y="243"/>
                  </a:lnTo>
                  <a:lnTo>
                    <a:pt x="1583" y="254"/>
                  </a:lnTo>
                  <a:lnTo>
                    <a:pt x="1593" y="266"/>
                  </a:lnTo>
                  <a:lnTo>
                    <a:pt x="1603" y="277"/>
                  </a:lnTo>
                  <a:lnTo>
                    <a:pt x="1612" y="289"/>
                  </a:lnTo>
                  <a:lnTo>
                    <a:pt x="1620" y="302"/>
                  </a:lnTo>
                  <a:lnTo>
                    <a:pt x="1629" y="315"/>
                  </a:lnTo>
                  <a:lnTo>
                    <a:pt x="1636" y="330"/>
                  </a:lnTo>
                  <a:lnTo>
                    <a:pt x="1644" y="346"/>
                  </a:lnTo>
                  <a:lnTo>
                    <a:pt x="1644" y="346"/>
                  </a:lnTo>
                  <a:lnTo>
                    <a:pt x="1655" y="373"/>
                  </a:lnTo>
                  <a:lnTo>
                    <a:pt x="1667" y="402"/>
                  </a:lnTo>
                  <a:lnTo>
                    <a:pt x="1673" y="417"/>
                  </a:lnTo>
                  <a:lnTo>
                    <a:pt x="1678" y="432"/>
                  </a:lnTo>
                  <a:lnTo>
                    <a:pt x="1681" y="448"/>
                  </a:lnTo>
                  <a:lnTo>
                    <a:pt x="1684" y="463"/>
                  </a:lnTo>
                  <a:lnTo>
                    <a:pt x="1684" y="463"/>
                  </a:lnTo>
                  <a:lnTo>
                    <a:pt x="1684" y="473"/>
                  </a:lnTo>
                  <a:lnTo>
                    <a:pt x="1684" y="484"/>
                  </a:lnTo>
                  <a:lnTo>
                    <a:pt x="1685" y="495"/>
                  </a:lnTo>
                  <a:lnTo>
                    <a:pt x="1687" y="505"/>
                  </a:lnTo>
                  <a:lnTo>
                    <a:pt x="1687" y="505"/>
                  </a:lnTo>
                  <a:lnTo>
                    <a:pt x="1688" y="520"/>
                  </a:lnTo>
                  <a:lnTo>
                    <a:pt x="1689" y="536"/>
                  </a:lnTo>
                  <a:lnTo>
                    <a:pt x="1690" y="552"/>
                  </a:lnTo>
                  <a:lnTo>
                    <a:pt x="1690" y="569"/>
                  </a:lnTo>
                  <a:lnTo>
                    <a:pt x="1687" y="602"/>
                  </a:lnTo>
                  <a:lnTo>
                    <a:pt x="1682" y="634"/>
                  </a:lnTo>
                  <a:lnTo>
                    <a:pt x="1676" y="667"/>
                  </a:lnTo>
                  <a:lnTo>
                    <a:pt x="1668" y="701"/>
                  </a:lnTo>
                  <a:lnTo>
                    <a:pt x="1660" y="735"/>
                  </a:lnTo>
                  <a:lnTo>
                    <a:pt x="1650" y="767"/>
                  </a:lnTo>
                  <a:lnTo>
                    <a:pt x="1650" y="767"/>
                  </a:lnTo>
                  <a:lnTo>
                    <a:pt x="1676" y="783"/>
                  </a:lnTo>
                  <a:lnTo>
                    <a:pt x="1703" y="798"/>
                  </a:lnTo>
                  <a:lnTo>
                    <a:pt x="1731" y="812"/>
                  </a:lnTo>
                  <a:lnTo>
                    <a:pt x="1763" y="826"/>
                  </a:lnTo>
                  <a:lnTo>
                    <a:pt x="1763" y="826"/>
                  </a:lnTo>
                  <a:lnTo>
                    <a:pt x="1766" y="833"/>
                  </a:lnTo>
                  <a:lnTo>
                    <a:pt x="1771" y="839"/>
                  </a:lnTo>
                  <a:lnTo>
                    <a:pt x="1771" y="839"/>
                  </a:lnTo>
                  <a:lnTo>
                    <a:pt x="1754" y="866"/>
                  </a:lnTo>
                  <a:lnTo>
                    <a:pt x="1738" y="895"/>
                  </a:lnTo>
                  <a:lnTo>
                    <a:pt x="1722" y="925"/>
                  </a:lnTo>
                  <a:lnTo>
                    <a:pt x="1706" y="956"/>
                  </a:lnTo>
                  <a:lnTo>
                    <a:pt x="1676" y="1019"/>
                  </a:lnTo>
                  <a:lnTo>
                    <a:pt x="1660" y="1050"/>
                  </a:lnTo>
                  <a:lnTo>
                    <a:pt x="1644" y="1079"/>
                  </a:lnTo>
                  <a:lnTo>
                    <a:pt x="1644" y="1079"/>
                  </a:lnTo>
                  <a:lnTo>
                    <a:pt x="1638" y="1078"/>
                  </a:lnTo>
                  <a:lnTo>
                    <a:pt x="1632" y="1077"/>
                  </a:lnTo>
                  <a:lnTo>
                    <a:pt x="1630" y="1075"/>
                  </a:lnTo>
                  <a:lnTo>
                    <a:pt x="1628" y="1073"/>
                  </a:lnTo>
                  <a:lnTo>
                    <a:pt x="1627" y="1070"/>
                  </a:lnTo>
                  <a:lnTo>
                    <a:pt x="1625" y="1065"/>
                  </a:lnTo>
                  <a:lnTo>
                    <a:pt x="1625" y="1065"/>
                  </a:lnTo>
                  <a:lnTo>
                    <a:pt x="1606" y="1057"/>
                  </a:lnTo>
                  <a:lnTo>
                    <a:pt x="1587" y="1046"/>
                  </a:lnTo>
                  <a:lnTo>
                    <a:pt x="1549" y="1026"/>
                  </a:lnTo>
                  <a:lnTo>
                    <a:pt x="1531" y="1016"/>
                  </a:lnTo>
                  <a:lnTo>
                    <a:pt x="1512" y="1006"/>
                  </a:lnTo>
                  <a:lnTo>
                    <a:pt x="1493" y="999"/>
                  </a:lnTo>
                  <a:lnTo>
                    <a:pt x="1472" y="993"/>
                  </a:lnTo>
                  <a:lnTo>
                    <a:pt x="1472" y="993"/>
                  </a:lnTo>
                  <a:lnTo>
                    <a:pt x="1462" y="985"/>
                  </a:lnTo>
                  <a:lnTo>
                    <a:pt x="1450" y="978"/>
                  </a:lnTo>
                  <a:lnTo>
                    <a:pt x="1445" y="974"/>
                  </a:lnTo>
                  <a:lnTo>
                    <a:pt x="1438" y="971"/>
                  </a:lnTo>
                  <a:lnTo>
                    <a:pt x="1431" y="970"/>
                  </a:lnTo>
                  <a:lnTo>
                    <a:pt x="1422" y="969"/>
                  </a:lnTo>
                  <a:lnTo>
                    <a:pt x="1422" y="969"/>
                  </a:lnTo>
                  <a:lnTo>
                    <a:pt x="1401" y="956"/>
                  </a:lnTo>
                  <a:lnTo>
                    <a:pt x="1379" y="943"/>
                  </a:lnTo>
                  <a:lnTo>
                    <a:pt x="1334" y="921"/>
                  </a:lnTo>
                  <a:lnTo>
                    <a:pt x="1289" y="898"/>
                  </a:lnTo>
                  <a:lnTo>
                    <a:pt x="1267" y="887"/>
                  </a:lnTo>
                  <a:lnTo>
                    <a:pt x="1246" y="874"/>
                  </a:lnTo>
                  <a:lnTo>
                    <a:pt x="1246" y="874"/>
                  </a:lnTo>
                  <a:lnTo>
                    <a:pt x="1236" y="873"/>
                  </a:lnTo>
                  <a:lnTo>
                    <a:pt x="1226" y="869"/>
                  </a:lnTo>
                  <a:lnTo>
                    <a:pt x="1215" y="865"/>
                  </a:lnTo>
                  <a:lnTo>
                    <a:pt x="1204" y="860"/>
                  </a:lnTo>
                  <a:lnTo>
                    <a:pt x="1183" y="847"/>
                  </a:lnTo>
                  <a:lnTo>
                    <a:pt x="1164" y="836"/>
                  </a:lnTo>
                  <a:lnTo>
                    <a:pt x="1164" y="836"/>
                  </a:lnTo>
                  <a:lnTo>
                    <a:pt x="1152" y="831"/>
                  </a:lnTo>
                  <a:lnTo>
                    <a:pt x="1140" y="828"/>
                  </a:lnTo>
                  <a:lnTo>
                    <a:pt x="1129" y="823"/>
                  </a:lnTo>
                  <a:lnTo>
                    <a:pt x="1119" y="819"/>
                  </a:lnTo>
                  <a:lnTo>
                    <a:pt x="1119" y="819"/>
                  </a:lnTo>
                  <a:lnTo>
                    <a:pt x="1074" y="794"/>
                  </a:lnTo>
                  <a:lnTo>
                    <a:pt x="1026" y="769"/>
                  </a:lnTo>
                  <a:lnTo>
                    <a:pt x="1026" y="769"/>
                  </a:lnTo>
                  <a:lnTo>
                    <a:pt x="1009" y="760"/>
                  </a:lnTo>
                  <a:lnTo>
                    <a:pt x="992" y="753"/>
                  </a:lnTo>
                  <a:lnTo>
                    <a:pt x="976" y="745"/>
                  </a:lnTo>
                  <a:lnTo>
                    <a:pt x="969" y="741"/>
                  </a:lnTo>
                  <a:lnTo>
                    <a:pt x="962" y="737"/>
                  </a:lnTo>
                  <a:lnTo>
                    <a:pt x="962" y="737"/>
                  </a:lnTo>
                  <a:lnTo>
                    <a:pt x="940" y="723"/>
                  </a:lnTo>
                  <a:lnTo>
                    <a:pt x="928" y="715"/>
                  </a:lnTo>
                  <a:lnTo>
                    <a:pt x="918" y="709"/>
                  </a:lnTo>
                  <a:lnTo>
                    <a:pt x="918" y="709"/>
                  </a:lnTo>
                  <a:lnTo>
                    <a:pt x="907" y="705"/>
                  </a:lnTo>
                  <a:lnTo>
                    <a:pt x="897" y="701"/>
                  </a:lnTo>
                  <a:lnTo>
                    <a:pt x="887" y="698"/>
                  </a:lnTo>
                  <a:lnTo>
                    <a:pt x="877" y="695"/>
                  </a:lnTo>
                  <a:lnTo>
                    <a:pt x="877" y="695"/>
                  </a:lnTo>
                  <a:lnTo>
                    <a:pt x="874" y="693"/>
                  </a:lnTo>
                  <a:lnTo>
                    <a:pt x="872" y="690"/>
                  </a:lnTo>
                  <a:lnTo>
                    <a:pt x="870" y="686"/>
                  </a:lnTo>
                  <a:lnTo>
                    <a:pt x="867" y="684"/>
                  </a:lnTo>
                  <a:lnTo>
                    <a:pt x="867" y="684"/>
                  </a:lnTo>
                  <a:lnTo>
                    <a:pt x="857" y="679"/>
                  </a:lnTo>
                  <a:lnTo>
                    <a:pt x="846" y="673"/>
                  </a:lnTo>
                  <a:lnTo>
                    <a:pt x="824" y="663"/>
                  </a:lnTo>
                  <a:lnTo>
                    <a:pt x="802" y="653"/>
                  </a:lnTo>
                  <a:lnTo>
                    <a:pt x="790" y="648"/>
                  </a:lnTo>
                  <a:lnTo>
                    <a:pt x="781" y="642"/>
                  </a:lnTo>
                  <a:lnTo>
                    <a:pt x="781" y="642"/>
                  </a:lnTo>
                  <a:lnTo>
                    <a:pt x="790" y="655"/>
                  </a:lnTo>
                  <a:lnTo>
                    <a:pt x="802" y="667"/>
                  </a:lnTo>
                  <a:lnTo>
                    <a:pt x="814" y="678"/>
                  </a:lnTo>
                  <a:lnTo>
                    <a:pt x="827" y="688"/>
                  </a:lnTo>
                  <a:lnTo>
                    <a:pt x="840" y="699"/>
                  </a:lnTo>
                  <a:lnTo>
                    <a:pt x="851" y="710"/>
                  </a:lnTo>
                  <a:lnTo>
                    <a:pt x="863" y="722"/>
                  </a:lnTo>
                  <a:lnTo>
                    <a:pt x="873" y="735"/>
                  </a:lnTo>
                  <a:lnTo>
                    <a:pt x="873" y="735"/>
                  </a:lnTo>
                  <a:lnTo>
                    <a:pt x="877" y="737"/>
                  </a:lnTo>
                  <a:lnTo>
                    <a:pt x="880" y="738"/>
                  </a:lnTo>
                  <a:lnTo>
                    <a:pt x="886" y="742"/>
                  </a:lnTo>
                  <a:lnTo>
                    <a:pt x="892" y="746"/>
                  </a:lnTo>
                  <a:lnTo>
                    <a:pt x="895" y="748"/>
                  </a:lnTo>
                  <a:lnTo>
                    <a:pt x="900" y="750"/>
                  </a:lnTo>
                  <a:lnTo>
                    <a:pt x="900" y="750"/>
                  </a:lnTo>
                  <a:lnTo>
                    <a:pt x="913" y="766"/>
                  </a:lnTo>
                  <a:lnTo>
                    <a:pt x="927" y="781"/>
                  </a:lnTo>
                  <a:lnTo>
                    <a:pt x="958" y="809"/>
                  </a:lnTo>
                  <a:lnTo>
                    <a:pt x="989" y="838"/>
                  </a:lnTo>
                  <a:lnTo>
                    <a:pt x="1004" y="853"/>
                  </a:lnTo>
                  <a:lnTo>
                    <a:pt x="1018" y="870"/>
                  </a:lnTo>
                  <a:lnTo>
                    <a:pt x="1018" y="870"/>
                  </a:lnTo>
                  <a:lnTo>
                    <a:pt x="1022" y="872"/>
                  </a:lnTo>
                  <a:lnTo>
                    <a:pt x="1026" y="873"/>
                  </a:lnTo>
                  <a:lnTo>
                    <a:pt x="1029" y="875"/>
                  </a:lnTo>
                  <a:lnTo>
                    <a:pt x="1032" y="876"/>
                  </a:lnTo>
                  <a:lnTo>
                    <a:pt x="1032" y="876"/>
                  </a:lnTo>
                  <a:lnTo>
                    <a:pt x="1051" y="896"/>
                  </a:lnTo>
                  <a:lnTo>
                    <a:pt x="1070" y="914"/>
                  </a:lnTo>
                  <a:lnTo>
                    <a:pt x="1109" y="950"/>
                  </a:lnTo>
                  <a:lnTo>
                    <a:pt x="1130" y="968"/>
                  </a:lnTo>
                  <a:lnTo>
                    <a:pt x="1149" y="986"/>
                  </a:lnTo>
                  <a:lnTo>
                    <a:pt x="1168" y="1005"/>
                  </a:lnTo>
                  <a:lnTo>
                    <a:pt x="1185" y="1026"/>
                  </a:lnTo>
                  <a:lnTo>
                    <a:pt x="1185" y="1026"/>
                  </a:lnTo>
                  <a:lnTo>
                    <a:pt x="1196" y="1026"/>
                  </a:lnTo>
                  <a:lnTo>
                    <a:pt x="1206" y="1027"/>
                  </a:lnTo>
                  <a:lnTo>
                    <a:pt x="1213" y="1030"/>
                  </a:lnTo>
                  <a:lnTo>
                    <a:pt x="1220" y="1035"/>
                  </a:lnTo>
                  <a:lnTo>
                    <a:pt x="1224" y="1041"/>
                  </a:lnTo>
                  <a:lnTo>
                    <a:pt x="1227" y="1048"/>
                  </a:lnTo>
                  <a:lnTo>
                    <a:pt x="1228" y="1057"/>
                  </a:lnTo>
                  <a:lnTo>
                    <a:pt x="1228" y="1065"/>
                  </a:lnTo>
                  <a:lnTo>
                    <a:pt x="1228" y="1065"/>
                  </a:lnTo>
                  <a:lnTo>
                    <a:pt x="1239" y="1079"/>
                  </a:lnTo>
                  <a:lnTo>
                    <a:pt x="1252" y="1094"/>
                  </a:lnTo>
                  <a:lnTo>
                    <a:pt x="1264" y="1107"/>
                  </a:lnTo>
                  <a:lnTo>
                    <a:pt x="1276" y="1118"/>
                  </a:lnTo>
                  <a:lnTo>
                    <a:pt x="1276" y="1118"/>
                  </a:lnTo>
                  <a:lnTo>
                    <a:pt x="1283" y="1121"/>
                  </a:lnTo>
                  <a:lnTo>
                    <a:pt x="1288" y="1123"/>
                  </a:lnTo>
                  <a:lnTo>
                    <a:pt x="1295" y="1124"/>
                  </a:lnTo>
                  <a:lnTo>
                    <a:pt x="1301" y="1124"/>
                  </a:lnTo>
                  <a:lnTo>
                    <a:pt x="1309" y="1124"/>
                  </a:lnTo>
                  <a:lnTo>
                    <a:pt x="1315" y="1125"/>
                  </a:lnTo>
                  <a:lnTo>
                    <a:pt x="1321" y="1127"/>
                  </a:lnTo>
                  <a:lnTo>
                    <a:pt x="1327" y="1132"/>
                  </a:lnTo>
                  <a:lnTo>
                    <a:pt x="1327" y="1132"/>
                  </a:lnTo>
                  <a:lnTo>
                    <a:pt x="1328" y="1137"/>
                  </a:lnTo>
                  <a:lnTo>
                    <a:pt x="1329" y="1140"/>
                  </a:lnTo>
                  <a:lnTo>
                    <a:pt x="1332" y="1147"/>
                  </a:lnTo>
                  <a:lnTo>
                    <a:pt x="1334" y="1151"/>
                  </a:lnTo>
                  <a:lnTo>
                    <a:pt x="1335" y="1154"/>
                  </a:lnTo>
                  <a:lnTo>
                    <a:pt x="1335" y="1159"/>
                  </a:lnTo>
                  <a:lnTo>
                    <a:pt x="1335" y="1165"/>
                  </a:lnTo>
                  <a:lnTo>
                    <a:pt x="1335" y="1165"/>
                  </a:lnTo>
                  <a:lnTo>
                    <a:pt x="1343" y="1169"/>
                  </a:lnTo>
                  <a:lnTo>
                    <a:pt x="1349" y="1176"/>
                  </a:lnTo>
                  <a:lnTo>
                    <a:pt x="1360" y="1187"/>
                  </a:lnTo>
                  <a:lnTo>
                    <a:pt x="1371" y="1201"/>
                  </a:lnTo>
                  <a:lnTo>
                    <a:pt x="1377" y="1208"/>
                  </a:lnTo>
                  <a:lnTo>
                    <a:pt x="1386" y="1213"/>
                  </a:lnTo>
                  <a:lnTo>
                    <a:pt x="1386" y="1213"/>
                  </a:lnTo>
                  <a:lnTo>
                    <a:pt x="1387" y="1222"/>
                  </a:lnTo>
                  <a:lnTo>
                    <a:pt x="1387" y="1230"/>
                  </a:lnTo>
                  <a:lnTo>
                    <a:pt x="1386" y="1239"/>
                  </a:lnTo>
                  <a:lnTo>
                    <a:pt x="1385" y="1246"/>
                  </a:lnTo>
                  <a:lnTo>
                    <a:pt x="1382" y="1254"/>
                  </a:lnTo>
                  <a:lnTo>
                    <a:pt x="1380" y="1261"/>
                  </a:lnTo>
                  <a:lnTo>
                    <a:pt x="1376" y="1267"/>
                  </a:lnTo>
                  <a:lnTo>
                    <a:pt x="1373" y="1273"/>
                  </a:lnTo>
                  <a:lnTo>
                    <a:pt x="1369" y="1278"/>
                  </a:lnTo>
                  <a:lnTo>
                    <a:pt x="1363" y="1284"/>
                  </a:lnTo>
                  <a:lnTo>
                    <a:pt x="1352" y="1292"/>
                  </a:lnTo>
                  <a:lnTo>
                    <a:pt x="1340" y="1299"/>
                  </a:lnTo>
                  <a:lnTo>
                    <a:pt x="1327" y="1303"/>
                  </a:lnTo>
                  <a:lnTo>
                    <a:pt x="1313" y="1305"/>
                  </a:lnTo>
                  <a:lnTo>
                    <a:pt x="1299" y="1306"/>
                  </a:lnTo>
                  <a:lnTo>
                    <a:pt x="1285" y="1305"/>
                  </a:lnTo>
                  <a:lnTo>
                    <a:pt x="1272" y="1302"/>
                  </a:lnTo>
                  <a:lnTo>
                    <a:pt x="1260" y="1297"/>
                  </a:lnTo>
                  <a:lnTo>
                    <a:pt x="1255" y="1293"/>
                  </a:lnTo>
                  <a:lnTo>
                    <a:pt x="1250" y="1290"/>
                  </a:lnTo>
                  <a:lnTo>
                    <a:pt x="1245" y="1286"/>
                  </a:lnTo>
                  <a:lnTo>
                    <a:pt x="1241" y="1281"/>
                  </a:lnTo>
                  <a:lnTo>
                    <a:pt x="1237" y="1275"/>
                  </a:lnTo>
                  <a:lnTo>
                    <a:pt x="1234" y="1270"/>
                  </a:lnTo>
                  <a:lnTo>
                    <a:pt x="1234" y="1270"/>
                  </a:lnTo>
                  <a:lnTo>
                    <a:pt x="1225" y="1270"/>
                  </a:lnTo>
                  <a:lnTo>
                    <a:pt x="1216" y="1270"/>
                  </a:lnTo>
                  <a:lnTo>
                    <a:pt x="1208" y="1267"/>
                  </a:lnTo>
                  <a:lnTo>
                    <a:pt x="1201" y="1262"/>
                  </a:lnTo>
                  <a:lnTo>
                    <a:pt x="1195" y="1256"/>
                  </a:lnTo>
                  <a:lnTo>
                    <a:pt x="1193" y="1253"/>
                  </a:lnTo>
                  <a:lnTo>
                    <a:pt x="1192" y="1250"/>
                  </a:lnTo>
                  <a:lnTo>
                    <a:pt x="1191" y="1245"/>
                  </a:lnTo>
                  <a:lnTo>
                    <a:pt x="1190" y="1241"/>
                  </a:lnTo>
                  <a:lnTo>
                    <a:pt x="1191" y="1236"/>
                  </a:lnTo>
                  <a:lnTo>
                    <a:pt x="1192" y="1231"/>
                  </a:lnTo>
                  <a:lnTo>
                    <a:pt x="1192" y="1231"/>
                  </a:lnTo>
                  <a:lnTo>
                    <a:pt x="1180" y="1220"/>
                  </a:lnTo>
                  <a:lnTo>
                    <a:pt x="1169" y="1208"/>
                  </a:lnTo>
                  <a:lnTo>
                    <a:pt x="1159" y="1197"/>
                  </a:lnTo>
                  <a:lnTo>
                    <a:pt x="1148" y="1185"/>
                  </a:lnTo>
                  <a:lnTo>
                    <a:pt x="1135" y="1175"/>
                  </a:lnTo>
                  <a:lnTo>
                    <a:pt x="1122" y="1166"/>
                  </a:lnTo>
                  <a:lnTo>
                    <a:pt x="1115" y="1163"/>
                  </a:lnTo>
                  <a:lnTo>
                    <a:pt x="1106" y="1160"/>
                  </a:lnTo>
                  <a:lnTo>
                    <a:pt x="1098" y="1156"/>
                  </a:lnTo>
                  <a:lnTo>
                    <a:pt x="1089" y="1154"/>
                  </a:lnTo>
                  <a:lnTo>
                    <a:pt x="1089" y="1154"/>
                  </a:lnTo>
                  <a:lnTo>
                    <a:pt x="1087" y="1149"/>
                  </a:lnTo>
                  <a:lnTo>
                    <a:pt x="1085" y="1145"/>
                  </a:lnTo>
                  <a:lnTo>
                    <a:pt x="1080" y="1136"/>
                  </a:lnTo>
                  <a:lnTo>
                    <a:pt x="1080" y="1136"/>
                  </a:lnTo>
                  <a:lnTo>
                    <a:pt x="1082" y="1132"/>
                  </a:lnTo>
                  <a:lnTo>
                    <a:pt x="1084" y="1129"/>
                  </a:lnTo>
                  <a:lnTo>
                    <a:pt x="1087" y="1126"/>
                  </a:lnTo>
                  <a:lnTo>
                    <a:pt x="1091" y="1124"/>
                  </a:lnTo>
                  <a:lnTo>
                    <a:pt x="1091" y="1124"/>
                  </a:lnTo>
                  <a:lnTo>
                    <a:pt x="1080" y="1112"/>
                  </a:lnTo>
                  <a:lnTo>
                    <a:pt x="1074" y="1107"/>
                  </a:lnTo>
                  <a:lnTo>
                    <a:pt x="1071" y="1106"/>
                  </a:lnTo>
                  <a:lnTo>
                    <a:pt x="1067" y="1104"/>
                  </a:lnTo>
                  <a:lnTo>
                    <a:pt x="1067" y="1104"/>
                  </a:lnTo>
                  <a:lnTo>
                    <a:pt x="1067" y="1102"/>
                  </a:lnTo>
                  <a:lnTo>
                    <a:pt x="1067" y="1100"/>
                  </a:lnTo>
                  <a:lnTo>
                    <a:pt x="1064" y="1096"/>
                  </a:lnTo>
                  <a:lnTo>
                    <a:pt x="1064" y="1096"/>
                  </a:lnTo>
                  <a:lnTo>
                    <a:pt x="1007" y="1043"/>
                  </a:lnTo>
                  <a:lnTo>
                    <a:pt x="949" y="989"/>
                  </a:lnTo>
                  <a:lnTo>
                    <a:pt x="890" y="936"/>
                  </a:lnTo>
                  <a:lnTo>
                    <a:pt x="833" y="882"/>
                  </a:lnTo>
                  <a:lnTo>
                    <a:pt x="833" y="882"/>
                  </a:lnTo>
                  <a:lnTo>
                    <a:pt x="787" y="839"/>
                  </a:lnTo>
                  <a:lnTo>
                    <a:pt x="741" y="797"/>
                  </a:lnTo>
                  <a:lnTo>
                    <a:pt x="647" y="712"/>
                  </a:lnTo>
                  <a:lnTo>
                    <a:pt x="600" y="670"/>
                  </a:lnTo>
                  <a:lnTo>
                    <a:pt x="553" y="627"/>
                  </a:lnTo>
                  <a:lnTo>
                    <a:pt x="507" y="584"/>
                  </a:lnTo>
                  <a:lnTo>
                    <a:pt x="462" y="540"/>
                  </a:lnTo>
                  <a:lnTo>
                    <a:pt x="462" y="540"/>
                  </a:lnTo>
                  <a:lnTo>
                    <a:pt x="447" y="525"/>
                  </a:lnTo>
                  <a:lnTo>
                    <a:pt x="432" y="511"/>
                  </a:lnTo>
                  <a:lnTo>
                    <a:pt x="432" y="511"/>
                  </a:lnTo>
                  <a:lnTo>
                    <a:pt x="385" y="469"/>
                  </a:lnTo>
                  <a:lnTo>
                    <a:pt x="385" y="469"/>
                  </a:lnTo>
                  <a:lnTo>
                    <a:pt x="373" y="458"/>
                  </a:lnTo>
                  <a:lnTo>
                    <a:pt x="360" y="450"/>
                  </a:lnTo>
                  <a:lnTo>
                    <a:pt x="347" y="440"/>
                  </a:lnTo>
                  <a:lnTo>
                    <a:pt x="334" y="430"/>
                  </a:lnTo>
                  <a:lnTo>
                    <a:pt x="334" y="430"/>
                  </a:lnTo>
                  <a:lnTo>
                    <a:pt x="329" y="424"/>
                  </a:lnTo>
                  <a:lnTo>
                    <a:pt x="325" y="418"/>
                  </a:lnTo>
                  <a:lnTo>
                    <a:pt x="319" y="410"/>
                  </a:lnTo>
                  <a:lnTo>
                    <a:pt x="314" y="404"/>
                  </a:lnTo>
                  <a:lnTo>
                    <a:pt x="314" y="404"/>
                  </a:lnTo>
                  <a:lnTo>
                    <a:pt x="300" y="391"/>
                  </a:lnTo>
                  <a:lnTo>
                    <a:pt x="284" y="378"/>
                  </a:lnTo>
                  <a:lnTo>
                    <a:pt x="268" y="365"/>
                  </a:lnTo>
                  <a:lnTo>
                    <a:pt x="252" y="351"/>
                  </a:lnTo>
                  <a:lnTo>
                    <a:pt x="252" y="351"/>
                  </a:lnTo>
                  <a:lnTo>
                    <a:pt x="224" y="324"/>
                  </a:lnTo>
                  <a:lnTo>
                    <a:pt x="195" y="297"/>
                  </a:lnTo>
                  <a:lnTo>
                    <a:pt x="166" y="270"/>
                  </a:lnTo>
                  <a:lnTo>
                    <a:pt x="151" y="257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29" y="247"/>
                  </a:lnTo>
                  <a:lnTo>
                    <a:pt x="122" y="247"/>
                  </a:lnTo>
                  <a:lnTo>
                    <a:pt x="117" y="245"/>
                  </a:lnTo>
                  <a:lnTo>
                    <a:pt x="113" y="242"/>
                  </a:lnTo>
                  <a:lnTo>
                    <a:pt x="110" y="237"/>
                  </a:lnTo>
                  <a:lnTo>
                    <a:pt x="108" y="231"/>
                  </a:lnTo>
                  <a:lnTo>
                    <a:pt x="108" y="225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99" y="184"/>
                  </a:lnTo>
                  <a:lnTo>
                    <a:pt x="86" y="153"/>
                  </a:lnTo>
                  <a:lnTo>
                    <a:pt x="71" y="123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46" y="88"/>
                  </a:lnTo>
                  <a:lnTo>
                    <a:pt x="40" y="80"/>
                  </a:lnTo>
                  <a:lnTo>
                    <a:pt x="33" y="73"/>
                  </a:lnTo>
                  <a:lnTo>
                    <a:pt x="28" y="64"/>
                  </a:lnTo>
                  <a:lnTo>
                    <a:pt x="17" y="47"/>
                  </a:lnTo>
                  <a:lnTo>
                    <a:pt x="11" y="40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7" y="12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close/>
                  <a:moveTo>
                    <a:pt x="742" y="614"/>
                  </a:moveTo>
                  <a:lnTo>
                    <a:pt x="742" y="614"/>
                  </a:lnTo>
                  <a:lnTo>
                    <a:pt x="753" y="615"/>
                  </a:lnTo>
                  <a:lnTo>
                    <a:pt x="764" y="618"/>
                  </a:lnTo>
                  <a:lnTo>
                    <a:pt x="774" y="622"/>
                  </a:lnTo>
                  <a:lnTo>
                    <a:pt x="785" y="626"/>
                  </a:lnTo>
                  <a:lnTo>
                    <a:pt x="804" y="638"/>
                  </a:lnTo>
                  <a:lnTo>
                    <a:pt x="820" y="648"/>
                  </a:lnTo>
                  <a:lnTo>
                    <a:pt x="820" y="648"/>
                  </a:lnTo>
                  <a:lnTo>
                    <a:pt x="841" y="654"/>
                  </a:lnTo>
                  <a:lnTo>
                    <a:pt x="860" y="662"/>
                  </a:lnTo>
                  <a:lnTo>
                    <a:pt x="878" y="670"/>
                  </a:lnTo>
                  <a:lnTo>
                    <a:pt x="895" y="679"/>
                  </a:lnTo>
                  <a:lnTo>
                    <a:pt x="895" y="679"/>
                  </a:lnTo>
                  <a:lnTo>
                    <a:pt x="920" y="693"/>
                  </a:lnTo>
                  <a:lnTo>
                    <a:pt x="946" y="708"/>
                  </a:lnTo>
                  <a:lnTo>
                    <a:pt x="958" y="714"/>
                  </a:lnTo>
                  <a:lnTo>
                    <a:pt x="973" y="721"/>
                  </a:lnTo>
                  <a:lnTo>
                    <a:pt x="988" y="726"/>
                  </a:lnTo>
                  <a:lnTo>
                    <a:pt x="1004" y="729"/>
                  </a:lnTo>
                  <a:lnTo>
                    <a:pt x="1004" y="729"/>
                  </a:lnTo>
                  <a:lnTo>
                    <a:pt x="1011" y="737"/>
                  </a:lnTo>
                  <a:lnTo>
                    <a:pt x="1018" y="743"/>
                  </a:lnTo>
                  <a:lnTo>
                    <a:pt x="1028" y="748"/>
                  </a:lnTo>
                  <a:lnTo>
                    <a:pt x="1037" y="754"/>
                  </a:lnTo>
                  <a:lnTo>
                    <a:pt x="1057" y="763"/>
                  </a:lnTo>
                  <a:lnTo>
                    <a:pt x="1077" y="773"/>
                  </a:lnTo>
                  <a:lnTo>
                    <a:pt x="1077" y="773"/>
                  </a:lnTo>
                  <a:lnTo>
                    <a:pt x="1106" y="789"/>
                  </a:lnTo>
                  <a:lnTo>
                    <a:pt x="1121" y="797"/>
                  </a:lnTo>
                  <a:lnTo>
                    <a:pt x="1137" y="801"/>
                  </a:lnTo>
                  <a:lnTo>
                    <a:pt x="1137" y="801"/>
                  </a:lnTo>
                  <a:lnTo>
                    <a:pt x="1153" y="812"/>
                  </a:lnTo>
                  <a:lnTo>
                    <a:pt x="1169" y="822"/>
                  </a:lnTo>
                  <a:lnTo>
                    <a:pt x="1186" y="831"/>
                  </a:lnTo>
                  <a:lnTo>
                    <a:pt x="1196" y="834"/>
                  </a:lnTo>
                  <a:lnTo>
                    <a:pt x="1206" y="837"/>
                  </a:lnTo>
                  <a:lnTo>
                    <a:pt x="1206" y="837"/>
                  </a:lnTo>
                  <a:lnTo>
                    <a:pt x="1253" y="863"/>
                  </a:lnTo>
                  <a:lnTo>
                    <a:pt x="1300" y="888"/>
                  </a:lnTo>
                  <a:lnTo>
                    <a:pt x="1397" y="936"/>
                  </a:lnTo>
                  <a:lnTo>
                    <a:pt x="1495" y="983"/>
                  </a:lnTo>
                  <a:lnTo>
                    <a:pt x="1542" y="1006"/>
                  </a:lnTo>
                  <a:lnTo>
                    <a:pt x="1589" y="1031"/>
                  </a:lnTo>
                  <a:lnTo>
                    <a:pt x="1589" y="1031"/>
                  </a:lnTo>
                  <a:lnTo>
                    <a:pt x="1603" y="1039"/>
                  </a:lnTo>
                  <a:lnTo>
                    <a:pt x="1617" y="1046"/>
                  </a:lnTo>
                  <a:lnTo>
                    <a:pt x="1624" y="1049"/>
                  </a:lnTo>
                  <a:lnTo>
                    <a:pt x="1632" y="1051"/>
                  </a:lnTo>
                  <a:lnTo>
                    <a:pt x="1639" y="1051"/>
                  </a:lnTo>
                  <a:lnTo>
                    <a:pt x="1648" y="1051"/>
                  </a:lnTo>
                  <a:lnTo>
                    <a:pt x="1648" y="1051"/>
                  </a:lnTo>
                  <a:lnTo>
                    <a:pt x="1659" y="1025"/>
                  </a:lnTo>
                  <a:lnTo>
                    <a:pt x="1672" y="998"/>
                  </a:lnTo>
                  <a:lnTo>
                    <a:pt x="1696" y="947"/>
                  </a:lnTo>
                  <a:lnTo>
                    <a:pt x="1749" y="844"/>
                  </a:lnTo>
                  <a:lnTo>
                    <a:pt x="1749" y="844"/>
                  </a:lnTo>
                  <a:lnTo>
                    <a:pt x="1687" y="807"/>
                  </a:lnTo>
                  <a:lnTo>
                    <a:pt x="1654" y="789"/>
                  </a:lnTo>
                  <a:lnTo>
                    <a:pt x="1637" y="782"/>
                  </a:lnTo>
                  <a:lnTo>
                    <a:pt x="1619" y="773"/>
                  </a:lnTo>
                  <a:lnTo>
                    <a:pt x="1619" y="773"/>
                  </a:lnTo>
                  <a:lnTo>
                    <a:pt x="1629" y="757"/>
                  </a:lnTo>
                  <a:lnTo>
                    <a:pt x="1633" y="748"/>
                  </a:lnTo>
                  <a:lnTo>
                    <a:pt x="1635" y="739"/>
                  </a:lnTo>
                  <a:lnTo>
                    <a:pt x="1635" y="739"/>
                  </a:lnTo>
                  <a:lnTo>
                    <a:pt x="1623" y="731"/>
                  </a:lnTo>
                  <a:lnTo>
                    <a:pt x="1609" y="725"/>
                  </a:lnTo>
                  <a:lnTo>
                    <a:pt x="1583" y="712"/>
                  </a:lnTo>
                  <a:lnTo>
                    <a:pt x="1569" y="706"/>
                  </a:lnTo>
                  <a:lnTo>
                    <a:pt x="1557" y="698"/>
                  </a:lnTo>
                  <a:lnTo>
                    <a:pt x="1546" y="690"/>
                  </a:lnTo>
                  <a:lnTo>
                    <a:pt x="1542" y="685"/>
                  </a:lnTo>
                  <a:lnTo>
                    <a:pt x="1539" y="680"/>
                  </a:lnTo>
                  <a:lnTo>
                    <a:pt x="1539" y="680"/>
                  </a:lnTo>
                  <a:lnTo>
                    <a:pt x="1553" y="683"/>
                  </a:lnTo>
                  <a:lnTo>
                    <a:pt x="1567" y="687"/>
                  </a:lnTo>
                  <a:lnTo>
                    <a:pt x="1578" y="693"/>
                  </a:lnTo>
                  <a:lnTo>
                    <a:pt x="1590" y="698"/>
                  </a:lnTo>
                  <a:lnTo>
                    <a:pt x="1602" y="705"/>
                  </a:lnTo>
                  <a:lnTo>
                    <a:pt x="1614" y="710"/>
                  </a:lnTo>
                  <a:lnTo>
                    <a:pt x="1628" y="714"/>
                  </a:lnTo>
                  <a:lnTo>
                    <a:pt x="1642" y="716"/>
                  </a:lnTo>
                  <a:lnTo>
                    <a:pt x="1642" y="716"/>
                  </a:lnTo>
                  <a:lnTo>
                    <a:pt x="1648" y="696"/>
                  </a:lnTo>
                  <a:lnTo>
                    <a:pt x="1653" y="676"/>
                  </a:lnTo>
                  <a:lnTo>
                    <a:pt x="1657" y="654"/>
                  </a:lnTo>
                  <a:lnTo>
                    <a:pt x="1659" y="634"/>
                  </a:lnTo>
                  <a:lnTo>
                    <a:pt x="1662" y="592"/>
                  </a:lnTo>
                  <a:lnTo>
                    <a:pt x="1664" y="547"/>
                  </a:lnTo>
                  <a:lnTo>
                    <a:pt x="1664" y="547"/>
                  </a:lnTo>
                  <a:lnTo>
                    <a:pt x="1658" y="544"/>
                  </a:lnTo>
                  <a:lnTo>
                    <a:pt x="1652" y="542"/>
                  </a:lnTo>
                  <a:lnTo>
                    <a:pt x="1645" y="541"/>
                  </a:lnTo>
                  <a:lnTo>
                    <a:pt x="1637" y="541"/>
                  </a:lnTo>
                  <a:lnTo>
                    <a:pt x="1622" y="542"/>
                  </a:lnTo>
                  <a:lnTo>
                    <a:pt x="1607" y="546"/>
                  </a:lnTo>
                  <a:lnTo>
                    <a:pt x="1591" y="549"/>
                  </a:lnTo>
                  <a:lnTo>
                    <a:pt x="1577" y="551"/>
                  </a:lnTo>
                  <a:lnTo>
                    <a:pt x="1571" y="551"/>
                  </a:lnTo>
                  <a:lnTo>
                    <a:pt x="1564" y="550"/>
                  </a:lnTo>
                  <a:lnTo>
                    <a:pt x="1559" y="548"/>
                  </a:lnTo>
                  <a:lnTo>
                    <a:pt x="1555" y="545"/>
                  </a:lnTo>
                  <a:lnTo>
                    <a:pt x="1555" y="545"/>
                  </a:lnTo>
                  <a:lnTo>
                    <a:pt x="1568" y="543"/>
                  </a:lnTo>
                  <a:lnTo>
                    <a:pt x="1581" y="539"/>
                  </a:lnTo>
                  <a:lnTo>
                    <a:pt x="1607" y="530"/>
                  </a:lnTo>
                  <a:lnTo>
                    <a:pt x="1621" y="527"/>
                  </a:lnTo>
                  <a:lnTo>
                    <a:pt x="1635" y="525"/>
                  </a:lnTo>
                  <a:lnTo>
                    <a:pt x="1642" y="525"/>
                  </a:lnTo>
                  <a:lnTo>
                    <a:pt x="1649" y="526"/>
                  </a:lnTo>
                  <a:lnTo>
                    <a:pt x="1657" y="527"/>
                  </a:lnTo>
                  <a:lnTo>
                    <a:pt x="1664" y="529"/>
                  </a:lnTo>
                  <a:lnTo>
                    <a:pt x="1664" y="529"/>
                  </a:lnTo>
                  <a:lnTo>
                    <a:pt x="1664" y="506"/>
                  </a:lnTo>
                  <a:lnTo>
                    <a:pt x="1664" y="484"/>
                  </a:lnTo>
                  <a:lnTo>
                    <a:pt x="1662" y="463"/>
                  </a:lnTo>
                  <a:lnTo>
                    <a:pt x="1659" y="441"/>
                  </a:lnTo>
                  <a:lnTo>
                    <a:pt x="1653" y="420"/>
                  </a:lnTo>
                  <a:lnTo>
                    <a:pt x="1648" y="399"/>
                  </a:lnTo>
                  <a:lnTo>
                    <a:pt x="1639" y="380"/>
                  </a:lnTo>
                  <a:lnTo>
                    <a:pt x="1630" y="362"/>
                  </a:lnTo>
                  <a:lnTo>
                    <a:pt x="1630" y="362"/>
                  </a:lnTo>
                  <a:lnTo>
                    <a:pt x="1618" y="370"/>
                  </a:lnTo>
                  <a:lnTo>
                    <a:pt x="1606" y="380"/>
                  </a:lnTo>
                  <a:lnTo>
                    <a:pt x="1582" y="402"/>
                  </a:lnTo>
                  <a:lnTo>
                    <a:pt x="1582" y="402"/>
                  </a:lnTo>
                  <a:lnTo>
                    <a:pt x="1570" y="413"/>
                  </a:lnTo>
                  <a:lnTo>
                    <a:pt x="1564" y="420"/>
                  </a:lnTo>
                  <a:lnTo>
                    <a:pt x="1558" y="426"/>
                  </a:lnTo>
                  <a:lnTo>
                    <a:pt x="1551" y="429"/>
                  </a:lnTo>
                  <a:lnTo>
                    <a:pt x="1547" y="432"/>
                  </a:lnTo>
                  <a:lnTo>
                    <a:pt x="1544" y="432"/>
                  </a:lnTo>
                  <a:lnTo>
                    <a:pt x="1542" y="432"/>
                  </a:lnTo>
                  <a:lnTo>
                    <a:pt x="1539" y="430"/>
                  </a:lnTo>
                  <a:lnTo>
                    <a:pt x="1536" y="427"/>
                  </a:lnTo>
                  <a:lnTo>
                    <a:pt x="1532" y="424"/>
                  </a:lnTo>
                  <a:lnTo>
                    <a:pt x="1532" y="424"/>
                  </a:lnTo>
                  <a:lnTo>
                    <a:pt x="1555" y="406"/>
                  </a:lnTo>
                  <a:lnTo>
                    <a:pt x="1577" y="385"/>
                  </a:lnTo>
                  <a:lnTo>
                    <a:pt x="1600" y="364"/>
                  </a:lnTo>
                  <a:lnTo>
                    <a:pt x="1621" y="342"/>
                  </a:lnTo>
                  <a:lnTo>
                    <a:pt x="1621" y="342"/>
                  </a:lnTo>
                  <a:lnTo>
                    <a:pt x="1615" y="334"/>
                  </a:lnTo>
                  <a:lnTo>
                    <a:pt x="1609" y="325"/>
                  </a:lnTo>
                  <a:lnTo>
                    <a:pt x="1604" y="317"/>
                  </a:lnTo>
                  <a:lnTo>
                    <a:pt x="1603" y="312"/>
                  </a:lnTo>
                  <a:lnTo>
                    <a:pt x="1603" y="307"/>
                  </a:lnTo>
                  <a:lnTo>
                    <a:pt x="1603" y="307"/>
                  </a:lnTo>
                  <a:lnTo>
                    <a:pt x="1590" y="290"/>
                  </a:lnTo>
                  <a:lnTo>
                    <a:pt x="1576" y="274"/>
                  </a:lnTo>
                  <a:lnTo>
                    <a:pt x="1561" y="259"/>
                  </a:lnTo>
                  <a:lnTo>
                    <a:pt x="1545" y="245"/>
                  </a:lnTo>
                  <a:lnTo>
                    <a:pt x="1529" y="231"/>
                  </a:lnTo>
                  <a:lnTo>
                    <a:pt x="1512" y="218"/>
                  </a:lnTo>
                  <a:lnTo>
                    <a:pt x="1494" y="207"/>
                  </a:lnTo>
                  <a:lnTo>
                    <a:pt x="1475" y="196"/>
                  </a:lnTo>
                  <a:lnTo>
                    <a:pt x="1475" y="196"/>
                  </a:lnTo>
                  <a:lnTo>
                    <a:pt x="1466" y="207"/>
                  </a:lnTo>
                  <a:lnTo>
                    <a:pt x="1457" y="219"/>
                  </a:lnTo>
                  <a:lnTo>
                    <a:pt x="1450" y="232"/>
                  </a:lnTo>
                  <a:lnTo>
                    <a:pt x="1442" y="246"/>
                  </a:lnTo>
                  <a:lnTo>
                    <a:pt x="1442" y="246"/>
                  </a:lnTo>
                  <a:lnTo>
                    <a:pt x="1435" y="260"/>
                  </a:lnTo>
                  <a:lnTo>
                    <a:pt x="1431" y="268"/>
                  </a:lnTo>
                  <a:lnTo>
                    <a:pt x="1426" y="274"/>
                  </a:lnTo>
                  <a:lnTo>
                    <a:pt x="1421" y="279"/>
                  </a:lnTo>
                  <a:lnTo>
                    <a:pt x="1416" y="283"/>
                  </a:lnTo>
                  <a:lnTo>
                    <a:pt x="1412" y="284"/>
                  </a:lnTo>
                  <a:lnTo>
                    <a:pt x="1409" y="284"/>
                  </a:lnTo>
                  <a:lnTo>
                    <a:pt x="1405" y="284"/>
                  </a:lnTo>
                  <a:lnTo>
                    <a:pt x="1402" y="283"/>
                  </a:lnTo>
                  <a:lnTo>
                    <a:pt x="1402" y="283"/>
                  </a:lnTo>
                  <a:lnTo>
                    <a:pt x="1416" y="259"/>
                  </a:lnTo>
                  <a:lnTo>
                    <a:pt x="1431" y="233"/>
                  </a:lnTo>
                  <a:lnTo>
                    <a:pt x="1445" y="210"/>
                  </a:lnTo>
                  <a:lnTo>
                    <a:pt x="1452" y="197"/>
                  </a:lnTo>
                  <a:lnTo>
                    <a:pt x="1460" y="186"/>
                  </a:lnTo>
                  <a:lnTo>
                    <a:pt x="1460" y="186"/>
                  </a:lnTo>
                  <a:lnTo>
                    <a:pt x="1450" y="178"/>
                  </a:lnTo>
                  <a:lnTo>
                    <a:pt x="1440" y="171"/>
                  </a:lnTo>
                  <a:lnTo>
                    <a:pt x="1428" y="164"/>
                  </a:lnTo>
                  <a:lnTo>
                    <a:pt x="1418" y="157"/>
                  </a:lnTo>
                  <a:lnTo>
                    <a:pt x="1394" y="147"/>
                  </a:lnTo>
                  <a:lnTo>
                    <a:pt x="1369" y="137"/>
                  </a:lnTo>
                  <a:lnTo>
                    <a:pt x="1342" y="130"/>
                  </a:lnTo>
                  <a:lnTo>
                    <a:pt x="1313" y="123"/>
                  </a:lnTo>
                  <a:lnTo>
                    <a:pt x="1283" y="119"/>
                  </a:lnTo>
                  <a:lnTo>
                    <a:pt x="1252" y="116"/>
                  </a:lnTo>
                  <a:lnTo>
                    <a:pt x="1252" y="116"/>
                  </a:lnTo>
                  <a:lnTo>
                    <a:pt x="1251" y="136"/>
                  </a:lnTo>
                  <a:lnTo>
                    <a:pt x="1250" y="160"/>
                  </a:lnTo>
                  <a:lnTo>
                    <a:pt x="1249" y="173"/>
                  </a:lnTo>
                  <a:lnTo>
                    <a:pt x="1250" y="186"/>
                  </a:lnTo>
                  <a:lnTo>
                    <a:pt x="1250" y="200"/>
                  </a:lnTo>
                  <a:lnTo>
                    <a:pt x="1252" y="214"/>
                  </a:lnTo>
                  <a:lnTo>
                    <a:pt x="1252" y="214"/>
                  </a:lnTo>
                  <a:lnTo>
                    <a:pt x="1255" y="222"/>
                  </a:lnTo>
                  <a:lnTo>
                    <a:pt x="1258" y="230"/>
                  </a:lnTo>
                  <a:lnTo>
                    <a:pt x="1259" y="233"/>
                  </a:lnTo>
                  <a:lnTo>
                    <a:pt x="1258" y="237"/>
                  </a:lnTo>
                  <a:lnTo>
                    <a:pt x="1256" y="240"/>
                  </a:lnTo>
                  <a:lnTo>
                    <a:pt x="1252" y="243"/>
                  </a:lnTo>
                  <a:lnTo>
                    <a:pt x="1252" y="243"/>
                  </a:lnTo>
                  <a:lnTo>
                    <a:pt x="1249" y="237"/>
                  </a:lnTo>
                  <a:lnTo>
                    <a:pt x="1245" y="230"/>
                  </a:lnTo>
                  <a:lnTo>
                    <a:pt x="1243" y="223"/>
                  </a:lnTo>
                  <a:lnTo>
                    <a:pt x="1241" y="215"/>
                  </a:lnTo>
                  <a:lnTo>
                    <a:pt x="1239" y="198"/>
                  </a:lnTo>
                  <a:lnTo>
                    <a:pt x="1239" y="181"/>
                  </a:lnTo>
                  <a:lnTo>
                    <a:pt x="1239" y="147"/>
                  </a:lnTo>
                  <a:lnTo>
                    <a:pt x="1238" y="130"/>
                  </a:lnTo>
                  <a:lnTo>
                    <a:pt x="1236" y="116"/>
                  </a:lnTo>
                  <a:lnTo>
                    <a:pt x="1236" y="116"/>
                  </a:lnTo>
                  <a:lnTo>
                    <a:pt x="1205" y="116"/>
                  </a:lnTo>
                  <a:lnTo>
                    <a:pt x="1177" y="117"/>
                  </a:lnTo>
                  <a:lnTo>
                    <a:pt x="1152" y="118"/>
                  </a:lnTo>
                  <a:lnTo>
                    <a:pt x="1128" y="120"/>
                  </a:lnTo>
                  <a:lnTo>
                    <a:pt x="1104" y="124"/>
                  </a:lnTo>
                  <a:lnTo>
                    <a:pt x="1080" y="128"/>
                  </a:lnTo>
                  <a:lnTo>
                    <a:pt x="1057" y="135"/>
                  </a:lnTo>
                  <a:lnTo>
                    <a:pt x="1030" y="141"/>
                  </a:lnTo>
                  <a:lnTo>
                    <a:pt x="1030" y="141"/>
                  </a:lnTo>
                  <a:lnTo>
                    <a:pt x="1036" y="158"/>
                  </a:lnTo>
                  <a:lnTo>
                    <a:pt x="1042" y="172"/>
                  </a:lnTo>
                  <a:lnTo>
                    <a:pt x="1049" y="186"/>
                  </a:lnTo>
                  <a:lnTo>
                    <a:pt x="1057" y="199"/>
                  </a:lnTo>
                  <a:lnTo>
                    <a:pt x="1073" y="226"/>
                  </a:lnTo>
                  <a:lnTo>
                    <a:pt x="1080" y="240"/>
                  </a:lnTo>
                  <a:lnTo>
                    <a:pt x="1087" y="255"/>
                  </a:lnTo>
                  <a:lnTo>
                    <a:pt x="1087" y="255"/>
                  </a:lnTo>
                  <a:lnTo>
                    <a:pt x="1082" y="255"/>
                  </a:lnTo>
                  <a:lnTo>
                    <a:pt x="1077" y="254"/>
                  </a:lnTo>
                  <a:lnTo>
                    <a:pt x="1074" y="252"/>
                  </a:lnTo>
                  <a:lnTo>
                    <a:pt x="1071" y="248"/>
                  </a:lnTo>
                  <a:lnTo>
                    <a:pt x="1067" y="240"/>
                  </a:lnTo>
                  <a:lnTo>
                    <a:pt x="1062" y="232"/>
                  </a:lnTo>
                  <a:lnTo>
                    <a:pt x="1062" y="232"/>
                  </a:lnTo>
                  <a:lnTo>
                    <a:pt x="1049" y="210"/>
                  </a:lnTo>
                  <a:lnTo>
                    <a:pt x="1037" y="188"/>
                  </a:lnTo>
                  <a:lnTo>
                    <a:pt x="1023" y="168"/>
                  </a:lnTo>
                  <a:lnTo>
                    <a:pt x="1014" y="158"/>
                  </a:lnTo>
                  <a:lnTo>
                    <a:pt x="1007" y="150"/>
                  </a:lnTo>
                  <a:lnTo>
                    <a:pt x="1007" y="150"/>
                  </a:lnTo>
                  <a:lnTo>
                    <a:pt x="984" y="161"/>
                  </a:lnTo>
                  <a:lnTo>
                    <a:pt x="963" y="171"/>
                  </a:lnTo>
                  <a:lnTo>
                    <a:pt x="941" y="183"/>
                  </a:lnTo>
                  <a:lnTo>
                    <a:pt x="922" y="196"/>
                  </a:lnTo>
                  <a:lnTo>
                    <a:pt x="903" y="209"/>
                  </a:lnTo>
                  <a:lnTo>
                    <a:pt x="885" y="224"/>
                  </a:lnTo>
                  <a:lnTo>
                    <a:pt x="868" y="240"/>
                  </a:lnTo>
                  <a:lnTo>
                    <a:pt x="852" y="257"/>
                  </a:lnTo>
                  <a:lnTo>
                    <a:pt x="852" y="257"/>
                  </a:lnTo>
                  <a:lnTo>
                    <a:pt x="864" y="266"/>
                  </a:lnTo>
                  <a:lnTo>
                    <a:pt x="877" y="273"/>
                  </a:lnTo>
                  <a:lnTo>
                    <a:pt x="903" y="289"/>
                  </a:lnTo>
                  <a:lnTo>
                    <a:pt x="916" y="297"/>
                  </a:lnTo>
                  <a:lnTo>
                    <a:pt x="927" y="304"/>
                  </a:lnTo>
                  <a:lnTo>
                    <a:pt x="938" y="314"/>
                  </a:lnTo>
                  <a:lnTo>
                    <a:pt x="942" y="318"/>
                  </a:lnTo>
                  <a:lnTo>
                    <a:pt x="946" y="323"/>
                  </a:lnTo>
                  <a:lnTo>
                    <a:pt x="946" y="323"/>
                  </a:lnTo>
                  <a:lnTo>
                    <a:pt x="932" y="318"/>
                  </a:lnTo>
                  <a:lnTo>
                    <a:pt x="918" y="312"/>
                  </a:lnTo>
                  <a:lnTo>
                    <a:pt x="891" y="298"/>
                  </a:lnTo>
                  <a:lnTo>
                    <a:pt x="865" y="284"/>
                  </a:lnTo>
                  <a:lnTo>
                    <a:pt x="854" y="278"/>
                  </a:lnTo>
                  <a:lnTo>
                    <a:pt x="841" y="273"/>
                  </a:lnTo>
                  <a:lnTo>
                    <a:pt x="841" y="273"/>
                  </a:lnTo>
                  <a:lnTo>
                    <a:pt x="827" y="288"/>
                  </a:lnTo>
                  <a:lnTo>
                    <a:pt x="814" y="303"/>
                  </a:lnTo>
                  <a:lnTo>
                    <a:pt x="807" y="312"/>
                  </a:lnTo>
                  <a:lnTo>
                    <a:pt x="801" y="320"/>
                  </a:lnTo>
                  <a:lnTo>
                    <a:pt x="797" y="330"/>
                  </a:lnTo>
                  <a:lnTo>
                    <a:pt x="792" y="339"/>
                  </a:lnTo>
                  <a:lnTo>
                    <a:pt x="792" y="339"/>
                  </a:lnTo>
                  <a:lnTo>
                    <a:pt x="797" y="338"/>
                  </a:lnTo>
                  <a:lnTo>
                    <a:pt x="800" y="338"/>
                  </a:lnTo>
                  <a:lnTo>
                    <a:pt x="804" y="339"/>
                  </a:lnTo>
                  <a:lnTo>
                    <a:pt x="811" y="339"/>
                  </a:lnTo>
                  <a:lnTo>
                    <a:pt x="811" y="339"/>
                  </a:lnTo>
                  <a:lnTo>
                    <a:pt x="826" y="347"/>
                  </a:lnTo>
                  <a:lnTo>
                    <a:pt x="841" y="355"/>
                  </a:lnTo>
                  <a:lnTo>
                    <a:pt x="855" y="365"/>
                  </a:lnTo>
                  <a:lnTo>
                    <a:pt x="868" y="376"/>
                  </a:lnTo>
                  <a:lnTo>
                    <a:pt x="868" y="376"/>
                  </a:lnTo>
                  <a:lnTo>
                    <a:pt x="882" y="385"/>
                  </a:lnTo>
                  <a:lnTo>
                    <a:pt x="896" y="394"/>
                  </a:lnTo>
                  <a:lnTo>
                    <a:pt x="903" y="399"/>
                  </a:lnTo>
                  <a:lnTo>
                    <a:pt x="908" y="405"/>
                  </a:lnTo>
                  <a:lnTo>
                    <a:pt x="913" y="411"/>
                  </a:lnTo>
                  <a:lnTo>
                    <a:pt x="918" y="419"/>
                  </a:lnTo>
                  <a:lnTo>
                    <a:pt x="918" y="419"/>
                  </a:lnTo>
                  <a:lnTo>
                    <a:pt x="912" y="419"/>
                  </a:lnTo>
                  <a:lnTo>
                    <a:pt x="907" y="419"/>
                  </a:lnTo>
                  <a:lnTo>
                    <a:pt x="902" y="418"/>
                  </a:lnTo>
                  <a:lnTo>
                    <a:pt x="896" y="417"/>
                  </a:lnTo>
                  <a:lnTo>
                    <a:pt x="888" y="411"/>
                  </a:lnTo>
                  <a:lnTo>
                    <a:pt x="878" y="405"/>
                  </a:lnTo>
                  <a:lnTo>
                    <a:pt x="870" y="397"/>
                  </a:lnTo>
                  <a:lnTo>
                    <a:pt x="860" y="391"/>
                  </a:lnTo>
                  <a:lnTo>
                    <a:pt x="850" y="385"/>
                  </a:lnTo>
                  <a:lnTo>
                    <a:pt x="845" y="383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7" y="379"/>
                  </a:lnTo>
                  <a:lnTo>
                    <a:pt x="835" y="377"/>
                  </a:lnTo>
                  <a:lnTo>
                    <a:pt x="834" y="375"/>
                  </a:lnTo>
                  <a:lnTo>
                    <a:pt x="831" y="374"/>
                  </a:lnTo>
                  <a:lnTo>
                    <a:pt x="831" y="374"/>
                  </a:lnTo>
                  <a:lnTo>
                    <a:pt x="811" y="363"/>
                  </a:lnTo>
                  <a:lnTo>
                    <a:pt x="792" y="351"/>
                  </a:lnTo>
                  <a:lnTo>
                    <a:pt x="792" y="351"/>
                  </a:lnTo>
                  <a:lnTo>
                    <a:pt x="786" y="352"/>
                  </a:lnTo>
                  <a:lnTo>
                    <a:pt x="782" y="351"/>
                  </a:lnTo>
                  <a:lnTo>
                    <a:pt x="777" y="350"/>
                  </a:lnTo>
                  <a:lnTo>
                    <a:pt x="772" y="349"/>
                  </a:lnTo>
                  <a:lnTo>
                    <a:pt x="772" y="349"/>
                  </a:lnTo>
                  <a:lnTo>
                    <a:pt x="758" y="338"/>
                  </a:lnTo>
                  <a:lnTo>
                    <a:pt x="743" y="329"/>
                  </a:lnTo>
                  <a:lnTo>
                    <a:pt x="727" y="319"/>
                  </a:lnTo>
                  <a:lnTo>
                    <a:pt x="711" y="311"/>
                  </a:lnTo>
                  <a:lnTo>
                    <a:pt x="694" y="303"/>
                  </a:lnTo>
                  <a:lnTo>
                    <a:pt x="677" y="294"/>
                  </a:lnTo>
                  <a:lnTo>
                    <a:pt x="642" y="281"/>
                  </a:lnTo>
                  <a:lnTo>
                    <a:pt x="642" y="281"/>
                  </a:lnTo>
                  <a:lnTo>
                    <a:pt x="640" y="286"/>
                  </a:lnTo>
                  <a:lnTo>
                    <a:pt x="639" y="291"/>
                  </a:lnTo>
                  <a:lnTo>
                    <a:pt x="636" y="300"/>
                  </a:lnTo>
                  <a:lnTo>
                    <a:pt x="631" y="308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13" y="351"/>
                  </a:lnTo>
                  <a:lnTo>
                    <a:pt x="599" y="383"/>
                  </a:lnTo>
                  <a:lnTo>
                    <a:pt x="599" y="383"/>
                  </a:lnTo>
                  <a:lnTo>
                    <a:pt x="598" y="389"/>
                  </a:lnTo>
                  <a:lnTo>
                    <a:pt x="597" y="394"/>
                  </a:lnTo>
                  <a:lnTo>
                    <a:pt x="597" y="399"/>
                  </a:lnTo>
                  <a:lnTo>
                    <a:pt x="594" y="404"/>
                  </a:lnTo>
                  <a:lnTo>
                    <a:pt x="594" y="404"/>
                  </a:lnTo>
                  <a:lnTo>
                    <a:pt x="593" y="405"/>
                  </a:lnTo>
                  <a:lnTo>
                    <a:pt x="590" y="406"/>
                  </a:lnTo>
                  <a:lnTo>
                    <a:pt x="588" y="407"/>
                  </a:lnTo>
                  <a:lnTo>
                    <a:pt x="587" y="408"/>
                  </a:lnTo>
                  <a:lnTo>
                    <a:pt x="587" y="408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9"/>
                  </a:lnTo>
                  <a:lnTo>
                    <a:pt x="585" y="422"/>
                  </a:lnTo>
                  <a:lnTo>
                    <a:pt x="585" y="422"/>
                  </a:lnTo>
                  <a:lnTo>
                    <a:pt x="580" y="429"/>
                  </a:lnTo>
                  <a:lnTo>
                    <a:pt x="576" y="437"/>
                  </a:lnTo>
                  <a:lnTo>
                    <a:pt x="574" y="440"/>
                  </a:lnTo>
                  <a:lnTo>
                    <a:pt x="573" y="444"/>
                  </a:lnTo>
                  <a:lnTo>
                    <a:pt x="573" y="449"/>
                  </a:lnTo>
                  <a:lnTo>
                    <a:pt x="574" y="454"/>
                  </a:lnTo>
                  <a:lnTo>
                    <a:pt x="574" y="454"/>
                  </a:lnTo>
                  <a:lnTo>
                    <a:pt x="578" y="457"/>
                  </a:lnTo>
                  <a:lnTo>
                    <a:pt x="582" y="460"/>
                  </a:lnTo>
                  <a:lnTo>
                    <a:pt x="591" y="471"/>
                  </a:lnTo>
                  <a:lnTo>
                    <a:pt x="601" y="481"/>
                  </a:lnTo>
                  <a:lnTo>
                    <a:pt x="606" y="485"/>
                  </a:lnTo>
                  <a:lnTo>
                    <a:pt x="610" y="487"/>
                  </a:lnTo>
                  <a:lnTo>
                    <a:pt x="610" y="487"/>
                  </a:lnTo>
                  <a:lnTo>
                    <a:pt x="615" y="486"/>
                  </a:lnTo>
                  <a:lnTo>
                    <a:pt x="618" y="484"/>
                  </a:lnTo>
                  <a:lnTo>
                    <a:pt x="621" y="482"/>
                  </a:lnTo>
                  <a:lnTo>
                    <a:pt x="622" y="479"/>
                  </a:lnTo>
                  <a:lnTo>
                    <a:pt x="625" y="475"/>
                  </a:lnTo>
                  <a:lnTo>
                    <a:pt x="628" y="473"/>
                  </a:lnTo>
                  <a:lnTo>
                    <a:pt x="632" y="472"/>
                  </a:lnTo>
                  <a:lnTo>
                    <a:pt x="637" y="472"/>
                  </a:lnTo>
                  <a:lnTo>
                    <a:pt x="637" y="472"/>
                  </a:lnTo>
                  <a:lnTo>
                    <a:pt x="637" y="479"/>
                  </a:lnTo>
                  <a:lnTo>
                    <a:pt x="636" y="483"/>
                  </a:lnTo>
                  <a:lnTo>
                    <a:pt x="634" y="486"/>
                  </a:lnTo>
                  <a:lnTo>
                    <a:pt x="632" y="489"/>
                  </a:lnTo>
                  <a:lnTo>
                    <a:pt x="625" y="494"/>
                  </a:lnTo>
                  <a:lnTo>
                    <a:pt x="619" y="499"/>
                  </a:lnTo>
                  <a:lnTo>
                    <a:pt x="619" y="499"/>
                  </a:lnTo>
                  <a:lnTo>
                    <a:pt x="627" y="504"/>
                  </a:lnTo>
                  <a:lnTo>
                    <a:pt x="634" y="511"/>
                  </a:lnTo>
                  <a:lnTo>
                    <a:pt x="642" y="517"/>
                  </a:lnTo>
                  <a:lnTo>
                    <a:pt x="649" y="523"/>
                  </a:lnTo>
                  <a:lnTo>
                    <a:pt x="649" y="523"/>
                  </a:lnTo>
                  <a:lnTo>
                    <a:pt x="652" y="519"/>
                  </a:lnTo>
                  <a:lnTo>
                    <a:pt x="654" y="515"/>
                  </a:lnTo>
                  <a:lnTo>
                    <a:pt x="658" y="504"/>
                  </a:lnTo>
                  <a:lnTo>
                    <a:pt x="660" y="500"/>
                  </a:lnTo>
                  <a:lnTo>
                    <a:pt x="663" y="496"/>
                  </a:lnTo>
                  <a:lnTo>
                    <a:pt x="666" y="493"/>
                  </a:lnTo>
                  <a:lnTo>
                    <a:pt x="671" y="490"/>
                  </a:lnTo>
                  <a:lnTo>
                    <a:pt x="671" y="490"/>
                  </a:lnTo>
                  <a:lnTo>
                    <a:pt x="675" y="496"/>
                  </a:lnTo>
                  <a:lnTo>
                    <a:pt x="675" y="501"/>
                  </a:lnTo>
                  <a:lnTo>
                    <a:pt x="674" y="505"/>
                  </a:lnTo>
                  <a:lnTo>
                    <a:pt x="671" y="511"/>
                  </a:lnTo>
                  <a:lnTo>
                    <a:pt x="665" y="520"/>
                  </a:lnTo>
                  <a:lnTo>
                    <a:pt x="662" y="526"/>
                  </a:lnTo>
                  <a:lnTo>
                    <a:pt x="660" y="531"/>
                  </a:lnTo>
                  <a:lnTo>
                    <a:pt x="660" y="531"/>
                  </a:lnTo>
                  <a:lnTo>
                    <a:pt x="699" y="573"/>
                  </a:lnTo>
                  <a:lnTo>
                    <a:pt x="742" y="614"/>
                  </a:lnTo>
                  <a:lnTo>
                    <a:pt x="742" y="614"/>
                  </a:lnTo>
                  <a:close/>
                  <a:moveTo>
                    <a:pt x="74" y="95"/>
                  </a:moveTo>
                  <a:lnTo>
                    <a:pt x="74" y="95"/>
                  </a:lnTo>
                  <a:lnTo>
                    <a:pt x="84" y="111"/>
                  </a:lnTo>
                  <a:lnTo>
                    <a:pt x="93" y="127"/>
                  </a:lnTo>
                  <a:lnTo>
                    <a:pt x="110" y="162"/>
                  </a:lnTo>
                  <a:lnTo>
                    <a:pt x="125" y="195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7" y="218"/>
                  </a:lnTo>
                  <a:lnTo>
                    <a:pt x="138" y="216"/>
                  </a:lnTo>
                  <a:lnTo>
                    <a:pt x="141" y="211"/>
                  </a:lnTo>
                  <a:lnTo>
                    <a:pt x="146" y="207"/>
                  </a:lnTo>
                  <a:lnTo>
                    <a:pt x="149" y="202"/>
                  </a:lnTo>
                  <a:lnTo>
                    <a:pt x="149" y="202"/>
                  </a:lnTo>
                  <a:lnTo>
                    <a:pt x="133" y="181"/>
                  </a:lnTo>
                  <a:lnTo>
                    <a:pt x="129" y="176"/>
                  </a:lnTo>
                  <a:lnTo>
                    <a:pt x="125" y="169"/>
                  </a:lnTo>
                  <a:lnTo>
                    <a:pt x="123" y="16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28" y="161"/>
                  </a:lnTo>
                  <a:lnTo>
                    <a:pt x="132" y="164"/>
                  </a:lnTo>
                  <a:lnTo>
                    <a:pt x="139" y="171"/>
                  </a:lnTo>
                  <a:lnTo>
                    <a:pt x="147" y="179"/>
                  </a:lnTo>
                  <a:lnTo>
                    <a:pt x="153" y="188"/>
                  </a:lnTo>
                  <a:lnTo>
                    <a:pt x="160" y="196"/>
                  </a:lnTo>
                  <a:lnTo>
                    <a:pt x="167" y="203"/>
                  </a:lnTo>
                  <a:lnTo>
                    <a:pt x="173" y="207"/>
                  </a:lnTo>
                  <a:lnTo>
                    <a:pt x="177" y="209"/>
                  </a:lnTo>
                  <a:lnTo>
                    <a:pt x="183" y="211"/>
                  </a:lnTo>
                  <a:lnTo>
                    <a:pt x="190" y="212"/>
                  </a:lnTo>
                  <a:lnTo>
                    <a:pt x="190" y="212"/>
                  </a:lnTo>
                  <a:lnTo>
                    <a:pt x="190" y="202"/>
                  </a:lnTo>
                  <a:lnTo>
                    <a:pt x="189" y="193"/>
                  </a:lnTo>
                  <a:lnTo>
                    <a:pt x="186" y="185"/>
                  </a:lnTo>
                  <a:lnTo>
                    <a:pt x="182" y="178"/>
                  </a:lnTo>
                  <a:lnTo>
                    <a:pt x="178" y="170"/>
                  </a:lnTo>
                  <a:lnTo>
                    <a:pt x="173" y="165"/>
                  </a:lnTo>
                  <a:lnTo>
                    <a:pt x="160" y="153"/>
                  </a:lnTo>
                  <a:lnTo>
                    <a:pt x="132" y="133"/>
                  </a:lnTo>
                  <a:lnTo>
                    <a:pt x="125" y="126"/>
                  </a:lnTo>
                  <a:lnTo>
                    <a:pt x="119" y="121"/>
                  </a:lnTo>
                  <a:lnTo>
                    <a:pt x="114" y="115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17" y="110"/>
                  </a:lnTo>
                  <a:lnTo>
                    <a:pt x="124" y="113"/>
                  </a:lnTo>
                  <a:lnTo>
                    <a:pt x="137" y="121"/>
                  </a:lnTo>
                  <a:lnTo>
                    <a:pt x="149" y="130"/>
                  </a:lnTo>
                  <a:lnTo>
                    <a:pt x="161" y="140"/>
                  </a:lnTo>
                  <a:lnTo>
                    <a:pt x="173" y="150"/>
                  </a:lnTo>
                  <a:lnTo>
                    <a:pt x="184" y="158"/>
                  </a:lnTo>
                  <a:lnTo>
                    <a:pt x="191" y="163"/>
                  </a:lnTo>
                  <a:lnTo>
                    <a:pt x="198" y="166"/>
                  </a:lnTo>
                  <a:lnTo>
                    <a:pt x="206" y="169"/>
                  </a:lnTo>
                  <a:lnTo>
                    <a:pt x="213" y="172"/>
                  </a:lnTo>
                  <a:lnTo>
                    <a:pt x="213" y="172"/>
                  </a:lnTo>
                  <a:lnTo>
                    <a:pt x="216" y="165"/>
                  </a:lnTo>
                  <a:lnTo>
                    <a:pt x="216" y="160"/>
                  </a:lnTo>
                  <a:lnTo>
                    <a:pt x="218" y="153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11" y="141"/>
                  </a:lnTo>
                  <a:lnTo>
                    <a:pt x="204" y="138"/>
                  </a:lnTo>
                  <a:lnTo>
                    <a:pt x="188" y="132"/>
                  </a:lnTo>
                  <a:lnTo>
                    <a:pt x="171" y="125"/>
                  </a:lnTo>
                  <a:lnTo>
                    <a:pt x="163" y="122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1" y="115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3" y="104"/>
                  </a:lnTo>
                  <a:lnTo>
                    <a:pt x="143" y="104"/>
                  </a:lnTo>
                  <a:lnTo>
                    <a:pt x="128" y="92"/>
                  </a:lnTo>
                  <a:lnTo>
                    <a:pt x="110" y="84"/>
                  </a:lnTo>
                  <a:lnTo>
                    <a:pt x="94" y="76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9"/>
                  </a:lnTo>
                  <a:lnTo>
                    <a:pt x="76" y="86"/>
                  </a:lnTo>
                  <a:lnTo>
                    <a:pt x="75" y="90"/>
                  </a:lnTo>
                  <a:lnTo>
                    <a:pt x="74" y="95"/>
                  </a:lnTo>
                  <a:lnTo>
                    <a:pt x="74" y="95"/>
                  </a:lnTo>
                  <a:close/>
                  <a:moveTo>
                    <a:pt x="229" y="188"/>
                  </a:moveTo>
                  <a:lnTo>
                    <a:pt x="229" y="188"/>
                  </a:lnTo>
                  <a:lnTo>
                    <a:pt x="239" y="195"/>
                  </a:lnTo>
                  <a:lnTo>
                    <a:pt x="247" y="202"/>
                  </a:lnTo>
                  <a:lnTo>
                    <a:pt x="262" y="219"/>
                  </a:lnTo>
                  <a:lnTo>
                    <a:pt x="270" y="227"/>
                  </a:lnTo>
                  <a:lnTo>
                    <a:pt x="279" y="234"/>
                  </a:lnTo>
                  <a:lnTo>
                    <a:pt x="287" y="242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302" y="256"/>
                  </a:lnTo>
                  <a:lnTo>
                    <a:pt x="309" y="263"/>
                  </a:lnTo>
                  <a:lnTo>
                    <a:pt x="316" y="270"/>
                  </a:lnTo>
                  <a:lnTo>
                    <a:pt x="325" y="275"/>
                  </a:lnTo>
                  <a:lnTo>
                    <a:pt x="341" y="287"/>
                  </a:lnTo>
                  <a:lnTo>
                    <a:pt x="348" y="292"/>
                  </a:lnTo>
                  <a:lnTo>
                    <a:pt x="355" y="299"/>
                  </a:lnTo>
                  <a:lnTo>
                    <a:pt x="355" y="299"/>
                  </a:lnTo>
                  <a:lnTo>
                    <a:pt x="356" y="301"/>
                  </a:lnTo>
                  <a:lnTo>
                    <a:pt x="356" y="303"/>
                  </a:lnTo>
                  <a:lnTo>
                    <a:pt x="356" y="305"/>
                  </a:lnTo>
                  <a:lnTo>
                    <a:pt x="357" y="307"/>
                  </a:lnTo>
                  <a:lnTo>
                    <a:pt x="357" y="307"/>
                  </a:lnTo>
                  <a:lnTo>
                    <a:pt x="362" y="312"/>
                  </a:lnTo>
                  <a:lnTo>
                    <a:pt x="367" y="315"/>
                  </a:lnTo>
                  <a:lnTo>
                    <a:pt x="374" y="319"/>
                  </a:lnTo>
                  <a:lnTo>
                    <a:pt x="379" y="323"/>
                  </a:lnTo>
                  <a:lnTo>
                    <a:pt x="379" y="323"/>
                  </a:lnTo>
                  <a:lnTo>
                    <a:pt x="447" y="390"/>
                  </a:lnTo>
                  <a:lnTo>
                    <a:pt x="517" y="456"/>
                  </a:lnTo>
                  <a:lnTo>
                    <a:pt x="589" y="523"/>
                  </a:lnTo>
                  <a:lnTo>
                    <a:pt x="661" y="586"/>
                  </a:lnTo>
                  <a:lnTo>
                    <a:pt x="661" y="586"/>
                  </a:lnTo>
                  <a:lnTo>
                    <a:pt x="668" y="595"/>
                  </a:lnTo>
                  <a:lnTo>
                    <a:pt x="676" y="603"/>
                  </a:lnTo>
                  <a:lnTo>
                    <a:pt x="684" y="610"/>
                  </a:lnTo>
                  <a:lnTo>
                    <a:pt x="693" y="618"/>
                  </a:lnTo>
                  <a:lnTo>
                    <a:pt x="701" y="625"/>
                  </a:lnTo>
                  <a:lnTo>
                    <a:pt x="710" y="633"/>
                  </a:lnTo>
                  <a:lnTo>
                    <a:pt x="718" y="640"/>
                  </a:lnTo>
                  <a:lnTo>
                    <a:pt x="724" y="650"/>
                  </a:lnTo>
                  <a:lnTo>
                    <a:pt x="724" y="650"/>
                  </a:lnTo>
                  <a:lnTo>
                    <a:pt x="750" y="670"/>
                  </a:lnTo>
                  <a:lnTo>
                    <a:pt x="775" y="692"/>
                  </a:lnTo>
                  <a:lnTo>
                    <a:pt x="801" y="712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49" y="758"/>
                  </a:lnTo>
                  <a:lnTo>
                    <a:pt x="874" y="782"/>
                  </a:lnTo>
                  <a:lnTo>
                    <a:pt x="900" y="805"/>
                  </a:lnTo>
                  <a:lnTo>
                    <a:pt x="924" y="828"/>
                  </a:lnTo>
                  <a:lnTo>
                    <a:pt x="950" y="850"/>
                  </a:lnTo>
                  <a:lnTo>
                    <a:pt x="974" y="874"/>
                  </a:lnTo>
                  <a:lnTo>
                    <a:pt x="999" y="897"/>
                  </a:lnTo>
                  <a:lnTo>
                    <a:pt x="1023" y="923"/>
                  </a:lnTo>
                  <a:lnTo>
                    <a:pt x="1023" y="923"/>
                  </a:lnTo>
                  <a:lnTo>
                    <a:pt x="1027" y="923"/>
                  </a:lnTo>
                  <a:lnTo>
                    <a:pt x="1031" y="925"/>
                  </a:lnTo>
                  <a:lnTo>
                    <a:pt x="1037" y="930"/>
                  </a:lnTo>
                  <a:lnTo>
                    <a:pt x="1042" y="935"/>
                  </a:lnTo>
                  <a:lnTo>
                    <a:pt x="1045" y="937"/>
                  </a:lnTo>
                  <a:lnTo>
                    <a:pt x="1048" y="937"/>
                  </a:lnTo>
                  <a:lnTo>
                    <a:pt x="1048" y="937"/>
                  </a:lnTo>
                  <a:lnTo>
                    <a:pt x="1051" y="942"/>
                  </a:lnTo>
                  <a:lnTo>
                    <a:pt x="1055" y="949"/>
                  </a:lnTo>
                  <a:lnTo>
                    <a:pt x="1055" y="949"/>
                  </a:lnTo>
                  <a:lnTo>
                    <a:pt x="1061" y="952"/>
                  </a:lnTo>
                  <a:lnTo>
                    <a:pt x="1068" y="957"/>
                  </a:lnTo>
                  <a:lnTo>
                    <a:pt x="1080" y="968"/>
                  </a:lnTo>
                  <a:lnTo>
                    <a:pt x="1092" y="980"/>
                  </a:lnTo>
                  <a:lnTo>
                    <a:pt x="1103" y="991"/>
                  </a:lnTo>
                  <a:lnTo>
                    <a:pt x="1103" y="991"/>
                  </a:lnTo>
                  <a:lnTo>
                    <a:pt x="1107" y="994"/>
                  </a:lnTo>
                  <a:lnTo>
                    <a:pt x="1112" y="996"/>
                  </a:lnTo>
                  <a:lnTo>
                    <a:pt x="1116" y="999"/>
                  </a:lnTo>
                  <a:lnTo>
                    <a:pt x="1119" y="1001"/>
                  </a:lnTo>
                  <a:lnTo>
                    <a:pt x="1119" y="1001"/>
                  </a:lnTo>
                  <a:lnTo>
                    <a:pt x="1121" y="1004"/>
                  </a:lnTo>
                  <a:lnTo>
                    <a:pt x="1122" y="1008"/>
                  </a:lnTo>
                  <a:lnTo>
                    <a:pt x="1123" y="1011"/>
                  </a:lnTo>
                  <a:lnTo>
                    <a:pt x="1125" y="1013"/>
                  </a:lnTo>
                  <a:lnTo>
                    <a:pt x="1125" y="1013"/>
                  </a:lnTo>
                  <a:lnTo>
                    <a:pt x="1133" y="1017"/>
                  </a:lnTo>
                  <a:lnTo>
                    <a:pt x="1137" y="1020"/>
                  </a:lnTo>
                  <a:lnTo>
                    <a:pt x="1142" y="1024"/>
                  </a:lnTo>
                  <a:lnTo>
                    <a:pt x="1142" y="1024"/>
                  </a:lnTo>
                  <a:lnTo>
                    <a:pt x="1148" y="1030"/>
                  </a:lnTo>
                  <a:lnTo>
                    <a:pt x="1154" y="1039"/>
                  </a:lnTo>
                  <a:lnTo>
                    <a:pt x="1161" y="1046"/>
                  </a:lnTo>
                  <a:lnTo>
                    <a:pt x="1166" y="1051"/>
                  </a:lnTo>
                  <a:lnTo>
                    <a:pt x="1169" y="1054"/>
                  </a:lnTo>
                  <a:lnTo>
                    <a:pt x="1172" y="1055"/>
                  </a:lnTo>
                  <a:lnTo>
                    <a:pt x="1174" y="1055"/>
                  </a:lnTo>
                  <a:lnTo>
                    <a:pt x="1176" y="1054"/>
                  </a:lnTo>
                  <a:lnTo>
                    <a:pt x="1178" y="1051"/>
                  </a:lnTo>
                  <a:lnTo>
                    <a:pt x="1180" y="1048"/>
                  </a:lnTo>
                  <a:lnTo>
                    <a:pt x="1181" y="1043"/>
                  </a:lnTo>
                  <a:lnTo>
                    <a:pt x="1182" y="1035"/>
                  </a:lnTo>
                  <a:lnTo>
                    <a:pt x="1182" y="1035"/>
                  </a:lnTo>
                  <a:lnTo>
                    <a:pt x="1178" y="1034"/>
                  </a:lnTo>
                  <a:lnTo>
                    <a:pt x="1176" y="1032"/>
                  </a:lnTo>
                  <a:lnTo>
                    <a:pt x="1170" y="1028"/>
                  </a:lnTo>
                  <a:lnTo>
                    <a:pt x="1165" y="1024"/>
                  </a:lnTo>
                  <a:lnTo>
                    <a:pt x="1162" y="1023"/>
                  </a:lnTo>
                  <a:lnTo>
                    <a:pt x="1158" y="1021"/>
                  </a:lnTo>
                  <a:lnTo>
                    <a:pt x="1158" y="1021"/>
                  </a:lnTo>
                  <a:lnTo>
                    <a:pt x="1158" y="1019"/>
                  </a:lnTo>
                  <a:lnTo>
                    <a:pt x="1157" y="1016"/>
                  </a:lnTo>
                  <a:lnTo>
                    <a:pt x="1152" y="1011"/>
                  </a:lnTo>
                  <a:lnTo>
                    <a:pt x="1146" y="1006"/>
                  </a:lnTo>
                  <a:lnTo>
                    <a:pt x="1139" y="1003"/>
                  </a:lnTo>
                  <a:lnTo>
                    <a:pt x="1139" y="1003"/>
                  </a:lnTo>
                  <a:lnTo>
                    <a:pt x="1122" y="984"/>
                  </a:lnTo>
                  <a:lnTo>
                    <a:pt x="1104" y="966"/>
                  </a:lnTo>
                  <a:lnTo>
                    <a:pt x="1067" y="932"/>
                  </a:lnTo>
                  <a:lnTo>
                    <a:pt x="1029" y="897"/>
                  </a:lnTo>
                  <a:lnTo>
                    <a:pt x="991" y="864"/>
                  </a:lnTo>
                  <a:lnTo>
                    <a:pt x="991" y="864"/>
                  </a:lnTo>
                  <a:lnTo>
                    <a:pt x="983" y="853"/>
                  </a:lnTo>
                  <a:lnTo>
                    <a:pt x="974" y="845"/>
                  </a:lnTo>
                  <a:lnTo>
                    <a:pt x="965" y="837"/>
                  </a:lnTo>
                  <a:lnTo>
                    <a:pt x="954" y="832"/>
                  </a:lnTo>
                  <a:lnTo>
                    <a:pt x="954" y="832"/>
                  </a:lnTo>
                  <a:lnTo>
                    <a:pt x="937" y="813"/>
                  </a:lnTo>
                  <a:lnTo>
                    <a:pt x="920" y="796"/>
                  </a:lnTo>
                  <a:lnTo>
                    <a:pt x="901" y="779"/>
                  </a:lnTo>
                  <a:lnTo>
                    <a:pt x="881" y="763"/>
                  </a:lnTo>
                  <a:lnTo>
                    <a:pt x="881" y="763"/>
                  </a:lnTo>
                  <a:lnTo>
                    <a:pt x="844" y="727"/>
                  </a:lnTo>
                  <a:lnTo>
                    <a:pt x="806" y="691"/>
                  </a:lnTo>
                  <a:lnTo>
                    <a:pt x="730" y="620"/>
                  </a:lnTo>
                  <a:lnTo>
                    <a:pt x="654" y="550"/>
                  </a:lnTo>
                  <a:lnTo>
                    <a:pt x="616" y="515"/>
                  </a:lnTo>
                  <a:lnTo>
                    <a:pt x="578" y="479"/>
                  </a:lnTo>
                  <a:lnTo>
                    <a:pt x="578" y="479"/>
                  </a:lnTo>
                  <a:lnTo>
                    <a:pt x="571" y="476"/>
                  </a:lnTo>
                  <a:lnTo>
                    <a:pt x="564" y="474"/>
                  </a:lnTo>
                  <a:lnTo>
                    <a:pt x="558" y="471"/>
                  </a:lnTo>
                  <a:lnTo>
                    <a:pt x="556" y="469"/>
                  </a:lnTo>
                  <a:lnTo>
                    <a:pt x="555" y="467"/>
                  </a:lnTo>
                  <a:lnTo>
                    <a:pt x="555" y="467"/>
                  </a:lnTo>
                  <a:lnTo>
                    <a:pt x="555" y="465"/>
                  </a:lnTo>
                  <a:lnTo>
                    <a:pt x="555" y="463"/>
                  </a:lnTo>
                  <a:lnTo>
                    <a:pt x="557" y="460"/>
                  </a:lnTo>
                  <a:lnTo>
                    <a:pt x="558" y="459"/>
                  </a:lnTo>
                  <a:lnTo>
                    <a:pt x="558" y="458"/>
                  </a:lnTo>
                  <a:lnTo>
                    <a:pt x="556" y="456"/>
                  </a:lnTo>
                  <a:lnTo>
                    <a:pt x="556" y="456"/>
                  </a:lnTo>
                  <a:lnTo>
                    <a:pt x="476" y="383"/>
                  </a:lnTo>
                  <a:lnTo>
                    <a:pt x="395" y="309"/>
                  </a:lnTo>
                  <a:lnTo>
                    <a:pt x="316" y="236"/>
                  </a:lnTo>
                  <a:lnTo>
                    <a:pt x="236" y="164"/>
                  </a:lnTo>
                  <a:lnTo>
                    <a:pt x="236" y="164"/>
                  </a:lnTo>
                  <a:lnTo>
                    <a:pt x="234" y="176"/>
                  </a:lnTo>
                  <a:lnTo>
                    <a:pt x="229" y="188"/>
                  </a:lnTo>
                  <a:lnTo>
                    <a:pt x="229" y="188"/>
                  </a:lnTo>
                  <a:close/>
                  <a:moveTo>
                    <a:pt x="199" y="225"/>
                  </a:moveTo>
                  <a:lnTo>
                    <a:pt x="199" y="225"/>
                  </a:lnTo>
                  <a:lnTo>
                    <a:pt x="213" y="236"/>
                  </a:lnTo>
                  <a:lnTo>
                    <a:pt x="227" y="248"/>
                  </a:lnTo>
                  <a:lnTo>
                    <a:pt x="253" y="273"/>
                  </a:lnTo>
                  <a:lnTo>
                    <a:pt x="279" y="299"/>
                  </a:lnTo>
                  <a:lnTo>
                    <a:pt x="304" y="323"/>
                  </a:lnTo>
                  <a:lnTo>
                    <a:pt x="304" y="323"/>
                  </a:lnTo>
                  <a:lnTo>
                    <a:pt x="317" y="334"/>
                  </a:lnTo>
                  <a:lnTo>
                    <a:pt x="331" y="345"/>
                  </a:lnTo>
                  <a:lnTo>
                    <a:pt x="344" y="354"/>
                  </a:lnTo>
                  <a:lnTo>
                    <a:pt x="352" y="364"/>
                  </a:lnTo>
                  <a:lnTo>
                    <a:pt x="352" y="364"/>
                  </a:lnTo>
                  <a:lnTo>
                    <a:pt x="362" y="375"/>
                  </a:lnTo>
                  <a:lnTo>
                    <a:pt x="372" y="384"/>
                  </a:lnTo>
                  <a:lnTo>
                    <a:pt x="393" y="404"/>
                  </a:lnTo>
                  <a:lnTo>
                    <a:pt x="393" y="404"/>
                  </a:lnTo>
                  <a:lnTo>
                    <a:pt x="435" y="443"/>
                  </a:lnTo>
                  <a:lnTo>
                    <a:pt x="477" y="483"/>
                  </a:lnTo>
                  <a:lnTo>
                    <a:pt x="518" y="520"/>
                  </a:lnTo>
                  <a:lnTo>
                    <a:pt x="560" y="559"/>
                  </a:lnTo>
                  <a:lnTo>
                    <a:pt x="560" y="559"/>
                  </a:lnTo>
                  <a:lnTo>
                    <a:pt x="580" y="577"/>
                  </a:lnTo>
                  <a:lnTo>
                    <a:pt x="602" y="595"/>
                  </a:lnTo>
                  <a:lnTo>
                    <a:pt x="623" y="614"/>
                  </a:lnTo>
                  <a:lnTo>
                    <a:pt x="632" y="622"/>
                  </a:lnTo>
                  <a:lnTo>
                    <a:pt x="639" y="630"/>
                  </a:lnTo>
                  <a:lnTo>
                    <a:pt x="639" y="630"/>
                  </a:lnTo>
                  <a:lnTo>
                    <a:pt x="661" y="654"/>
                  </a:lnTo>
                  <a:lnTo>
                    <a:pt x="685" y="679"/>
                  </a:lnTo>
                  <a:lnTo>
                    <a:pt x="710" y="701"/>
                  </a:lnTo>
                  <a:lnTo>
                    <a:pt x="723" y="712"/>
                  </a:lnTo>
                  <a:lnTo>
                    <a:pt x="736" y="721"/>
                  </a:lnTo>
                  <a:lnTo>
                    <a:pt x="736" y="721"/>
                  </a:lnTo>
                  <a:lnTo>
                    <a:pt x="764" y="750"/>
                  </a:lnTo>
                  <a:lnTo>
                    <a:pt x="794" y="777"/>
                  </a:lnTo>
                  <a:lnTo>
                    <a:pt x="824" y="804"/>
                  </a:lnTo>
                  <a:lnTo>
                    <a:pt x="855" y="831"/>
                  </a:lnTo>
                  <a:lnTo>
                    <a:pt x="885" y="857"/>
                  </a:lnTo>
                  <a:lnTo>
                    <a:pt x="915" y="884"/>
                  </a:lnTo>
                  <a:lnTo>
                    <a:pt x="942" y="912"/>
                  </a:lnTo>
                  <a:lnTo>
                    <a:pt x="956" y="927"/>
                  </a:lnTo>
                  <a:lnTo>
                    <a:pt x="970" y="942"/>
                  </a:lnTo>
                  <a:lnTo>
                    <a:pt x="970" y="942"/>
                  </a:lnTo>
                  <a:lnTo>
                    <a:pt x="992" y="959"/>
                  </a:lnTo>
                  <a:lnTo>
                    <a:pt x="1014" y="978"/>
                  </a:lnTo>
                  <a:lnTo>
                    <a:pt x="1036" y="997"/>
                  </a:lnTo>
                  <a:lnTo>
                    <a:pt x="1058" y="1016"/>
                  </a:lnTo>
                  <a:lnTo>
                    <a:pt x="1101" y="1058"/>
                  </a:lnTo>
                  <a:lnTo>
                    <a:pt x="1144" y="1097"/>
                  </a:lnTo>
                  <a:lnTo>
                    <a:pt x="1144" y="1097"/>
                  </a:lnTo>
                  <a:lnTo>
                    <a:pt x="1149" y="1091"/>
                  </a:lnTo>
                  <a:lnTo>
                    <a:pt x="1155" y="1086"/>
                  </a:lnTo>
                  <a:lnTo>
                    <a:pt x="1162" y="1079"/>
                  </a:lnTo>
                  <a:lnTo>
                    <a:pt x="1164" y="1076"/>
                  </a:lnTo>
                  <a:lnTo>
                    <a:pt x="1165" y="1072"/>
                  </a:lnTo>
                  <a:lnTo>
                    <a:pt x="1165" y="1072"/>
                  </a:lnTo>
                  <a:lnTo>
                    <a:pt x="1123" y="1034"/>
                  </a:lnTo>
                  <a:lnTo>
                    <a:pt x="1082" y="996"/>
                  </a:lnTo>
                  <a:lnTo>
                    <a:pt x="998" y="919"/>
                  </a:lnTo>
                  <a:lnTo>
                    <a:pt x="915" y="842"/>
                  </a:lnTo>
                  <a:lnTo>
                    <a:pt x="872" y="804"/>
                  </a:lnTo>
                  <a:lnTo>
                    <a:pt x="829" y="767"/>
                  </a:lnTo>
                  <a:lnTo>
                    <a:pt x="829" y="767"/>
                  </a:lnTo>
                  <a:lnTo>
                    <a:pt x="811" y="746"/>
                  </a:lnTo>
                  <a:lnTo>
                    <a:pt x="790" y="727"/>
                  </a:lnTo>
                  <a:lnTo>
                    <a:pt x="770" y="709"/>
                  </a:lnTo>
                  <a:lnTo>
                    <a:pt x="750" y="691"/>
                  </a:lnTo>
                  <a:lnTo>
                    <a:pt x="707" y="654"/>
                  </a:lnTo>
                  <a:lnTo>
                    <a:pt x="686" y="635"/>
                  </a:lnTo>
                  <a:lnTo>
                    <a:pt x="667" y="616"/>
                  </a:lnTo>
                  <a:lnTo>
                    <a:pt x="667" y="616"/>
                  </a:lnTo>
                  <a:lnTo>
                    <a:pt x="571" y="526"/>
                  </a:lnTo>
                  <a:lnTo>
                    <a:pt x="476" y="436"/>
                  </a:lnTo>
                  <a:lnTo>
                    <a:pt x="427" y="391"/>
                  </a:lnTo>
                  <a:lnTo>
                    <a:pt x="379" y="346"/>
                  </a:lnTo>
                  <a:lnTo>
                    <a:pt x="330" y="302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64" y="241"/>
                  </a:lnTo>
                  <a:lnTo>
                    <a:pt x="246" y="224"/>
                  </a:lnTo>
                  <a:lnTo>
                    <a:pt x="228" y="207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8" y="191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6" y="200"/>
                  </a:lnTo>
                  <a:lnTo>
                    <a:pt x="206" y="209"/>
                  </a:lnTo>
                  <a:lnTo>
                    <a:pt x="203" y="216"/>
                  </a:lnTo>
                  <a:lnTo>
                    <a:pt x="199" y="225"/>
                  </a:lnTo>
                  <a:lnTo>
                    <a:pt x="199" y="225"/>
                  </a:lnTo>
                  <a:close/>
                  <a:moveTo>
                    <a:pt x="988" y="979"/>
                  </a:moveTo>
                  <a:lnTo>
                    <a:pt x="988" y="979"/>
                  </a:lnTo>
                  <a:lnTo>
                    <a:pt x="988" y="975"/>
                  </a:lnTo>
                  <a:lnTo>
                    <a:pt x="986" y="972"/>
                  </a:lnTo>
                  <a:lnTo>
                    <a:pt x="985" y="970"/>
                  </a:lnTo>
                  <a:lnTo>
                    <a:pt x="984" y="967"/>
                  </a:lnTo>
                  <a:lnTo>
                    <a:pt x="984" y="967"/>
                  </a:lnTo>
                  <a:lnTo>
                    <a:pt x="946" y="933"/>
                  </a:lnTo>
                  <a:lnTo>
                    <a:pt x="907" y="898"/>
                  </a:lnTo>
                  <a:lnTo>
                    <a:pt x="868" y="864"/>
                  </a:lnTo>
                  <a:lnTo>
                    <a:pt x="831" y="830"/>
                  </a:lnTo>
                  <a:lnTo>
                    <a:pt x="831" y="830"/>
                  </a:lnTo>
                  <a:lnTo>
                    <a:pt x="774" y="777"/>
                  </a:lnTo>
                  <a:lnTo>
                    <a:pt x="719" y="726"/>
                  </a:lnTo>
                  <a:lnTo>
                    <a:pt x="662" y="676"/>
                  </a:lnTo>
                  <a:lnTo>
                    <a:pt x="632" y="652"/>
                  </a:lnTo>
                  <a:lnTo>
                    <a:pt x="603" y="627"/>
                  </a:lnTo>
                  <a:lnTo>
                    <a:pt x="603" y="627"/>
                  </a:lnTo>
                  <a:lnTo>
                    <a:pt x="603" y="616"/>
                  </a:lnTo>
                  <a:lnTo>
                    <a:pt x="603" y="616"/>
                  </a:lnTo>
                  <a:lnTo>
                    <a:pt x="497" y="519"/>
                  </a:lnTo>
                  <a:lnTo>
                    <a:pt x="392" y="422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78" y="228"/>
                  </a:lnTo>
                  <a:lnTo>
                    <a:pt x="174" y="228"/>
                  </a:lnTo>
                  <a:lnTo>
                    <a:pt x="169" y="227"/>
                  </a:lnTo>
                  <a:lnTo>
                    <a:pt x="166" y="226"/>
                  </a:lnTo>
                  <a:lnTo>
                    <a:pt x="161" y="222"/>
                  </a:lnTo>
                  <a:lnTo>
                    <a:pt x="158" y="221"/>
                  </a:lnTo>
                  <a:lnTo>
                    <a:pt x="154" y="221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1" y="227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53" y="239"/>
                  </a:lnTo>
                  <a:lnTo>
                    <a:pt x="166" y="252"/>
                  </a:lnTo>
                  <a:lnTo>
                    <a:pt x="188" y="271"/>
                  </a:lnTo>
                  <a:lnTo>
                    <a:pt x="188" y="271"/>
                  </a:lnTo>
                  <a:lnTo>
                    <a:pt x="198" y="281"/>
                  </a:lnTo>
                  <a:lnTo>
                    <a:pt x="209" y="289"/>
                  </a:lnTo>
                  <a:lnTo>
                    <a:pt x="219" y="298"/>
                  </a:lnTo>
                  <a:lnTo>
                    <a:pt x="229" y="307"/>
                  </a:lnTo>
                  <a:lnTo>
                    <a:pt x="229" y="307"/>
                  </a:lnTo>
                  <a:lnTo>
                    <a:pt x="270" y="347"/>
                  </a:lnTo>
                  <a:lnTo>
                    <a:pt x="291" y="365"/>
                  </a:lnTo>
                  <a:lnTo>
                    <a:pt x="301" y="373"/>
                  </a:lnTo>
                  <a:lnTo>
                    <a:pt x="312" y="380"/>
                  </a:lnTo>
                  <a:lnTo>
                    <a:pt x="312" y="380"/>
                  </a:lnTo>
                  <a:lnTo>
                    <a:pt x="314" y="385"/>
                  </a:lnTo>
                  <a:lnTo>
                    <a:pt x="317" y="390"/>
                  </a:lnTo>
                  <a:lnTo>
                    <a:pt x="321" y="394"/>
                  </a:lnTo>
                  <a:lnTo>
                    <a:pt x="327" y="397"/>
                  </a:lnTo>
                  <a:lnTo>
                    <a:pt x="337" y="403"/>
                  </a:lnTo>
                  <a:lnTo>
                    <a:pt x="346" y="408"/>
                  </a:lnTo>
                  <a:lnTo>
                    <a:pt x="346" y="408"/>
                  </a:lnTo>
                  <a:lnTo>
                    <a:pt x="350" y="411"/>
                  </a:lnTo>
                  <a:lnTo>
                    <a:pt x="355" y="415"/>
                  </a:lnTo>
                  <a:lnTo>
                    <a:pt x="362" y="426"/>
                  </a:lnTo>
                  <a:lnTo>
                    <a:pt x="371" y="436"/>
                  </a:lnTo>
                  <a:lnTo>
                    <a:pt x="379" y="446"/>
                  </a:lnTo>
                  <a:lnTo>
                    <a:pt x="379" y="446"/>
                  </a:lnTo>
                  <a:lnTo>
                    <a:pt x="424" y="490"/>
                  </a:lnTo>
                  <a:lnTo>
                    <a:pt x="470" y="533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84" y="636"/>
                  </a:lnTo>
                  <a:lnTo>
                    <a:pt x="605" y="655"/>
                  </a:lnTo>
                  <a:lnTo>
                    <a:pt x="625" y="675"/>
                  </a:lnTo>
                  <a:lnTo>
                    <a:pt x="635" y="684"/>
                  </a:lnTo>
                  <a:lnTo>
                    <a:pt x="643" y="695"/>
                  </a:lnTo>
                  <a:lnTo>
                    <a:pt x="643" y="695"/>
                  </a:lnTo>
                  <a:lnTo>
                    <a:pt x="693" y="738"/>
                  </a:lnTo>
                  <a:lnTo>
                    <a:pt x="744" y="783"/>
                  </a:lnTo>
                  <a:lnTo>
                    <a:pt x="847" y="876"/>
                  </a:lnTo>
                  <a:lnTo>
                    <a:pt x="950" y="971"/>
                  </a:lnTo>
                  <a:lnTo>
                    <a:pt x="1051" y="1063"/>
                  </a:lnTo>
                  <a:lnTo>
                    <a:pt x="1051" y="1063"/>
                  </a:lnTo>
                  <a:lnTo>
                    <a:pt x="1064" y="1074"/>
                  </a:lnTo>
                  <a:lnTo>
                    <a:pt x="1073" y="1080"/>
                  </a:lnTo>
                  <a:lnTo>
                    <a:pt x="1080" y="1088"/>
                  </a:lnTo>
                  <a:lnTo>
                    <a:pt x="1080" y="1088"/>
                  </a:lnTo>
                  <a:lnTo>
                    <a:pt x="1092" y="1101"/>
                  </a:lnTo>
                  <a:lnTo>
                    <a:pt x="1098" y="1106"/>
                  </a:lnTo>
                  <a:lnTo>
                    <a:pt x="1103" y="1110"/>
                  </a:lnTo>
                  <a:lnTo>
                    <a:pt x="1107" y="1114"/>
                  </a:lnTo>
                  <a:lnTo>
                    <a:pt x="1110" y="1114"/>
                  </a:lnTo>
                  <a:lnTo>
                    <a:pt x="1113" y="1114"/>
                  </a:lnTo>
                  <a:lnTo>
                    <a:pt x="1116" y="1114"/>
                  </a:lnTo>
                  <a:lnTo>
                    <a:pt x="1119" y="1111"/>
                  </a:lnTo>
                  <a:lnTo>
                    <a:pt x="1125" y="1106"/>
                  </a:lnTo>
                  <a:lnTo>
                    <a:pt x="1125" y="1106"/>
                  </a:lnTo>
                  <a:lnTo>
                    <a:pt x="1093" y="1072"/>
                  </a:lnTo>
                  <a:lnTo>
                    <a:pt x="1059" y="1040"/>
                  </a:lnTo>
                  <a:lnTo>
                    <a:pt x="1024" y="1009"/>
                  </a:lnTo>
                  <a:lnTo>
                    <a:pt x="988" y="979"/>
                  </a:lnTo>
                  <a:lnTo>
                    <a:pt x="988" y="979"/>
                  </a:lnTo>
                  <a:close/>
                  <a:moveTo>
                    <a:pt x="1099" y="1129"/>
                  </a:moveTo>
                  <a:lnTo>
                    <a:pt x="1099" y="1129"/>
                  </a:lnTo>
                  <a:lnTo>
                    <a:pt x="1100" y="1134"/>
                  </a:lnTo>
                  <a:lnTo>
                    <a:pt x="1103" y="1138"/>
                  </a:lnTo>
                  <a:lnTo>
                    <a:pt x="1105" y="1141"/>
                  </a:lnTo>
                  <a:lnTo>
                    <a:pt x="1109" y="1144"/>
                  </a:lnTo>
                  <a:lnTo>
                    <a:pt x="1114" y="1145"/>
                  </a:lnTo>
                  <a:lnTo>
                    <a:pt x="1118" y="1146"/>
                  </a:lnTo>
                  <a:lnTo>
                    <a:pt x="1123" y="1145"/>
                  </a:lnTo>
                  <a:lnTo>
                    <a:pt x="1129" y="1144"/>
                  </a:lnTo>
                  <a:lnTo>
                    <a:pt x="1140" y="1139"/>
                  </a:lnTo>
                  <a:lnTo>
                    <a:pt x="1151" y="1134"/>
                  </a:lnTo>
                  <a:lnTo>
                    <a:pt x="1162" y="1129"/>
                  </a:lnTo>
                  <a:lnTo>
                    <a:pt x="1169" y="1122"/>
                  </a:lnTo>
                  <a:lnTo>
                    <a:pt x="1169" y="1122"/>
                  </a:lnTo>
                  <a:lnTo>
                    <a:pt x="1177" y="1116"/>
                  </a:lnTo>
                  <a:lnTo>
                    <a:pt x="1183" y="1108"/>
                  </a:lnTo>
                  <a:lnTo>
                    <a:pt x="1194" y="1094"/>
                  </a:lnTo>
                  <a:lnTo>
                    <a:pt x="1210" y="1068"/>
                  </a:lnTo>
                  <a:lnTo>
                    <a:pt x="1210" y="1068"/>
                  </a:lnTo>
                  <a:lnTo>
                    <a:pt x="1208" y="1066"/>
                  </a:lnTo>
                  <a:lnTo>
                    <a:pt x="1207" y="1064"/>
                  </a:lnTo>
                  <a:lnTo>
                    <a:pt x="1206" y="1062"/>
                  </a:lnTo>
                  <a:lnTo>
                    <a:pt x="1207" y="1059"/>
                  </a:lnTo>
                  <a:lnTo>
                    <a:pt x="1208" y="1055"/>
                  </a:lnTo>
                  <a:lnTo>
                    <a:pt x="1212" y="1051"/>
                  </a:lnTo>
                  <a:lnTo>
                    <a:pt x="1212" y="1051"/>
                  </a:lnTo>
                  <a:lnTo>
                    <a:pt x="1210" y="1050"/>
                  </a:lnTo>
                  <a:lnTo>
                    <a:pt x="1209" y="1049"/>
                  </a:lnTo>
                  <a:lnTo>
                    <a:pt x="1207" y="1046"/>
                  </a:lnTo>
                  <a:lnTo>
                    <a:pt x="1206" y="1045"/>
                  </a:lnTo>
                  <a:lnTo>
                    <a:pt x="1205" y="1044"/>
                  </a:lnTo>
                  <a:lnTo>
                    <a:pt x="1203" y="1043"/>
                  </a:lnTo>
                  <a:lnTo>
                    <a:pt x="1199" y="1044"/>
                  </a:lnTo>
                  <a:lnTo>
                    <a:pt x="1199" y="1044"/>
                  </a:lnTo>
                  <a:lnTo>
                    <a:pt x="1194" y="1059"/>
                  </a:lnTo>
                  <a:lnTo>
                    <a:pt x="1185" y="1074"/>
                  </a:lnTo>
                  <a:lnTo>
                    <a:pt x="1175" y="1087"/>
                  </a:lnTo>
                  <a:lnTo>
                    <a:pt x="1163" y="1100"/>
                  </a:lnTo>
                  <a:lnTo>
                    <a:pt x="1149" y="1110"/>
                  </a:lnTo>
                  <a:lnTo>
                    <a:pt x="1142" y="1115"/>
                  </a:lnTo>
                  <a:lnTo>
                    <a:pt x="1133" y="1119"/>
                  </a:lnTo>
                  <a:lnTo>
                    <a:pt x="1125" y="1122"/>
                  </a:lnTo>
                  <a:lnTo>
                    <a:pt x="1117" y="1124"/>
                  </a:lnTo>
                  <a:lnTo>
                    <a:pt x="1108" y="1126"/>
                  </a:lnTo>
                  <a:lnTo>
                    <a:pt x="1099" y="1129"/>
                  </a:lnTo>
                  <a:lnTo>
                    <a:pt x="1099" y="1129"/>
                  </a:lnTo>
                  <a:close/>
                  <a:moveTo>
                    <a:pt x="1139" y="1150"/>
                  </a:moveTo>
                  <a:lnTo>
                    <a:pt x="1139" y="1150"/>
                  </a:lnTo>
                  <a:lnTo>
                    <a:pt x="1143" y="1154"/>
                  </a:lnTo>
                  <a:lnTo>
                    <a:pt x="1146" y="1159"/>
                  </a:lnTo>
                  <a:lnTo>
                    <a:pt x="1150" y="1168"/>
                  </a:lnTo>
                  <a:lnTo>
                    <a:pt x="1152" y="1172"/>
                  </a:lnTo>
                  <a:lnTo>
                    <a:pt x="1155" y="1177"/>
                  </a:lnTo>
                  <a:lnTo>
                    <a:pt x="1159" y="1179"/>
                  </a:lnTo>
                  <a:lnTo>
                    <a:pt x="1164" y="1181"/>
                  </a:lnTo>
                  <a:lnTo>
                    <a:pt x="1164" y="1181"/>
                  </a:lnTo>
                  <a:lnTo>
                    <a:pt x="1165" y="1180"/>
                  </a:lnTo>
                  <a:lnTo>
                    <a:pt x="1167" y="1178"/>
                  </a:lnTo>
                  <a:lnTo>
                    <a:pt x="1169" y="1175"/>
                  </a:lnTo>
                  <a:lnTo>
                    <a:pt x="1174" y="1172"/>
                  </a:lnTo>
                  <a:lnTo>
                    <a:pt x="1174" y="1172"/>
                  </a:lnTo>
                  <a:lnTo>
                    <a:pt x="1184" y="1168"/>
                  </a:lnTo>
                  <a:lnTo>
                    <a:pt x="1195" y="1163"/>
                  </a:lnTo>
                  <a:lnTo>
                    <a:pt x="1205" y="1157"/>
                  </a:lnTo>
                  <a:lnTo>
                    <a:pt x="1214" y="1151"/>
                  </a:lnTo>
                  <a:lnTo>
                    <a:pt x="1222" y="1145"/>
                  </a:lnTo>
                  <a:lnTo>
                    <a:pt x="1228" y="1137"/>
                  </a:lnTo>
                  <a:lnTo>
                    <a:pt x="1234" y="1129"/>
                  </a:lnTo>
                  <a:lnTo>
                    <a:pt x="1238" y="1120"/>
                  </a:lnTo>
                  <a:lnTo>
                    <a:pt x="1238" y="1120"/>
                  </a:lnTo>
                  <a:lnTo>
                    <a:pt x="1238" y="1118"/>
                  </a:lnTo>
                  <a:lnTo>
                    <a:pt x="1237" y="1115"/>
                  </a:lnTo>
                  <a:lnTo>
                    <a:pt x="1234" y="1109"/>
                  </a:lnTo>
                  <a:lnTo>
                    <a:pt x="1233" y="1107"/>
                  </a:lnTo>
                  <a:lnTo>
                    <a:pt x="1233" y="1104"/>
                  </a:lnTo>
                  <a:lnTo>
                    <a:pt x="1234" y="1102"/>
                  </a:lnTo>
                  <a:lnTo>
                    <a:pt x="1236" y="1100"/>
                  </a:lnTo>
                  <a:lnTo>
                    <a:pt x="1236" y="1100"/>
                  </a:lnTo>
                  <a:lnTo>
                    <a:pt x="1231" y="1095"/>
                  </a:lnTo>
                  <a:lnTo>
                    <a:pt x="1228" y="1090"/>
                  </a:lnTo>
                  <a:lnTo>
                    <a:pt x="1224" y="1086"/>
                  </a:lnTo>
                  <a:lnTo>
                    <a:pt x="1221" y="1084"/>
                  </a:lnTo>
                  <a:lnTo>
                    <a:pt x="1218" y="1081"/>
                  </a:lnTo>
                  <a:lnTo>
                    <a:pt x="1218" y="1081"/>
                  </a:lnTo>
                  <a:lnTo>
                    <a:pt x="1211" y="1094"/>
                  </a:lnTo>
                  <a:lnTo>
                    <a:pt x="1204" y="1105"/>
                  </a:lnTo>
                  <a:lnTo>
                    <a:pt x="1196" y="1115"/>
                  </a:lnTo>
                  <a:lnTo>
                    <a:pt x="1186" y="1124"/>
                  </a:lnTo>
                  <a:lnTo>
                    <a:pt x="1176" y="1132"/>
                  </a:lnTo>
                  <a:lnTo>
                    <a:pt x="1165" y="1139"/>
                  </a:lnTo>
                  <a:lnTo>
                    <a:pt x="1152" y="1145"/>
                  </a:lnTo>
                  <a:lnTo>
                    <a:pt x="1139" y="1150"/>
                  </a:lnTo>
                  <a:lnTo>
                    <a:pt x="1139" y="1150"/>
                  </a:lnTo>
                  <a:close/>
                  <a:moveTo>
                    <a:pt x="1216" y="1170"/>
                  </a:moveTo>
                  <a:lnTo>
                    <a:pt x="1216" y="1170"/>
                  </a:lnTo>
                  <a:lnTo>
                    <a:pt x="1211" y="1174"/>
                  </a:lnTo>
                  <a:lnTo>
                    <a:pt x="1205" y="1177"/>
                  </a:lnTo>
                  <a:lnTo>
                    <a:pt x="1192" y="1180"/>
                  </a:lnTo>
                  <a:lnTo>
                    <a:pt x="1186" y="1182"/>
                  </a:lnTo>
                  <a:lnTo>
                    <a:pt x="1180" y="1185"/>
                  </a:lnTo>
                  <a:lnTo>
                    <a:pt x="1176" y="1188"/>
                  </a:lnTo>
                  <a:lnTo>
                    <a:pt x="1172" y="1193"/>
                  </a:lnTo>
                  <a:lnTo>
                    <a:pt x="1172" y="1193"/>
                  </a:lnTo>
                  <a:lnTo>
                    <a:pt x="1175" y="1194"/>
                  </a:lnTo>
                  <a:lnTo>
                    <a:pt x="1179" y="1195"/>
                  </a:lnTo>
                  <a:lnTo>
                    <a:pt x="1184" y="1194"/>
                  </a:lnTo>
                  <a:lnTo>
                    <a:pt x="1189" y="1193"/>
                  </a:lnTo>
                  <a:lnTo>
                    <a:pt x="1199" y="1190"/>
                  </a:lnTo>
                  <a:lnTo>
                    <a:pt x="1208" y="1184"/>
                  </a:lnTo>
                  <a:lnTo>
                    <a:pt x="1208" y="1184"/>
                  </a:lnTo>
                  <a:lnTo>
                    <a:pt x="1216" y="1179"/>
                  </a:lnTo>
                  <a:lnTo>
                    <a:pt x="1225" y="1172"/>
                  </a:lnTo>
                  <a:lnTo>
                    <a:pt x="1234" y="1165"/>
                  </a:lnTo>
                  <a:lnTo>
                    <a:pt x="1241" y="1157"/>
                  </a:lnTo>
                  <a:lnTo>
                    <a:pt x="1246" y="1149"/>
                  </a:lnTo>
                  <a:lnTo>
                    <a:pt x="1251" y="1140"/>
                  </a:lnTo>
                  <a:lnTo>
                    <a:pt x="1254" y="1131"/>
                  </a:lnTo>
                  <a:lnTo>
                    <a:pt x="1254" y="1120"/>
                  </a:lnTo>
                  <a:lnTo>
                    <a:pt x="1254" y="1120"/>
                  </a:lnTo>
                  <a:lnTo>
                    <a:pt x="1246" y="1134"/>
                  </a:lnTo>
                  <a:lnTo>
                    <a:pt x="1237" y="1147"/>
                  </a:lnTo>
                  <a:lnTo>
                    <a:pt x="1227" y="1160"/>
                  </a:lnTo>
                  <a:lnTo>
                    <a:pt x="1216" y="1170"/>
                  </a:lnTo>
                  <a:lnTo>
                    <a:pt x="1216" y="1170"/>
                  </a:lnTo>
                  <a:close/>
                  <a:moveTo>
                    <a:pt x="1190" y="1207"/>
                  </a:moveTo>
                  <a:lnTo>
                    <a:pt x="1190" y="1207"/>
                  </a:lnTo>
                  <a:lnTo>
                    <a:pt x="1210" y="1229"/>
                  </a:lnTo>
                  <a:lnTo>
                    <a:pt x="1210" y="1229"/>
                  </a:lnTo>
                  <a:lnTo>
                    <a:pt x="1231" y="1212"/>
                  </a:lnTo>
                  <a:lnTo>
                    <a:pt x="1242" y="1202"/>
                  </a:lnTo>
                  <a:lnTo>
                    <a:pt x="1253" y="1193"/>
                  </a:lnTo>
                  <a:lnTo>
                    <a:pt x="1263" y="1183"/>
                  </a:lnTo>
                  <a:lnTo>
                    <a:pt x="1271" y="1171"/>
                  </a:lnTo>
                  <a:lnTo>
                    <a:pt x="1279" y="1160"/>
                  </a:lnTo>
                  <a:lnTo>
                    <a:pt x="1285" y="1147"/>
                  </a:lnTo>
                  <a:lnTo>
                    <a:pt x="1285" y="1147"/>
                  </a:lnTo>
                  <a:lnTo>
                    <a:pt x="1276" y="1145"/>
                  </a:lnTo>
                  <a:lnTo>
                    <a:pt x="1272" y="1144"/>
                  </a:lnTo>
                  <a:lnTo>
                    <a:pt x="1268" y="1140"/>
                  </a:lnTo>
                  <a:lnTo>
                    <a:pt x="1268" y="1140"/>
                  </a:lnTo>
                  <a:lnTo>
                    <a:pt x="1261" y="1152"/>
                  </a:lnTo>
                  <a:lnTo>
                    <a:pt x="1254" y="1163"/>
                  </a:lnTo>
                  <a:lnTo>
                    <a:pt x="1245" y="1171"/>
                  </a:lnTo>
                  <a:lnTo>
                    <a:pt x="1236" y="1180"/>
                  </a:lnTo>
                  <a:lnTo>
                    <a:pt x="1225" y="1187"/>
                  </a:lnTo>
                  <a:lnTo>
                    <a:pt x="1214" y="1195"/>
                  </a:lnTo>
                  <a:lnTo>
                    <a:pt x="1201" y="1201"/>
                  </a:lnTo>
                  <a:lnTo>
                    <a:pt x="1190" y="1207"/>
                  </a:lnTo>
                  <a:lnTo>
                    <a:pt x="1190" y="1207"/>
                  </a:lnTo>
                  <a:close/>
                  <a:moveTo>
                    <a:pt x="1306" y="1149"/>
                  </a:moveTo>
                  <a:lnTo>
                    <a:pt x="1306" y="1149"/>
                  </a:lnTo>
                  <a:lnTo>
                    <a:pt x="1298" y="1163"/>
                  </a:lnTo>
                  <a:lnTo>
                    <a:pt x="1288" y="1177"/>
                  </a:lnTo>
                  <a:lnTo>
                    <a:pt x="1278" y="1190"/>
                  </a:lnTo>
                  <a:lnTo>
                    <a:pt x="1266" y="1202"/>
                  </a:lnTo>
                  <a:lnTo>
                    <a:pt x="1254" y="1213"/>
                  </a:lnTo>
                  <a:lnTo>
                    <a:pt x="1241" y="1225"/>
                  </a:lnTo>
                  <a:lnTo>
                    <a:pt x="1214" y="1245"/>
                  </a:lnTo>
                  <a:lnTo>
                    <a:pt x="1214" y="1245"/>
                  </a:lnTo>
                  <a:lnTo>
                    <a:pt x="1224" y="1246"/>
                  </a:lnTo>
                  <a:lnTo>
                    <a:pt x="1234" y="1244"/>
                  </a:lnTo>
                  <a:lnTo>
                    <a:pt x="1242" y="1242"/>
                  </a:lnTo>
                  <a:lnTo>
                    <a:pt x="1251" y="1238"/>
                  </a:lnTo>
                  <a:lnTo>
                    <a:pt x="1266" y="1228"/>
                  </a:lnTo>
                  <a:lnTo>
                    <a:pt x="1273" y="1223"/>
                  </a:lnTo>
                  <a:lnTo>
                    <a:pt x="1281" y="1218"/>
                  </a:lnTo>
                  <a:lnTo>
                    <a:pt x="1281" y="1218"/>
                  </a:lnTo>
                  <a:lnTo>
                    <a:pt x="1286" y="1211"/>
                  </a:lnTo>
                  <a:lnTo>
                    <a:pt x="1292" y="1203"/>
                  </a:lnTo>
                  <a:lnTo>
                    <a:pt x="1306" y="1190"/>
                  </a:lnTo>
                  <a:lnTo>
                    <a:pt x="1312" y="1182"/>
                  </a:lnTo>
                  <a:lnTo>
                    <a:pt x="1316" y="1172"/>
                  </a:lnTo>
                  <a:lnTo>
                    <a:pt x="1317" y="1168"/>
                  </a:lnTo>
                  <a:lnTo>
                    <a:pt x="1318" y="1163"/>
                  </a:lnTo>
                  <a:lnTo>
                    <a:pt x="1318" y="1156"/>
                  </a:lnTo>
                  <a:lnTo>
                    <a:pt x="1317" y="1150"/>
                  </a:lnTo>
                  <a:lnTo>
                    <a:pt x="1317" y="1150"/>
                  </a:lnTo>
                  <a:lnTo>
                    <a:pt x="1314" y="1151"/>
                  </a:lnTo>
                  <a:lnTo>
                    <a:pt x="1312" y="1150"/>
                  </a:lnTo>
                  <a:lnTo>
                    <a:pt x="1310" y="1149"/>
                  </a:lnTo>
                  <a:lnTo>
                    <a:pt x="1306" y="1149"/>
                  </a:lnTo>
                  <a:lnTo>
                    <a:pt x="1306" y="1149"/>
                  </a:lnTo>
                  <a:close/>
                  <a:moveTo>
                    <a:pt x="1309" y="1211"/>
                  </a:moveTo>
                  <a:lnTo>
                    <a:pt x="1309" y="1211"/>
                  </a:lnTo>
                  <a:lnTo>
                    <a:pt x="1304" y="1217"/>
                  </a:lnTo>
                  <a:lnTo>
                    <a:pt x="1299" y="1224"/>
                  </a:lnTo>
                  <a:lnTo>
                    <a:pt x="1291" y="1228"/>
                  </a:lnTo>
                  <a:lnTo>
                    <a:pt x="1285" y="1233"/>
                  </a:lnTo>
                  <a:lnTo>
                    <a:pt x="1273" y="1242"/>
                  </a:lnTo>
                  <a:lnTo>
                    <a:pt x="1270" y="1245"/>
                  </a:lnTo>
                  <a:lnTo>
                    <a:pt x="1268" y="1250"/>
                  </a:lnTo>
                  <a:lnTo>
                    <a:pt x="1268" y="1250"/>
                  </a:lnTo>
                  <a:lnTo>
                    <a:pt x="1269" y="1252"/>
                  </a:lnTo>
                  <a:lnTo>
                    <a:pt x="1272" y="1255"/>
                  </a:lnTo>
                  <a:lnTo>
                    <a:pt x="1280" y="1262"/>
                  </a:lnTo>
                  <a:lnTo>
                    <a:pt x="1283" y="1267"/>
                  </a:lnTo>
                  <a:lnTo>
                    <a:pt x="1285" y="1270"/>
                  </a:lnTo>
                  <a:lnTo>
                    <a:pt x="1286" y="1273"/>
                  </a:lnTo>
                  <a:lnTo>
                    <a:pt x="1286" y="1274"/>
                  </a:lnTo>
                  <a:lnTo>
                    <a:pt x="1285" y="1275"/>
                  </a:lnTo>
                  <a:lnTo>
                    <a:pt x="1285" y="1275"/>
                  </a:lnTo>
                  <a:lnTo>
                    <a:pt x="1289" y="1282"/>
                  </a:lnTo>
                  <a:lnTo>
                    <a:pt x="1295" y="1286"/>
                  </a:lnTo>
                  <a:lnTo>
                    <a:pt x="1300" y="1289"/>
                  </a:lnTo>
                  <a:lnTo>
                    <a:pt x="1306" y="1290"/>
                  </a:lnTo>
                  <a:lnTo>
                    <a:pt x="1313" y="1290"/>
                  </a:lnTo>
                  <a:lnTo>
                    <a:pt x="1320" y="1289"/>
                  </a:lnTo>
                  <a:lnTo>
                    <a:pt x="1327" y="1287"/>
                  </a:lnTo>
                  <a:lnTo>
                    <a:pt x="1333" y="1284"/>
                  </a:lnTo>
                  <a:lnTo>
                    <a:pt x="1340" y="1280"/>
                  </a:lnTo>
                  <a:lnTo>
                    <a:pt x="1346" y="1275"/>
                  </a:lnTo>
                  <a:lnTo>
                    <a:pt x="1351" y="1269"/>
                  </a:lnTo>
                  <a:lnTo>
                    <a:pt x="1357" y="1263"/>
                  </a:lnTo>
                  <a:lnTo>
                    <a:pt x="1361" y="1256"/>
                  </a:lnTo>
                  <a:lnTo>
                    <a:pt x="1365" y="1250"/>
                  </a:lnTo>
                  <a:lnTo>
                    <a:pt x="1367" y="1242"/>
                  </a:lnTo>
                  <a:lnTo>
                    <a:pt x="1370" y="1236"/>
                  </a:lnTo>
                  <a:lnTo>
                    <a:pt x="1370" y="1236"/>
                  </a:lnTo>
                  <a:lnTo>
                    <a:pt x="1366" y="1228"/>
                  </a:lnTo>
                  <a:lnTo>
                    <a:pt x="1363" y="1221"/>
                  </a:lnTo>
                  <a:lnTo>
                    <a:pt x="1359" y="1213"/>
                  </a:lnTo>
                  <a:lnTo>
                    <a:pt x="1354" y="1207"/>
                  </a:lnTo>
                  <a:lnTo>
                    <a:pt x="1348" y="1200"/>
                  </a:lnTo>
                  <a:lnTo>
                    <a:pt x="1342" y="1194"/>
                  </a:lnTo>
                  <a:lnTo>
                    <a:pt x="1334" y="1188"/>
                  </a:lnTo>
                  <a:lnTo>
                    <a:pt x="1327" y="1184"/>
                  </a:lnTo>
                  <a:lnTo>
                    <a:pt x="1327" y="1184"/>
                  </a:lnTo>
                  <a:lnTo>
                    <a:pt x="1317" y="1197"/>
                  </a:lnTo>
                  <a:lnTo>
                    <a:pt x="1309" y="1211"/>
                  </a:lnTo>
                  <a:lnTo>
                    <a:pt x="1309" y="1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5" name="Freeform 90">
              <a:extLst>
                <a:ext uri="{FF2B5EF4-FFF2-40B4-BE49-F238E27FC236}">
                  <a16:creationId xmlns="" xmlns:a16="http://schemas.microsoft.com/office/drawing/2014/main" id="{83E1502D-5A74-431E-8513-F0139F3BF834}"/>
                </a:ext>
              </a:extLst>
            </p:cNvPr>
            <p:cNvSpPr/>
            <p:nvPr/>
          </p:nvSpPr>
          <p:spPr bwMode="auto">
            <a:xfrm>
              <a:off x="4824413" y="419100"/>
              <a:ext cx="31750" cy="6191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56" y="3"/>
                </a:cxn>
                <a:cxn ang="0">
                  <a:pos x="59" y="3"/>
                </a:cxn>
                <a:cxn ang="0">
                  <a:pos x="59" y="3"/>
                </a:cxn>
                <a:cxn ang="0">
                  <a:pos x="39" y="56"/>
                </a:cxn>
                <a:cxn ang="0">
                  <a:pos x="18" y="110"/>
                </a:cxn>
                <a:cxn ang="0">
                  <a:pos x="18" y="110"/>
                </a:cxn>
                <a:cxn ang="0">
                  <a:pos x="14" y="112"/>
                </a:cxn>
                <a:cxn ang="0">
                  <a:pos x="10" y="114"/>
                </a:cxn>
                <a:cxn ang="0">
                  <a:pos x="6" y="11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7" y="102"/>
                </a:cxn>
                <a:cxn ang="0">
                  <a:pos x="14" y="90"/>
                </a:cxn>
                <a:cxn ang="0">
                  <a:pos x="19" y="77"/>
                </a:cxn>
                <a:cxn ang="0">
                  <a:pos x="22" y="69"/>
                </a:cxn>
                <a:cxn ang="0">
                  <a:pos x="22" y="69"/>
                </a:cxn>
                <a:cxn ang="0">
                  <a:pos x="21" y="65"/>
                </a:cxn>
                <a:cxn ang="0">
                  <a:pos x="21" y="63"/>
                </a:cxn>
                <a:cxn ang="0">
                  <a:pos x="22" y="67"/>
                </a:cxn>
                <a:cxn ang="0">
                  <a:pos x="22" y="67"/>
                </a:cxn>
                <a:cxn ang="0">
                  <a:pos x="33" y="33"/>
                </a:cxn>
                <a:cxn ang="0">
                  <a:pos x="36" y="24"/>
                </a:cxn>
                <a:cxn ang="0">
                  <a:pos x="40" y="15"/>
                </a:cxn>
                <a:cxn ang="0">
                  <a:pos x="44" y="7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59" h="115">
                  <a:moveTo>
                    <a:pt x="49" y="0"/>
                  </a:move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39" y="56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4" y="112"/>
                  </a:lnTo>
                  <a:lnTo>
                    <a:pt x="10" y="114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7" y="102"/>
                  </a:lnTo>
                  <a:lnTo>
                    <a:pt x="14" y="90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22" y="69"/>
                  </a:lnTo>
                  <a:lnTo>
                    <a:pt x="21" y="65"/>
                  </a:lnTo>
                  <a:lnTo>
                    <a:pt x="21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33" y="33"/>
                  </a:lnTo>
                  <a:lnTo>
                    <a:pt x="36" y="24"/>
                  </a:lnTo>
                  <a:lnTo>
                    <a:pt x="40" y="15"/>
                  </a:lnTo>
                  <a:lnTo>
                    <a:pt x="44" y="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6" name="Freeform 91">
              <a:extLst>
                <a:ext uri="{FF2B5EF4-FFF2-40B4-BE49-F238E27FC236}">
                  <a16:creationId xmlns="" xmlns:a16="http://schemas.microsoft.com/office/drawing/2014/main" id="{8193C0B0-080D-4EB6-B451-0B860EA9F1DE}"/>
                </a:ext>
              </a:extLst>
            </p:cNvPr>
            <p:cNvSpPr/>
            <p:nvPr/>
          </p:nvSpPr>
          <p:spPr bwMode="auto">
            <a:xfrm>
              <a:off x="4908551" y="168275"/>
              <a:ext cx="23813" cy="20638"/>
            </a:xfrm>
            <a:custGeom>
              <a:avLst/>
              <a:gdLst/>
              <a:ahLst/>
              <a:cxnLst>
                <a:cxn ang="0">
                  <a:pos x="45" y="4"/>
                </a:cxn>
                <a:cxn ang="0">
                  <a:pos x="45" y="4"/>
                </a:cxn>
                <a:cxn ang="0">
                  <a:pos x="41" y="12"/>
                </a:cxn>
                <a:cxn ang="0">
                  <a:pos x="38" y="19"/>
                </a:cxn>
                <a:cxn ang="0">
                  <a:pos x="33" y="25"/>
                </a:cxn>
                <a:cxn ang="0">
                  <a:pos x="27" y="30"/>
                </a:cxn>
                <a:cxn ang="0">
                  <a:pos x="21" y="34"/>
                </a:cxn>
                <a:cxn ang="0">
                  <a:pos x="15" y="37"/>
                </a:cxn>
                <a:cxn ang="0">
                  <a:pos x="7" y="40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8" y="30"/>
                </a:cxn>
                <a:cxn ang="0">
                  <a:pos x="17" y="19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45" y="4"/>
                </a:cxn>
              </a:cxnLst>
              <a:rect l="0" t="0" r="r" b="b"/>
              <a:pathLst>
                <a:path w="45" h="41">
                  <a:moveTo>
                    <a:pt x="45" y="4"/>
                  </a:moveTo>
                  <a:lnTo>
                    <a:pt x="45" y="4"/>
                  </a:lnTo>
                  <a:lnTo>
                    <a:pt x="41" y="12"/>
                  </a:lnTo>
                  <a:lnTo>
                    <a:pt x="38" y="19"/>
                  </a:lnTo>
                  <a:lnTo>
                    <a:pt x="33" y="25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15" y="37"/>
                  </a:lnTo>
                  <a:lnTo>
                    <a:pt x="7" y="4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8" y="30"/>
                  </a:lnTo>
                  <a:lnTo>
                    <a:pt x="17" y="1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0" y="2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27" name="Freeform 92">
              <a:extLst>
                <a:ext uri="{FF2B5EF4-FFF2-40B4-BE49-F238E27FC236}">
                  <a16:creationId xmlns="" xmlns:a16="http://schemas.microsoft.com/office/drawing/2014/main" id="{0604E9F5-3E3D-46DA-8CEF-9979A0B6C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6" y="463550"/>
              <a:ext cx="441325" cy="214313"/>
            </a:xfrm>
            <a:custGeom>
              <a:avLst/>
              <a:gdLst/>
              <a:ahLst/>
              <a:cxnLst>
                <a:cxn ang="0">
                  <a:pos x="831" y="275"/>
                </a:cxn>
                <a:cxn ang="0">
                  <a:pos x="786" y="320"/>
                </a:cxn>
                <a:cxn ang="0">
                  <a:pos x="667" y="372"/>
                </a:cxn>
                <a:cxn ang="0">
                  <a:pos x="530" y="401"/>
                </a:cxn>
                <a:cxn ang="0">
                  <a:pos x="451" y="399"/>
                </a:cxn>
                <a:cxn ang="0">
                  <a:pos x="375" y="381"/>
                </a:cxn>
                <a:cxn ang="0">
                  <a:pos x="327" y="368"/>
                </a:cxn>
                <a:cxn ang="0">
                  <a:pos x="227" y="347"/>
                </a:cxn>
                <a:cxn ang="0">
                  <a:pos x="114" y="315"/>
                </a:cxn>
                <a:cxn ang="0">
                  <a:pos x="53" y="266"/>
                </a:cxn>
                <a:cxn ang="0">
                  <a:pos x="3" y="135"/>
                </a:cxn>
                <a:cxn ang="0">
                  <a:pos x="0" y="98"/>
                </a:cxn>
                <a:cxn ang="0">
                  <a:pos x="15" y="72"/>
                </a:cxn>
                <a:cxn ang="0">
                  <a:pos x="74" y="42"/>
                </a:cxn>
                <a:cxn ang="0">
                  <a:pos x="156" y="26"/>
                </a:cxn>
                <a:cxn ang="0">
                  <a:pos x="187" y="18"/>
                </a:cxn>
                <a:cxn ang="0">
                  <a:pos x="235" y="1"/>
                </a:cxn>
                <a:cxn ang="0">
                  <a:pos x="344" y="13"/>
                </a:cxn>
                <a:cxn ang="0">
                  <a:pos x="397" y="30"/>
                </a:cxn>
                <a:cxn ang="0">
                  <a:pos x="446" y="48"/>
                </a:cxn>
                <a:cxn ang="0">
                  <a:pos x="531" y="82"/>
                </a:cxn>
                <a:cxn ang="0">
                  <a:pos x="655" y="108"/>
                </a:cxn>
                <a:cxn ang="0">
                  <a:pos x="692" y="122"/>
                </a:cxn>
                <a:cxn ang="0">
                  <a:pos x="763" y="126"/>
                </a:cxn>
                <a:cxn ang="0">
                  <a:pos x="798" y="142"/>
                </a:cxn>
                <a:cxn ang="0">
                  <a:pos x="827" y="192"/>
                </a:cxn>
                <a:cxn ang="0">
                  <a:pos x="502" y="387"/>
                </a:cxn>
                <a:cxn ang="0">
                  <a:pos x="644" y="365"/>
                </a:cxn>
                <a:cxn ang="0">
                  <a:pos x="772" y="308"/>
                </a:cxn>
                <a:cxn ang="0">
                  <a:pos x="822" y="256"/>
                </a:cxn>
                <a:cxn ang="0">
                  <a:pos x="806" y="170"/>
                </a:cxn>
                <a:cxn ang="0">
                  <a:pos x="760" y="142"/>
                </a:cxn>
                <a:cxn ang="0">
                  <a:pos x="691" y="137"/>
                </a:cxn>
                <a:cxn ang="0">
                  <a:pos x="561" y="105"/>
                </a:cxn>
                <a:cxn ang="0">
                  <a:pos x="466" y="76"/>
                </a:cxn>
                <a:cxn ang="0">
                  <a:pos x="358" y="32"/>
                </a:cxn>
                <a:cxn ang="0">
                  <a:pos x="285" y="18"/>
                </a:cxn>
                <a:cxn ang="0">
                  <a:pos x="162" y="38"/>
                </a:cxn>
                <a:cxn ang="0">
                  <a:pos x="53" y="72"/>
                </a:cxn>
                <a:cxn ang="0">
                  <a:pos x="19" y="105"/>
                </a:cxn>
                <a:cxn ang="0">
                  <a:pos x="55" y="141"/>
                </a:cxn>
                <a:cxn ang="0">
                  <a:pos x="137" y="168"/>
                </a:cxn>
                <a:cxn ang="0">
                  <a:pos x="219" y="193"/>
                </a:cxn>
                <a:cxn ang="0">
                  <a:pos x="268" y="200"/>
                </a:cxn>
                <a:cxn ang="0">
                  <a:pos x="216" y="204"/>
                </a:cxn>
                <a:cxn ang="0">
                  <a:pos x="25" y="143"/>
                </a:cxn>
                <a:cxn ang="0">
                  <a:pos x="68" y="256"/>
                </a:cxn>
                <a:cxn ang="0">
                  <a:pos x="100" y="281"/>
                </a:cxn>
                <a:cxn ang="0">
                  <a:pos x="118" y="296"/>
                </a:cxn>
                <a:cxn ang="0">
                  <a:pos x="237" y="334"/>
                </a:cxn>
                <a:cxn ang="0">
                  <a:pos x="325" y="348"/>
                </a:cxn>
                <a:cxn ang="0">
                  <a:pos x="402" y="369"/>
                </a:cxn>
                <a:cxn ang="0">
                  <a:pos x="401" y="317"/>
                </a:cxn>
                <a:cxn ang="0">
                  <a:pos x="407" y="352"/>
                </a:cxn>
                <a:cxn ang="0">
                  <a:pos x="446" y="381"/>
                </a:cxn>
              </a:cxnLst>
              <a:rect l="0" t="0" r="r" b="b"/>
              <a:pathLst>
                <a:path w="836" h="404">
                  <a:moveTo>
                    <a:pt x="833" y="256"/>
                  </a:moveTo>
                  <a:lnTo>
                    <a:pt x="833" y="256"/>
                  </a:lnTo>
                  <a:lnTo>
                    <a:pt x="836" y="261"/>
                  </a:lnTo>
                  <a:lnTo>
                    <a:pt x="835" y="266"/>
                  </a:lnTo>
                  <a:lnTo>
                    <a:pt x="833" y="271"/>
                  </a:lnTo>
                  <a:lnTo>
                    <a:pt x="831" y="275"/>
                  </a:lnTo>
                  <a:lnTo>
                    <a:pt x="825" y="286"/>
                  </a:lnTo>
                  <a:lnTo>
                    <a:pt x="823" y="291"/>
                  </a:lnTo>
                  <a:lnTo>
                    <a:pt x="822" y="299"/>
                  </a:lnTo>
                  <a:lnTo>
                    <a:pt x="822" y="299"/>
                  </a:lnTo>
                  <a:lnTo>
                    <a:pt x="805" y="309"/>
                  </a:lnTo>
                  <a:lnTo>
                    <a:pt x="786" y="320"/>
                  </a:lnTo>
                  <a:lnTo>
                    <a:pt x="768" y="330"/>
                  </a:lnTo>
                  <a:lnTo>
                    <a:pt x="749" y="339"/>
                  </a:lnTo>
                  <a:lnTo>
                    <a:pt x="730" y="349"/>
                  </a:lnTo>
                  <a:lnTo>
                    <a:pt x="709" y="357"/>
                  </a:lnTo>
                  <a:lnTo>
                    <a:pt x="688" y="365"/>
                  </a:lnTo>
                  <a:lnTo>
                    <a:pt x="667" y="372"/>
                  </a:lnTo>
                  <a:lnTo>
                    <a:pt x="645" y="379"/>
                  </a:lnTo>
                  <a:lnTo>
                    <a:pt x="624" y="385"/>
                  </a:lnTo>
                  <a:lnTo>
                    <a:pt x="601" y="391"/>
                  </a:lnTo>
                  <a:lnTo>
                    <a:pt x="578" y="395"/>
                  </a:lnTo>
                  <a:lnTo>
                    <a:pt x="554" y="398"/>
                  </a:lnTo>
                  <a:lnTo>
                    <a:pt x="530" y="401"/>
                  </a:lnTo>
                  <a:lnTo>
                    <a:pt x="507" y="402"/>
                  </a:lnTo>
                  <a:lnTo>
                    <a:pt x="483" y="404"/>
                  </a:lnTo>
                  <a:lnTo>
                    <a:pt x="483" y="404"/>
                  </a:lnTo>
                  <a:lnTo>
                    <a:pt x="472" y="404"/>
                  </a:lnTo>
                  <a:lnTo>
                    <a:pt x="461" y="401"/>
                  </a:lnTo>
                  <a:lnTo>
                    <a:pt x="451" y="399"/>
                  </a:lnTo>
                  <a:lnTo>
                    <a:pt x="442" y="397"/>
                  </a:lnTo>
                  <a:lnTo>
                    <a:pt x="422" y="391"/>
                  </a:lnTo>
                  <a:lnTo>
                    <a:pt x="402" y="385"/>
                  </a:lnTo>
                  <a:lnTo>
                    <a:pt x="402" y="385"/>
                  </a:lnTo>
                  <a:lnTo>
                    <a:pt x="389" y="383"/>
                  </a:lnTo>
                  <a:lnTo>
                    <a:pt x="375" y="381"/>
                  </a:lnTo>
                  <a:lnTo>
                    <a:pt x="361" y="380"/>
                  </a:lnTo>
                  <a:lnTo>
                    <a:pt x="347" y="378"/>
                  </a:lnTo>
                  <a:lnTo>
                    <a:pt x="347" y="378"/>
                  </a:lnTo>
                  <a:lnTo>
                    <a:pt x="341" y="375"/>
                  </a:lnTo>
                  <a:lnTo>
                    <a:pt x="333" y="371"/>
                  </a:lnTo>
                  <a:lnTo>
                    <a:pt x="327" y="368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293" y="360"/>
                  </a:lnTo>
                  <a:lnTo>
                    <a:pt x="267" y="355"/>
                  </a:lnTo>
                  <a:lnTo>
                    <a:pt x="240" y="350"/>
                  </a:lnTo>
                  <a:lnTo>
                    <a:pt x="227" y="347"/>
                  </a:lnTo>
                  <a:lnTo>
                    <a:pt x="215" y="342"/>
                  </a:lnTo>
                  <a:lnTo>
                    <a:pt x="215" y="342"/>
                  </a:lnTo>
                  <a:lnTo>
                    <a:pt x="164" y="327"/>
                  </a:lnTo>
                  <a:lnTo>
                    <a:pt x="139" y="320"/>
                  </a:lnTo>
                  <a:lnTo>
                    <a:pt x="114" y="315"/>
                  </a:lnTo>
                  <a:lnTo>
                    <a:pt x="114" y="315"/>
                  </a:lnTo>
                  <a:lnTo>
                    <a:pt x="97" y="304"/>
                  </a:lnTo>
                  <a:lnTo>
                    <a:pt x="82" y="293"/>
                  </a:lnTo>
                  <a:lnTo>
                    <a:pt x="67" y="280"/>
                  </a:lnTo>
                  <a:lnTo>
                    <a:pt x="59" y="274"/>
                  </a:lnTo>
                  <a:lnTo>
                    <a:pt x="53" y="266"/>
                  </a:lnTo>
                  <a:lnTo>
                    <a:pt x="53" y="266"/>
                  </a:lnTo>
                  <a:lnTo>
                    <a:pt x="43" y="253"/>
                  </a:lnTo>
                  <a:lnTo>
                    <a:pt x="36" y="238"/>
                  </a:lnTo>
                  <a:lnTo>
                    <a:pt x="29" y="221"/>
                  </a:lnTo>
                  <a:lnTo>
                    <a:pt x="23" y="205"/>
                  </a:lnTo>
                  <a:lnTo>
                    <a:pt x="13" y="171"/>
                  </a:lnTo>
                  <a:lnTo>
                    <a:pt x="3" y="135"/>
                  </a:lnTo>
                  <a:lnTo>
                    <a:pt x="3" y="135"/>
                  </a:lnTo>
                  <a:lnTo>
                    <a:pt x="4" y="129"/>
                  </a:lnTo>
                  <a:lnTo>
                    <a:pt x="5" y="124"/>
                  </a:lnTo>
                  <a:lnTo>
                    <a:pt x="3" y="113"/>
                  </a:lnTo>
                  <a:lnTo>
                    <a:pt x="0" y="104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3" y="89"/>
                  </a:lnTo>
                  <a:lnTo>
                    <a:pt x="6" y="83"/>
                  </a:lnTo>
                  <a:lnTo>
                    <a:pt x="10" y="78"/>
                  </a:lnTo>
                  <a:lnTo>
                    <a:pt x="15" y="72"/>
                  </a:lnTo>
                  <a:lnTo>
                    <a:pt x="28" y="62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50" y="49"/>
                  </a:lnTo>
                  <a:lnTo>
                    <a:pt x="63" y="45"/>
                  </a:lnTo>
                  <a:lnTo>
                    <a:pt x="74" y="42"/>
                  </a:lnTo>
                  <a:lnTo>
                    <a:pt x="88" y="39"/>
                  </a:lnTo>
                  <a:lnTo>
                    <a:pt x="115" y="35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9" y="28"/>
                  </a:lnTo>
                  <a:lnTo>
                    <a:pt x="156" y="26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69" y="20"/>
                  </a:lnTo>
                  <a:lnTo>
                    <a:pt x="177" y="19"/>
                  </a:lnTo>
                  <a:lnTo>
                    <a:pt x="187" y="18"/>
                  </a:lnTo>
                  <a:lnTo>
                    <a:pt x="187" y="18"/>
                  </a:lnTo>
                  <a:lnTo>
                    <a:pt x="195" y="15"/>
                  </a:lnTo>
                  <a:lnTo>
                    <a:pt x="204" y="11"/>
                  </a:lnTo>
                  <a:lnTo>
                    <a:pt x="211" y="6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35" y="1"/>
                  </a:lnTo>
                  <a:lnTo>
                    <a:pt x="251" y="0"/>
                  </a:lnTo>
                  <a:lnTo>
                    <a:pt x="266" y="1"/>
                  </a:lnTo>
                  <a:lnTo>
                    <a:pt x="282" y="2"/>
                  </a:lnTo>
                  <a:lnTo>
                    <a:pt x="313" y="7"/>
                  </a:lnTo>
                  <a:lnTo>
                    <a:pt x="328" y="11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55" y="15"/>
                  </a:lnTo>
                  <a:lnTo>
                    <a:pt x="366" y="18"/>
                  </a:lnTo>
                  <a:lnTo>
                    <a:pt x="386" y="27"/>
                  </a:lnTo>
                  <a:lnTo>
                    <a:pt x="386" y="27"/>
                  </a:lnTo>
                  <a:lnTo>
                    <a:pt x="397" y="30"/>
                  </a:lnTo>
                  <a:lnTo>
                    <a:pt x="409" y="32"/>
                  </a:lnTo>
                  <a:lnTo>
                    <a:pt x="421" y="35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38" y="43"/>
                  </a:lnTo>
                  <a:lnTo>
                    <a:pt x="446" y="48"/>
                  </a:lnTo>
                  <a:lnTo>
                    <a:pt x="452" y="54"/>
                  </a:lnTo>
                  <a:lnTo>
                    <a:pt x="461" y="59"/>
                  </a:lnTo>
                  <a:lnTo>
                    <a:pt x="461" y="59"/>
                  </a:lnTo>
                  <a:lnTo>
                    <a:pt x="477" y="65"/>
                  </a:lnTo>
                  <a:lnTo>
                    <a:pt x="494" y="72"/>
                  </a:lnTo>
                  <a:lnTo>
                    <a:pt x="531" y="82"/>
                  </a:lnTo>
                  <a:lnTo>
                    <a:pt x="570" y="92"/>
                  </a:lnTo>
                  <a:lnTo>
                    <a:pt x="610" y="100"/>
                  </a:lnTo>
                  <a:lnTo>
                    <a:pt x="610" y="100"/>
                  </a:lnTo>
                  <a:lnTo>
                    <a:pt x="625" y="104"/>
                  </a:lnTo>
                  <a:lnTo>
                    <a:pt x="640" y="106"/>
                  </a:lnTo>
                  <a:lnTo>
                    <a:pt x="655" y="108"/>
                  </a:lnTo>
                  <a:lnTo>
                    <a:pt x="669" y="111"/>
                  </a:lnTo>
                  <a:lnTo>
                    <a:pt x="669" y="111"/>
                  </a:lnTo>
                  <a:lnTo>
                    <a:pt x="674" y="113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2" y="122"/>
                  </a:lnTo>
                  <a:lnTo>
                    <a:pt x="696" y="123"/>
                  </a:lnTo>
                  <a:lnTo>
                    <a:pt x="696" y="123"/>
                  </a:lnTo>
                  <a:lnTo>
                    <a:pt x="711" y="124"/>
                  </a:lnTo>
                  <a:lnTo>
                    <a:pt x="725" y="125"/>
                  </a:lnTo>
                  <a:lnTo>
                    <a:pt x="751" y="125"/>
                  </a:lnTo>
                  <a:lnTo>
                    <a:pt x="763" y="126"/>
                  </a:lnTo>
                  <a:lnTo>
                    <a:pt x="773" y="128"/>
                  </a:lnTo>
                  <a:lnTo>
                    <a:pt x="783" y="132"/>
                  </a:lnTo>
                  <a:lnTo>
                    <a:pt x="787" y="134"/>
                  </a:lnTo>
                  <a:lnTo>
                    <a:pt x="792" y="137"/>
                  </a:lnTo>
                  <a:lnTo>
                    <a:pt x="792" y="137"/>
                  </a:lnTo>
                  <a:lnTo>
                    <a:pt x="798" y="142"/>
                  </a:lnTo>
                  <a:lnTo>
                    <a:pt x="803" y="148"/>
                  </a:lnTo>
                  <a:lnTo>
                    <a:pt x="809" y="153"/>
                  </a:lnTo>
                  <a:lnTo>
                    <a:pt x="814" y="160"/>
                  </a:lnTo>
                  <a:lnTo>
                    <a:pt x="817" y="167"/>
                  </a:lnTo>
                  <a:lnTo>
                    <a:pt x="822" y="175"/>
                  </a:lnTo>
                  <a:lnTo>
                    <a:pt x="827" y="192"/>
                  </a:lnTo>
                  <a:lnTo>
                    <a:pt x="830" y="209"/>
                  </a:lnTo>
                  <a:lnTo>
                    <a:pt x="832" y="226"/>
                  </a:lnTo>
                  <a:lnTo>
                    <a:pt x="833" y="242"/>
                  </a:lnTo>
                  <a:lnTo>
                    <a:pt x="833" y="256"/>
                  </a:lnTo>
                  <a:lnTo>
                    <a:pt x="833" y="256"/>
                  </a:lnTo>
                  <a:close/>
                  <a:moveTo>
                    <a:pt x="502" y="387"/>
                  </a:moveTo>
                  <a:lnTo>
                    <a:pt x="502" y="387"/>
                  </a:lnTo>
                  <a:lnTo>
                    <a:pt x="520" y="386"/>
                  </a:lnTo>
                  <a:lnTo>
                    <a:pt x="538" y="385"/>
                  </a:lnTo>
                  <a:lnTo>
                    <a:pt x="574" y="381"/>
                  </a:lnTo>
                  <a:lnTo>
                    <a:pt x="610" y="374"/>
                  </a:lnTo>
                  <a:lnTo>
                    <a:pt x="644" y="365"/>
                  </a:lnTo>
                  <a:lnTo>
                    <a:pt x="644" y="365"/>
                  </a:lnTo>
                  <a:lnTo>
                    <a:pt x="669" y="357"/>
                  </a:lnTo>
                  <a:lnTo>
                    <a:pt x="691" y="349"/>
                  </a:lnTo>
                  <a:lnTo>
                    <a:pt x="714" y="339"/>
                  </a:lnTo>
                  <a:lnTo>
                    <a:pt x="734" y="329"/>
                  </a:lnTo>
                  <a:lnTo>
                    <a:pt x="772" y="308"/>
                  </a:lnTo>
                  <a:lnTo>
                    <a:pt x="810" y="287"/>
                  </a:lnTo>
                  <a:lnTo>
                    <a:pt x="810" y="287"/>
                  </a:lnTo>
                  <a:lnTo>
                    <a:pt x="814" y="279"/>
                  </a:lnTo>
                  <a:lnTo>
                    <a:pt x="817" y="273"/>
                  </a:lnTo>
                  <a:lnTo>
                    <a:pt x="820" y="264"/>
                  </a:lnTo>
                  <a:lnTo>
                    <a:pt x="822" y="256"/>
                  </a:lnTo>
                  <a:lnTo>
                    <a:pt x="822" y="247"/>
                  </a:lnTo>
                  <a:lnTo>
                    <a:pt x="823" y="239"/>
                  </a:lnTo>
                  <a:lnTo>
                    <a:pt x="821" y="220"/>
                  </a:lnTo>
                  <a:lnTo>
                    <a:pt x="817" y="202"/>
                  </a:lnTo>
                  <a:lnTo>
                    <a:pt x="812" y="185"/>
                  </a:lnTo>
                  <a:lnTo>
                    <a:pt x="806" y="170"/>
                  </a:lnTo>
                  <a:lnTo>
                    <a:pt x="797" y="157"/>
                  </a:lnTo>
                  <a:lnTo>
                    <a:pt x="797" y="157"/>
                  </a:lnTo>
                  <a:lnTo>
                    <a:pt x="788" y="152"/>
                  </a:lnTo>
                  <a:lnTo>
                    <a:pt x="779" y="148"/>
                  </a:lnTo>
                  <a:lnTo>
                    <a:pt x="769" y="144"/>
                  </a:lnTo>
                  <a:lnTo>
                    <a:pt x="760" y="142"/>
                  </a:lnTo>
                  <a:lnTo>
                    <a:pt x="749" y="141"/>
                  </a:lnTo>
                  <a:lnTo>
                    <a:pt x="738" y="140"/>
                  </a:lnTo>
                  <a:lnTo>
                    <a:pt x="715" y="139"/>
                  </a:lnTo>
                  <a:lnTo>
                    <a:pt x="715" y="139"/>
                  </a:lnTo>
                  <a:lnTo>
                    <a:pt x="703" y="138"/>
                  </a:lnTo>
                  <a:lnTo>
                    <a:pt x="691" y="137"/>
                  </a:lnTo>
                  <a:lnTo>
                    <a:pt x="667" y="133"/>
                  </a:lnTo>
                  <a:lnTo>
                    <a:pt x="643" y="126"/>
                  </a:lnTo>
                  <a:lnTo>
                    <a:pt x="619" y="119"/>
                  </a:lnTo>
                  <a:lnTo>
                    <a:pt x="596" y="112"/>
                  </a:lnTo>
                  <a:lnTo>
                    <a:pt x="573" y="107"/>
                  </a:lnTo>
                  <a:lnTo>
                    <a:pt x="561" y="105"/>
                  </a:lnTo>
                  <a:lnTo>
                    <a:pt x="551" y="103"/>
                  </a:lnTo>
                  <a:lnTo>
                    <a:pt x="541" y="103"/>
                  </a:lnTo>
                  <a:lnTo>
                    <a:pt x="531" y="103"/>
                  </a:lnTo>
                  <a:lnTo>
                    <a:pt x="531" y="103"/>
                  </a:lnTo>
                  <a:lnTo>
                    <a:pt x="499" y="89"/>
                  </a:lnTo>
                  <a:lnTo>
                    <a:pt x="466" y="76"/>
                  </a:lnTo>
                  <a:lnTo>
                    <a:pt x="398" y="50"/>
                  </a:lnTo>
                  <a:lnTo>
                    <a:pt x="398" y="50"/>
                  </a:lnTo>
                  <a:lnTo>
                    <a:pt x="386" y="43"/>
                  </a:lnTo>
                  <a:lnTo>
                    <a:pt x="373" y="36"/>
                  </a:lnTo>
                  <a:lnTo>
                    <a:pt x="366" y="34"/>
                  </a:lnTo>
                  <a:lnTo>
                    <a:pt x="358" y="32"/>
                  </a:lnTo>
                  <a:lnTo>
                    <a:pt x="349" y="31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22" y="24"/>
                  </a:lnTo>
                  <a:lnTo>
                    <a:pt x="303" y="20"/>
                  </a:lnTo>
                  <a:lnTo>
                    <a:pt x="285" y="18"/>
                  </a:lnTo>
                  <a:lnTo>
                    <a:pt x="267" y="18"/>
                  </a:lnTo>
                  <a:lnTo>
                    <a:pt x="249" y="19"/>
                  </a:lnTo>
                  <a:lnTo>
                    <a:pt x="232" y="21"/>
                  </a:lnTo>
                  <a:lnTo>
                    <a:pt x="215" y="24"/>
                  </a:lnTo>
                  <a:lnTo>
                    <a:pt x="197" y="29"/>
                  </a:lnTo>
                  <a:lnTo>
                    <a:pt x="162" y="38"/>
                  </a:lnTo>
                  <a:lnTo>
                    <a:pt x="128" y="49"/>
                  </a:lnTo>
                  <a:lnTo>
                    <a:pt x="94" y="60"/>
                  </a:lnTo>
                  <a:lnTo>
                    <a:pt x="76" y="6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3" y="72"/>
                  </a:lnTo>
                  <a:lnTo>
                    <a:pt x="48" y="75"/>
                  </a:lnTo>
                  <a:lnTo>
                    <a:pt x="38" y="79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8" y="95"/>
                  </a:lnTo>
                  <a:lnTo>
                    <a:pt x="19" y="105"/>
                  </a:lnTo>
                  <a:lnTo>
                    <a:pt x="22" y="113"/>
                  </a:lnTo>
                  <a:lnTo>
                    <a:pt x="26" y="121"/>
                  </a:lnTo>
                  <a:lnTo>
                    <a:pt x="31" y="127"/>
                  </a:lnTo>
                  <a:lnTo>
                    <a:pt x="38" y="133"/>
                  </a:lnTo>
                  <a:lnTo>
                    <a:pt x="46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88" y="154"/>
                  </a:lnTo>
                  <a:lnTo>
                    <a:pt x="105" y="160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37" y="168"/>
                  </a:lnTo>
                  <a:lnTo>
                    <a:pt x="152" y="171"/>
                  </a:lnTo>
                  <a:lnTo>
                    <a:pt x="166" y="173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206" y="187"/>
                  </a:lnTo>
                  <a:lnTo>
                    <a:pt x="219" y="193"/>
                  </a:lnTo>
                  <a:lnTo>
                    <a:pt x="231" y="196"/>
                  </a:lnTo>
                  <a:lnTo>
                    <a:pt x="231" y="196"/>
                  </a:lnTo>
                  <a:lnTo>
                    <a:pt x="238" y="197"/>
                  </a:lnTo>
                  <a:lnTo>
                    <a:pt x="246" y="198"/>
                  </a:lnTo>
                  <a:lnTo>
                    <a:pt x="261" y="199"/>
                  </a:lnTo>
                  <a:lnTo>
                    <a:pt x="268" y="200"/>
                  </a:lnTo>
                  <a:lnTo>
                    <a:pt x="273" y="202"/>
                  </a:lnTo>
                  <a:lnTo>
                    <a:pt x="279" y="206"/>
                  </a:lnTo>
                  <a:lnTo>
                    <a:pt x="283" y="212"/>
                  </a:lnTo>
                  <a:lnTo>
                    <a:pt x="283" y="212"/>
                  </a:lnTo>
                  <a:lnTo>
                    <a:pt x="249" y="209"/>
                  </a:lnTo>
                  <a:lnTo>
                    <a:pt x="216" y="204"/>
                  </a:lnTo>
                  <a:lnTo>
                    <a:pt x="184" y="197"/>
                  </a:lnTo>
                  <a:lnTo>
                    <a:pt x="151" y="188"/>
                  </a:lnTo>
                  <a:lnTo>
                    <a:pt x="119" y="179"/>
                  </a:lnTo>
                  <a:lnTo>
                    <a:pt x="88" y="168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31" y="166"/>
                  </a:lnTo>
                  <a:lnTo>
                    <a:pt x="37" y="187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8" y="242"/>
                  </a:lnTo>
                  <a:lnTo>
                    <a:pt x="68" y="256"/>
                  </a:lnTo>
                  <a:lnTo>
                    <a:pt x="80" y="269"/>
                  </a:lnTo>
                  <a:lnTo>
                    <a:pt x="85" y="275"/>
                  </a:lnTo>
                  <a:lnTo>
                    <a:pt x="91" y="280"/>
                  </a:lnTo>
                  <a:lnTo>
                    <a:pt x="91" y="280"/>
                  </a:lnTo>
                  <a:lnTo>
                    <a:pt x="96" y="280"/>
                  </a:lnTo>
                  <a:lnTo>
                    <a:pt x="100" y="281"/>
                  </a:lnTo>
                  <a:lnTo>
                    <a:pt x="103" y="284"/>
                  </a:lnTo>
                  <a:lnTo>
                    <a:pt x="105" y="286"/>
                  </a:lnTo>
                  <a:lnTo>
                    <a:pt x="112" y="292"/>
                  </a:lnTo>
                  <a:lnTo>
                    <a:pt x="114" y="294"/>
                  </a:lnTo>
                  <a:lnTo>
                    <a:pt x="118" y="296"/>
                  </a:lnTo>
                  <a:lnTo>
                    <a:pt x="118" y="296"/>
                  </a:lnTo>
                  <a:lnTo>
                    <a:pt x="129" y="302"/>
                  </a:lnTo>
                  <a:lnTo>
                    <a:pt x="143" y="307"/>
                  </a:lnTo>
                  <a:lnTo>
                    <a:pt x="172" y="317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37" y="334"/>
                  </a:lnTo>
                  <a:lnTo>
                    <a:pt x="249" y="336"/>
                  </a:lnTo>
                  <a:lnTo>
                    <a:pt x="270" y="338"/>
                  </a:lnTo>
                  <a:lnTo>
                    <a:pt x="292" y="341"/>
                  </a:lnTo>
                  <a:lnTo>
                    <a:pt x="313" y="345"/>
                  </a:lnTo>
                  <a:lnTo>
                    <a:pt x="313" y="345"/>
                  </a:lnTo>
                  <a:lnTo>
                    <a:pt x="325" y="348"/>
                  </a:lnTo>
                  <a:lnTo>
                    <a:pt x="337" y="352"/>
                  </a:lnTo>
                  <a:lnTo>
                    <a:pt x="358" y="362"/>
                  </a:lnTo>
                  <a:lnTo>
                    <a:pt x="369" y="365"/>
                  </a:lnTo>
                  <a:lnTo>
                    <a:pt x="379" y="368"/>
                  </a:lnTo>
                  <a:lnTo>
                    <a:pt x="390" y="369"/>
                  </a:lnTo>
                  <a:lnTo>
                    <a:pt x="402" y="369"/>
                  </a:lnTo>
                  <a:lnTo>
                    <a:pt x="402" y="369"/>
                  </a:lnTo>
                  <a:lnTo>
                    <a:pt x="400" y="356"/>
                  </a:lnTo>
                  <a:lnTo>
                    <a:pt x="398" y="340"/>
                  </a:lnTo>
                  <a:lnTo>
                    <a:pt x="398" y="332"/>
                  </a:lnTo>
                  <a:lnTo>
                    <a:pt x="399" y="324"/>
                  </a:lnTo>
                  <a:lnTo>
                    <a:pt x="401" y="317"/>
                  </a:lnTo>
                  <a:lnTo>
                    <a:pt x="404" y="310"/>
                  </a:lnTo>
                  <a:lnTo>
                    <a:pt x="404" y="310"/>
                  </a:lnTo>
                  <a:lnTo>
                    <a:pt x="403" y="323"/>
                  </a:lnTo>
                  <a:lnTo>
                    <a:pt x="403" y="334"/>
                  </a:lnTo>
                  <a:lnTo>
                    <a:pt x="404" y="344"/>
                  </a:lnTo>
                  <a:lnTo>
                    <a:pt x="407" y="352"/>
                  </a:lnTo>
                  <a:lnTo>
                    <a:pt x="412" y="359"/>
                  </a:lnTo>
                  <a:lnTo>
                    <a:pt x="417" y="365"/>
                  </a:lnTo>
                  <a:lnTo>
                    <a:pt x="422" y="370"/>
                  </a:lnTo>
                  <a:lnTo>
                    <a:pt x="430" y="375"/>
                  </a:lnTo>
                  <a:lnTo>
                    <a:pt x="437" y="379"/>
                  </a:lnTo>
                  <a:lnTo>
                    <a:pt x="446" y="381"/>
                  </a:lnTo>
                  <a:lnTo>
                    <a:pt x="454" y="384"/>
                  </a:lnTo>
                  <a:lnTo>
                    <a:pt x="463" y="385"/>
                  </a:lnTo>
                  <a:lnTo>
                    <a:pt x="482" y="387"/>
                  </a:lnTo>
                  <a:lnTo>
                    <a:pt x="502" y="387"/>
                  </a:lnTo>
                  <a:lnTo>
                    <a:pt x="502" y="3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</p:grpSp>
      <p:grpSp>
        <p:nvGrpSpPr>
          <p:cNvPr id="228" name="组合 227">
            <a:extLst>
              <a:ext uri="{FF2B5EF4-FFF2-40B4-BE49-F238E27FC236}">
                <a16:creationId xmlns="" xmlns:a16="http://schemas.microsoft.com/office/drawing/2014/main" id="{DCFF9D1B-2DFF-4AD3-B117-34A963FF9F1E}"/>
              </a:ext>
            </a:extLst>
          </p:cNvPr>
          <p:cNvGrpSpPr/>
          <p:nvPr/>
        </p:nvGrpSpPr>
        <p:grpSpPr>
          <a:xfrm>
            <a:off x="2888073" y="1094128"/>
            <a:ext cx="857256" cy="1143008"/>
            <a:chOff x="2105026" y="2144713"/>
            <a:chExt cx="941388" cy="1106488"/>
          </a:xfrm>
        </p:grpSpPr>
        <p:sp>
          <p:nvSpPr>
            <p:cNvPr id="229" name="Freeform 167">
              <a:extLst>
                <a:ext uri="{FF2B5EF4-FFF2-40B4-BE49-F238E27FC236}">
                  <a16:creationId xmlns="" xmlns:a16="http://schemas.microsoft.com/office/drawing/2014/main" id="{01CBF5EE-2DD3-4C49-893C-489F59422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30" name="Freeform 168">
              <a:extLst>
                <a:ext uri="{FF2B5EF4-FFF2-40B4-BE49-F238E27FC236}">
                  <a16:creationId xmlns="" xmlns:a16="http://schemas.microsoft.com/office/drawing/2014/main" id="{56FD2BE0-B87E-443F-A089-14B037800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  <p:sp>
          <p:nvSpPr>
            <p:cNvPr id="231" name="Freeform 170">
              <a:extLst>
                <a:ext uri="{FF2B5EF4-FFF2-40B4-BE49-F238E27FC236}">
                  <a16:creationId xmlns="" xmlns:a16="http://schemas.microsoft.com/office/drawing/2014/main" id="{5E3A207A-AC69-4E14-A53E-50A9B1842A37}"/>
                </a:ext>
              </a:extLst>
            </p:cNvPr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76A5C8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76A5C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9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120CDA74-7313-4D75-8FE4-15858BAC4E0B}"/>
              </a:ext>
            </a:extLst>
          </p:cNvPr>
          <p:cNvGrpSpPr/>
          <p:nvPr/>
        </p:nvGrpSpPr>
        <p:grpSpPr>
          <a:xfrm>
            <a:off x="5114143" y="1399837"/>
            <a:ext cx="1385318" cy="2492375"/>
            <a:chOff x="3903407" y="1347614"/>
            <a:chExt cx="1385318" cy="2492375"/>
          </a:xfrm>
        </p:grpSpPr>
        <p:grpSp>
          <p:nvGrpSpPr>
            <p:cNvPr id="3" name="组合 2">
              <a:extLst>
                <a:ext uri="{FF2B5EF4-FFF2-40B4-BE49-F238E27FC236}">
                  <a16:creationId xmlns="" xmlns:a16="http://schemas.microsoft.com/office/drawing/2014/main" id="{B3ABAA73-1CA3-4B33-97EF-00B97793CA40}"/>
                </a:ext>
              </a:extLst>
            </p:cNvPr>
            <p:cNvGrpSpPr/>
            <p:nvPr/>
          </p:nvGrpSpPr>
          <p:grpSpPr>
            <a:xfrm>
              <a:off x="3903407" y="1347614"/>
              <a:ext cx="1385318" cy="2492375"/>
              <a:chOff x="3851919" y="1591543"/>
              <a:chExt cx="1385318" cy="2492375"/>
            </a:xfrm>
          </p:grpSpPr>
          <p:sp>
            <p:nvSpPr>
              <p:cNvPr id="5" name="矩形 27">
                <a:extLst>
                  <a:ext uri="{FF2B5EF4-FFF2-40B4-BE49-F238E27FC236}">
                    <a16:creationId xmlns="" xmlns:a16="http://schemas.microsoft.com/office/drawing/2014/main" id="{B93E900B-F2DD-4D17-9CC0-B8F51AD29FE0}"/>
                  </a:ext>
                </a:extLst>
              </p:cNvPr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" name="椭圆 22">
                <a:extLst>
                  <a:ext uri="{FF2B5EF4-FFF2-40B4-BE49-F238E27FC236}">
                    <a16:creationId xmlns="" xmlns:a16="http://schemas.microsoft.com/office/drawing/2014/main" id="{7A9FC4FD-120D-4D95-B717-601D8858B016}"/>
                  </a:ext>
                </a:extLst>
              </p:cNvPr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" name="矩形 27">
                <a:extLst>
                  <a:ext uri="{FF2B5EF4-FFF2-40B4-BE49-F238E27FC236}">
                    <a16:creationId xmlns="" xmlns:a16="http://schemas.microsoft.com/office/drawing/2014/main" id="{6B39B86F-6E76-4FCA-A1A5-56E0172AB12D}"/>
                  </a:ext>
                </a:extLst>
              </p:cNvPr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4" name="TextBox 27">
              <a:extLst>
                <a:ext uri="{FF2B5EF4-FFF2-40B4-BE49-F238E27FC236}">
                  <a16:creationId xmlns="" xmlns:a16="http://schemas.microsoft.com/office/drawing/2014/main" id="{0E41334E-6C5B-48F3-B108-F431C8B24C31}"/>
                </a:ext>
              </a:extLst>
            </p:cNvPr>
            <p:cNvSpPr txBox="1"/>
            <p:nvPr/>
          </p:nvSpPr>
          <p:spPr>
            <a:xfrm>
              <a:off x="4276091" y="2787774"/>
              <a:ext cx="655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B319E1FA-DA31-4D40-9F78-29819ED7A245}"/>
              </a:ext>
            </a:extLst>
          </p:cNvPr>
          <p:cNvGrpSpPr/>
          <p:nvPr/>
        </p:nvGrpSpPr>
        <p:grpSpPr>
          <a:xfrm>
            <a:off x="3023485" y="1896382"/>
            <a:ext cx="1225224" cy="2204343"/>
            <a:chOff x="1522701" y="1347614"/>
            <a:chExt cx="1225224" cy="2204343"/>
          </a:xfrm>
        </p:grpSpPr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498F9982-4B16-41A8-A03F-E3D67FDEE6BB}"/>
                </a:ext>
              </a:extLst>
            </p:cNvPr>
            <p:cNvGrpSpPr/>
            <p:nvPr/>
          </p:nvGrpSpPr>
          <p:grpSpPr>
            <a:xfrm>
              <a:off x="1522701" y="1347614"/>
              <a:ext cx="1225224" cy="2204343"/>
              <a:chOff x="3851919" y="1591543"/>
              <a:chExt cx="1385318" cy="2492375"/>
            </a:xfrm>
          </p:grpSpPr>
          <p:sp>
            <p:nvSpPr>
              <p:cNvPr id="11" name="矩形 27">
                <a:extLst>
                  <a:ext uri="{FF2B5EF4-FFF2-40B4-BE49-F238E27FC236}">
                    <a16:creationId xmlns="" xmlns:a16="http://schemas.microsoft.com/office/drawing/2014/main" id="{43FA870A-207C-4117-810D-193E66068005}"/>
                  </a:ext>
                </a:extLst>
              </p:cNvPr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2" name="椭圆 22">
                <a:extLst>
                  <a:ext uri="{FF2B5EF4-FFF2-40B4-BE49-F238E27FC236}">
                    <a16:creationId xmlns="" xmlns:a16="http://schemas.microsoft.com/office/drawing/2014/main" id="{DBA7214C-9CD8-4359-AFCA-E13C0AE6B072}"/>
                  </a:ext>
                </a:extLst>
              </p:cNvPr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3" name="矩形 27">
                <a:extLst>
                  <a:ext uri="{FF2B5EF4-FFF2-40B4-BE49-F238E27FC236}">
                    <a16:creationId xmlns="" xmlns:a16="http://schemas.microsoft.com/office/drawing/2014/main" id="{22838048-7A1C-4893-9634-6BF73005531C}"/>
                  </a:ext>
                </a:extLst>
              </p:cNvPr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0" name="TextBox 33">
              <a:extLst>
                <a:ext uri="{FF2B5EF4-FFF2-40B4-BE49-F238E27FC236}">
                  <a16:creationId xmlns="" xmlns:a16="http://schemas.microsoft.com/office/drawing/2014/main" id="{6574E320-62BE-43F1-A217-720B60C0FC7D}"/>
                </a:ext>
              </a:extLst>
            </p:cNvPr>
            <p:cNvSpPr txBox="1"/>
            <p:nvPr/>
          </p:nvSpPr>
          <p:spPr>
            <a:xfrm>
              <a:off x="1776080" y="2583944"/>
              <a:ext cx="7184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35C6AC4A-721F-425E-9BAC-CDCDFFC0FBA7}"/>
              </a:ext>
            </a:extLst>
          </p:cNvPr>
          <p:cNvGrpSpPr/>
          <p:nvPr/>
        </p:nvGrpSpPr>
        <p:grpSpPr>
          <a:xfrm>
            <a:off x="7237679" y="2030540"/>
            <a:ext cx="1225224" cy="2204343"/>
            <a:chOff x="6444208" y="1347614"/>
            <a:chExt cx="1225224" cy="2204343"/>
          </a:xfrm>
          <a:solidFill>
            <a:srgbClr val="4BACC6"/>
          </a:solidFill>
        </p:grpSpPr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36CFABB6-A209-4E80-8838-A52ADB8F926C}"/>
                </a:ext>
              </a:extLst>
            </p:cNvPr>
            <p:cNvGrpSpPr/>
            <p:nvPr/>
          </p:nvGrpSpPr>
          <p:grpSpPr>
            <a:xfrm>
              <a:off x="6444208" y="1347614"/>
              <a:ext cx="1225224" cy="2204343"/>
              <a:chOff x="3851919" y="1591543"/>
              <a:chExt cx="1385318" cy="2492375"/>
            </a:xfrm>
            <a:grpFill/>
          </p:grpSpPr>
          <p:sp>
            <p:nvSpPr>
              <p:cNvPr id="17" name="矩形 27">
                <a:extLst>
                  <a:ext uri="{FF2B5EF4-FFF2-40B4-BE49-F238E27FC236}">
                    <a16:creationId xmlns="" xmlns:a16="http://schemas.microsoft.com/office/drawing/2014/main" id="{8BA8374F-605F-4B5C-91B6-44039B3CDF8D}"/>
                  </a:ext>
                </a:extLst>
              </p:cNvPr>
              <p:cNvSpPr/>
              <p:nvPr/>
            </p:nvSpPr>
            <p:spPr>
              <a:xfrm flipH="1">
                <a:off x="4067944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8" name="椭圆 22">
                <a:extLst>
                  <a:ext uri="{FF2B5EF4-FFF2-40B4-BE49-F238E27FC236}">
                    <a16:creationId xmlns="" xmlns:a16="http://schemas.microsoft.com/office/drawing/2014/main" id="{5B9F3268-817F-49DE-AB48-B08382D805CD}"/>
                  </a:ext>
                </a:extLst>
              </p:cNvPr>
              <p:cNvSpPr/>
              <p:nvPr/>
            </p:nvSpPr>
            <p:spPr>
              <a:xfrm>
                <a:off x="3851919" y="2447355"/>
                <a:ext cx="1385318" cy="1636563"/>
              </a:xfrm>
              <a:custGeom>
                <a:avLst/>
                <a:gdLst/>
                <a:ahLst/>
                <a:cxnLst/>
                <a:rect l="l" t="t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9" name="矩形 27">
                <a:extLst>
                  <a:ext uri="{FF2B5EF4-FFF2-40B4-BE49-F238E27FC236}">
                    <a16:creationId xmlns="" xmlns:a16="http://schemas.microsoft.com/office/drawing/2014/main" id="{69D65BB7-E75E-42B3-B6B5-21BA1ECE91C7}"/>
                  </a:ext>
                </a:extLst>
              </p:cNvPr>
              <p:cNvSpPr/>
              <p:nvPr/>
            </p:nvSpPr>
            <p:spPr>
              <a:xfrm>
                <a:off x="4393306" y="1591543"/>
                <a:ext cx="689223" cy="1027832"/>
              </a:xfrm>
              <a:custGeom>
                <a:avLst/>
                <a:gdLst/>
                <a:ahLst/>
                <a:cxnLst/>
                <a:rect l="l" t="t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close/>
                  </a:path>
                </a:pathLst>
              </a:custGeom>
              <a:blipFill dpi="0" rotWithShape="1">
                <a:blip r:embed="rId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</p:grpSp>
        <p:sp>
          <p:nvSpPr>
            <p:cNvPr id="16" name="TextBox 39">
              <a:extLst>
                <a:ext uri="{FF2B5EF4-FFF2-40B4-BE49-F238E27FC236}">
                  <a16:creationId xmlns="" xmlns:a16="http://schemas.microsoft.com/office/drawing/2014/main" id="{7E6DE552-B320-447C-9033-4E6DD2EC680B}"/>
                </a:ext>
              </a:extLst>
            </p:cNvPr>
            <p:cNvSpPr txBox="1"/>
            <p:nvPr/>
          </p:nvSpPr>
          <p:spPr>
            <a:xfrm>
              <a:off x="6690373" y="2583944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mpact" pitchFamily="34" charset="0"/>
                  <a:ea typeface="宋体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宋体"/>
              </a:endParaRPr>
            </a:p>
          </p:txBody>
        </p:sp>
      </p:grpSp>
      <p:sp>
        <p:nvSpPr>
          <p:cNvPr id="20" name="矩形 1">
            <a:extLst>
              <a:ext uri="{FF2B5EF4-FFF2-40B4-BE49-F238E27FC236}">
                <a16:creationId xmlns="" xmlns:a16="http://schemas.microsoft.com/office/drawing/2014/main" id="{E484DDD5-B171-4B15-93C8-D8F7A9EE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2485" y="4167878"/>
            <a:ext cx="18936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1">
            <a:extLst>
              <a:ext uri="{FF2B5EF4-FFF2-40B4-BE49-F238E27FC236}">
                <a16:creationId xmlns="" xmlns:a16="http://schemas.microsoft.com/office/drawing/2014/main" id="{73E348EB-BFFD-4E6A-92CB-11798784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956" y="4140183"/>
            <a:ext cx="18936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1">
            <a:extLst>
              <a:ext uri="{FF2B5EF4-FFF2-40B4-BE49-F238E27FC236}">
                <a16:creationId xmlns="" xmlns:a16="http://schemas.microsoft.com/office/drawing/2014/main" id="{EBEEA36D-0070-4C25-8340-457B93E8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120" y="4267742"/>
            <a:ext cx="18936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2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FD6C6C7-5734-4E49-8F6A-55574ECAE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972E968-E500-46A7-9FF1-9A53AC00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6642" y="420914"/>
            <a:ext cx="8023142" cy="60161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9473560-04F6-4B4D-8D76-D2259C5796E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6B2AD26-3AFF-4B3C-AD47-BE8223AE492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956A230-5220-4CB3-851F-F67AF31CF51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5D1E42A-E68B-488E-863E-F1EB5C73871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8BCB4FF-E781-40D9-A7D2-E9E1CFDBA92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2A256D1-5B51-48AF-9D50-11DD736CC34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7B5C53E-E0FC-41E9-B269-62CD34BF0D8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16E8150E-5D21-4E05-B660-4C00ACB54765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882860B-E229-49AF-B420-9FCBCAE84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751D694-198B-4F4D-9825-1672F44DB89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D818839-7505-47E5-8811-0833540E8A96}"/>
              </a:ext>
            </a:extLst>
          </p:cNvPr>
          <p:cNvSpPr txBox="1"/>
          <p:nvPr/>
        </p:nvSpPr>
        <p:spPr>
          <a:xfrm>
            <a:off x="4182276" y="2875000"/>
            <a:ext cx="36522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 spc="160">
                <a:blipFill dpi="0" rotWithShape="1">
                  <a:blip r:embed="rId15"/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>
                <a:blipFill dpi="0" rotWithShape="1"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谢谢聆听</a:t>
            </a:r>
          </a:p>
        </p:txBody>
      </p:sp>
    </p:spTree>
    <p:extLst>
      <p:ext uri="{BB962C8B-B14F-4D97-AF65-F5344CB8AC3E}">
        <p14:creationId xmlns:p14="http://schemas.microsoft.com/office/powerpoint/2010/main" val="40854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0AC112-A1BD-43C3-A15D-7EC4C324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F12DE-46A8-498B-A170-105F04E9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392C229-C755-4A1E-8845-41C3ED53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A598657-C979-4319-99F2-251247AE40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C547C9-E076-4F6E-94B9-9922FBA51D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CB393D-7E92-43EE-BDE3-03815760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C708153-7B55-4AB7-8B2F-15D8C11A29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837F17-C110-47C4-8E27-590F3C16A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C4A0717-3DEE-4E96-A432-0BDD285AA0B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19A017A-3171-4122-B919-73ED8F12D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B4881C5-E328-4F7F-A0C1-ECD8E0F448C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617C3CD-EA1B-4E3D-9333-60D71B09C400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55814" y="2353391"/>
            <a:ext cx="999957" cy="176855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708DF99-6B90-4E5B-992A-22CD4027F195}"/>
              </a:ext>
            </a:extLst>
          </p:cNvPr>
          <p:cNvSpPr/>
          <p:nvPr/>
        </p:nvSpPr>
        <p:spPr>
          <a:xfrm>
            <a:off x="5468836" y="2672601"/>
            <a:ext cx="1728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20292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5">
            <a:extLst>
              <a:ext uri="{FF2B5EF4-FFF2-40B4-BE49-F238E27FC236}">
                <a16:creationId xmlns="" xmlns:a16="http://schemas.microsoft.com/office/drawing/2014/main" id="{CEEBFD2C-2FCC-4B53-93E5-8DA06C39E0F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49828" y="3070629"/>
            <a:ext cx="513534" cy="373965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rgbClr val="76A5C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6A5C8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55A273BA-5FA8-4C12-A79F-A685439BA962}"/>
              </a:ext>
            </a:extLst>
          </p:cNvPr>
          <p:cNvGrpSpPr/>
          <p:nvPr/>
        </p:nvGrpSpPr>
        <p:grpSpPr>
          <a:xfrm rot="2700000">
            <a:off x="4612269" y="2081862"/>
            <a:ext cx="2376264" cy="2376265"/>
            <a:chOff x="6336196" y="1009196"/>
            <a:chExt cx="2376264" cy="2376265"/>
          </a:xfrm>
          <a:effectLst/>
        </p:grpSpPr>
        <p:sp>
          <p:nvSpPr>
            <p:cNvPr id="27" name="矩形 28">
              <a:extLst>
                <a:ext uri="{FF2B5EF4-FFF2-40B4-BE49-F238E27FC236}">
                  <a16:creationId xmlns="" xmlns:a16="http://schemas.microsoft.com/office/drawing/2014/main" id="{56A2FA34-518A-4A68-BBE0-88DB4AB365F2}"/>
                </a:ext>
              </a:extLst>
            </p:cNvPr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8" name="矩形 28">
              <a:extLst>
                <a:ext uri="{FF2B5EF4-FFF2-40B4-BE49-F238E27FC236}">
                  <a16:creationId xmlns="" xmlns:a16="http://schemas.microsoft.com/office/drawing/2014/main" id="{CBC70554-5B0F-40A7-AB84-7D07B503FCD6}"/>
                </a:ext>
              </a:extLst>
            </p:cNvPr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="" xmlns:a16="http://schemas.microsoft.com/office/drawing/2014/main" id="{507390C2-0C23-467C-8354-C1B4E192068C}"/>
                </a:ext>
              </a:extLst>
            </p:cNvPr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blipFill dpi="0" rotWithShape="1"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0" name="矩形 28">
              <a:extLst>
                <a:ext uri="{FF2B5EF4-FFF2-40B4-BE49-F238E27FC236}">
                  <a16:creationId xmlns="" xmlns:a16="http://schemas.microsoft.com/office/drawing/2014/main" id="{0FFD6CC5-D309-4E4D-8D72-464F87649A6E}"/>
                </a:ext>
              </a:extLst>
            </p:cNvPr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blipFill dpi="0" rotWithShape="1"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76A5C8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15D19411-B813-46F2-9761-DDF6072CF89E}"/>
              </a:ext>
            </a:extLst>
          </p:cNvPr>
          <p:cNvSpPr/>
          <p:nvPr/>
        </p:nvSpPr>
        <p:spPr>
          <a:xfrm>
            <a:off x="5553580" y="1918232"/>
            <a:ext cx="46679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01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895D5561-D439-4837-A278-8B984070BFDC}"/>
              </a:ext>
            </a:extLst>
          </p:cNvPr>
          <p:cNvCxnSpPr/>
          <p:nvPr/>
        </p:nvCxnSpPr>
        <p:spPr>
          <a:xfrm flipH="1">
            <a:off x="4049059" y="2093297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59D1E353-E8F4-4838-A260-5600BB3F0449}"/>
              </a:ext>
            </a:extLst>
          </p:cNvPr>
          <p:cNvSpPr/>
          <p:nvPr/>
        </p:nvSpPr>
        <p:spPr>
          <a:xfrm>
            <a:off x="3394220" y="1421738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009036FC-6F7A-48AC-A415-CB3A2564E791}"/>
              </a:ext>
            </a:extLst>
          </p:cNvPr>
          <p:cNvSpPr/>
          <p:nvPr/>
        </p:nvSpPr>
        <p:spPr>
          <a:xfrm>
            <a:off x="4404587" y="3039161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02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="" xmlns:a16="http://schemas.microsoft.com/office/drawing/2014/main" id="{70C084FD-36C4-4C7A-B4D2-A50BD9B41E4D}"/>
              </a:ext>
            </a:extLst>
          </p:cNvPr>
          <p:cNvCxnSpPr/>
          <p:nvPr/>
        </p:nvCxnSpPr>
        <p:spPr>
          <a:xfrm flipH="1">
            <a:off x="4049059" y="3673458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3C911A9D-759C-4C8C-82A0-105D3157B2CB}"/>
              </a:ext>
            </a:extLst>
          </p:cNvPr>
          <p:cNvSpPr/>
          <p:nvPr/>
        </p:nvSpPr>
        <p:spPr>
          <a:xfrm>
            <a:off x="3040112" y="4158921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0C3EDC04-D5FB-4F06-8B43-232872B6AC4A}"/>
              </a:ext>
            </a:extLst>
          </p:cNvPr>
          <p:cNvSpPr/>
          <p:nvPr/>
        </p:nvSpPr>
        <p:spPr>
          <a:xfrm>
            <a:off x="5516710" y="4148983"/>
            <a:ext cx="513282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03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CB3ED5E1-0899-4344-91DE-1F7FC6F51DA0}"/>
              </a:ext>
            </a:extLst>
          </p:cNvPr>
          <p:cNvCxnSpPr/>
          <p:nvPr/>
        </p:nvCxnSpPr>
        <p:spPr>
          <a:xfrm flipH="1">
            <a:off x="6548025" y="4509022"/>
            <a:ext cx="957417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EA8D9667-992F-4248-9A35-BAF4B87E15F4}"/>
              </a:ext>
            </a:extLst>
          </p:cNvPr>
          <p:cNvSpPr/>
          <p:nvPr/>
        </p:nvSpPr>
        <p:spPr>
          <a:xfrm>
            <a:off x="7649457" y="4232023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E9AF0681-EE58-4834-9720-88FFB695556A}"/>
              </a:ext>
            </a:extLst>
          </p:cNvPr>
          <p:cNvSpPr/>
          <p:nvPr/>
        </p:nvSpPr>
        <p:spPr>
          <a:xfrm>
            <a:off x="6770091" y="3026780"/>
            <a:ext cx="503664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2400" kern="0" dirty="0">
                <a:solidFill>
                  <a:srgbClr val="76A5C8"/>
                </a:solidFill>
                <a:latin typeface="Impact" pitchFamily="34" charset="0"/>
              </a:rPr>
              <a:t>04</a:t>
            </a:r>
            <a:endParaRPr lang="zh-CN" altLang="en-US" sz="2400" kern="0" dirty="0">
              <a:solidFill>
                <a:srgbClr val="76A5C8"/>
              </a:solidFill>
              <a:latin typeface="Impact" pitchFamily="34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2F5E02B2-A2E4-4969-AC04-A86EDA77AE5E}"/>
              </a:ext>
            </a:extLst>
          </p:cNvPr>
          <p:cNvCxnSpPr/>
          <p:nvPr/>
        </p:nvCxnSpPr>
        <p:spPr>
          <a:xfrm flipH="1">
            <a:off x="7112078" y="2751420"/>
            <a:ext cx="393365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ysDash"/>
            <a:headEnd type="oval"/>
            <a:tailEnd type="oval"/>
          </a:ln>
          <a:effectLst/>
        </p:spPr>
      </p:cxn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F349B741-3E0F-49AF-A2A0-A55E4883F921}"/>
              </a:ext>
            </a:extLst>
          </p:cNvPr>
          <p:cNvSpPr/>
          <p:nvPr/>
        </p:nvSpPr>
        <p:spPr>
          <a:xfrm>
            <a:off x="7631471" y="2656552"/>
            <a:ext cx="20160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0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3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6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6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1" grpId="0"/>
          <p:bldP spid="31" grpId="1"/>
          <p:bldP spid="33" grpId="0"/>
          <p:bldP spid="34" grpId="0"/>
          <p:bldP spid="34" grpId="1"/>
          <p:bldP spid="36" grpId="0"/>
          <p:bldP spid="37" grpId="0"/>
          <p:bldP spid="37" grpId="1"/>
          <p:bldP spid="39" grpId="0"/>
          <p:bldP spid="40" grpId="0"/>
          <p:bldP spid="40" grpId="1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31" grpId="0"/>
          <p:bldP spid="31" grpId="1"/>
          <p:bldP spid="33" grpId="0"/>
          <p:bldP spid="34" grpId="0"/>
          <p:bldP spid="34" grpId="1"/>
          <p:bldP spid="36" grpId="0"/>
          <p:bldP spid="37" grpId="0"/>
          <p:bldP spid="37" grpId="1"/>
          <p:bldP spid="39" grpId="0"/>
          <p:bldP spid="40" grpId="0"/>
          <p:bldP spid="40" grpId="1"/>
          <p:bldP spid="4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1">
            <a:extLst>
              <a:ext uri="{FF2B5EF4-FFF2-40B4-BE49-F238E27FC236}">
                <a16:creationId xmlns="" xmlns:a16="http://schemas.microsoft.com/office/drawing/2014/main" id="{E12DA67A-7923-403A-AA0D-E5DF42E8BDBD}"/>
              </a:ext>
            </a:extLst>
          </p:cNvPr>
          <p:cNvSpPr/>
          <p:nvPr/>
        </p:nvSpPr>
        <p:spPr>
          <a:xfrm>
            <a:off x="4317602" y="1670073"/>
            <a:ext cx="3146805" cy="3885177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1743740 w 3742661"/>
              <a:gd name="connsiteY26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2819 h 4522819"/>
              <a:gd name="connsiteX1" fmla="*/ 1796903 w 3694535"/>
              <a:gd name="connsiteY1" fmla="*/ 3815659 h 4522819"/>
              <a:gd name="connsiteX2" fmla="*/ 1307805 w 3694535"/>
              <a:gd name="connsiteY2" fmla="*/ 3411622 h 4522819"/>
              <a:gd name="connsiteX3" fmla="*/ 31898 w 3694535"/>
              <a:gd name="connsiteY3" fmla="*/ 2975687 h 4522819"/>
              <a:gd name="connsiteX4" fmla="*/ 1127052 w 3694535"/>
              <a:gd name="connsiteY4" fmla="*/ 3273399 h 4522819"/>
              <a:gd name="connsiteX5" fmla="*/ 393405 w 3694535"/>
              <a:gd name="connsiteY5" fmla="*/ 2486590 h 4522819"/>
              <a:gd name="connsiteX6" fmla="*/ 1775638 w 3694535"/>
              <a:gd name="connsiteY6" fmla="*/ 3549845 h 4522819"/>
              <a:gd name="connsiteX7" fmla="*/ 1679945 w 3694535"/>
              <a:gd name="connsiteY7" fmla="*/ 2422794 h 4522819"/>
              <a:gd name="connsiteX8" fmla="*/ 0 w 3694535"/>
              <a:gd name="connsiteY8" fmla="*/ 785380 h 4522819"/>
              <a:gd name="connsiteX9" fmla="*/ 988828 w 3694535"/>
              <a:gd name="connsiteY9" fmla="*/ 1954962 h 4522819"/>
              <a:gd name="connsiteX10" fmla="*/ 1137684 w 3694535"/>
              <a:gd name="connsiteY10" fmla="*/ 891706 h 4522819"/>
              <a:gd name="connsiteX11" fmla="*/ 1222745 w 3694535"/>
              <a:gd name="connsiteY11" fmla="*/ 2093185 h 4522819"/>
              <a:gd name="connsiteX12" fmla="*/ 1690577 w 3694535"/>
              <a:gd name="connsiteY12" fmla="*/ 2220776 h 4522819"/>
              <a:gd name="connsiteX13" fmla="*/ 1956391 w 3694535"/>
              <a:gd name="connsiteY13" fmla="*/ 30469 h 4522819"/>
              <a:gd name="connsiteX14" fmla="*/ 2027834 w 3694535"/>
              <a:gd name="connsiteY14" fmla="*/ 1016685 h 4522819"/>
              <a:gd name="connsiteX15" fmla="*/ 1881963 w 3694535"/>
              <a:gd name="connsiteY15" fmla="*/ 2090854 h 4522819"/>
              <a:gd name="connsiteX16" fmla="*/ 2057494 w 3694535"/>
              <a:gd name="connsiteY16" fmla="*/ 3076790 h 4522819"/>
              <a:gd name="connsiteX17" fmla="*/ 2647507 w 3694535"/>
              <a:gd name="connsiteY17" fmla="*/ 2550385 h 4522819"/>
              <a:gd name="connsiteX18" fmla="*/ 2913694 w 3694535"/>
              <a:gd name="connsiteY18" fmla="*/ 1322231 h 4522819"/>
              <a:gd name="connsiteX19" fmla="*/ 2806809 w 3694535"/>
              <a:gd name="connsiteY19" fmla="*/ 2413560 h 4522819"/>
              <a:gd name="connsiteX20" fmla="*/ 3694535 w 3694535"/>
              <a:gd name="connsiteY20" fmla="*/ 1154721 h 4522819"/>
              <a:gd name="connsiteX21" fmla="*/ 2222205 w 3694535"/>
              <a:gd name="connsiteY21" fmla="*/ 3400990 h 4522819"/>
              <a:gd name="connsiteX22" fmla="*/ 2169042 w 3694535"/>
              <a:gd name="connsiteY22" fmla="*/ 3847557 h 4522819"/>
              <a:gd name="connsiteX23" fmla="*/ 3317358 w 3694535"/>
              <a:gd name="connsiteY23" fmla="*/ 3124543 h 4522819"/>
              <a:gd name="connsiteX24" fmla="*/ 2194317 w 3694535"/>
              <a:gd name="connsiteY24" fmla="*/ 4061420 h 4522819"/>
              <a:gd name="connsiteX25" fmla="*/ 2232838 w 3694535"/>
              <a:gd name="connsiteY25" fmla="*/ 4506776 h 4522819"/>
              <a:gd name="connsiteX26" fmla="*/ 2218194 w 3694535"/>
              <a:gd name="connsiteY26" fmla="*/ 4521884 h 4522819"/>
              <a:gd name="connsiteX27" fmla="*/ 1743740 w 3694535"/>
              <a:gd name="connsiteY27" fmla="*/ 4522819 h 4522819"/>
              <a:gd name="connsiteX0" fmla="*/ 1743740 w 3694535"/>
              <a:gd name="connsiteY0" fmla="*/ 4522819 h 4522819"/>
              <a:gd name="connsiteX1" fmla="*/ 1796903 w 3694535"/>
              <a:gd name="connsiteY1" fmla="*/ 3815659 h 4522819"/>
              <a:gd name="connsiteX2" fmla="*/ 1307805 w 3694535"/>
              <a:gd name="connsiteY2" fmla="*/ 3411622 h 4522819"/>
              <a:gd name="connsiteX3" fmla="*/ 31898 w 3694535"/>
              <a:gd name="connsiteY3" fmla="*/ 2975687 h 4522819"/>
              <a:gd name="connsiteX4" fmla="*/ 1127052 w 3694535"/>
              <a:gd name="connsiteY4" fmla="*/ 3273399 h 4522819"/>
              <a:gd name="connsiteX5" fmla="*/ 393405 w 3694535"/>
              <a:gd name="connsiteY5" fmla="*/ 2486590 h 4522819"/>
              <a:gd name="connsiteX6" fmla="*/ 1775638 w 3694535"/>
              <a:gd name="connsiteY6" fmla="*/ 3549845 h 4522819"/>
              <a:gd name="connsiteX7" fmla="*/ 1679945 w 3694535"/>
              <a:gd name="connsiteY7" fmla="*/ 2422794 h 4522819"/>
              <a:gd name="connsiteX8" fmla="*/ 0 w 3694535"/>
              <a:gd name="connsiteY8" fmla="*/ 785380 h 4522819"/>
              <a:gd name="connsiteX9" fmla="*/ 988828 w 3694535"/>
              <a:gd name="connsiteY9" fmla="*/ 1954962 h 4522819"/>
              <a:gd name="connsiteX10" fmla="*/ 1137684 w 3694535"/>
              <a:gd name="connsiteY10" fmla="*/ 891706 h 4522819"/>
              <a:gd name="connsiteX11" fmla="*/ 1222745 w 3694535"/>
              <a:gd name="connsiteY11" fmla="*/ 2093185 h 4522819"/>
              <a:gd name="connsiteX12" fmla="*/ 1690577 w 3694535"/>
              <a:gd name="connsiteY12" fmla="*/ 2220776 h 4522819"/>
              <a:gd name="connsiteX13" fmla="*/ 1956391 w 3694535"/>
              <a:gd name="connsiteY13" fmla="*/ 30469 h 4522819"/>
              <a:gd name="connsiteX14" fmla="*/ 2027834 w 3694535"/>
              <a:gd name="connsiteY14" fmla="*/ 1016685 h 4522819"/>
              <a:gd name="connsiteX15" fmla="*/ 1881963 w 3694535"/>
              <a:gd name="connsiteY15" fmla="*/ 2090854 h 4522819"/>
              <a:gd name="connsiteX16" fmla="*/ 2057494 w 3694535"/>
              <a:gd name="connsiteY16" fmla="*/ 3076790 h 4522819"/>
              <a:gd name="connsiteX17" fmla="*/ 2647507 w 3694535"/>
              <a:gd name="connsiteY17" fmla="*/ 2550385 h 4522819"/>
              <a:gd name="connsiteX18" fmla="*/ 2913694 w 3694535"/>
              <a:gd name="connsiteY18" fmla="*/ 1322231 h 4522819"/>
              <a:gd name="connsiteX19" fmla="*/ 2806809 w 3694535"/>
              <a:gd name="connsiteY19" fmla="*/ 2413560 h 4522819"/>
              <a:gd name="connsiteX20" fmla="*/ 3694535 w 3694535"/>
              <a:gd name="connsiteY20" fmla="*/ 1154721 h 4522819"/>
              <a:gd name="connsiteX21" fmla="*/ 2222205 w 3694535"/>
              <a:gd name="connsiteY21" fmla="*/ 3400990 h 4522819"/>
              <a:gd name="connsiteX22" fmla="*/ 2169042 w 3694535"/>
              <a:gd name="connsiteY22" fmla="*/ 3847557 h 4522819"/>
              <a:gd name="connsiteX23" fmla="*/ 3317358 w 3694535"/>
              <a:gd name="connsiteY23" fmla="*/ 3124543 h 4522819"/>
              <a:gd name="connsiteX24" fmla="*/ 2194317 w 3694535"/>
              <a:gd name="connsiteY24" fmla="*/ 4061420 h 4522819"/>
              <a:gd name="connsiteX25" fmla="*/ 2232838 w 3694535"/>
              <a:gd name="connsiteY25" fmla="*/ 4506776 h 4522819"/>
              <a:gd name="connsiteX26" fmla="*/ 2218194 w 3694535"/>
              <a:gd name="connsiteY26" fmla="*/ 4521884 h 4522819"/>
              <a:gd name="connsiteX27" fmla="*/ 1743740 w 3694535"/>
              <a:gd name="connsiteY27" fmla="*/ 4522819 h 4522819"/>
              <a:gd name="connsiteX0" fmla="*/ 1743740 w 3694535"/>
              <a:gd name="connsiteY0" fmla="*/ 4522814 h 4522814"/>
              <a:gd name="connsiteX1" fmla="*/ 1796903 w 3694535"/>
              <a:gd name="connsiteY1" fmla="*/ 3815654 h 4522814"/>
              <a:gd name="connsiteX2" fmla="*/ 1307805 w 3694535"/>
              <a:gd name="connsiteY2" fmla="*/ 3411617 h 4522814"/>
              <a:gd name="connsiteX3" fmla="*/ 31898 w 3694535"/>
              <a:gd name="connsiteY3" fmla="*/ 2975682 h 4522814"/>
              <a:gd name="connsiteX4" fmla="*/ 1127052 w 3694535"/>
              <a:gd name="connsiteY4" fmla="*/ 3273394 h 4522814"/>
              <a:gd name="connsiteX5" fmla="*/ 393405 w 3694535"/>
              <a:gd name="connsiteY5" fmla="*/ 2486585 h 4522814"/>
              <a:gd name="connsiteX6" fmla="*/ 1775638 w 3694535"/>
              <a:gd name="connsiteY6" fmla="*/ 3549840 h 4522814"/>
              <a:gd name="connsiteX7" fmla="*/ 1679945 w 3694535"/>
              <a:gd name="connsiteY7" fmla="*/ 2422789 h 4522814"/>
              <a:gd name="connsiteX8" fmla="*/ 0 w 3694535"/>
              <a:gd name="connsiteY8" fmla="*/ 785375 h 4522814"/>
              <a:gd name="connsiteX9" fmla="*/ 988828 w 3694535"/>
              <a:gd name="connsiteY9" fmla="*/ 1954957 h 4522814"/>
              <a:gd name="connsiteX10" fmla="*/ 1137684 w 3694535"/>
              <a:gd name="connsiteY10" fmla="*/ 891701 h 4522814"/>
              <a:gd name="connsiteX11" fmla="*/ 1222745 w 3694535"/>
              <a:gd name="connsiteY11" fmla="*/ 2093180 h 4522814"/>
              <a:gd name="connsiteX12" fmla="*/ 1690577 w 3694535"/>
              <a:gd name="connsiteY12" fmla="*/ 2220771 h 4522814"/>
              <a:gd name="connsiteX13" fmla="*/ 1956391 w 3694535"/>
              <a:gd name="connsiteY13" fmla="*/ 30464 h 4522814"/>
              <a:gd name="connsiteX14" fmla="*/ 2027834 w 3694535"/>
              <a:gd name="connsiteY14" fmla="*/ 1016680 h 4522814"/>
              <a:gd name="connsiteX15" fmla="*/ 1881963 w 3694535"/>
              <a:gd name="connsiteY15" fmla="*/ 2090849 h 4522814"/>
              <a:gd name="connsiteX16" fmla="*/ 2057494 w 3694535"/>
              <a:gd name="connsiteY16" fmla="*/ 3076785 h 4522814"/>
              <a:gd name="connsiteX17" fmla="*/ 2647507 w 3694535"/>
              <a:gd name="connsiteY17" fmla="*/ 2550380 h 4522814"/>
              <a:gd name="connsiteX18" fmla="*/ 2913694 w 3694535"/>
              <a:gd name="connsiteY18" fmla="*/ 1322226 h 4522814"/>
              <a:gd name="connsiteX19" fmla="*/ 2806809 w 3694535"/>
              <a:gd name="connsiteY19" fmla="*/ 2413555 h 4522814"/>
              <a:gd name="connsiteX20" fmla="*/ 3694535 w 3694535"/>
              <a:gd name="connsiteY20" fmla="*/ 1154716 h 4522814"/>
              <a:gd name="connsiteX21" fmla="*/ 2222205 w 3694535"/>
              <a:gd name="connsiteY21" fmla="*/ 3400985 h 4522814"/>
              <a:gd name="connsiteX22" fmla="*/ 2169042 w 3694535"/>
              <a:gd name="connsiteY22" fmla="*/ 3847552 h 4522814"/>
              <a:gd name="connsiteX23" fmla="*/ 3317358 w 3694535"/>
              <a:gd name="connsiteY23" fmla="*/ 3124538 h 4522814"/>
              <a:gd name="connsiteX24" fmla="*/ 2194317 w 3694535"/>
              <a:gd name="connsiteY24" fmla="*/ 4061415 h 4522814"/>
              <a:gd name="connsiteX25" fmla="*/ 2232838 w 3694535"/>
              <a:gd name="connsiteY25" fmla="*/ 4506771 h 4522814"/>
              <a:gd name="connsiteX26" fmla="*/ 2218194 w 3694535"/>
              <a:gd name="connsiteY26" fmla="*/ 4521879 h 4522814"/>
              <a:gd name="connsiteX27" fmla="*/ 1743740 w 3694535"/>
              <a:gd name="connsiteY27" fmla="*/ 4522814 h 4522814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093568 w 3694535"/>
              <a:gd name="connsiteY10" fmla="*/ 857226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093568 w 3694535"/>
              <a:gd name="connsiteY10" fmla="*/ 857226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19873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03018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03018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21509 w 3638574"/>
              <a:gd name="connsiteY22" fmla="*/ 3808660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914400">
              <a:defRPr/>
            </a:pPr>
            <a:endParaRPr lang="zh-CN" altLang="en-US" sz="1800" kern="0" dirty="0">
              <a:solidFill>
                <a:srgbClr val="76A5C8"/>
              </a:solidFill>
              <a:latin typeface="Calibri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97C50722-6EB6-4398-A8C9-29A5EAF17C0C}"/>
              </a:ext>
            </a:extLst>
          </p:cNvPr>
          <p:cNvGrpSpPr/>
          <p:nvPr/>
        </p:nvGrpSpPr>
        <p:grpSpPr>
          <a:xfrm>
            <a:off x="3698872" y="1171924"/>
            <a:ext cx="4140699" cy="3523922"/>
            <a:chOff x="5511504" y="1009527"/>
            <a:chExt cx="5520932" cy="4698562"/>
          </a:xfrm>
          <a:effectLst/>
        </p:grpSpPr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5C2A4130-739F-4ECD-89A1-07F240E0C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95689" y="1009527"/>
              <a:ext cx="664203" cy="664199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8E52551-2E9A-49DD-BA5F-9DD15BCFE4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1724" y="2303011"/>
              <a:ext cx="630712" cy="630709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CE59F66F-E331-4989-921B-7B29A60DB1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44742" y="1618354"/>
              <a:ext cx="858517" cy="858513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58098649-22F7-47A0-BBAB-38C0E19E57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1504" y="4427156"/>
              <a:ext cx="998452" cy="99844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40E20557-EEDE-4716-9F55-F16C5D132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60358" y="4554151"/>
              <a:ext cx="864619" cy="864616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68F3034E-FD3F-484E-8019-F0D4C123CB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4057" y="2279363"/>
              <a:ext cx="899459" cy="899455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13C37E76-DDE1-4354-9860-24AA04245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95723" y="1908312"/>
              <a:ext cx="749646" cy="749644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="" xmlns:a16="http://schemas.microsoft.com/office/drawing/2014/main" id="{2FC1AA2C-A382-4147-BAB7-703E83106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4548" y="3372396"/>
              <a:ext cx="332101" cy="332100"/>
            </a:xfrm>
            <a:prstGeom prst="ellipse">
              <a:avLst/>
            </a:prstGeom>
            <a:blipFill dpi="0"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9E08691A-7463-4187-8DAE-B9F0C166AA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8259" y="3278115"/>
              <a:ext cx="332101" cy="332100"/>
            </a:xfrm>
            <a:prstGeom prst="ellipse">
              <a:avLst/>
            </a:prstGeom>
            <a:blipFill dpi="0" rotWithShape="1"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1D1BB260-E82E-4629-ADCE-B214136BEF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9639" y="2630392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="" xmlns:a16="http://schemas.microsoft.com/office/drawing/2014/main" id="{A500A7B3-B10D-436F-A8E6-D80B2807F2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1436" y="3100478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00A47B93-A79B-4464-99A7-7740CF450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6161" y="4125811"/>
              <a:ext cx="332101" cy="332100"/>
            </a:xfrm>
            <a:prstGeom prst="ellipse">
              <a:avLst/>
            </a:prstGeom>
            <a:blipFill dpi="0" rotWithShape="1"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6="http://schemas.microsoft.com/office/drawing/2014/main" id="{7243289F-7532-451E-A064-51523ACC79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1317" y="4868007"/>
              <a:ext cx="332101" cy="332100"/>
            </a:xfrm>
            <a:prstGeom prst="ellipse">
              <a:avLst/>
            </a:prstGeom>
            <a:blipFill dpi="0"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2EF23D21-4D68-4E93-B56E-657E070D28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72199" y="4482294"/>
              <a:ext cx="332101" cy="332100"/>
            </a:xfrm>
            <a:prstGeom prst="ellipse">
              <a:avLst/>
            </a:prstGeom>
            <a:blipFill dpi="0"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A9C9759-8D49-44C1-8967-9357218A0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4903" y="5375989"/>
              <a:ext cx="332101" cy="332100"/>
            </a:xfrm>
            <a:prstGeom prst="ellipse">
              <a:avLst/>
            </a:prstGeom>
            <a:blipFill dpi="0"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sz="1800" dirty="0">
                <a:solidFill>
                  <a:srgbClr val="76A5C8"/>
                </a:solidFill>
                <a:latin typeface="Calibri"/>
              </a:endParaRPr>
            </a:p>
          </p:txBody>
        </p:sp>
      </p:grpSp>
      <p:sp>
        <p:nvSpPr>
          <p:cNvPr id="20" name="矩形 1">
            <a:extLst>
              <a:ext uri="{FF2B5EF4-FFF2-40B4-BE49-F238E27FC236}">
                <a16:creationId xmlns="" xmlns:a16="http://schemas.microsoft.com/office/drawing/2014/main" id="{FDB87DB2-9949-452F-A2F4-467EE0A35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870" y="3034020"/>
            <a:ext cx="2307747" cy="79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rgbClr val="76A5C8"/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rgbClr val="76A5C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線接點 35">
            <a:extLst>
              <a:ext uri="{FF2B5EF4-FFF2-40B4-BE49-F238E27FC236}">
                <a16:creationId xmlns="" xmlns:a16="http://schemas.microsoft.com/office/drawing/2014/main" id="{4829162F-45FB-48FC-A733-BEC89FCBB658}"/>
              </a:ext>
            </a:extLst>
          </p:cNvPr>
          <p:cNvCxnSpPr/>
          <p:nvPr/>
        </p:nvCxnSpPr>
        <p:spPr>
          <a:xfrm flipV="1">
            <a:off x="323043" y="2918565"/>
            <a:ext cx="3044954" cy="1"/>
          </a:xfrm>
          <a:prstGeom prst="line">
            <a:avLst/>
          </a:prstGeom>
          <a:noFill/>
          <a:ln w="19050" cap="flat" cmpd="sng" algn="ctr">
            <a:solidFill>
              <a:schemeClr val="bg1">
                <a:alpha val="30000"/>
              </a:schemeClr>
            </a:solidFill>
            <a:prstDash val="solid"/>
          </a:ln>
          <a:effectLst/>
          <a:scene3d>
            <a:camera prst="orthographicFront"/>
            <a:lightRig rig="chilly" dir="t">
              <a:rot lat="0" lon="0" rev="10200000"/>
            </a:lightRig>
          </a:scene3d>
          <a:sp3d>
            <a:bevelT w="152400" h="50800" prst="softRound"/>
          </a:sp3d>
        </p:spPr>
      </p:cxnSp>
    </p:spTree>
    <p:extLst>
      <p:ext uri="{BB962C8B-B14F-4D97-AF65-F5344CB8AC3E}">
        <p14:creationId xmlns:p14="http://schemas.microsoft.com/office/powerpoint/2010/main" val="8284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>
            <a:extLst>
              <a:ext uri="{FF2B5EF4-FFF2-40B4-BE49-F238E27FC236}">
                <a16:creationId xmlns="" xmlns:a16="http://schemas.microsoft.com/office/drawing/2014/main" id="{12655569-658C-4338-84D6-E2FA77EA53F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20208" y="1804416"/>
            <a:ext cx="1396137" cy="379750"/>
          </a:xfrm>
          <a:prstGeom prst="roundRect">
            <a:avLst>
              <a:gd name="adj" fmla="val 21110"/>
            </a:avLst>
          </a:prstGeom>
          <a:blipFill dpi="0" rotWithShape="1"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encilGrayscale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添加标题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MH_SubTitle_2">
            <a:extLst>
              <a:ext uri="{FF2B5EF4-FFF2-40B4-BE49-F238E27FC236}">
                <a16:creationId xmlns="" xmlns:a16="http://schemas.microsoft.com/office/drawing/2014/main" id="{C03F9874-E3B5-4A09-A351-3496391D7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56695" y="1804416"/>
            <a:ext cx="1397733" cy="379750"/>
          </a:xfrm>
          <a:prstGeom prst="roundRect">
            <a:avLst>
              <a:gd name="adj" fmla="val 21110"/>
            </a:avLst>
          </a:prstGeom>
          <a:blipFill dpi="0" rotWithShape="1">
            <a:blip r:embed="rId9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添加标题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4" name="MH_SubTitle_3">
            <a:extLst>
              <a:ext uri="{FF2B5EF4-FFF2-40B4-BE49-F238E27FC236}">
                <a16:creationId xmlns="" xmlns:a16="http://schemas.microsoft.com/office/drawing/2014/main" id="{E339D90B-A46C-4EEB-8580-90A1373F7D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20208" y="3374471"/>
            <a:ext cx="1396137" cy="379750"/>
          </a:xfrm>
          <a:prstGeom prst="roundRect">
            <a:avLst>
              <a:gd name="adj" fmla="val 21110"/>
            </a:avLst>
          </a:prstGeom>
          <a:blipFill dpi="0" rotWithShape="1">
            <a:blip r:embed="rId1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添加标题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5" name="MH_SubTitle_4">
            <a:extLst>
              <a:ext uri="{FF2B5EF4-FFF2-40B4-BE49-F238E27FC236}">
                <a16:creationId xmlns="" xmlns:a16="http://schemas.microsoft.com/office/drawing/2014/main" id="{945DECB4-ED37-49C5-A108-C2A2034A6A8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56695" y="3374471"/>
            <a:ext cx="1397733" cy="379750"/>
          </a:xfrm>
          <a:prstGeom prst="roundRect">
            <a:avLst>
              <a:gd name="adj" fmla="val 21110"/>
            </a:avLst>
          </a:prstGeom>
          <a:blipFill dpi="0" rotWithShape="1">
            <a:blip r:embed="rId1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100" dirty="0">
                <a:solidFill>
                  <a:schemeClr val="bg1"/>
                </a:solidFill>
              </a:rPr>
              <a:t>添加标题</a:t>
            </a:r>
            <a:endParaRPr lang="en-US" altLang="zh-CN" sz="1100" dirty="0">
              <a:solidFill>
                <a:schemeClr val="bg1"/>
              </a:solidFill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="" xmlns:a16="http://schemas.microsoft.com/office/drawing/2014/main" id="{60E041DE-925F-4DDE-89EE-C694CA2A6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653" y="2295954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8CE82DC4-8172-4A0C-9521-2D4D2D13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938" y="2317725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AF52F36-50EA-4497-B55E-03E6D19C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243" y="3885268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A2ABBF25-F8AE-4859-B680-B37239D5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528" y="3907039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</p:spTree>
    <p:extLst>
      <p:ext uri="{BB962C8B-B14F-4D97-AF65-F5344CB8AC3E}">
        <p14:creationId xmlns:p14="http://schemas.microsoft.com/office/powerpoint/2010/main" val="6276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FB3ED517-6FAF-43F8-B2F3-33C6CF8EDD7B}"/>
              </a:ext>
            </a:extLst>
          </p:cNvPr>
          <p:cNvGrpSpPr/>
          <p:nvPr/>
        </p:nvGrpSpPr>
        <p:grpSpPr>
          <a:xfrm>
            <a:off x="4422424" y="2974126"/>
            <a:ext cx="1134462" cy="1136057"/>
            <a:chOff x="925080" y="2842151"/>
            <a:chExt cx="1134462" cy="1136057"/>
          </a:xfrm>
        </p:grpSpPr>
        <p:sp>
          <p:nvSpPr>
            <p:cNvPr id="3" name="MH_Other_3">
              <a:extLst>
                <a:ext uri="{FF2B5EF4-FFF2-40B4-BE49-F238E27FC236}">
                  <a16:creationId xmlns="" xmlns:a16="http://schemas.microsoft.com/office/drawing/2014/main" id="{7E51EFCF-5B80-4955-8172-56AEBEA0E58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5080" y="2842151"/>
              <a:ext cx="1134462" cy="1136057"/>
            </a:xfrm>
            <a:prstGeom prst="teardrop">
              <a:avLst/>
            </a:prstGeom>
            <a:blipFill dpi="0" rotWithShape="1">
              <a:blip r:embed="rId11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4" name="MH_Other_5">
              <a:extLst>
                <a:ext uri="{FF2B5EF4-FFF2-40B4-BE49-F238E27FC236}">
                  <a16:creationId xmlns="" xmlns:a16="http://schemas.microsoft.com/office/drawing/2014/main" id="{CDEA57E8-3BF5-4F7E-BA23-366AE4F8055B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1258558" y="3129356"/>
              <a:ext cx="467506" cy="502609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303C6A6F-22A0-4715-BEEA-2BD5EE7C1CC5}"/>
              </a:ext>
            </a:extLst>
          </p:cNvPr>
          <p:cNvGrpSpPr/>
          <p:nvPr/>
        </p:nvGrpSpPr>
        <p:grpSpPr>
          <a:xfrm>
            <a:off x="5612730" y="2974126"/>
            <a:ext cx="1595585" cy="1595585"/>
            <a:chOff x="2115386" y="2842151"/>
            <a:chExt cx="1595585" cy="1595585"/>
          </a:xfrm>
        </p:grpSpPr>
        <p:sp>
          <p:nvSpPr>
            <p:cNvPr id="6" name="MH_Other_1">
              <a:extLst>
                <a:ext uri="{FF2B5EF4-FFF2-40B4-BE49-F238E27FC236}">
                  <a16:creationId xmlns="" xmlns:a16="http://schemas.microsoft.com/office/drawing/2014/main" id="{46A8C06C-400D-4661-A876-E87A49E0E6F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6200000">
              <a:off x="2115386" y="2842151"/>
              <a:ext cx="1595585" cy="1595585"/>
            </a:xfrm>
            <a:prstGeom prst="teardrop">
              <a:avLst/>
            </a:prstGeom>
            <a:blipFill dpi="0" rotWithShape="1"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7" name="MH_Other_6">
              <a:extLst>
                <a:ext uri="{FF2B5EF4-FFF2-40B4-BE49-F238E27FC236}">
                  <a16:creationId xmlns="" xmlns:a16="http://schemas.microsoft.com/office/drawing/2014/main" id="{6D7EB96F-B005-4F52-A237-4D3A32CBE4B5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659482" y="3381460"/>
              <a:ext cx="507396" cy="437190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2C712DA9-1E8D-4C7F-90C3-D13E604E86BF}"/>
              </a:ext>
            </a:extLst>
          </p:cNvPr>
          <p:cNvGrpSpPr/>
          <p:nvPr/>
        </p:nvGrpSpPr>
        <p:grpSpPr>
          <a:xfrm>
            <a:off x="5612730" y="1783820"/>
            <a:ext cx="1136057" cy="1134461"/>
            <a:chOff x="2115386" y="1651845"/>
            <a:chExt cx="1136057" cy="1134461"/>
          </a:xfrm>
        </p:grpSpPr>
        <p:sp>
          <p:nvSpPr>
            <p:cNvPr id="9" name="MH_Other_2">
              <a:extLst>
                <a:ext uri="{FF2B5EF4-FFF2-40B4-BE49-F238E27FC236}">
                  <a16:creationId xmlns="" xmlns:a16="http://schemas.microsoft.com/office/drawing/2014/main" id="{D102D429-4D43-481D-8F7A-3F1754E6568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10800000">
              <a:off x="2115386" y="1651845"/>
              <a:ext cx="1136057" cy="1134461"/>
            </a:xfrm>
            <a:prstGeom prst="teardrop">
              <a:avLst/>
            </a:prstGeom>
            <a:blipFill dpi="0" rotWithShape="1">
              <a:blip r:embed="rId1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algn="ctr">
                <a:defRPr/>
              </a:pPr>
              <a:endParaRPr lang="th-TH" sz="3000" dirty="0"/>
            </a:p>
          </p:txBody>
        </p:sp>
        <p:sp>
          <p:nvSpPr>
            <p:cNvPr id="10" name="MH_Other_7">
              <a:extLst>
                <a:ext uri="{FF2B5EF4-FFF2-40B4-BE49-F238E27FC236}">
                  <a16:creationId xmlns="" xmlns:a16="http://schemas.microsoft.com/office/drawing/2014/main" id="{B5D1589A-C0BA-441C-8E84-B5B16B67767E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429718" y="2039571"/>
              <a:ext cx="507396" cy="38294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72104A23-AE1B-41D9-97C3-A3CE233D7BCA}"/>
              </a:ext>
            </a:extLst>
          </p:cNvPr>
          <p:cNvGrpSpPr/>
          <p:nvPr/>
        </p:nvGrpSpPr>
        <p:grpSpPr>
          <a:xfrm>
            <a:off x="4416041" y="1794989"/>
            <a:ext cx="1134462" cy="1134462"/>
            <a:chOff x="918697" y="1663014"/>
            <a:chExt cx="1134462" cy="1134462"/>
          </a:xfrm>
        </p:grpSpPr>
        <p:sp>
          <p:nvSpPr>
            <p:cNvPr id="12" name="MH_Other_4">
              <a:extLst>
                <a:ext uri="{FF2B5EF4-FFF2-40B4-BE49-F238E27FC236}">
                  <a16:creationId xmlns="" xmlns:a16="http://schemas.microsoft.com/office/drawing/2014/main" id="{7B4E0F51-9696-4AFA-95E0-6007D6CEE34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5400000">
              <a:off x="918697" y="1663014"/>
              <a:ext cx="1134462" cy="1134462"/>
            </a:xfrm>
            <a:prstGeom prst="teardrop">
              <a:avLst/>
            </a:prstGeom>
            <a:blipFill dpi="0" rotWithShape="1">
              <a:blip r:embed="rId1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>
                <a:defRPr/>
              </a:pPr>
              <a:endParaRPr lang="th-TH" sz="2700" dirty="0"/>
            </a:p>
          </p:txBody>
        </p:sp>
        <p:sp>
          <p:nvSpPr>
            <p:cNvPr id="13" name="MH_Other_8">
              <a:extLst>
                <a:ext uri="{FF2B5EF4-FFF2-40B4-BE49-F238E27FC236}">
                  <a16:creationId xmlns="" xmlns:a16="http://schemas.microsoft.com/office/drawing/2014/main" id="{09560175-6BE1-405C-B71E-861D3970B22B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1319190" y="1961388"/>
              <a:ext cx="347837" cy="58557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="" xmlns:a16="http://schemas.microsoft.com/office/drawing/2014/main" id="{75A463B3-CFEB-400D-A690-8F76BE73E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682" y="1993737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DA0C760C-DC4D-4648-B159-D614042D5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439" y="3558975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31505510-A9AF-4367-A688-BB98FC02E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343" y="1993737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E220CA1E-858D-4AA0-9273-F1B24E2DA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280" y="3371525"/>
            <a:ext cx="16152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800" dirty="0">
                <a:solidFill>
                  <a:srgbClr val="76A5C8"/>
                </a:solidFill>
                <a:latin typeface="微软雅黑" pitchFamily="34" charset="-122"/>
              </a:rPr>
              <a:t>您的内容打在这里，或者通过复制您的文本后，在此框中选择粘贴，并选择只保留文字，您的内容打在这里或者粘贴</a:t>
            </a:r>
          </a:p>
        </p:txBody>
      </p:sp>
    </p:spTree>
    <p:extLst>
      <p:ext uri="{BB962C8B-B14F-4D97-AF65-F5344CB8AC3E}">
        <p14:creationId xmlns:p14="http://schemas.microsoft.com/office/powerpoint/2010/main" val="38050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8">
            <a:extLst>
              <a:ext uri="{FF2B5EF4-FFF2-40B4-BE49-F238E27FC236}">
                <a16:creationId xmlns="" xmlns:a16="http://schemas.microsoft.com/office/drawing/2014/main" id="{9225F625-C641-4DB4-B13B-FA5F12F7A38F}"/>
              </a:ext>
            </a:extLst>
          </p:cNvPr>
          <p:cNvCxnSpPr/>
          <p:nvPr/>
        </p:nvCxnSpPr>
        <p:spPr>
          <a:xfrm>
            <a:off x="5068406" y="3186039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45">
            <a:extLst>
              <a:ext uri="{FF2B5EF4-FFF2-40B4-BE49-F238E27FC236}">
                <a16:creationId xmlns="" xmlns:a16="http://schemas.microsoft.com/office/drawing/2014/main" id="{277048D7-9519-488E-B56A-B46602B9A834}"/>
              </a:ext>
            </a:extLst>
          </p:cNvPr>
          <p:cNvCxnSpPr/>
          <p:nvPr/>
        </p:nvCxnSpPr>
        <p:spPr>
          <a:xfrm>
            <a:off x="5068406" y="2114469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0">
            <a:extLst>
              <a:ext uri="{FF2B5EF4-FFF2-40B4-BE49-F238E27FC236}">
                <a16:creationId xmlns="" xmlns:a16="http://schemas.microsoft.com/office/drawing/2014/main" id="{00133063-95F1-444A-9F2C-609FCAC0A87F}"/>
              </a:ext>
            </a:extLst>
          </p:cNvPr>
          <p:cNvCxnSpPr/>
          <p:nvPr/>
        </p:nvCxnSpPr>
        <p:spPr>
          <a:xfrm>
            <a:off x="5068406" y="4329047"/>
            <a:ext cx="1149754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F9B5F7D-F8A8-47E1-BA0F-DE50D57E0819}"/>
              </a:ext>
            </a:extLst>
          </p:cNvPr>
          <p:cNvGrpSpPr/>
          <p:nvPr/>
        </p:nvGrpSpPr>
        <p:grpSpPr>
          <a:xfrm>
            <a:off x="5603793" y="1510637"/>
            <a:ext cx="85726" cy="3572693"/>
            <a:chOff x="4529137" y="1142992"/>
            <a:chExt cx="85726" cy="3572693"/>
          </a:xfrm>
        </p:grpSpPr>
        <p:cxnSp>
          <p:nvCxnSpPr>
            <p:cNvPr id="6" name="Straight Connector 8">
              <a:extLst>
                <a:ext uri="{FF2B5EF4-FFF2-40B4-BE49-F238E27FC236}">
                  <a16:creationId xmlns="" xmlns:a16="http://schemas.microsoft.com/office/drawing/2014/main" id="{634043BE-1943-41CF-94A5-67957F011F40}"/>
                </a:ext>
              </a:extLst>
            </p:cNvPr>
            <p:cNvCxnSpPr/>
            <p:nvPr/>
          </p:nvCxnSpPr>
          <p:spPr>
            <a:xfrm rot="5400000">
              <a:off x="2785258" y="2928942"/>
              <a:ext cx="3572693" cy="79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51">
              <a:extLst>
                <a:ext uri="{FF2B5EF4-FFF2-40B4-BE49-F238E27FC236}">
                  <a16:creationId xmlns="" xmlns:a16="http://schemas.microsoft.com/office/drawing/2014/main" id="{A563B96E-3DC0-4F21-85D8-10CA23571D4A}"/>
                </a:ext>
              </a:extLst>
            </p:cNvPr>
            <p:cNvSpPr/>
            <p:nvPr/>
          </p:nvSpPr>
          <p:spPr>
            <a:xfrm>
              <a:off x="4529137" y="2774961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8" name="Oval 52">
              <a:extLst>
                <a:ext uri="{FF2B5EF4-FFF2-40B4-BE49-F238E27FC236}">
                  <a16:creationId xmlns="" xmlns:a16="http://schemas.microsoft.com/office/drawing/2014/main" id="{B47425AB-8180-4FC7-ADC8-7897D812024A}"/>
                </a:ext>
              </a:extLst>
            </p:cNvPr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9" name="Oval 53">
              <a:extLst>
                <a:ext uri="{FF2B5EF4-FFF2-40B4-BE49-F238E27FC236}">
                  <a16:creationId xmlns="" xmlns:a16="http://schemas.microsoft.com/office/drawing/2014/main" id="{9953D849-CB5A-4059-BBD1-68A4DD0128FC}"/>
                </a:ext>
              </a:extLst>
            </p:cNvPr>
            <p:cNvSpPr/>
            <p:nvPr/>
          </p:nvSpPr>
          <p:spPr>
            <a:xfrm>
              <a:off x="4529137" y="39179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12" name="Rectangle 32">
            <a:extLst>
              <a:ext uri="{FF2B5EF4-FFF2-40B4-BE49-F238E27FC236}">
                <a16:creationId xmlns="" xmlns:a16="http://schemas.microsoft.com/office/drawing/2014/main" id="{D72B5AED-6B95-4B19-977A-9F5380955CB5}"/>
              </a:ext>
            </a:extLst>
          </p:cNvPr>
          <p:cNvSpPr/>
          <p:nvPr/>
        </p:nvSpPr>
        <p:spPr>
          <a:xfrm>
            <a:off x="3233401" y="2750137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3203667A-0093-4902-8FE9-0690B8EE72A8}"/>
              </a:ext>
            </a:extLst>
          </p:cNvPr>
          <p:cNvGrpSpPr/>
          <p:nvPr/>
        </p:nvGrpSpPr>
        <p:grpSpPr>
          <a:xfrm>
            <a:off x="4432210" y="2867957"/>
            <a:ext cx="636196" cy="636164"/>
            <a:chOff x="3357554" y="2500312"/>
            <a:chExt cx="636196" cy="636164"/>
          </a:xfrm>
        </p:grpSpPr>
        <p:sp>
          <p:nvSpPr>
            <p:cNvPr id="14" name="Rectangle 22">
              <a:extLst>
                <a:ext uri="{FF2B5EF4-FFF2-40B4-BE49-F238E27FC236}">
                  <a16:creationId xmlns="" xmlns:a16="http://schemas.microsoft.com/office/drawing/2014/main" id="{C5BF35A2-8D8B-43BD-8037-AD8BC1555540}"/>
                </a:ext>
              </a:extLst>
            </p:cNvPr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="" xmlns:a16="http://schemas.microsoft.com/office/drawing/2014/main" id="{7C28A0E8-E8FC-4AB6-BAA7-1DEB9E86F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7620" y="2660940"/>
              <a:ext cx="389082" cy="322810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18" name="Rectangle 30">
            <a:extLst>
              <a:ext uri="{FF2B5EF4-FFF2-40B4-BE49-F238E27FC236}">
                <a16:creationId xmlns="" xmlns:a16="http://schemas.microsoft.com/office/drawing/2014/main" id="{150A80D0-F1E6-44E3-B2D0-F078ABDC7AD4}"/>
              </a:ext>
            </a:extLst>
          </p:cNvPr>
          <p:cNvSpPr/>
          <p:nvPr/>
        </p:nvSpPr>
        <p:spPr>
          <a:xfrm>
            <a:off x="3237124" y="1678567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8592553-949C-462C-AA73-0740D0FA7348}"/>
              </a:ext>
            </a:extLst>
          </p:cNvPr>
          <p:cNvGrpSpPr/>
          <p:nvPr/>
        </p:nvGrpSpPr>
        <p:grpSpPr>
          <a:xfrm>
            <a:off x="4432210" y="1796387"/>
            <a:ext cx="636196" cy="636164"/>
            <a:chOff x="3357554" y="1428742"/>
            <a:chExt cx="636196" cy="636164"/>
          </a:xfrm>
        </p:grpSpPr>
        <p:sp>
          <p:nvSpPr>
            <p:cNvPr id="20" name="Rectangle 13">
              <a:extLst>
                <a:ext uri="{FF2B5EF4-FFF2-40B4-BE49-F238E27FC236}">
                  <a16:creationId xmlns="" xmlns:a16="http://schemas.microsoft.com/office/drawing/2014/main" id="{B35D3469-A463-490E-BD2A-A87CA5ECD89D}"/>
                </a:ext>
              </a:extLst>
            </p:cNvPr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1" name="Freeform 100">
              <a:extLst>
                <a:ext uri="{FF2B5EF4-FFF2-40B4-BE49-F238E27FC236}">
                  <a16:creationId xmlns="" xmlns:a16="http://schemas.microsoft.com/office/drawing/2014/main" id="{E1D0E093-0193-4083-9E58-71CCE5CE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0" y="1571618"/>
              <a:ext cx="303570" cy="342050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24" name="Rectangle 40">
            <a:extLst>
              <a:ext uri="{FF2B5EF4-FFF2-40B4-BE49-F238E27FC236}">
                <a16:creationId xmlns="" xmlns:a16="http://schemas.microsoft.com/office/drawing/2014/main" id="{6DD0349A-80AB-4DEA-B3E2-1F714B53163C}"/>
              </a:ext>
            </a:extLst>
          </p:cNvPr>
          <p:cNvSpPr/>
          <p:nvPr/>
        </p:nvSpPr>
        <p:spPr>
          <a:xfrm>
            <a:off x="7218292" y="3893145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0F4359E3-9D87-4ABF-830C-13BF9ECF276E}"/>
              </a:ext>
            </a:extLst>
          </p:cNvPr>
          <p:cNvGrpSpPr/>
          <p:nvPr/>
        </p:nvGrpSpPr>
        <p:grpSpPr>
          <a:xfrm>
            <a:off x="6218160" y="4010965"/>
            <a:ext cx="636196" cy="636164"/>
            <a:chOff x="5143504" y="3643320"/>
            <a:chExt cx="636196" cy="636164"/>
          </a:xfrm>
        </p:grpSpPr>
        <p:sp>
          <p:nvSpPr>
            <p:cNvPr id="26" name="Rectangle 27">
              <a:extLst>
                <a:ext uri="{FF2B5EF4-FFF2-40B4-BE49-F238E27FC236}">
                  <a16:creationId xmlns="" xmlns:a16="http://schemas.microsoft.com/office/drawing/2014/main" id="{0D131213-9719-4030-8F9F-F5263426BA76}"/>
                </a:ext>
              </a:extLst>
            </p:cNvPr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7" name="Freeform 107">
              <a:extLst>
                <a:ext uri="{FF2B5EF4-FFF2-40B4-BE49-F238E27FC236}">
                  <a16:creationId xmlns="" xmlns:a16="http://schemas.microsoft.com/office/drawing/2014/main" id="{8173F4E4-5CCF-4F66-800D-AD493181C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6380" y="3786196"/>
              <a:ext cx="365566" cy="314258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="" xmlns:a16="http://schemas.microsoft.com/office/drawing/2014/main" id="{631E4F32-3251-4AF9-B614-F193CB944BD5}"/>
              </a:ext>
            </a:extLst>
          </p:cNvPr>
          <p:cNvSpPr/>
          <p:nvPr/>
        </p:nvSpPr>
        <p:spPr>
          <a:xfrm>
            <a:off x="3225979" y="3888905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8368C3D0-6403-47EA-9334-113DAA9929F7}"/>
              </a:ext>
            </a:extLst>
          </p:cNvPr>
          <p:cNvGrpSpPr/>
          <p:nvPr/>
        </p:nvGrpSpPr>
        <p:grpSpPr>
          <a:xfrm>
            <a:off x="4432210" y="4010965"/>
            <a:ext cx="636196" cy="636164"/>
            <a:chOff x="3357554" y="3643320"/>
            <a:chExt cx="636196" cy="636164"/>
          </a:xfrm>
        </p:grpSpPr>
        <p:sp>
          <p:nvSpPr>
            <p:cNvPr id="32" name="Rectangle 26">
              <a:extLst>
                <a:ext uri="{FF2B5EF4-FFF2-40B4-BE49-F238E27FC236}">
                  <a16:creationId xmlns="" xmlns:a16="http://schemas.microsoft.com/office/drawing/2014/main" id="{11886B42-3601-4736-B39D-9E6CE45C9067}"/>
                </a:ext>
              </a:extLst>
            </p:cNvPr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33" name="Group 67">
              <a:extLst>
                <a:ext uri="{FF2B5EF4-FFF2-40B4-BE49-F238E27FC236}">
                  <a16:creationId xmlns="" xmlns:a16="http://schemas.microsoft.com/office/drawing/2014/main" id="{BBAF3F8B-962B-4953-B52D-E016155658B2}"/>
                </a:ext>
              </a:extLst>
            </p:cNvPr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34" name="Freeform 19">
                <a:extLst>
                  <a:ext uri="{FF2B5EF4-FFF2-40B4-BE49-F238E27FC236}">
                    <a16:creationId xmlns="" xmlns:a16="http://schemas.microsoft.com/office/drawing/2014/main" id="{5B872BF9-FF80-46D3-B3E9-4B5AFD117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76A5C8"/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="" xmlns:a16="http://schemas.microsoft.com/office/drawing/2014/main" id="{FADD4124-F692-480C-BCA2-3FC0E05B2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76A5C8"/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="" xmlns:a16="http://schemas.microsoft.com/office/drawing/2014/main" id="{984414FA-A5BE-4429-A7B2-41A52EA8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76A5C8"/>
                  </a:solidFill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39" name="Rectangle 36">
            <a:extLst>
              <a:ext uri="{FF2B5EF4-FFF2-40B4-BE49-F238E27FC236}">
                <a16:creationId xmlns="" xmlns:a16="http://schemas.microsoft.com/office/drawing/2014/main" id="{E6FE13B9-FA15-4D8D-86A9-D0F8FC27F1C5}"/>
              </a:ext>
            </a:extLst>
          </p:cNvPr>
          <p:cNvSpPr/>
          <p:nvPr/>
        </p:nvSpPr>
        <p:spPr>
          <a:xfrm>
            <a:off x="7218291" y="1798063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B6BD15B6-2F99-4344-88F1-C1078C579672}"/>
              </a:ext>
            </a:extLst>
          </p:cNvPr>
          <p:cNvGrpSpPr/>
          <p:nvPr/>
        </p:nvGrpSpPr>
        <p:grpSpPr>
          <a:xfrm>
            <a:off x="6218160" y="1796387"/>
            <a:ext cx="636196" cy="636164"/>
            <a:chOff x="5143504" y="1428742"/>
            <a:chExt cx="636196" cy="636164"/>
          </a:xfrm>
        </p:grpSpPr>
        <p:sp>
          <p:nvSpPr>
            <p:cNvPr id="41" name="Rectangle 16">
              <a:extLst>
                <a:ext uri="{FF2B5EF4-FFF2-40B4-BE49-F238E27FC236}">
                  <a16:creationId xmlns="" xmlns:a16="http://schemas.microsoft.com/office/drawing/2014/main" id="{EFF9F04B-A6C0-4100-90F5-DDF8CA7EF4EA}"/>
                </a:ext>
              </a:extLst>
            </p:cNvPr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42" name="Group 68">
              <a:extLst>
                <a:ext uri="{FF2B5EF4-FFF2-40B4-BE49-F238E27FC236}">
                  <a16:creationId xmlns="" xmlns:a16="http://schemas.microsoft.com/office/drawing/2014/main" id="{557B4485-B65F-4DF2-B1B3-EA5C2F1BC5DC}"/>
                </a:ext>
              </a:extLst>
            </p:cNvPr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43" name="AutoShape 7">
                <a:extLst>
                  <a:ext uri="{FF2B5EF4-FFF2-40B4-BE49-F238E27FC236}">
                    <a16:creationId xmlns="" xmlns:a16="http://schemas.microsoft.com/office/drawing/2014/main" id="{4AB7F166-FCCD-4B79-9C85-BCCD1527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4" name="AutoShape 8">
                <a:extLst>
                  <a:ext uri="{FF2B5EF4-FFF2-40B4-BE49-F238E27FC236}">
                    <a16:creationId xmlns="" xmlns:a16="http://schemas.microsoft.com/office/drawing/2014/main" id="{56766B7A-F695-4270-9DB1-2373CCA8F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5" name="AutoShape 9">
                <a:extLst>
                  <a:ext uri="{FF2B5EF4-FFF2-40B4-BE49-F238E27FC236}">
                    <a16:creationId xmlns="" xmlns:a16="http://schemas.microsoft.com/office/drawing/2014/main" id="{9163DF64-52FE-43C4-B7F6-0BCB7C516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6" name="AutoShape 10">
                <a:extLst>
                  <a:ext uri="{FF2B5EF4-FFF2-40B4-BE49-F238E27FC236}">
                    <a16:creationId xmlns="" xmlns:a16="http://schemas.microsoft.com/office/drawing/2014/main" id="{A69CEBB8-4940-4F8E-A652-743876CE9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7" name="AutoShape 11">
                <a:extLst>
                  <a:ext uri="{FF2B5EF4-FFF2-40B4-BE49-F238E27FC236}">
                    <a16:creationId xmlns="" xmlns:a16="http://schemas.microsoft.com/office/drawing/2014/main" id="{1D02A90E-CBF0-4F45-9F07-A08B22046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8" name="AutoShape 12">
                <a:extLst>
                  <a:ext uri="{FF2B5EF4-FFF2-40B4-BE49-F238E27FC236}">
                    <a16:creationId xmlns="" xmlns:a16="http://schemas.microsoft.com/office/drawing/2014/main" id="{F384D97E-8A46-4959-AECF-2194597F4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49" name="AutoShape 13">
                <a:extLst>
                  <a:ext uri="{FF2B5EF4-FFF2-40B4-BE49-F238E27FC236}">
                    <a16:creationId xmlns="" xmlns:a16="http://schemas.microsoft.com/office/drawing/2014/main" id="{9D4A3A47-3741-4969-A2CE-12C237A09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50" name="AutoShape 14">
                <a:extLst>
                  <a:ext uri="{FF2B5EF4-FFF2-40B4-BE49-F238E27FC236}">
                    <a16:creationId xmlns="" xmlns:a16="http://schemas.microsoft.com/office/drawing/2014/main" id="{B1ACC3F3-E7B1-43FE-85B0-97CB56FC6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51" name="AutoShape 15">
                <a:extLst>
                  <a:ext uri="{FF2B5EF4-FFF2-40B4-BE49-F238E27FC236}">
                    <a16:creationId xmlns="" xmlns:a16="http://schemas.microsoft.com/office/drawing/2014/main" id="{87F14A41-249D-44DE-9DEC-7B82EFD2F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54" name="Rectangle 38">
            <a:extLst>
              <a:ext uri="{FF2B5EF4-FFF2-40B4-BE49-F238E27FC236}">
                <a16:creationId xmlns="" xmlns:a16="http://schemas.microsoft.com/office/drawing/2014/main" id="{7D33C74D-BB8E-4689-9809-42061B70D70A}"/>
              </a:ext>
            </a:extLst>
          </p:cNvPr>
          <p:cNvSpPr/>
          <p:nvPr/>
        </p:nvSpPr>
        <p:spPr>
          <a:xfrm>
            <a:off x="7218292" y="2750137"/>
            <a:ext cx="800219" cy="341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6A5C8"/>
                </a:solidFill>
              </a:rPr>
              <a:t>添加标题</a:t>
            </a:r>
            <a:endParaRPr lang="en-US" altLang="zh-CN" sz="1200" dirty="0">
              <a:solidFill>
                <a:srgbClr val="76A5C8"/>
              </a:solidFill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357A6B7B-CC6F-4B26-943B-7CC6B073EABC}"/>
              </a:ext>
            </a:extLst>
          </p:cNvPr>
          <p:cNvGrpSpPr/>
          <p:nvPr/>
        </p:nvGrpSpPr>
        <p:grpSpPr>
          <a:xfrm>
            <a:off x="6218160" y="2867957"/>
            <a:ext cx="636196" cy="636164"/>
            <a:chOff x="5143504" y="2500312"/>
            <a:chExt cx="636196" cy="636164"/>
          </a:xfrm>
        </p:grpSpPr>
        <p:sp>
          <p:nvSpPr>
            <p:cNvPr id="56" name="Rectangle 23">
              <a:extLst>
                <a:ext uri="{FF2B5EF4-FFF2-40B4-BE49-F238E27FC236}">
                  <a16:creationId xmlns="" xmlns:a16="http://schemas.microsoft.com/office/drawing/2014/main" id="{2BBC0D76-6062-4D8A-B113-5F538E81C19B}"/>
                </a:ext>
              </a:extLst>
            </p:cNvPr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encilGrayscale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6A5C8"/>
                </a:solidFill>
                <a:latin typeface="Lao UI" panose="020B0502040204020203" pitchFamily="34" charset="0"/>
                <a:cs typeface="Lao UI" panose="020B0502040204020203" pitchFamily="34" charset="0"/>
              </a:endParaRPr>
            </a:p>
          </p:txBody>
        </p:sp>
        <p:grpSp>
          <p:nvGrpSpPr>
            <p:cNvPr id="57" name="Group 78">
              <a:extLst>
                <a:ext uri="{FF2B5EF4-FFF2-40B4-BE49-F238E27FC236}">
                  <a16:creationId xmlns="" xmlns:a16="http://schemas.microsoft.com/office/drawing/2014/main" id="{74252D28-C8DB-4735-AC75-A89BC10FA0C4}"/>
                </a:ext>
              </a:extLst>
            </p:cNvPr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8" name="AutoShape 115">
                <a:extLst>
                  <a:ext uri="{FF2B5EF4-FFF2-40B4-BE49-F238E27FC236}">
                    <a16:creationId xmlns="" xmlns:a16="http://schemas.microsoft.com/office/drawing/2014/main" id="{D606854D-BE2E-4CE3-91B9-E895CFA52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  <p:sp>
            <p:nvSpPr>
              <p:cNvPr id="59" name="AutoShape 116">
                <a:extLst>
                  <a:ext uri="{FF2B5EF4-FFF2-40B4-BE49-F238E27FC236}">
                    <a16:creationId xmlns="" xmlns:a16="http://schemas.microsoft.com/office/drawing/2014/main" id="{5906E087-A2DC-42B3-A068-69806D296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76A5C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ao UI" panose="020B0502040204020203" pitchFamily="34" charset="0"/>
                  <a:cs typeface="Lao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6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0" grpId="0"/>
      <p:bldP spid="39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50AC112-A1BD-43C3-A15D-7EC4C3249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62362" y="850360"/>
            <a:ext cx="6076838" cy="5078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F12DE-46A8-498B-A170-105F04E9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969" y="597115"/>
            <a:ext cx="1189673" cy="11436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392C229-C755-4A1E-8845-41C3ED53FB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144291">
            <a:off x="1082243" y="3548170"/>
            <a:ext cx="713371" cy="9367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A598657-C979-4319-99F2-251247AE401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833614">
            <a:off x="453739" y="2808518"/>
            <a:ext cx="817754" cy="617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C547C9-E076-4F6E-94B9-9922FBA51D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236" y="5456963"/>
            <a:ext cx="1237022" cy="6681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FCB393D-7E92-43EE-BDE3-038157609A9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558304">
            <a:off x="9298523" y="5069977"/>
            <a:ext cx="724353" cy="142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C708153-7B55-4AB7-8B2F-15D8C11A29F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1613" y="2395800"/>
            <a:ext cx="1424813" cy="8418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8837F17-C110-47C4-8E27-590F3C16AA8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25957" y="597115"/>
            <a:ext cx="1453500" cy="1253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C4A0717-3DEE-4E96-A432-0BDD285AA0B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8190" y="3930529"/>
            <a:ext cx="1088897" cy="11173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19A017A-3171-4122-B919-73ED8F12D1F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829" y="194003"/>
            <a:ext cx="698971" cy="806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B4881C5-E328-4F7F-A0C1-ECD8E0F448C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7666" y="5702820"/>
            <a:ext cx="761047" cy="75327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708DF99-6B90-4E5B-992A-22CD4027F195}"/>
              </a:ext>
            </a:extLst>
          </p:cNvPr>
          <p:cNvSpPr/>
          <p:nvPr/>
        </p:nvSpPr>
        <p:spPr>
          <a:xfrm>
            <a:off x="5468836" y="2672601"/>
            <a:ext cx="17280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76A5C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E463778C-ECF6-4964-A6C8-04B36054377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8916">
            <a:off x="4457427" y="2376135"/>
            <a:ext cx="968445" cy="17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4331545-A3F6-43DD-8D89-4A83D391423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  <p:tag name="ISPRING_PRESENTATION_TITLE" val="596dedb6279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0163246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8135147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2115</Words>
  <Application>Microsoft Office PowerPoint</Application>
  <PresentationFormat>自定义</PresentationFormat>
  <Paragraphs>185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596dedb627921</dc:title>
  <cp:lastModifiedBy>User</cp:lastModifiedBy>
  <cp:revision>3</cp:revision>
  <dcterms:created xsi:type="dcterms:W3CDTF">2017-07-18T08:02:02Z</dcterms:created>
  <dcterms:modified xsi:type="dcterms:W3CDTF">2017-08-04T08:39:37Z</dcterms:modified>
</cp:coreProperties>
</file>