
<file path=[Content_Types].xml><?xml version="1.0" encoding="utf-8"?>
<Types xmlns="http://schemas.openxmlformats.org/package/2006/content-types">
  <Default Extension="mp3" ContentType="audio/unknown"/>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340" r:id="rId2"/>
    <p:sldId id="341" r:id="rId3"/>
    <p:sldId id="342" r:id="rId4"/>
    <p:sldId id="338" r:id="rId5"/>
    <p:sldId id="332" r:id="rId6"/>
    <p:sldId id="348" r:id="rId7"/>
    <p:sldId id="322" r:id="rId8"/>
    <p:sldId id="353" r:id="rId9"/>
    <p:sldId id="333" r:id="rId10"/>
    <p:sldId id="349" r:id="rId11"/>
    <p:sldId id="347" r:id="rId12"/>
    <p:sldId id="330" r:id="rId13"/>
    <p:sldId id="354" r:id="rId14"/>
    <p:sldId id="350" r:id="rId15"/>
    <p:sldId id="325" r:id="rId16"/>
    <p:sldId id="334" r:id="rId17"/>
    <p:sldId id="331" r:id="rId18"/>
    <p:sldId id="291" r:id="rId19"/>
    <p:sldId id="355" r:id="rId20"/>
    <p:sldId id="356" r:id="rId21"/>
    <p:sldId id="308" r:id="rId22"/>
    <p:sldId id="352" r:id="rId23"/>
    <p:sldId id="327" r:id="rId24"/>
    <p:sldId id="351" r:id="rId25"/>
    <p:sldId id="357" r:id="rId26"/>
  </p:sldIdLst>
  <p:sldSz cx="9144000" cy="5145088"/>
  <p:notesSz cx="6858000" cy="9144000"/>
  <p:custDataLst>
    <p:tags r:id="rId28"/>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6974B"/>
    <a:srgbClr val="1BBB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275" autoAdjust="0"/>
    <p:restoredTop sz="94660"/>
  </p:normalViewPr>
  <p:slideViewPr>
    <p:cSldViewPr snapToGrid="0">
      <p:cViewPr varScale="1">
        <p:scale>
          <a:sx n="95" d="100"/>
          <a:sy n="95" d="100"/>
        </p:scale>
        <p:origin x="-498" y="-90"/>
      </p:cViewPr>
      <p:guideLst>
        <p:guide orient="horz" pos="1620"/>
        <p:guide pos="2880"/>
      </p:guideLst>
    </p:cSldViewPr>
  </p:slideViewPr>
  <p:notesTextViewPr>
    <p:cViewPr>
      <p:scale>
        <a:sx n="1" d="1"/>
        <a:sy n="1" d="1"/>
      </p:scale>
      <p:origin x="0" y="0"/>
    </p:cViewPr>
  </p:notesTextViewPr>
  <p:sorterViewPr>
    <p:cViewPr>
      <p:scale>
        <a:sx n="66" d="100"/>
        <a:sy n="66" d="100"/>
      </p:scale>
      <p:origin x="0" y="0"/>
    </p:cViewPr>
  </p:sorter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___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___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___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___5.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194764872757961E-2"/>
          <c:y val="3.1496987325562699E-2"/>
          <c:w val="0.94385468331620281"/>
          <c:h val="0.86309309509155463"/>
        </c:manualLayout>
      </c:layout>
      <c:barChart>
        <c:barDir val="col"/>
        <c:grouping val="clustered"/>
        <c:varyColors val="0"/>
        <c:ser>
          <c:idx val="0"/>
          <c:order val="0"/>
          <c:spPr>
            <a:solidFill>
              <a:schemeClr val="accent1">
                <a:lumMod val="60000"/>
                <a:lumOff val="40000"/>
              </a:schemeClr>
            </a:solidFill>
            <a:ln>
              <a:noFill/>
            </a:ln>
            <a:effectLst/>
          </c:spPr>
          <c:invertIfNegative val="0"/>
          <c:val>
            <c:numRef>
              <c:f>Sheet1!$B$2</c:f>
              <c:numCache>
                <c:formatCode>General</c:formatCode>
                <c:ptCount val="1"/>
                <c:pt idx="0">
                  <c:v>1</c:v>
                </c:pt>
              </c:numCache>
            </c:numRef>
          </c:val>
          <c:extLst xmlns:c16r2="http://schemas.microsoft.com/office/drawing/2015/06/chart">
            <c:ext xmlns:c15="http://schemas.microsoft.com/office/drawing/2012/chart" uri="{02D57815-91ED-43cb-92C2-25804820EDAC}">
              <c15:filteredSeriesTitle>
                <c15:tx>
                  <c:strRef>
                    <c:extLst xmlns:c16="http://schemas.microsoft.com/office/drawing/2014/chart">
                      <c:ext uri="{02D57815-91ED-43cb-92C2-25804820EDAC}">
                        <c15:formulaRef>
                          <c15:sqref>Sheet1!$B$1</c15:sqref>
                        </c15:formulaRef>
                      </c:ext>
                    </c:extLst>
                    <c:strCache>
                      <c:ptCount val="1"/>
                      <c:pt idx="0">
                        <c:v>Type A</c:v>
                      </c:pt>
                    </c:strCache>
                  </c:strRef>
                </c15:tx>
              </c15:filteredSeriesTitle>
            </c:ext>
            <c:ext xmlns:c15="http://schemas.microsoft.com/office/drawing/2012/chart" uri="{02D57815-91ED-43cb-92C2-25804820EDAC}">
              <c15:filteredCategoryTitle>
                <c15:cat>
                  <c:numRef>
                    <c:extLst>
                      <c:ext uri="{02D57815-91ED-43cb-92C2-25804820EDAC}">
                        <c15:formulaRef>
                          <c15:sqref>Sheet1!$A$2</c15:sqref>
                        </c15:formulaRef>
                      </c:ext>
                    </c:extLst>
                    <c:numCache>
                      <c:formatCode>General</c:formatCode>
                      <c:ptCount val="1"/>
                      <c:pt idx="0">
                        <c:v>2010</c:v>
                      </c:pt>
                    </c:numCache>
                  </c:numRef>
                </c15:cat>
              </c15:filteredCategoryTitle>
            </c:ext>
            <c:ext xmlns:c16="http://schemas.microsoft.com/office/drawing/2014/chart" uri="{C3380CC4-5D6E-409C-BE32-E72D297353CC}">
              <c16:uniqueId val="{00000001-3BDC-43CE-9DEB-D1DDA6ECD689}"/>
            </c:ext>
          </c:extLst>
        </c:ser>
        <c:ser>
          <c:idx val="1"/>
          <c:order val="1"/>
          <c:spPr>
            <a:solidFill>
              <a:schemeClr val="accent1"/>
            </a:solidFill>
            <a:ln>
              <a:noFill/>
            </a:ln>
            <a:effectLst/>
          </c:spPr>
          <c:invertIfNegative val="0"/>
          <c:val>
            <c:numRef>
              <c:f>Sheet1!$C$2</c:f>
              <c:numCache>
                <c:formatCode>General</c:formatCode>
                <c:ptCount val="1"/>
                <c:pt idx="0">
                  <c:v>1.5</c:v>
                </c:pt>
              </c:numCache>
            </c:numRef>
          </c:val>
          <c:extLst xmlns:c16r2="http://schemas.microsoft.com/office/drawing/2015/06/chart">
            <c:ext xmlns:c15="http://schemas.microsoft.com/office/drawing/2012/chart" uri="{02D57815-91ED-43cb-92C2-25804820EDAC}">
              <c15:filteredSeriesTitle>
                <c15:tx>
                  <c:strRef>
                    <c:extLst xmlns:c16="http://schemas.microsoft.com/office/drawing/2014/chart">
                      <c:ext uri="{02D57815-91ED-43cb-92C2-25804820EDAC}">
                        <c15:formulaRef>
                          <c15:sqref>Sheet1!$C$1</c15:sqref>
                        </c15:formulaRef>
                      </c:ext>
                    </c:extLst>
                    <c:strCache>
                      <c:ptCount val="1"/>
                      <c:pt idx="0">
                        <c:v>Type B</c:v>
                      </c:pt>
                    </c:strCache>
                  </c:strRef>
                </c15:tx>
              </c15:filteredSeriesTitle>
            </c:ext>
            <c:ext xmlns:c15="http://schemas.microsoft.com/office/drawing/2012/chart" uri="{02D57815-91ED-43cb-92C2-25804820EDAC}">
              <c15:filteredCategoryTitle>
                <c15:cat>
                  <c:numRef>
                    <c:extLst>
                      <c:ext uri="{02D57815-91ED-43cb-92C2-25804820EDAC}">
                        <c15:formulaRef>
                          <c15:sqref>Sheet1!$A$2</c15:sqref>
                        </c15:formulaRef>
                      </c:ext>
                    </c:extLst>
                    <c:numCache>
                      <c:formatCode>General</c:formatCode>
                      <c:ptCount val="1"/>
                      <c:pt idx="0">
                        <c:v>2010</c:v>
                      </c:pt>
                    </c:numCache>
                  </c:numRef>
                </c15:cat>
              </c15:filteredCategoryTitle>
            </c:ext>
            <c:ext xmlns:c16="http://schemas.microsoft.com/office/drawing/2014/chart" uri="{C3380CC4-5D6E-409C-BE32-E72D297353CC}">
              <c16:uniqueId val="{00000002-3BDC-43CE-9DEB-D1DDA6ECD689}"/>
            </c:ext>
          </c:extLst>
        </c:ser>
        <c:ser>
          <c:idx val="2"/>
          <c:order val="2"/>
          <c:spPr>
            <a:solidFill>
              <a:schemeClr val="accent1">
                <a:lumMod val="75000"/>
              </a:schemeClr>
            </a:solidFill>
          </c:spPr>
          <c:invertIfNegative val="0"/>
          <c:val>
            <c:numRef>
              <c:f>Sheet1!$D$2</c:f>
              <c:numCache>
                <c:formatCode>General</c:formatCode>
                <c:ptCount val="1"/>
                <c:pt idx="0">
                  <c:v>2</c:v>
                </c:pt>
              </c:numCache>
            </c:numRef>
          </c:val>
          <c:extLst xmlns:c16r2="http://schemas.microsoft.com/office/drawing/2015/06/chart">
            <c:ext xmlns:c15="http://schemas.microsoft.com/office/drawing/2012/chart" uri="{02D57815-91ED-43cb-92C2-25804820EDAC}">
              <c15:filteredSeriesTitle>
                <c15:tx>
                  <c:strRef>
                    <c:extLst xmlns:c16="http://schemas.microsoft.com/office/drawing/2014/chart">
                      <c:ext uri="{02D57815-91ED-43cb-92C2-25804820EDAC}">
                        <c15:formulaRef>
                          <c15:sqref>Sheet1!$D$1</c15:sqref>
                        </c15:formulaRef>
                      </c:ext>
                    </c:extLst>
                    <c:strCache>
                      <c:ptCount val="1"/>
                      <c:pt idx="0">
                        <c:v>Column1</c:v>
                      </c:pt>
                    </c:strCache>
                  </c:strRef>
                </c15:tx>
              </c15:filteredSeriesTitle>
            </c:ext>
            <c:ext xmlns:c15="http://schemas.microsoft.com/office/drawing/2012/chart" uri="{02D57815-91ED-43cb-92C2-25804820EDAC}">
              <c15:filteredCategoryTitle>
                <c15:cat>
                  <c:numRef>
                    <c:extLst>
                      <c:ext uri="{02D57815-91ED-43cb-92C2-25804820EDAC}">
                        <c15:formulaRef>
                          <c15:sqref>Sheet1!$A$2</c15:sqref>
                        </c15:formulaRef>
                      </c:ext>
                    </c:extLst>
                    <c:numCache>
                      <c:formatCode>General</c:formatCode>
                      <c:ptCount val="1"/>
                      <c:pt idx="0">
                        <c:v>2010</c:v>
                      </c:pt>
                    </c:numCache>
                  </c:numRef>
                </c15:cat>
              </c15:filteredCategoryTitle>
            </c:ext>
            <c:ext xmlns:c16="http://schemas.microsoft.com/office/drawing/2014/chart" uri="{C3380CC4-5D6E-409C-BE32-E72D297353CC}">
              <c16:uniqueId val="{00000003-3BDC-43CE-9DEB-D1DDA6ECD689}"/>
            </c:ext>
          </c:extLst>
        </c:ser>
        <c:ser>
          <c:idx val="3"/>
          <c:order val="3"/>
          <c:spPr>
            <a:solidFill>
              <a:schemeClr val="accent1">
                <a:lumMod val="50000"/>
              </a:schemeClr>
            </a:solidFill>
          </c:spPr>
          <c:invertIfNegative val="0"/>
          <c:val>
            <c:numRef>
              <c:f>Sheet1!$E$2</c:f>
              <c:numCache>
                <c:formatCode>General</c:formatCode>
                <c:ptCount val="1"/>
                <c:pt idx="0">
                  <c:v>3</c:v>
                </c:pt>
              </c:numCache>
            </c:numRef>
          </c:val>
          <c:extLst xmlns:c16r2="http://schemas.microsoft.com/office/drawing/2015/06/chart">
            <c:ext xmlns:c15="http://schemas.microsoft.com/office/drawing/2012/chart" uri="{02D57815-91ED-43cb-92C2-25804820EDAC}">
              <c15:filteredSeriesTitle>
                <c15:tx>
                  <c:strRef>
                    <c:extLst xmlns:c16="http://schemas.microsoft.com/office/drawing/2014/chart">
                      <c:ext uri="{02D57815-91ED-43cb-92C2-25804820EDAC}">
                        <c15:formulaRef>
                          <c15:sqref>Sheet1!$E$1</c15:sqref>
                        </c15:formulaRef>
                      </c:ext>
                    </c:extLst>
                    <c:strCache>
                      <c:ptCount val="1"/>
                      <c:pt idx="0">
                        <c:v>Column2</c:v>
                      </c:pt>
                    </c:strCache>
                  </c:strRef>
                </c15:tx>
              </c15:filteredSeriesTitle>
            </c:ext>
            <c:ext xmlns:c15="http://schemas.microsoft.com/office/drawing/2012/chart" uri="{02D57815-91ED-43cb-92C2-25804820EDAC}">
              <c15:filteredCategoryTitle>
                <c15:cat>
                  <c:numRef>
                    <c:extLst>
                      <c:ext uri="{02D57815-91ED-43cb-92C2-25804820EDAC}">
                        <c15:formulaRef>
                          <c15:sqref>Sheet1!$A$2</c15:sqref>
                        </c15:formulaRef>
                      </c:ext>
                    </c:extLst>
                    <c:numCache>
                      <c:formatCode>General</c:formatCode>
                      <c:ptCount val="1"/>
                      <c:pt idx="0">
                        <c:v>2010</c:v>
                      </c:pt>
                    </c:numCache>
                  </c:numRef>
                </c15:cat>
              </c15:filteredCategoryTitle>
            </c:ext>
            <c:ext xmlns:c16="http://schemas.microsoft.com/office/drawing/2014/chart" uri="{C3380CC4-5D6E-409C-BE32-E72D297353CC}">
              <c16:uniqueId val="{00000005-3BDC-43CE-9DEB-D1DDA6ECD689}"/>
            </c:ext>
          </c:extLst>
        </c:ser>
        <c:dLbls>
          <c:showLegendKey val="0"/>
          <c:showVal val="0"/>
          <c:showCatName val="0"/>
          <c:showSerName val="0"/>
          <c:showPercent val="0"/>
          <c:showBubbleSize val="0"/>
        </c:dLbls>
        <c:gapWidth val="50"/>
        <c:axId val="543579648"/>
        <c:axId val="32588352"/>
      </c:barChart>
      <c:catAx>
        <c:axId val="543579648"/>
        <c:scaling>
          <c:orientation val="minMax"/>
        </c:scaling>
        <c:delete val="0"/>
        <c:axPos val="b"/>
        <c:numFmt formatCode="General" sourceLinked="1"/>
        <c:majorTickMark val="out"/>
        <c:minorTickMark val="none"/>
        <c:tickLblPos val="nextTo"/>
        <c:crossAx val="32588352"/>
        <c:crossesAt val="0"/>
        <c:auto val="1"/>
        <c:lblAlgn val="ctr"/>
        <c:lblOffset val="100"/>
        <c:noMultiLvlLbl val="0"/>
      </c:catAx>
      <c:valAx>
        <c:axId val="32588352"/>
        <c:scaling>
          <c:orientation val="minMax"/>
          <c:max val="5"/>
        </c:scaling>
        <c:delete val="0"/>
        <c:axPos val="l"/>
        <c:numFmt formatCode="General" sourceLinked="1"/>
        <c:majorTickMark val="out"/>
        <c:minorTickMark val="none"/>
        <c:tickLblPos val="nextTo"/>
        <c:crossAx val="543579648"/>
        <c:crosses val="autoZero"/>
        <c:crossBetween val="between"/>
        <c:majorUnit val="1"/>
      </c:valAx>
      <c:spPr>
        <a:noFill/>
        <a:ln>
          <a:noFill/>
        </a:ln>
        <a:effectLst/>
      </c:spPr>
    </c:plotArea>
    <c:plotVisOnly val="1"/>
    <c:dispBlanksAs val="gap"/>
    <c:showDLblsOverMax val="0"/>
  </c:chart>
  <c:spPr>
    <a:noFill/>
    <a:ln>
      <a:noFill/>
    </a:ln>
    <a:effectLst/>
  </c:spPr>
  <c:txPr>
    <a:bodyPr/>
    <a:lstStyle/>
    <a:p>
      <a:pPr>
        <a:defRPr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defRPr>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194764872757961E-2"/>
          <c:y val="3.1496987325562699E-2"/>
          <c:w val="0.94385468331620281"/>
          <c:h val="0.86309309509155463"/>
        </c:manualLayout>
      </c:layout>
      <c:barChart>
        <c:barDir val="col"/>
        <c:grouping val="clustered"/>
        <c:varyColors val="0"/>
        <c:ser>
          <c:idx val="0"/>
          <c:order val="0"/>
          <c:spPr>
            <a:solidFill>
              <a:schemeClr val="bg1">
                <a:lumMod val="75000"/>
              </a:schemeClr>
            </a:solidFill>
            <a:ln>
              <a:noFill/>
            </a:ln>
            <a:effectLst/>
          </c:spPr>
          <c:invertIfNegative val="0"/>
          <c:dPt>
            <c:idx val="0"/>
            <c:invertIfNegative val="0"/>
            <c:bubble3D val="0"/>
            <c:spPr>
              <a:solidFill>
                <a:schemeClr val="accent2">
                  <a:lumMod val="60000"/>
                  <a:lumOff val="40000"/>
                </a:schemeClr>
              </a:solidFill>
              <a:ln>
                <a:noFill/>
              </a:ln>
              <a:effectLst/>
            </c:spPr>
            <c:extLst xmlns:c16r2="http://schemas.microsoft.com/office/drawing/2015/06/chart">
              <c:ext xmlns:c16="http://schemas.microsoft.com/office/drawing/2014/chart" uri="{C3380CC4-5D6E-409C-BE32-E72D297353CC}">
                <c16:uniqueId val="{00000001-1C18-4299-A470-5E9E00C6D6D1}"/>
              </c:ext>
            </c:extLst>
          </c:dPt>
          <c:val>
            <c:numRef>
              <c:f>Sheet1!$B$2</c:f>
              <c:numCache>
                <c:formatCode>General</c:formatCode>
                <c:ptCount val="1"/>
                <c:pt idx="0">
                  <c:v>0.30000000000000027</c:v>
                </c:pt>
              </c:numCache>
            </c:numRef>
          </c:val>
          <c:extLst xmlns:c16r2="http://schemas.microsoft.com/office/drawing/2015/06/chart">
            <c:ext xmlns:c15="http://schemas.microsoft.com/office/drawing/2012/chart" uri="{02D57815-91ED-43cb-92C2-25804820EDAC}">
              <c15:filteredSeriesTitle>
                <c15:tx>
                  <c:strRef>
                    <c:extLst xmlns:c16="http://schemas.microsoft.com/office/drawing/2014/chart">
                      <c:ext uri="{02D57815-91ED-43cb-92C2-25804820EDAC}">
                        <c15:formulaRef>
                          <c15:sqref>Sheet1!$B$1</c15:sqref>
                        </c15:formulaRef>
                      </c:ext>
                    </c:extLst>
                    <c:strCache>
                      <c:ptCount val="1"/>
                      <c:pt idx="0">
                        <c:v>Type A</c:v>
                      </c:pt>
                    </c:strCache>
                  </c:strRef>
                </c15:tx>
              </c15:filteredSeriesTitle>
            </c:ext>
            <c:ext xmlns:c15="http://schemas.microsoft.com/office/drawing/2012/chart" uri="{02D57815-91ED-43cb-92C2-25804820EDAC}">
              <c15:filteredCategoryTitle>
                <c15:cat>
                  <c:numRef>
                    <c:extLst>
                      <c:ext uri="{02D57815-91ED-43cb-92C2-25804820EDAC}">
                        <c15:formulaRef>
                          <c15:sqref>Sheet1!$A$2</c15:sqref>
                        </c15:formulaRef>
                      </c:ext>
                    </c:extLst>
                    <c:numCache>
                      <c:formatCode>General</c:formatCode>
                      <c:ptCount val="1"/>
                      <c:pt idx="0">
                        <c:v>2010</c:v>
                      </c:pt>
                    </c:numCache>
                  </c:numRef>
                </c15:cat>
              </c15:filteredCategoryTitle>
            </c:ext>
            <c:ext xmlns:c16="http://schemas.microsoft.com/office/drawing/2014/chart" uri="{C3380CC4-5D6E-409C-BE32-E72D297353CC}">
              <c16:uniqueId val="{00000002-1C18-4299-A470-5E9E00C6D6D1}"/>
            </c:ext>
          </c:extLst>
        </c:ser>
        <c:ser>
          <c:idx val="1"/>
          <c:order val="1"/>
          <c:spPr>
            <a:solidFill>
              <a:schemeClr val="accent2"/>
            </a:solidFill>
            <a:ln>
              <a:noFill/>
            </a:ln>
            <a:effectLst/>
          </c:spPr>
          <c:invertIfNegative val="0"/>
          <c:val>
            <c:numRef>
              <c:f>Sheet1!$C$2</c:f>
              <c:numCache>
                <c:formatCode>General</c:formatCode>
                <c:ptCount val="1"/>
                <c:pt idx="0">
                  <c:v>1.2</c:v>
                </c:pt>
              </c:numCache>
            </c:numRef>
          </c:val>
          <c:extLst xmlns:c16r2="http://schemas.microsoft.com/office/drawing/2015/06/chart">
            <c:ext xmlns:c15="http://schemas.microsoft.com/office/drawing/2012/chart" uri="{02D57815-91ED-43cb-92C2-25804820EDAC}">
              <c15:filteredSeriesTitle>
                <c15:tx>
                  <c:strRef>
                    <c:extLst xmlns:c16="http://schemas.microsoft.com/office/drawing/2014/chart">
                      <c:ext uri="{02D57815-91ED-43cb-92C2-25804820EDAC}">
                        <c15:formulaRef>
                          <c15:sqref>Sheet1!$C$1</c15:sqref>
                        </c15:formulaRef>
                      </c:ext>
                    </c:extLst>
                    <c:strCache>
                      <c:ptCount val="1"/>
                      <c:pt idx="0">
                        <c:v>Type B</c:v>
                      </c:pt>
                    </c:strCache>
                  </c:strRef>
                </c15:tx>
              </c15:filteredSeriesTitle>
            </c:ext>
            <c:ext xmlns:c15="http://schemas.microsoft.com/office/drawing/2012/chart" uri="{02D57815-91ED-43cb-92C2-25804820EDAC}">
              <c15:filteredCategoryTitle>
                <c15:cat>
                  <c:numRef>
                    <c:extLst>
                      <c:ext uri="{02D57815-91ED-43cb-92C2-25804820EDAC}">
                        <c15:formulaRef>
                          <c15:sqref>Sheet1!$A$2</c15:sqref>
                        </c15:formulaRef>
                      </c:ext>
                    </c:extLst>
                    <c:numCache>
                      <c:formatCode>General</c:formatCode>
                      <c:ptCount val="1"/>
                      <c:pt idx="0">
                        <c:v>2010</c:v>
                      </c:pt>
                    </c:numCache>
                  </c:numRef>
                </c15:cat>
              </c15:filteredCategoryTitle>
            </c:ext>
            <c:ext xmlns:c16="http://schemas.microsoft.com/office/drawing/2014/chart" uri="{C3380CC4-5D6E-409C-BE32-E72D297353CC}">
              <c16:uniqueId val="{00000003-1C18-4299-A470-5E9E00C6D6D1}"/>
            </c:ext>
          </c:extLst>
        </c:ser>
        <c:ser>
          <c:idx val="2"/>
          <c:order val="2"/>
          <c:spPr>
            <a:solidFill>
              <a:schemeClr val="accent2">
                <a:lumMod val="75000"/>
              </a:schemeClr>
            </a:solidFill>
          </c:spPr>
          <c:invertIfNegative val="0"/>
          <c:val>
            <c:numRef>
              <c:f>Sheet1!$D$2</c:f>
              <c:numCache>
                <c:formatCode>General</c:formatCode>
                <c:ptCount val="1"/>
                <c:pt idx="0">
                  <c:v>1</c:v>
                </c:pt>
              </c:numCache>
            </c:numRef>
          </c:val>
          <c:extLst xmlns:c16r2="http://schemas.microsoft.com/office/drawing/2015/06/chart">
            <c:ext xmlns:c15="http://schemas.microsoft.com/office/drawing/2012/chart" uri="{02D57815-91ED-43cb-92C2-25804820EDAC}">
              <c15:filteredSeriesTitle>
                <c15:tx>
                  <c:strRef>
                    <c:extLst xmlns:c16="http://schemas.microsoft.com/office/drawing/2014/chart">
                      <c:ext uri="{02D57815-91ED-43cb-92C2-25804820EDAC}">
                        <c15:formulaRef>
                          <c15:sqref>Sheet1!$D$1</c15:sqref>
                        </c15:formulaRef>
                      </c:ext>
                    </c:extLst>
                    <c:strCache>
                      <c:ptCount val="1"/>
                      <c:pt idx="0">
                        <c:v>Column1</c:v>
                      </c:pt>
                    </c:strCache>
                  </c:strRef>
                </c15:tx>
              </c15:filteredSeriesTitle>
            </c:ext>
            <c:ext xmlns:c15="http://schemas.microsoft.com/office/drawing/2012/chart" uri="{02D57815-91ED-43cb-92C2-25804820EDAC}">
              <c15:filteredCategoryTitle>
                <c15:cat>
                  <c:numRef>
                    <c:extLst>
                      <c:ext uri="{02D57815-91ED-43cb-92C2-25804820EDAC}">
                        <c15:formulaRef>
                          <c15:sqref>Sheet1!$A$2</c15:sqref>
                        </c15:formulaRef>
                      </c:ext>
                    </c:extLst>
                    <c:numCache>
                      <c:formatCode>General</c:formatCode>
                      <c:ptCount val="1"/>
                      <c:pt idx="0">
                        <c:v>2010</c:v>
                      </c:pt>
                    </c:numCache>
                  </c:numRef>
                </c15:cat>
              </c15:filteredCategoryTitle>
            </c:ext>
            <c:ext xmlns:c16="http://schemas.microsoft.com/office/drawing/2014/chart" uri="{C3380CC4-5D6E-409C-BE32-E72D297353CC}">
              <c16:uniqueId val="{00000004-1C18-4299-A470-5E9E00C6D6D1}"/>
            </c:ext>
          </c:extLst>
        </c:ser>
        <c:ser>
          <c:idx val="3"/>
          <c:order val="3"/>
          <c:spPr>
            <a:solidFill>
              <a:schemeClr val="accent2">
                <a:lumMod val="50000"/>
              </a:schemeClr>
            </a:solidFill>
          </c:spPr>
          <c:invertIfNegative val="0"/>
          <c:val>
            <c:numRef>
              <c:f>Sheet1!$E$2</c:f>
              <c:numCache>
                <c:formatCode>General</c:formatCode>
                <c:ptCount val="1"/>
                <c:pt idx="0">
                  <c:v>1.6</c:v>
                </c:pt>
              </c:numCache>
            </c:numRef>
          </c:val>
          <c:extLst xmlns:c16r2="http://schemas.microsoft.com/office/drawing/2015/06/chart">
            <c:ext xmlns:c15="http://schemas.microsoft.com/office/drawing/2012/chart" uri="{02D57815-91ED-43cb-92C2-25804820EDAC}">
              <c15:filteredSeriesTitle>
                <c15:tx>
                  <c:strRef>
                    <c:extLst xmlns:c16="http://schemas.microsoft.com/office/drawing/2014/chart">
                      <c:ext uri="{02D57815-91ED-43cb-92C2-25804820EDAC}">
                        <c15:formulaRef>
                          <c15:sqref>Sheet1!$E$1</c15:sqref>
                        </c15:formulaRef>
                      </c:ext>
                    </c:extLst>
                    <c:strCache>
                      <c:ptCount val="1"/>
                      <c:pt idx="0">
                        <c:v>Column2</c:v>
                      </c:pt>
                    </c:strCache>
                  </c:strRef>
                </c15:tx>
              </c15:filteredSeriesTitle>
            </c:ext>
            <c:ext xmlns:c15="http://schemas.microsoft.com/office/drawing/2012/chart" uri="{02D57815-91ED-43cb-92C2-25804820EDAC}">
              <c15:filteredCategoryTitle>
                <c15:cat>
                  <c:numRef>
                    <c:extLst>
                      <c:ext uri="{02D57815-91ED-43cb-92C2-25804820EDAC}">
                        <c15:formulaRef>
                          <c15:sqref>Sheet1!$A$2</c15:sqref>
                        </c15:formulaRef>
                      </c:ext>
                    </c:extLst>
                    <c:numCache>
                      <c:formatCode>General</c:formatCode>
                      <c:ptCount val="1"/>
                      <c:pt idx="0">
                        <c:v>2010</c:v>
                      </c:pt>
                    </c:numCache>
                  </c:numRef>
                </c15:cat>
              </c15:filteredCategoryTitle>
            </c:ext>
            <c:ext xmlns:c16="http://schemas.microsoft.com/office/drawing/2014/chart" uri="{C3380CC4-5D6E-409C-BE32-E72D297353CC}">
              <c16:uniqueId val="{00000006-1C18-4299-A470-5E9E00C6D6D1}"/>
            </c:ext>
          </c:extLst>
        </c:ser>
        <c:dLbls>
          <c:showLegendKey val="0"/>
          <c:showVal val="0"/>
          <c:showCatName val="0"/>
          <c:showSerName val="0"/>
          <c:showPercent val="0"/>
          <c:showBubbleSize val="0"/>
        </c:dLbls>
        <c:gapWidth val="50"/>
        <c:axId val="544050688"/>
        <c:axId val="32590080"/>
      </c:barChart>
      <c:catAx>
        <c:axId val="544050688"/>
        <c:scaling>
          <c:orientation val="minMax"/>
        </c:scaling>
        <c:delete val="0"/>
        <c:axPos val="b"/>
        <c:numFmt formatCode="General" sourceLinked="1"/>
        <c:majorTickMark val="out"/>
        <c:minorTickMark val="none"/>
        <c:tickLblPos val="nextTo"/>
        <c:crossAx val="32590080"/>
        <c:crossesAt val="0"/>
        <c:auto val="1"/>
        <c:lblAlgn val="ctr"/>
        <c:lblOffset val="100"/>
        <c:noMultiLvlLbl val="0"/>
      </c:catAx>
      <c:valAx>
        <c:axId val="32590080"/>
        <c:scaling>
          <c:orientation val="minMax"/>
          <c:max val="5"/>
        </c:scaling>
        <c:delete val="0"/>
        <c:axPos val="l"/>
        <c:numFmt formatCode="General" sourceLinked="1"/>
        <c:majorTickMark val="out"/>
        <c:minorTickMark val="none"/>
        <c:tickLblPos val="nextTo"/>
        <c:crossAx val="544050688"/>
        <c:crosses val="autoZero"/>
        <c:crossBetween val="between"/>
        <c:majorUnit val="1"/>
      </c:valAx>
      <c:spPr>
        <a:noFill/>
        <a:ln>
          <a:noFill/>
        </a:ln>
        <a:effectLst/>
      </c:spPr>
    </c:plotArea>
    <c:plotVisOnly val="1"/>
    <c:dispBlanksAs val="gap"/>
    <c:showDLblsOverMax val="0"/>
  </c:chart>
  <c:spPr>
    <a:noFill/>
    <a:ln>
      <a:noFill/>
    </a:ln>
    <a:effectLst/>
  </c:spPr>
  <c:txPr>
    <a:bodyPr/>
    <a:lstStyle/>
    <a:p>
      <a:pPr>
        <a:defRPr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defRPr>
      </a:pPr>
      <a:endParaRPr lang="zh-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194913657031155E-2"/>
          <c:y val="0"/>
          <c:w val="0.94385468331620281"/>
          <c:h val="0.86309309509155463"/>
        </c:manualLayout>
      </c:layout>
      <c:barChart>
        <c:barDir val="col"/>
        <c:grouping val="clustered"/>
        <c:varyColors val="0"/>
        <c:ser>
          <c:idx val="0"/>
          <c:order val="0"/>
          <c:spPr>
            <a:solidFill>
              <a:schemeClr val="bg1">
                <a:lumMod val="75000"/>
              </a:schemeClr>
            </a:solidFill>
            <a:ln>
              <a:noFill/>
            </a:ln>
            <a:effectLst/>
          </c:spPr>
          <c:invertIfNegative val="0"/>
          <c:dPt>
            <c:idx val="0"/>
            <c:invertIfNegative val="0"/>
            <c:bubble3D val="0"/>
            <c:spPr>
              <a:solidFill>
                <a:schemeClr val="accent3">
                  <a:lumMod val="60000"/>
                  <a:lumOff val="40000"/>
                </a:schemeClr>
              </a:solidFill>
              <a:ln>
                <a:noFill/>
              </a:ln>
              <a:effectLst/>
            </c:spPr>
            <c:extLst xmlns:c16r2="http://schemas.microsoft.com/office/drawing/2015/06/chart">
              <c:ext xmlns:c16="http://schemas.microsoft.com/office/drawing/2014/chart" uri="{C3380CC4-5D6E-409C-BE32-E72D297353CC}">
                <c16:uniqueId val="{00000001-CC06-4C18-B33F-5196936C14AB}"/>
              </c:ext>
            </c:extLst>
          </c:dPt>
          <c:val>
            <c:numRef>
              <c:f>Sheet1!$B$2</c:f>
              <c:numCache>
                <c:formatCode>General</c:formatCode>
                <c:ptCount val="1"/>
                <c:pt idx="0">
                  <c:v>5</c:v>
                </c:pt>
              </c:numCache>
            </c:numRef>
          </c:val>
          <c:extLst xmlns:c16r2="http://schemas.microsoft.com/office/drawing/2015/06/chart">
            <c:ext xmlns:c15="http://schemas.microsoft.com/office/drawing/2012/chart" uri="{02D57815-91ED-43cb-92C2-25804820EDAC}">
              <c15:filteredSeriesTitle>
                <c15:tx>
                  <c:strRef>
                    <c:extLst xmlns:c16="http://schemas.microsoft.com/office/drawing/2014/chart">
                      <c:ext uri="{02D57815-91ED-43cb-92C2-25804820EDAC}">
                        <c15:formulaRef>
                          <c15:sqref>Sheet1!$B$1</c15:sqref>
                        </c15:formulaRef>
                      </c:ext>
                    </c:extLst>
                    <c:strCache>
                      <c:ptCount val="1"/>
                      <c:pt idx="0">
                        <c:v>Type A</c:v>
                      </c:pt>
                    </c:strCache>
                  </c:strRef>
                </c15:tx>
              </c15:filteredSeriesTitle>
            </c:ext>
            <c:ext xmlns:c15="http://schemas.microsoft.com/office/drawing/2012/chart" uri="{02D57815-91ED-43cb-92C2-25804820EDAC}">
              <c15:filteredCategoryTitle>
                <c15:cat>
                  <c:numRef>
                    <c:extLst>
                      <c:ext uri="{02D57815-91ED-43cb-92C2-25804820EDAC}">
                        <c15:formulaRef>
                          <c15:sqref>Sheet1!$A$2</c15:sqref>
                        </c15:formulaRef>
                      </c:ext>
                    </c:extLst>
                    <c:numCache>
                      <c:formatCode>General</c:formatCode>
                      <c:ptCount val="1"/>
                      <c:pt idx="0">
                        <c:v>2010</c:v>
                      </c:pt>
                    </c:numCache>
                  </c:numRef>
                </c15:cat>
              </c15:filteredCategoryTitle>
            </c:ext>
            <c:ext xmlns:c16="http://schemas.microsoft.com/office/drawing/2014/chart" uri="{C3380CC4-5D6E-409C-BE32-E72D297353CC}">
              <c16:uniqueId val="{00000002-CC06-4C18-B33F-5196936C14AB}"/>
            </c:ext>
          </c:extLst>
        </c:ser>
        <c:ser>
          <c:idx val="1"/>
          <c:order val="1"/>
          <c:spPr>
            <a:solidFill>
              <a:schemeClr val="accent3"/>
            </a:solidFill>
            <a:ln>
              <a:noFill/>
            </a:ln>
            <a:effectLst/>
          </c:spPr>
          <c:invertIfNegative val="0"/>
          <c:val>
            <c:numRef>
              <c:f>Sheet1!$C$2</c:f>
              <c:numCache>
                <c:formatCode>General</c:formatCode>
                <c:ptCount val="1"/>
                <c:pt idx="0">
                  <c:v>2.6</c:v>
                </c:pt>
              </c:numCache>
            </c:numRef>
          </c:val>
          <c:extLst xmlns:c16r2="http://schemas.microsoft.com/office/drawing/2015/06/chart">
            <c:ext xmlns:c15="http://schemas.microsoft.com/office/drawing/2012/chart" uri="{02D57815-91ED-43cb-92C2-25804820EDAC}">
              <c15:filteredSeriesTitle>
                <c15:tx>
                  <c:strRef>
                    <c:extLst xmlns:c16="http://schemas.microsoft.com/office/drawing/2014/chart">
                      <c:ext uri="{02D57815-91ED-43cb-92C2-25804820EDAC}">
                        <c15:formulaRef>
                          <c15:sqref>Sheet1!$C$1</c15:sqref>
                        </c15:formulaRef>
                      </c:ext>
                    </c:extLst>
                    <c:strCache>
                      <c:ptCount val="1"/>
                      <c:pt idx="0">
                        <c:v>Type B</c:v>
                      </c:pt>
                    </c:strCache>
                  </c:strRef>
                </c15:tx>
              </c15:filteredSeriesTitle>
            </c:ext>
            <c:ext xmlns:c15="http://schemas.microsoft.com/office/drawing/2012/chart" uri="{02D57815-91ED-43cb-92C2-25804820EDAC}">
              <c15:filteredCategoryTitle>
                <c15:cat>
                  <c:numRef>
                    <c:extLst>
                      <c:ext uri="{02D57815-91ED-43cb-92C2-25804820EDAC}">
                        <c15:formulaRef>
                          <c15:sqref>Sheet1!$A$2</c15:sqref>
                        </c15:formulaRef>
                      </c:ext>
                    </c:extLst>
                    <c:numCache>
                      <c:formatCode>General</c:formatCode>
                      <c:ptCount val="1"/>
                      <c:pt idx="0">
                        <c:v>2010</c:v>
                      </c:pt>
                    </c:numCache>
                  </c:numRef>
                </c15:cat>
              </c15:filteredCategoryTitle>
            </c:ext>
            <c:ext xmlns:c16="http://schemas.microsoft.com/office/drawing/2014/chart" uri="{C3380CC4-5D6E-409C-BE32-E72D297353CC}">
              <c16:uniqueId val="{00000003-CC06-4C18-B33F-5196936C14AB}"/>
            </c:ext>
          </c:extLst>
        </c:ser>
        <c:ser>
          <c:idx val="2"/>
          <c:order val="2"/>
          <c:spPr>
            <a:solidFill>
              <a:schemeClr val="accent3">
                <a:lumMod val="75000"/>
              </a:schemeClr>
            </a:solidFill>
          </c:spPr>
          <c:invertIfNegative val="0"/>
          <c:val>
            <c:numRef>
              <c:f>Sheet1!$D$2</c:f>
              <c:numCache>
                <c:formatCode>General</c:formatCode>
                <c:ptCount val="1"/>
                <c:pt idx="0">
                  <c:v>3.5</c:v>
                </c:pt>
              </c:numCache>
            </c:numRef>
          </c:val>
          <c:extLst xmlns:c16r2="http://schemas.microsoft.com/office/drawing/2015/06/chart">
            <c:ext xmlns:c15="http://schemas.microsoft.com/office/drawing/2012/chart" uri="{02D57815-91ED-43cb-92C2-25804820EDAC}">
              <c15:filteredSeriesTitle>
                <c15:tx>
                  <c:strRef>
                    <c:extLst xmlns:c16="http://schemas.microsoft.com/office/drawing/2014/chart">
                      <c:ext uri="{02D57815-91ED-43cb-92C2-25804820EDAC}">
                        <c15:formulaRef>
                          <c15:sqref>Sheet1!$D$1</c15:sqref>
                        </c15:formulaRef>
                      </c:ext>
                    </c:extLst>
                    <c:strCache>
                      <c:ptCount val="1"/>
                      <c:pt idx="0">
                        <c:v>Column1</c:v>
                      </c:pt>
                    </c:strCache>
                  </c:strRef>
                </c15:tx>
              </c15:filteredSeriesTitle>
            </c:ext>
            <c:ext xmlns:c15="http://schemas.microsoft.com/office/drawing/2012/chart" uri="{02D57815-91ED-43cb-92C2-25804820EDAC}">
              <c15:filteredCategoryTitle>
                <c15:cat>
                  <c:numRef>
                    <c:extLst>
                      <c:ext uri="{02D57815-91ED-43cb-92C2-25804820EDAC}">
                        <c15:formulaRef>
                          <c15:sqref>Sheet1!$A$2</c15:sqref>
                        </c15:formulaRef>
                      </c:ext>
                    </c:extLst>
                    <c:numCache>
                      <c:formatCode>General</c:formatCode>
                      <c:ptCount val="1"/>
                      <c:pt idx="0">
                        <c:v>2010</c:v>
                      </c:pt>
                    </c:numCache>
                  </c:numRef>
                </c15:cat>
              </c15:filteredCategoryTitle>
            </c:ext>
            <c:ext xmlns:c16="http://schemas.microsoft.com/office/drawing/2014/chart" uri="{C3380CC4-5D6E-409C-BE32-E72D297353CC}">
              <c16:uniqueId val="{00000004-CC06-4C18-B33F-5196936C14AB}"/>
            </c:ext>
          </c:extLst>
        </c:ser>
        <c:ser>
          <c:idx val="3"/>
          <c:order val="3"/>
          <c:spPr>
            <a:solidFill>
              <a:schemeClr val="accent3">
                <a:lumMod val="50000"/>
              </a:schemeClr>
            </a:solidFill>
          </c:spPr>
          <c:invertIfNegative val="0"/>
          <c:val>
            <c:numRef>
              <c:f>Sheet1!$E$2</c:f>
              <c:numCache>
                <c:formatCode>General</c:formatCode>
                <c:ptCount val="1"/>
                <c:pt idx="0">
                  <c:v>1.8</c:v>
                </c:pt>
              </c:numCache>
            </c:numRef>
          </c:val>
          <c:extLst xmlns:c16r2="http://schemas.microsoft.com/office/drawing/2015/06/chart">
            <c:ext xmlns:c15="http://schemas.microsoft.com/office/drawing/2012/chart" uri="{02D57815-91ED-43cb-92C2-25804820EDAC}">
              <c15:filteredSeriesTitle>
                <c15:tx>
                  <c:strRef>
                    <c:extLst xmlns:c16="http://schemas.microsoft.com/office/drawing/2014/chart">
                      <c:ext uri="{02D57815-91ED-43cb-92C2-25804820EDAC}">
                        <c15:formulaRef>
                          <c15:sqref>Sheet1!$E$1</c15:sqref>
                        </c15:formulaRef>
                      </c:ext>
                    </c:extLst>
                    <c:strCache>
                      <c:ptCount val="1"/>
                      <c:pt idx="0">
                        <c:v>Column2</c:v>
                      </c:pt>
                    </c:strCache>
                  </c:strRef>
                </c15:tx>
              </c15:filteredSeriesTitle>
            </c:ext>
            <c:ext xmlns:c15="http://schemas.microsoft.com/office/drawing/2012/chart" uri="{02D57815-91ED-43cb-92C2-25804820EDAC}">
              <c15:filteredCategoryTitle>
                <c15:cat>
                  <c:numRef>
                    <c:extLst>
                      <c:ext uri="{02D57815-91ED-43cb-92C2-25804820EDAC}">
                        <c15:formulaRef>
                          <c15:sqref>Sheet1!$A$2</c15:sqref>
                        </c15:formulaRef>
                      </c:ext>
                    </c:extLst>
                    <c:numCache>
                      <c:formatCode>General</c:formatCode>
                      <c:ptCount val="1"/>
                      <c:pt idx="0">
                        <c:v>2010</c:v>
                      </c:pt>
                    </c:numCache>
                  </c:numRef>
                </c15:cat>
              </c15:filteredCategoryTitle>
            </c:ext>
            <c:ext xmlns:c16="http://schemas.microsoft.com/office/drawing/2014/chart" uri="{C3380CC4-5D6E-409C-BE32-E72D297353CC}">
              <c16:uniqueId val="{00000006-CC06-4C18-B33F-5196936C14AB}"/>
            </c:ext>
          </c:extLst>
        </c:ser>
        <c:dLbls>
          <c:showLegendKey val="0"/>
          <c:showVal val="0"/>
          <c:showCatName val="0"/>
          <c:showSerName val="0"/>
          <c:showPercent val="0"/>
          <c:showBubbleSize val="0"/>
        </c:dLbls>
        <c:gapWidth val="50"/>
        <c:axId val="544182784"/>
        <c:axId val="32591808"/>
      </c:barChart>
      <c:catAx>
        <c:axId val="544182784"/>
        <c:scaling>
          <c:orientation val="minMax"/>
        </c:scaling>
        <c:delete val="0"/>
        <c:axPos val="b"/>
        <c:numFmt formatCode="General" sourceLinked="1"/>
        <c:majorTickMark val="out"/>
        <c:minorTickMark val="none"/>
        <c:tickLblPos val="nextTo"/>
        <c:crossAx val="32591808"/>
        <c:crossesAt val="0"/>
        <c:auto val="1"/>
        <c:lblAlgn val="ctr"/>
        <c:lblOffset val="100"/>
        <c:noMultiLvlLbl val="0"/>
      </c:catAx>
      <c:valAx>
        <c:axId val="32591808"/>
        <c:scaling>
          <c:orientation val="minMax"/>
          <c:max val="5"/>
        </c:scaling>
        <c:delete val="0"/>
        <c:axPos val="l"/>
        <c:numFmt formatCode="General" sourceLinked="1"/>
        <c:majorTickMark val="out"/>
        <c:minorTickMark val="none"/>
        <c:tickLblPos val="nextTo"/>
        <c:crossAx val="544182784"/>
        <c:crosses val="autoZero"/>
        <c:crossBetween val="between"/>
        <c:majorUnit val="1"/>
      </c:valAx>
      <c:spPr>
        <a:noFill/>
        <a:ln>
          <a:noFill/>
        </a:ln>
        <a:effectLst/>
      </c:spPr>
    </c:plotArea>
    <c:plotVisOnly val="1"/>
    <c:dispBlanksAs val="gap"/>
    <c:showDLblsOverMax val="0"/>
  </c:chart>
  <c:spPr>
    <a:noFill/>
    <a:ln>
      <a:noFill/>
    </a:ln>
    <a:effectLst/>
  </c:spPr>
  <c:txPr>
    <a:bodyPr/>
    <a:lstStyle/>
    <a:p>
      <a:pPr>
        <a:defRPr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defRPr>
      </a:pPr>
      <a:endParaRPr lang="zh-CN"/>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194764872757961E-2"/>
          <c:y val="3.1496987325562699E-2"/>
          <c:w val="0.94385468331620281"/>
          <c:h val="0.86309309509155463"/>
        </c:manualLayout>
      </c:layout>
      <c:barChart>
        <c:barDir val="col"/>
        <c:grouping val="clustered"/>
        <c:varyColors val="0"/>
        <c:ser>
          <c:idx val="0"/>
          <c:order val="0"/>
          <c:spPr>
            <a:solidFill>
              <a:schemeClr val="bg1">
                <a:lumMod val="75000"/>
              </a:schemeClr>
            </a:solidFill>
            <a:ln>
              <a:noFill/>
            </a:ln>
            <a:effectLst/>
          </c:spPr>
          <c:invertIfNegative val="0"/>
          <c:dPt>
            <c:idx val="0"/>
            <c:invertIfNegative val="0"/>
            <c:bubble3D val="0"/>
            <c:spPr>
              <a:solidFill>
                <a:schemeClr val="accent4">
                  <a:lumMod val="60000"/>
                  <a:lumOff val="40000"/>
                </a:schemeClr>
              </a:solidFill>
              <a:ln>
                <a:noFill/>
              </a:ln>
              <a:effectLst/>
            </c:spPr>
            <c:extLst xmlns:c16r2="http://schemas.microsoft.com/office/drawing/2015/06/chart">
              <c:ext xmlns:c16="http://schemas.microsoft.com/office/drawing/2014/chart" uri="{C3380CC4-5D6E-409C-BE32-E72D297353CC}">
                <c16:uniqueId val="{00000001-6D10-4052-A717-D380B1238FE1}"/>
              </c:ext>
            </c:extLst>
          </c:dPt>
          <c:val>
            <c:numRef>
              <c:f>Sheet1!$B$2</c:f>
              <c:numCache>
                <c:formatCode>General</c:formatCode>
                <c:ptCount val="1"/>
                <c:pt idx="0">
                  <c:v>1.2</c:v>
                </c:pt>
              </c:numCache>
            </c:numRef>
          </c:val>
          <c:extLst xmlns:c16r2="http://schemas.microsoft.com/office/drawing/2015/06/chart">
            <c:ext xmlns:c15="http://schemas.microsoft.com/office/drawing/2012/chart" uri="{02D57815-91ED-43cb-92C2-25804820EDAC}">
              <c15:filteredSeriesTitle>
                <c15:tx>
                  <c:strRef>
                    <c:extLst xmlns:c16="http://schemas.microsoft.com/office/drawing/2014/chart">
                      <c:ext uri="{02D57815-91ED-43cb-92C2-25804820EDAC}">
                        <c15:formulaRef>
                          <c15:sqref>Sheet1!$B$1</c15:sqref>
                        </c15:formulaRef>
                      </c:ext>
                    </c:extLst>
                    <c:strCache>
                      <c:ptCount val="1"/>
                      <c:pt idx="0">
                        <c:v>Type A</c:v>
                      </c:pt>
                    </c:strCache>
                  </c:strRef>
                </c15:tx>
              </c15:filteredSeriesTitle>
            </c:ext>
            <c:ext xmlns:c15="http://schemas.microsoft.com/office/drawing/2012/chart" uri="{02D57815-91ED-43cb-92C2-25804820EDAC}">
              <c15:filteredCategoryTitle>
                <c15:cat>
                  <c:numRef>
                    <c:extLst>
                      <c:ext uri="{02D57815-91ED-43cb-92C2-25804820EDAC}">
                        <c15:formulaRef>
                          <c15:sqref>Sheet1!$A$2</c15:sqref>
                        </c15:formulaRef>
                      </c:ext>
                    </c:extLst>
                    <c:numCache>
                      <c:formatCode>General</c:formatCode>
                      <c:ptCount val="1"/>
                      <c:pt idx="0">
                        <c:v>2010</c:v>
                      </c:pt>
                    </c:numCache>
                  </c:numRef>
                </c15:cat>
              </c15:filteredCategoryTitle>
            </c:ext>
            <c:ext xmlns:c16="http://schemas.microsoft.com/office/drawing/2014/chart" uri="{C3380CC4-5D6E-409C-BE32-E72D297353CC}">
              <c16:uniqueId val="{00000002-6D10-4052-A717-D380B1238FE1}"/>
            </c:ext>
          </c:extLst>
        </c:ser>
        <c:ser>
          <c:idx val="1"/>
          <c:order val="1"/>
          <c:spPr>
            <a:solidFill>
              <a:schemeClr val="accent4"/>
            </a:solidFill>
            <a:ln>
              <a:noFill/>
            </a:ln>
            <a:effectLst/>
          </c:spPr>
          <c:invertIfNegative val="0"/>
          <c:val>
            <c:numRef>
              <c:f>Sheet1!$C$2</c:f>
              <c:numCache>
                <c:formatCode>General</c:formatCode>
                <c:ptCount val="1"/>
                <c:pt idx="0">
                  <c:v>2.5</c:v>
                </c:pt>
              </c:numCache>
            </c:numRef>
          </c:val>
          <c:extLst xmlns:c16r2="http://schemas.microsoft.com/office/drawing/2015/06/chart">
            <c:ext xmlns:c15="http://schemas.microsoft.com/office/drawing/2012/chart" uri="{02D57815-91ED-43cb-92C2-25804820EDAC}">
              <c15:filteredSeriesTitle>
                <c15:tx>
                  <c:strRef>
                    <c:extLst xmlns:c16="http://schemas.microsoft.com/office/drawing/2014/chart">
                      <c:ext uri="{02D57815-91ED-43cb-92C2-25804820EDAC}">
                        <c15:formulaRef>
                          <c15:sqref>Sheet1!$C$1</c15:sqref>
                        </c15:formulaRef>
                      </c:ext>
                    </c:extLst>
                    <c:strCache>
                      <c:ptCount val="1"/>
                      <c:pt idx="0">
                        <c:v>Type B</c:v>
                      </c:pt>
                    </c:strCache>
                  </c:strRef>
                </c15:tx>
              </c15:filteredSeriesTitle>
            </c:ext>
            <c:ext xmlns:c15="http://schemas.microsoft.com/office/drawing/2012/chart" uri="{02D57815-91ED-43cb-92C2-25804820EDAC}">
              <c15:filteredCategoryTitle>
                <c15:cat>
                  <c:numRef>
                    <c:extLst>
                      <c:ext uri="{02D57815-91ED-43cb-92C2-25804820EDAC}">
                        <c15:formulaRef>
                          <c15:sqref>Sheet1!$A$2</c15:sqref>
                        </c15:formulaRef>
                      </c:ext>
                    </c:extLst>
                    <c:numCache>
                      <c:formatCode>General</c:formatCode>
                      <c:ptCount val="1"/>
                      <c:pt idx="0">
                        <c:v>2010</c:v>
                      </c:pt>
                    </c:numCache>
                  </c:numRef>
                </c15:cat>
              </c15:filteredCategoryTitle>
            </c:ext>
            <c:ext xmlns:c16="http://schemas.microsoft.com/office/drawing/2014/chart" uri="{C3380CC4-5D6E-409C-BE32-E72D297353CC}">
              <c16:uniqueId val="{00000003-6D10-4052-A717-D380B1238FE1}"/>
            </c:ext>
          </c:extLst>
        </c:ser>
        <c:ser>
          <c:idx val="2"/>
          <c:order val="2"/>
          <c:spPr>
            <a:solidFill>
              <a:schemeClr val="accent4">
                <a:lumMod val="75000"/>
              </a:schemeClr>
            </a:solidFill>
          </c:spPr>
          <c:invertIfNegative val="0"/>
          <c:val>
            <c:numRef>
              <c:f>Sheet1!$D$2</c:f>
              <c:numCache>
                <c:formatCode>General</c:formatCode>
                <c:ptCount val="1"/>
                <c:pt idx="0">
                  <c:v>4</c:v>
                </c:pt>
              </c:numCache>
            </c:numRef>
          </c:val>
          <c:extLst xmlns:c16r2="http://schemas.microsoft.com/office/drawing/2015/06/chart">
            <c:ext xmlns:c15="http://schemas.microsoft.com/office/drawing/2012/chart" uri="{02D57815-91ED-43cb-92C2-25804820EDAC}">
              <c15:filteredSeriesTitle>
                <c15:tx>
                  <c:strRef>
                    <c:extLst xmlns:c16="http://schemas.microsoft.com/office/drawing/2014/chart">
                      <c:ext uri="{02D57815-91ED-43cb-92C2-25804820EDAC}">
                        <c15:formulaRef>
                          <c15:sqref>Sheet1!$D$1</c15:sqref>
                        </c15:formulaRef>
                      </c:ext>
                    </c:extLst>
                    <c:strCache>
                      <c:ptCount val="1"/>
                      <c:pt idx="0">
                        <c:v>Column1</c:v>
                      </c:pt>
                    </c:strCache>
                  </c:strRef>
                </c15:tx>
              </c15:filteredSeriesTitle>
            </c:ext>
            <c:ext xmlns:c15="http://schemas.microsoft.com/office/drawing/2012/chart" uri="{02D57815-91ED-43cb-92C2-25804820EDAC}">
              <c15:filteredCategoryTitle>
                <c15:cat>
                  <c:numRef>
                    <c:extLst>
                      <c:ext uri="{02D57815-91ED-43cb-92C2-25804820EDAC}">
                        <c15:formulaRef>
                          <c15:sqref>Sheet1!$A$2</c15:sqref>
                        </c15:formulaRef>
                      </c:ext>
                    </c:extLst>
                    <c:numCache>
                      <c:formatCode>General</c:formatCode>
                      <c:ptCount val="1"/>
                      <c:pt idx="0">
                        <c:v>2010</c:v>
                      </c:pt>
                    </c:numCache>
                  </c:numRef>
                </c15:cat>
              </c15:filteredCategoryTitle>
            </c:ext>
            <c:ext xmlns:c16="http://schemas.microsoft.com/office/drawing/2014/chart" uri="{C3380CC4-5D6E-409C-BE32-E72D297353CC}">
              <c16:uniqueId val="{00000004-6D10-4052-A717-D380B1238FE1}"/>
            </c:ext>
          </c:extLst>
        </c:ser>
        <c:ser>
          <c:idx val="3"/>
          <c:order val="3"/>
          <c:spPr>
            <a:solidFill>
              <a:schemeClr val="accent4">
                <a:lumMod val="50000"/>
              </a:schemeClr>
            </a:solidFill>
          </c:spPr>
          <c:invertIfNegative val="0"/>
          <c:val>
            <c:numRef>
              <c:f>Sheet1!$E$2</c:f>
              <c:numCache>
                <c:formatCode>General</c:formatCode>
                <c:ptCount val="1"/>
                <c:pt idx="0">
                  <c:v>0.70000000000000051</c:v>
                </c:pt>
              </c:numCache>
            </c:numRef>
          </c:val>
          <c:extLst xmlns:c16r2="http://schemas.microsoft.com/office/drawing/2015/06/chart">
            <c:ext xmlns:c15="http://schemas.microsoft.com/office/drawing/2012/chart" uri="{02D57815-91ED-43cb-92C2-25804820EDAC}">
              <c15:filteredSeriesTitle>
                <c15:tx>
                  <c:strRef>
                    <c:extLst xmlns:c16="http://schemas.microsoft.com/office/drawing/2014/chart">
                      <c:ext uri="{02D57815-91ED-43cb-92C2-25804820EDAC}">
                        <c15:formulaRef>
                          <c15:sqref>Sheet1!$E$1</c15:sqref>
                        </c15:formulaRef>
                      </c:ext>
                    </c:extLst>
                    <c:strCache>
                      <c:ptCount val="1"/>
                      <c:pt idx="0">
                        <c:v>Column2</c:v>
                      </c:pt>
                    </c:strCache>
                  </c:strRef>
                </c15:tx>
              </c15:filteredSeriesTitle>
            </c:ext>
            <c:ext xmlns:c15="http://schemas.microsoft.com/office/drawing/2012/chart" uri="{02D57815-91ED-43cb-92C2-25804820EDAC}">
              <c15:filteredCategoryTitle>
                <c15:cat>
                  <c:numRef>
                    <c:extLst>
                      <c:ext uri="{02D57815-91ED-43cb-92C2-25804820EDAC}">
                        <c15:formulaRef>
                          <c15:sqref>Sheet1!$A$2</c15:sqref>
                        </c15:formulaRef>
                      </c:ext>
                    </c:extLst>
                    <c:numCache>
                      <c:formatCode>General</c:formatCode>
                      <c:ptCount val="1"/>
                      <c:pt idx="0">
                        <c:v>2010</c:v>
                      </c:pt>
                    </c:numCache>
                  </c:numRef>
                </c15:cat>
              </c15:filteredCategoryTitle>
            </c:ext>
            <c:ext xmlns:c16="http://schemas.microsoft.com/office/drawing/2014/chart" uri="{C3380CC4-5D6E-409C-BE32-E72D297353CC}">
              <c16:uniqueId val="{00000006-6D10-4052-A717-D380B1238FE1}"/>
            </c:ext>
          </c:extLst>
        </c:ser>
        <c:dLbls>
          <c:showLegendKey val="0"/>
          <c:showVal val="0"/>
          <c:showCatName val="0"/>
          <c:showSerName val="0"/>
          <c:showPercent val="0"/>
          <c:showBubbleSize val="0"/>
        </c:dLbls>
        <c:gapWidth val="50"/>
        <c:axId val="544055296"/>
        <c:axId val="32594112"/>
      </c:barChart>
      <c:catAx>
        <c:axId val="544055296"/>
        <c:scaling>
          <c:orientation val="minMax"/>
        </c:scaling>
        <c:delete val="0"/>
        <c:axPos val="b"/>
        <c:numFmt formatCode="General" sourceLinked="1"/>
        <c:majorTickMark val="out"/>
        <c:minorTickMark val="none"/>
        <c:tickLblPos val="nextTo"/>
        <c:crossAx val="32594112"/>
        <c:crossesAt val="0"/>
        <c:auto val="1"/>
        <c:lblAlgn val="ctr"/>
        <c:lblOffset val="100"/>
        <c:noMultiLvlLbl val="0"/>
      </c:catAx>
      <c:valAx>
        <c:axId val="32594112"/>
        <c:scaling>
          <c:orientation val="minMax"/>
          <c:max val="5"/>
        </c:scaling>
        <c:delete val="0"/>
        <c:axPos val="l"/>
        <c:numFmt formatCode="General" sourceLinked="1"/>
        <c:majorTickMark val="out"/>
        <c:minorTickMark val="none"/>
        <c:tickLblPos val="nextTo"/>
        <c:crossAx val="544055296"/>
        <c:crosses val="autoZero"/>
        <c:crossBetween val="between"/>
        <c:majorUnit val="1"/>
      </c:valAx>
      <c:spPr>
        <a:noFill/>
        <a:ln>
          <a:noFill/>
        </a:ln>
        <a:effectLst/>
      </c:spPr>
    </c:plotArea>
    <c:plotVisOnly val="1"/>
    <c:dispBlanksAs val="gap"/>
    <c:showDLblsOverMax val="0"/>
  </c:chart>
  <c:spPr>
    <a:noFill/>
    <a:ln>
      <a:noFill/>
    </a:ln>
    <a:effectLst/>
  </c:spPr>
  <c:txPr>
    <a:bodyPr/>
    <a:lstStyle/>
    <a:p>
      <a:pPr>
        <a:defRPr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defRPr>
      </a:pPr>
      <a:endParaRPr lang="zh-CN"/>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194764872757961E-2"/>
          <c:y val="3.1496987325562699E-2"/>
          <c:w val="0.94385468331620281"/>
          <c:h val="0.86309309509155463"/>
        </c:manualLayout>
      </c:layout>
      <c:barChart>
        <c:barDir val="col"/>
        <c:grouping val="clustered"/>
        <c:varyColors val="0"/>
        <c:ser>
          <c:idx val="0"/>
          <c:order val="0"/>
          <c:spPr>
            <a:solidFill>
              <a:srgbClr val="53B441"/>
            </a:solidFill>
            <a:ln>
              <a:noFill/>
            </a:ln>
            <a:effectLst/>
          </c:spPr>
          <c:invertIfNegative val="0"/>
          <c:dPt>
            <c:idx val="0"/>
            <c:invertIfNegative val="0"/>
            <c:bubble3D val="0"/>
            <c:spPr>
              <a:solidFill>
                <a:schemeClr val="accent5">
                  <a:lumMod val="60000"/>
                  <a:lumOff val="40000"/>
                </a:schemeClr>
              </a:solidFill>
              <a:ln>
                <a:noFill/>
              </a:ln>
              <a:effectLst/>
            </c:spPr>
            <c:extLst xmlns:c16r2="http://schemas.microsoft.com/office/drawing/2015/06/chart">
              <c:ext xmlns:c16="http://schemas.microsoft.com/office/drawing/2014/chart" uri="{C3380CC4-5D6E-409C-BE32-E72D297353CC}">
                <c16:uniqueId val="{00000001-70BC-48DD-99CF-DF83141901DE}"/>
              </c:ext>
            </c:extLst>
          </c:dPt>
          <c:val>
            <c:numRef>
              <c:f>Sheet1!$B$2</c:f>
              <c:numCache>
                <c:formatCode>General</c:formatCode>
                <c:ptCount val="1"/>
                <c:pt idx="0">
                  <c:v>2.8</c:v>
                </c:pt>
              </c:numCache>
            </c:numRef>
          </c:val>
          <c:extLst xmlns:c16r2="http://schemas.microsoft.com/office/drawing/2015/06/chart">
            <c:ext xmlns:c15="http://schemas.microsoft.com/office/drawing/2012/chart" uri="{02D57815-91ED-43cb-92C2-25804820EDAC}">
              <c15:filteredSeriesTitle>
                <c15:tx>
                  <c:strRef>
                    <c:extLst xmlns:c16="http://schemas.microsoft.com/office/drawing/2014/chart">
                      <c:ext uri="{02D57815-91ED-43cb-92C2-25804820EDAC}">
                        <c15:formulaRef>
                          <c15:sqref>Sheet1!$B$1</c15:sqref>
                        </c15:formulaRef>
                      </c:ext>
                    </c:extLst>
                    <c:strCache>
                      <c:ptCount val="1"/>
                      <c:pt idx="0">
                        <c:v>Type A</c:v>
                      </c:pt>
                    </c:strCache>
                  </c:strRef>
                </c15:tx>
              </c15:filteredSeriesTitle>
            </c:ext>
            <c:ext xmlns:c15="http://schemas.microsoft.com/office/drawing/2012/chart" uri="{02D57815-91ED-43cb-92C2-25804820EDAC}">
              <c15:filteredCategoryTitle>
                <c15:cat>
                  <c:numRef>
                    <c:extLst>
                      <c:ext uri="{02D57815-91ED-43cb-92C2-25804820EDAC}">
                        <c15:formulaRef>
                          <c15:sqref>Sheet1!$A$2</c15:sqref>
                        </c15:formulaRef>
                      </c:ext>
                    </c:extLst>
                    <c:numCache>
                      <c:formatCode>General</c:formatCode>
                      <c:ptCount val="1"/>
                      <c:pt idx="0">
                        <c:v>2010</c:v>
                      </c:pt>
                    </c:numCache>
                  </c:numRef>
                </c15:cat>
              </c15:filteredCategoryTitle>
            </c:ext>
            <c:ext xmlns:c16="http://schemas.microsoft.com/office/drawing/2014/chart" uri="{C3380CC4-5D6E-409C-BE32-E72D297353CC}">
              <c16:uniqueId val="{00000002-70BC-48DD-99CF-DF83141901DE}"/>
            </c:ext>
          </c:extLst>
        </c:ser>
        <c:ser>
          <c:idx val="1"/>
          <c:order val="1"/>
          <c:spPr>
            <a:solidFill>
              <a:schemeClr val="accent5"/>
            </a:solidFill>
            <a:ln>
              <a:noFill/>
            </a:ln>
            <a:effectLst/>
          </c:spPr>
          <c:invertIfNegative val="0"/>
          <c:val>
            <c:numRef>
              <c:f>Sheet1!$C$2</c:f>
              <c:numCache>
                <c:formatCode>General</c:formatCode>
                <c:ptCount val="1"/>
                <c:pt idx="0">
                  <c:v>0.60000000000000053</c:v>
                </c:pt>
              </c:numCache>
            </c:numRef>
          </c:val>
          <c:extLst xmlns:c16r2="http://schemas.microsoft.com/office/drawing/2015/06/chart">
            <c:ext xmlns:c15="http://schemas.microsoft.com/office/drawing/2012/chart" uri="{02D57815-91ED-43cb-92C2-25804820EDAC}">
              <c15:filteredSeriesTitle>
                <c15:tx>
                  <c:strRef>
                    <c:extLst xmlns:c16="http://schemas.microsoft.com/office/drawing/2014/chart">
                      <c:ext uri="{02D57815-91ED-43cb-92C2-25804820EDAC}">
                        <c15:formulaRef>
                          <c15:sqref>Sheet1!$C$1</c15:sqref>
                        </c15:formulaRef>
                      </c:ext>
                    </c:extLst>
                    <c:strCache>
                      <c:ptCount val="1"/>
                      <c:pt idx="0">
                        <c:v>Type B</c:v>
                      </c:pt>
                    </c:strCache>
                  </c:strRef>
                </c15:tx>
              </c15:filteredSeriesTitle>
            </c:ext>
            <c:ext xmlns:c15="http://schemas.microsoft.com/office/drawing/2012/chart" uri="{02D57815-91ED-43cb-92C2-25804820EDAC}">
              <c15:filteredCategoryTitle>
                <c15:cat>
                  <c:numRef>
                    <c:extLst>
                      <c:ext uri="{02D57815-91ED-43cb-92C2-25804820EDAC}">
                        <c15:formulaRef>
                          <c15:sqref>Sheet1!$A$2</c15:sqref>
                        </c15:formulaRef>
                      </c:ext>
                    </c:extLst>
                    <c:numCache>
                      <c:formatCode>General</c:formatCode>
                      <c:ptCount val="1"/>
                      <c:pt idx="0">
                        <c:v>2010</c:v>
                      </c:pt>
                    </c:numCache>
                  </c:numRef>
                </c15:cat>
              </c15:filteredCategoryTitle>
            </c:ext>
            <c:ext xmlns:c16="http://schemas.microsoft.com/office/drawing/2014/chart" uri="{C3380CC4-5D6E-409C-BE32-E72D297353CC}">
              <c16:uniqueId val="{00000003-70BC-48DD-99CF-DF83141901DE}"/>
            </c:ext>
          </c:extLst>
        </c:ser>
        <c:ser>
          <c:idx val="2"/>
          <c:order val="2"/>
          <c:spPr>
            <a:solidFill>
              <a:schemeClr val="accent5">
                <a:lumMod val="75000"/>
              </a:schemeClr>
            </a:solidFill>
          </c:spPr>
          <c:invertIfNegative val="0"/>
          <c:val>
            <c:numRef>
              <c:f>Sheet1!$D$2</c:f>
              <c:numCache>
                <c:formatCode>General</c:formatCode>
                <c:ptCount val="1"/>
                <c:pt idx="0">
                  <c:v>1</c:v>
                </c:pt>
              </c:numCache>
            </c:numRef>
          </c:val>
          <c:extLst xmlns:c16r2="http://schemas.microsoft.com/office/drawing/2015/06/chart">
            <c:ext xmlns:c15="http://schemas.microsoft.com/office/drawing/2012/chart" uri="{02D57815-91ED-43cb-92C2-25804820EDAC}">
              <c15:filteredSeriesTitle>
                <c15:tx>
                  <c:strRef>
                    <c:extLst xmlns:c16="http://schemas.microsoft.com/office/drawing/2014/chart">
                      <c:ext uri="{02D57815-91ED-43cb-92C2-25804820EDAC}">
                        <c15:formulaRef>
                          <c15:sqref>Sheet1!$D$1</c15:sqref>
                        </c15:formulaRef>
                      </c:ext>
                    </c:extLst>
                    <c:strCache>
                      <c:ptCount val="1"/>
                      <c:pt idx="0">
                        <c:v>Column1</c:v>
                      </c:pt>
                    </c:strCache>
                  </c:strRef>
                </c15:tx>
              </c15:filteredSeriesTitle>
            </c:ext>
            <c:ext xmlns:c15="http://schemas.microsoft.com/office/drawing/2012/chart" uri="{02D57815-91ED-43cb-92C2-25804820EDAC}">
              <c15:filteredCategoryTitle>
                <c15:cat>
                  <c:numRef>
                    <c:extLst>
                      <c:ext uri="{02D57815-91ED-43cb-92C2-25804820EDAC}">
                        <c15:formulaRef>
                          <c15:sqref>Sheet1!$A$2</c15:sqref>
                        </c15:formulaRef>
                      </c:ext>
                    </c:extLst>
                    <c:numCache>
                      <c:formatCode>General</c:formatCode>
                      <c:ptCount val="1"/>
                      <c:pt idx="0">
                        <c:v>2010</c:v>
                      </c:pt>
                    </c:numCache>
                  </c:numRef>
                </c15:cat>
              </c15:filteredCategoryTitle>
            </c:ext>
            <c:ext xmlns:c16="http://schemas.microsoft.com/office/drawing/2014/chart" uri="{C3380CC4-5D6E-409C-BE32-E72D297353CC}">
              <c16:uniqueId val="{00000004-70BC-48DD-99CF-DF83141901DE}"/>
            </c:ext>
          </c:extLst>
        </c:ser>
        <c:ser>
          <c:idx val="3"/>
          <c:order val="3"/>
          <c:spPr>
            <a:solidFill>
              <a:schemeClr val="accent5">
                <a:lumMod val="50000"/>
              </a:schemeClr>
            </a:solidFill>
          </c:spPr>
          <c:invertIfNegative val="0"/>
          <c:val>
            <c:numRef>
              <c:f>Sheet1!$E$2</c:f>
              <c:numCache>
                <c:formatCode>General</c:formatCode>
                <c:ptCount val="1"/>
                <c:pt idx="0">
                  <c:v>0.9</c:v>
                </c:pt>
              </c:numCache>
            </c:numRef>
          </c:val>
          <c:extLst xmlns:c16r2="http://schemas.microsoft.com/office/drawing/2015/06/chart">
            <c:ext xmlns:c15="http://schemas.microsoft.com/office/drawing/2012/chart" uri="{02D57815-91ED-43cb-92C2-25804820EDAC}">
              <c15:filteredSeriesTitle>
                <c15:tx>
                  <c:strRef>
                    <c:extLst xmlns:c16="http://schemas.microsoft.com/office/drawing/2014/chart">
                      <c:ext uri="{02D57815-91ED-43cb-92C2-25804820EDAC}">
                        <c15:formulaRef>
                          <c15:sqref>Sheet1!$E$1</c15:sqref>
                        </c15:formulaRef>
                      </c:ext>
                    </c:extLst>
                    <c:strCache>
                      <c:ptCount val="1"/>
                      <c:pt idx="0">
                        <c:v>Column2</c:v>
                      </c:pt>
                    </c:strCache>
                  </c:strRef>
                </c15:tx>
              </c15:filteredSeriesTitle>
            </c:ext>
            <c:ext xmlns:c15="http://schemas.microsoft.com/office/drawing/2012/chart" uri="{02D57815-91ED-43cb-92C2-25804820EDAC}">
              <c15:filteredCategoryTitle>
                <c15:cat>
                  <c:numRef>
                    <c:extLst>
                      <c:ext uri="{02D57815-91ED-43cb-92C2-25804820EDAC}">
                        <c15:formulaRef>
                          <c15:sqref>Sheet1!$A$2</c15:sqref>
                        </c15:formulaRef>
                      </c:ext>
                    </c:extLst>
                    <c:numCache>
                      <c:formatCode>General</c:formatCode>
                      <c:ptCount val="1"/>
                      <c:pt idx="0">
                        <c:v>2010</c:v>
                      </c:pt>
                    </c:numCache>
                  </c:numRef>
                </c15:cat>
              </c15:filteredCategoryTitle>
            </c:ext>
            <c:ext xmlns:c16="http://schemas.microsoft.com/office/drawing/2014/chart" uri="{C3380CC4-5D6E-409C-BE32-E72D297353CC}">
              <c16:uniqueId val="{00000006-70BC-48DD-99CF-DF83141901DE}"/>
            </c:ext>
          </c:extLst>
        </c:ser>
        <c:dLbls>
          <c:showLegendKey val="0"/>
          <c:showVal val="0"/>
          <c:showCatName val="0"/>
          <c:showSerName val="0"/>
          <c:showPercent val="0"/>
          <c:showBubbleSize val="0"/>
        </c:dLbls>
        <c:gapWidth val="50"/>
        <c:axId val="544047104"/>
        <c:axId val="557701888"/>
      </c:barChart>
      <c:catAx>
        <c:axId val="544047104"/>
        <c:scaling>
          <c:orientation val="minMax"/>
        </c:scaling>
        <c:delete val="0"/>
        <c:axPos val="b"/>
        <c:numFmt formatCode="General" sourceLinked="1"/>
        <c:majorTickMark val="out"/>
        <c:minorTickMark val="none"/>
        <c:tickLblPos val="nextTo"/>
        <c:crossAx val="557701888"/>
        <c:crossesAt val="0"/>
        <c:auto val="1"/>
        <c:lblAlgn val="ctr"/>
        <c:lblOffset val="100"/>
        <c:noMultiLvlLbl val="0"/>
      </c:catAx>
      <c:valAx>
        <c:axId val="557701888"/>
        <c:scaling>
          <c:orientation val="minMax"/>
          <c:max val="5"/>
        </c:scaling>
        <c:delete val="0"/>
        <c:axPos val="l"/>
        <c:numFmt formatCode="General" sourceLinked="1"/>
        <c:majorTickMark val="out"/>
        <c:minorTickMark val="none"/>
        <c:tickLblPos val="nextTo"/>
        <c:crossAx val="544047104"/>
        <c:crosses val="autoZero"/>
        <c:crossBetween val="between"/>
        <c:majorUnit val="1"/>
      </c:valAx>
      <c:spPr>
        <a:noFill/>
        <a:ln>
          <a:noFill/>
        </a:ln>
        <a:effectLst/>
      </c:spPr>
    </c:plotArea>
    <c:plotVisOnly val="1"/>
    <c:dispBlanksAs val="gap"/>
    <c:showDLblsOverMax val="0"/>
  </c:chart>
  <c:spPr>
    <a:noFill/>
    <a:ln>
      <a:noFill/>
    </a:ln>
    <a:effectLst/>
  </c:spPr>
  <c:txPr>
    <a:bodyPr/>
    <a:lstStyle/>
    <a:p>
      <a:pPr>
        <a:defRPr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defRPr>
      </a:pPr>
      <a:endParaRPr lang="zh-CN"/>
    </a:p>
  </c:txPr>
  <c:externalData r:id="rId1">
    <c:autoUpdate val="0"/>
  </c:externalData>
</c:chartSpace>
</file>

<file path=ppt/drawings/_rels/vmlDrawing1.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wmf"/><Relationship Id="rId4" Type="http://schemas.openxmlformats.org/officeDocument/2006/relationships/image" Target="../media/image1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47D380-88EA-4591-8537-8C8161E2F248}" type="datetimeFigureOut">
              <a:rPr lang="zh-CN" altLang="en-US" smtClean="0"/>
              <a:t>2017/8/4</a:t>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5C54B1-045F-43B3-BA26-8CCA5E81C2F6}" type="slidenum">
              <a:rPr lang="zh-CN" altLang="en-US" smtClean="0"/>
              <a:t>‹#›</a:t>
            </a:fld>
            <a:endParaRPr lang="zh-CN" altLang="en-US"/>
          </a:p>
        </p:txBody>
      </p:sp>
    </p:spTree>
    <p:extLst>
      <p:ext uri="{BB962C8B-B14F-4D97-AF65-F5344CB8AC3E}">
        <p14:creationId xmlns:p14="http://schemas.microsoft.com/office/powerpoint/2010/main" val="977324885"/>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72760EF0-27D5-4E1B-8B98-FFF90C7DB461}" type="slidenum">
              <a:rPr lang="zh-CN" altLang="en-US" smtClean="0"/>
              <a:pPr>
                <a:defRPr/>
              </a:pPr>
              <a:t>1</a:t>
            </a:fld>
            <a:endParaRPr lang="zh-CN" altLang="en-US"/>
          </a:p>
        </p:txBody>
      </p:sp>
    </p:spTree>
    <p:extLst>
      <p:ext uri="{BB962C8B-B14F-4D97-AF65-F5344CB8AC3E}">
        <p14:creationId xmlns:p14="http://schemas.microsoft.com/office/powerpoint/2010/main" val="22757228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3ADE9D-3568-4C27-8D47-57A7CA452ACD}" type="slidenum">
              <a:rPr lang="zh-CN" altLang="en-US" smtClean="0"/>
              <a:pPr/>
              <a:t>10</a:t>
            </a:fld>
            <a:endParaRPr lang="zh-CN" altLang="en-US"/>
          </a:p>
        </p:txBody>
      </p:sp>
    </p:spTree>
    <p:extLst>
      <p:ext uri="{BB962C8B-B14F-4D97-AF65-F5344CB8AC3E}">
        <p14:creationId xmlns:p14="http://schemas.microsoft.com/office/powerpoint/2010/main" val="11718563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11</a:t>
            </a:fld>
            <a:endParaRPr lang="zh-CN" altLang="en-US"/>
          </a:p>
        </p:txBody>
      </p:sp>
    </p:spTree>
    <p:extLst>
      <p:ext uri="{BB962C8B-B14F-4D97-AF65-F5344CB8AC3E}">
        <p14:creationId xmlns:p14="http://schemas.microsoft.com/office/powerpoint/2010/main" val="3690997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72760EF0-27D5-4E1B-8B98-FFF90C7DB461}" type="slidenum">
              <a:rPr lang="zh-CN" altLang="en-US" smtClean="0"/>
              <a:pPr>
                <a:defRPr/>
              </a:pPr>
              <a:t>12</a:t>
            </a:fld>
            <a:endParaRPr lang="zh-CN" altLang="en-US"/>
          </a:p>
        </p:txBody>
      </p:sp>
    </p:spTree>
    <p:extLst>
      <p:ext uri="{BB962C8B-B14F-4D97-AF65-F5344CB8AC3E}">
        <p14:creationId xmlns:p14="http://schemas.microsoft.com/office/powerpoint/2010/main" val="41675515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A850271-907A-42B6-B627-6AE1543B68C6}" type="slidenum">
              <a:rPr lang="zh-CN" altLang="en-US" smtClean="0"/>
              <a:t>13</a:t>
            </a:fld>
            <a:endParaRPr lang="zh-CN" altLang="en-US"/>
          </a:p>
        </p:txBody>
      </p:sp>
    </p:spTree>
    <p:extLst>
      <p:ext uri="{BB962C8B-B14F-4D97-AF65-F5344CB8AC3E}">
        <p14:creationId xmlns:p14="http://schemas.microsoft.com/office/powerpoint/2010/main" val="28202123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E435A6-09D2-4ABC-903D-BAA221EEE208}" type="slidenum">
              <a:rPr lang="zh-CN" altLang="en-US" smtClean="0"/>
              <a:pPr/>
              <a:t>14</a:t>
            </a:fld>
            <a:endParaRPr lang="zh-CN" altLang="en-US"/>
          </a:p>
        </p:txBody>
      </p:sp>
    </p:spTree>
    <p:extLst>
      <p:ext uri="{BB962C8B-B14F-4D97-AF65-F5344CB8AC3E}">
        <p14:creationId xmlns:p14="http://schemas.microsoft.com/office/powerpoint/2010/main" val="28418563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D6B569D-5846-405D-B3A8-120868F6DA68}" type="slidenum">
              <a:rPr lang="zh-CN" altLang="en-US" smtClean="0"/>
              <a:pPr/>
              <a:t>15</a:t>
            </a:fld>
            <a:endParaRPr lang="zh-CN" altLang="en-US"/>
          </a:p>
        </p:txBody>
      </p:sp>
    </p:spTree>
    <p:extLst>
      <p:ext uri="{BB962C8B-B14F-4D97-AF65-F5344CB8AC3E}">
        <p14:creationId xmlns:p14="http://schemas.microsoft.com/office/powerpoint/2010/main" val="19799496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72760EF0-27D5-4E1B-8B98-FFF90C7DB461}" type="slidenum">
              <a:rPr lang="zh-CN" altLang="en-US" smtClean="0"/>
              <a:pPr>
                <a:defRPr/>
              </a:pPr>
              <a:t>16</a:t>
            </a:fld>
            <a:endParaRPr lang="zh-CN" altLang="en-US"/>
          </a:p>
        </p:txBody>
      </p:sp>
    </p:spTree>
    <p:extLst>
      <p:ext uri="{BB962C8B-B14F-4D97-AF65-F5344CB8AC3E}">
        <p14:creationId xmlns:p14="http://schemas.microsoft.com/office/powerpoint/2010/main" val="1680994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72760EF0-27D5-4E1B-8B98-FFF90C7DB461}" type="slidenum">
              <a:rPr lang="zh-CN" altLang="en-US" smtClean="0"/>
              <a:pPr>
                <a:defRPr/>
              </a:pPr>
              <a:t>17</a:t>
            </a:fld>
            <a:endParaRPr lang="zh-CN" altLang="en-US"/>
          </a:p>
        </p:txBody>
      </p:sp>
    </p:spTree>
    <p:extLst>
      <p:ext uri="{BB962C8B-B14F-4D97-AF65-F5344CB8AC3E}">
        <p14:creationId xmlns:p14="http://schemas.microsoft.com/office/powerpoint/2010/main" val="37918253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5D2DAF-7A11-4887-8CD5-B116BE4C2387}" type="slidenum">
              <a:rPr lang="zh-CN" altLang="en-US" smtClean="0"/>
              <a:pPr/>
              <a:t>18</a:t>
            </a:fld>
            <a:endParaRPr lang="zh-CN" altLang="en-US"/>
          </a:p>
        </p:txBody>
      </p:sp>
    </p:spTree>
    <p:extLst>
      <p:ext uri="{BB962C8B-B14F-4D97-AF65-F5344CB8AC3E}">
        <p14:creationId xmlns:p14="http://schemas.microsoft.com/office/powerpoint/2010/main" val="8839787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A850271-907A-42B6-B627-6AE1543B68C6}" type="slidenum">
              <a:rPr lang="zh-CN" altLang="en-US" smtClean="0"/>
              <a:t>19</a:t>
            </a:fld>
            <a:endParaRPr lang="zh-CN" altLang="en-US"/>
          </a:p>
        </p:txBody>
      </p:sp>
    </p:spTree>
    <p:extLst>
      <p:ext uri="{BB962C8B-B14F-4D97-AF65-F5344CB8AC3E}">
        <p14:creationId xmlns:p14="http://schemas.microsoft.com/office/powerpoint/2010/main" val="33993509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A850271-907A-42B6-B627-6AE1543B68C6}" type="slidenum">
              <a:rPr lang="zh-CN" altLang="en-US" smtClean="0"/>
              <a:t>2</a:t>
            </a:fld>
            <a:endParaRPr lang="zh-CN" altLang="en-US"/>
          </a:p>
        </p:txBody>
      </p:sp>
    </p:spTree>
    <p:extLst>
      <p:ext uri="{BB962C8B-B14F-4D97-AF65-F5344CB8AC3E}">
        <p14:creationId xmlns:p14="http://schemas.microsoft.com/office/powerpoint/2010/main" val="33098462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18C319-592B-4604-8379-677AD2D98A71}" type="slidenum">
              <a:rPr lang="zh-CN" altLang="en-US" smtClean="0"/>
              <a:pPr/>
              <a:t>20</a:t>
            </a:fld>
            <a:endParaRPr lang="zh-CN" altLang="en-US"/>
          </a:p>
        </p:txBody>
      </p:sp>
    </p:spTree>
    <p:extLst>
      <p:ext uri="{BB962C8B-B14F-4D97-AF65-F5344CB8AC3E}">
        <p14:creationId xmlns:p14="http://schemas.microsoft.com/office/powerpoint/2010/main" val="26661211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7A4F2E-6A34-4E3A-96F7-EC0C0931D7F3}" type="slidenum">
              <a:rPr lang="zh-CN" altLang="en-US" smtClean="0"/>
              <a:pPr/>
              <a:t>21</a:t>
            </a:fld>
            <a:endParaRPr lang="zh-CN" altLang="en-US"/>
          </a:p>
        </p:txBody>
      </p:sp>
    </p:spTree>
    <p:extLst>
      <p:ext uri="{BB962C8B-B14F-4D97-AF65-F5344CB8AC3E}">
        <p14:creationId xmlns:p14="http://schemas.microsoft.com/office/powerpoint/2010/main" val="36095235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5C54B1-045F-43B3-BA26-8CCA5E81C2F6}" type="slidenum">
              <a:rPr lang="zh-CN" altLang="en-US" smtClean="0"/>
              <a:t>22</a:t>
            </a:fld>
            <a:endParaRPr lang="zh-CN" altLang="en-US"/>
          </a:p>
        </p:txBody>
      </p:sp>
    </p:spTree>
    <p:extLst>
      <p:ext uri="{BB962C8B-B14F-4D97-AF65-F5344CB8AC3E}">
        <p14:creationId xmlns:p14="http://schemas.microsoft.com/office/powerpoint/2010/main" val="38635993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5C54B1-045F-43B3-BA26-8CCA5E81C2F6}" type="slidenum">
              <a:rPr lang="zh-CN" altLang="en-US" smtClean="0"/>
              <a:t>23</a:t>
            </a:fld>
            <a:endParaRPr lang="zh-CN" altLang="en-US"/>
          </a:p>
        </p:txBody>
      </p:sp>
    </p:spTree>
    <p:extLst>
      <p:ext uri="{BB962C8B-B14F-4D97-AF65-F5344CB8AC3E}">
        <p14:creationId xmlns:p14="http://schemas.microsoft.com/office/powerpoint/2010/main" val="21687175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24</a:t>
            </a:fld>
            <a:endParaRPr lang="zh-CN" altLang="en-US"/>
          </a:p>
        </p:txBody>
      </p:sp>
    </p:spTree>
    <p:extLst>
      <p:ext uri="{BB962C8B-B14F-4D97-AF65-F5344CB8AC3E}">
        <p14:creationId xmlns:p14="http://schemas.microsoft.com/office/powerpoint/2010/main" val="19377327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72760EF0-27D5-4E1B-8B98-FFF90C7DB461}" type="slidenum">
              <a:rPr lang="zh-CN" altLang="en-US" smtClean="0"/>
              <a:pPr>
                <a:defRPr/>
              </a:pPr>
              <a:t>25</a:t>
            </a:fld>
            <a:endParaRPr lang="zh-CN" altLang="en-US"/>
          </a:p>
        </p:txBody>
      </p:sp>
    </p:spTree>
    <p:extLst>
      <p:ext uri="{BB962C8B-B14F-4D97-AF65-F5344CB8AC3E}">
        <p14:creationId xmlns:p14="http://schemas.microsoft.com/office/powerpoint/2010/main" val="29097425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A850271-907A-42B6-B627-6AE1543B68C6}" type="slidenum">
              <a:rPr lang="zh-CN" altLang="en-US" smtClean="0"/>
              <a:t>3</a:t>
            </a:fld>
            <a:endParaRPr lang="zh-CN" altLang="en-US"/>
          </a:p>
        </p:txBody>
      </p:sp>
    </p:spTree>
    <p:extLst>
      <p:ext uri="{BB962C8B-B14F-4D97-AF65-F5344CB8AC3E}">
        <p14:creationId xmlns:p14="http://schemas.microsoft.com/office/powerpoint/2010/main" val="20689822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72760EF0-27D5-4E1B-8B98-FFF90C7DB461}" type="slidenum">
              <a:rPr lang="zh-CN" altLang="en-US" smtClean="0"/>
              <a:pPr>
                <a:defRPr/>
              </a:pPr>
              <a:t>4</a:t>
            </a:fld>
            <a:endParaRPr lang="zh-CN" altLang="en-US"/>
          </a:p>
        </p:txBody>
      </p:sp>
    </p:spTree>
    <p:extLst>
      <p:ext uri="{BB962C8B-B14F-4D97-AF65-F5344CB8AC3E}">
        <p14:creationId xmlns:p14="http://schemas.microsoft.com/office/powerpoint/2010/main" val="25672043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72760EF0-27D5-4E1B-8B98-FFF90C7DB461}" type="slidenum">
              <a:rPr lang="zh-CN" altLang="en-US" smtClean="0"/>
              <a:pPr>
                <a:defRPr/>
              </a:pPr>
              <a:t>5</a:t>
            </a:fld>
            <a:endParaRPr lang="zh-CN" altLang="en-US"/>
          </a:p>
        </p:txBody>
      </p:sp>
    </p:spTree>
    <p:extLst>
      <p:ext uri="{BB962C8B-B14F-4D97-AF65-F5344CB8AC3E}">
        <p14:creationId xmlns:p14="http://schemas.microsoft.com/office/powerpoint/2010/main" val="28993550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6</a:t>
            </a:fld>
            <a:endParaRPr lang="zh-CN" altLang="en-US"/>
          </a:p>
        </p:txBody>
      </p:sp>
    </p:spTree>
    <p:extLst>
      <p:ext uri="{BB962C8B-B14F-4D97-AF65-F5344CB8AC3E}">
        <p14:creationId xmlns:p14="http://schemas.microsoft.com/office/powerpoint/2010/main" val="14602783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7388" y="1143000"/>
            <a:ext cx="5483225"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pPr/>
              <a:t>7</a:t>
            </a:fld>
            <a:endParaRPr lang="en-US"/>
          </a:p>
        </p:txBody>
      </p:sp>
    </p:spTree>
    <p:extLst>
      <p:ext uri="{BB962C8B-B14F-4D97-AF65-F5344CB8AC3E}">
        <p14:creationId xmlns:p14="http://schemas.microsoft.com/office/powerpoint/2010/main" val="29265454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A850271-907A-42B6-B627-6AE1543B68C6}" type="slidenum">
              <a:rPr lang="zh-CN" altLang="en-US" smtClean="0"/>
              <a:t>8</a:t>
            </a:fld>
            <a:endParaRPr lang="zh-CN" altLang="en-US"/>
          </a:p>
        </p:txBody>
      </p:sp>
    </p:spTree>
    <p:extLst>
      <p:ext uri="{BB962C8B-B14F-4D97-AF65-F5344CB8AC3E}">
        <p14:creationId xmlns:p14="http://schemas.microsoft.com/office/powerpoint/2010/main" val="38780084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72760EF0-27D5-4E1B-8B98-FFF90C7DB461}" type="slidenum">
              <a:rPr lang="zh-CN" altLang="en-US" smtClean="0"/>
              <a:pPr>
                <a:defRPr/>
              </a:pPr>
              <a:t>9</a:t>
            </a:fld>
            <a:endParaRPr lang="zh-CN" altLang="en-US"/>
          </a:p>
        </p:txBody>
      </p:sp>
    </p:spTree>
    <p:extLst>
      <p:ext uri="{BB962C8B-B14F-4D97-AF65-F5344CB8AC3E}">
        <p14:creationId xmlns:p14="http://schemas.microsoft.com/office/powerpoint/2010/main" val="1500745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2032"/>
            <a:ext cx="6858000" cy="1791253"/>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2363"/>
            <a:ext cx="6858000" cy="1242205"/>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EE0EE437-B695-4251-9BD9-EEF31B32C842}" type="datetimeFigureOut">
              <a:rPr lang="zh-CN" altLang="en-US" smtClean="0"/>
              <a:t>2017/8/4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C1173BA-C6E3-4D9A-B85E-67991B70460E}" type="slidenum">
              <a:rPr lang="zh-CN" altLang="en-US" smtClean="0"/>
              <a:t>‹#›</a:t>
            </a:fld>
            <a:endParaRPr lang="zh-CN" altLang="en-US"/>
          </a:p>
        </p:txBody>
      </p:sp>
    </p:spTree>
    <p:extLst>
      <p:ext uri="{BB962C8B-B14F-4D97-AF65-F5344CB8AC3E}">
        <p14:creationId xmlns:p14="http://schemas.microsoft.com/office/powerpoint/2010/main" val="331851135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702115E-07FC-47AE-8678-8B681C689199}" type="datetimeFigureOut">
              <a:rPr lang="zh-CN" altLang="en-US" smtClean="0"/>
              <a:pPr/>
              <a:t>2017/8/4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7F5BB56-9B96-4394-98D1-089DE868BDAA}" type="slidenum">
              <a:rPr lang="zh-CN" altLang="en-US" smtClean="0"/>
              <a:pPr/>
              <a:t>‹#›</a:t>
            </a:fld>
            <a:endParaRPr lang="zh-CN" altLang="en-US"/>
          </a:p>
        </p:txBody>
      </p:sp>
      <p:sp>
        <p:nvSpPr>
          <p:cNvPr id="6" name="文本框 37"/>
          <p:cNvSpPr txBox="1"/>
          <p:nvPr userDrawn="1"/>
        </p:nvSpPr>
        <p:spPr>
          <a:xfrm>
            <a:off x="467576" y="232284"/>
            <a:ext cx="1836172" cy="315475"/>
          </a:xfrm>
          <a:prstGeom prst="rect">
            <a:avLst/>
          </a:prstGeom>
          <a:noFill/>
        </p:spPr>
        <p:txBody>
          <a:bodyPr wrap="square" lIns="68584" tIns="34292" rIns="68584" bIns="34292" rtlCol="0">
            <a:spAutoFit/>
          </a:bodyPr>
          <a:lstStyle/>
          <a:p>
            <a:pPr lvl="0" algn="dist"/>
            <a:r>
              <a:rPr lang="zh-CN" altLang="zh-CN" sz="1600" b="0" kern="1200" dirty="0">
                <a:solidFill>
                  <a:schemeClr val="accent1"/>
                </a:solidFill>
                <a:latin typeface="微软雅黑" pitchFamily="34" charset="-122"/>
                <a:ea typeface="微软雅黑" pitchFamily="34" charset="-122"/>
                <a:cs typeface="+mn-cs"/>
              </a:rPr>
              <a:t>成功项目展示</a:t>
            </a:r>
          </a:p>
        </p:txBody>
      </p:sp>
      <p:sp>
        <p:nvSpPr>
          <p:cNvPr id="10" name="矩形 9">
            <a:extLst>
              <a:ext uri="{FF2B5EF4-FFF2-40B4-BE49-F238E27FC236}">
                <a16:creationId xmlns:a16="http://schemas.microsoft.com/office/drawing/2014/main" xmlns="" id="{6F4A5FD1-1F73-4A2D-96E9-16B92F97D9CB}"/>
              </a:ext>
            </a:extLst>
          </p:cNvPr>
          <p:cNvSpPr/>
          <p:nvPr userDrawn="1"/>
        </p:nvSpPr>
        <p:spPr>
          <a:xfrm>
            <a:off x="0" y="232284"/>
            <a:ext cx="431540" cy="32403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noFill/>
              </a:ln>
            </a:endParaRPr>
          </a:p>
        </p:txBody>
      </p:sp>
    </p:spTree>
    <p:extLst>
      <p:ext uri="{BB962C8B-B14F-4D97-AF65-F5344CB8AC3E}">
        <p14:creationId xmlns:p14="http://schemas.microsoft.com/office/powerpoint/2010/main" val="206274214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702115E-07FC-47AE-8678-8B681C689199}" type="datetimeFigureOut">
              <a:rPr lang="zh-CN" altLang="en-US" smtClean="0"/>
              <a:pPr/>
              <a:t>2017/8/4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7F5BB56-9B96-4394-98D1-089DE868BDAA}" type="slidenum">
              <a:rPr lang="zh-CN" altLang="en-US" smtClean="0"/>
              <a:pPr/>
              <a:t>‹#›</a:t>
            </a:fld>
            <a:endParaRPr lang="zh-CN" altLang="en-US"/>
          </a:p>
        </p:txBody>
      </p:sp>
      <p:sp>
        <p:nvSpPr>
          <p:cNvPr id="6" name="文本框 37"/>
          <p:cNvSpPr txBox="1"/>
          <p:nvPr userDrawn="1"/>
        </p:nvSpPr>
        <p:spPr>
          <a:xfrm>
            <a:off x="467576" y="232284"/>
            <a:ext cx="1836172" cy="315475"/>
          </a:xfrm>
          <a:prstGeom prst="rect">
            <a:avLst/>
          </a:prstGeom>
          <a:noFill/>
        </p:spPr>
        <p:txBody>
          <a:bodyPr wrap="square" lIns="68584" tIns="34292" rIns="68584" bIns="34292" rtlCol="0">
            <a:spAutoFit/>
          </a:bodyPr>
          <a:lstStyle/>
          <a:p>
            <a:pPr algn="dist"/>
            <a:r>
              <a:rPr lang="zh-CN" altLang="zh-CN" sz="1600" b="0" kern="1200" dirty="0">
                <a:solidFill>
                  <a:schemeClr val="accent1"/>
                </a:solidFill>
                <a:latin typeface="微软雅黑" pitchFamily="34" charset="-122"/>
                <a:ea typeface="微软雅黑" pitchFamily="34" charset="-122"/>
                <a:cs typeface="+mn-cs"/>
              </a:rPr>
              <a:t>明年工作计划</a:t>
            </a:r>
          </a:p>
        </p:txBody>
      </p:sp>
      <p:sp>
        <p:nvSpPr>
          <p:cNvPr id="5" name="矩形 4">
            <a:extLst>
              <a:ext uri="{FF2B5EF4-FFF2-40B4-BE49-F238E27FC236}">
                <a16:creationId xmlns:a16="http://schemas.microsoft.com/office/drawing/2014/main" xmlns="" id="{C649A3E5-12D9-4721-BB04-46B792F3211D}"/>
              </a:ext>
            </a:extLst>
          </p:cNvPr>
          <p:cNvSpPr/>
          <p:nvPr userDrawn="1"/>
        </p:nvSpPr>
        <p:spPr>
          <a:xfrm>
            <a:off x="0" y="232284"/>
            <a:ext cx="431540" cy="32403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noFill/>
              </a:ln>
            </a:endParaRPr>
          </a:p>
        </p:txBody>
      </p:sp>
    </p:spTree>
    <p:extLst>
      <p:ext uri="{BB962C8B-B14F-4D97-AF65-F5344CB8AC3E}">
        <p14:creationId xmlns:p14="http://schemas.microsoft.com/office/powerpoint/2010/main" val="128729568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3006"/>
            <a:ext cx="2949178" cy="1200521"/>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798"/>
            <a:ext cx="4629150" cy="365634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3526"/>
            <a:ext cx="2949178" cy="285957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EE0EE437-B695-4251-9BD9-EEF31B32C842}" type="datetimeFigureOut">
              <a:rPr lang="zh-CN" altLang="en-US" smtClean="0"/>
              <a:t>2017/8/4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8C1173BA-C6E3-4D9A-B85E-67991B70460E}" type="slidenum">
              <a:rPr lang="zh-CN" altLang="en-US" smtClean="0"/>
              <a:t>‹#›</a:t>
            </a:fld>
            <a:endParaRPr lang="zh-CN" altLang="en-US"/>
          </a:p>
        </p:txBody>
      </p:sp>
    </p:spTree>
    <p:extLst>
      <p:ext uri="{BB962C8B-B14F-4D97-AF65-F5344CB8AC3E}">
        <p14:creationId xmlns:p14="http://schemas.microsoft.com/office/powerpoint/2010/main" val="295354678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3006"/>
            <a:ext cx="2949178" cy="1200521"/>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798"/>
            <a:ext cx="4629150" cy="365634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526"/>
            <a:ext cx="2949178" cy="285957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EE0EE437-B695-4251-9BD9-EEF31B32C842}" type="datetimeFigureOut">
              <a:rPr lang="zh-CN" altLang="en-US" smtClean="0"/>
              <a:t>2017/8/4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8C1173BA-C6E3-4D9A-B85E-67991B70460E}" type="slidenum">
              <a:rPr lang="zh-CN" altLang="en-US" smtClean="0"/>
              <a:t>‹#›</a:t>
            </a:fld>
            <a:endParaRPr lang="zh-CN" altLang="en-US"/>
          </a:p>
        </p:txBody>
      </p:sp>
    </p:spTree>
    <p:extLst>
      <p:ext uri="{BB962C8B-B14F-4D97-AF65-F5344CB8AC3E}">
        <p14:creationId xmlns:p14="http://schemas.microsoft.com/office/powerpoint/2010/main" val="226432828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EE0EE437-B695-4251-9BD9-EEF31B32C842}" type="datetimeFigureOut">
              <a:rPr lang="zh-CN" altLang="en-US" smtClean="0"/>
              <a:t>2017/8/4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C1173BA-C6E3-4D9A-B85E-67991B70460E}" type="slidenum">
              <a:rPr lang="zh-CN" altLang="en-US" smtClean="0"/>
              <a:t>‹#›</a:t>
            </a:fld>
            <a:endParaRPr lang="zh-CN" altLang="en-US"/>
          </a:p>
        </p:txBody>
      </p:sp>
    </p:spTree>
    <p:extLst>
      <p:ext uri="{BB962C8B-B14F-4D97-AF65-F5344CB8AC3E}">
        <p14:creationId xmlns:p14="http://schemas.microsoft.com/office/powerpoint/2010/main" val="231834466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928"/>
            <a:ext cx="1971675" cy="4360224"/>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928"/>
            <a:ext cx="5800725" cy="4360224"/>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EE0EE437-B695-4251-9BD9-EEF31B32C842}" type="datetimeFigureOut">
              <a:rPr lang="zh-CN" altLang="en-US" smtClean="0"/>
              <a:t>2017/8/4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C1173BA-C6E3-4D9A-B85E-67991B70460E}" type="slidenum">
              <a:rPr lang="zh-CN" altLang="en-US" smtClean="0"/>
              <a:t>‹#›</a:t>
            </a:fld>
            <a:endParaRPr lang="zh-CN" altLang="en-US"/>
          </a:p>
        </p:txBody>
      </p:sp>
    </p:spTree>
    <p:extLst>
      <p:ext uri="{BB962C8B-B14F-4D97-AF65-F5344CB8AC3E}">
        <p14:creationId xmlns:p14="http://schemas.microsoft.com/office/powerpoint/2010/main" val="218325816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976974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3 New Produc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511909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D26EB0D8-D049-4A31-8F2D-814DBCEBC8C0}" type="datetimeFigureOut">
              <a:rPr lang="zh-CN" altLang="en-US" smtClean="0"/>
              <a:pPr/>
              <a:t>2017/8/4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77D73C6-6C2F-48CB-8888-B8D11C5DB613}" type="slidenum">
              <a:rPr lang="zh-CN" altLang="en-US" smtClean="0"/>
              <a:pPr/>
              <a:t>‹#›</a:t>
            </a:fld>
            <a:endParaRPr lang="zh-CN" altLang="en-US"/>
          </a:p>
        </p:txBody>
      </p:sp>
    </p:spTree>
    <p:extLst>
      <p:ext uri="{BB962C8B-B14F-4D97-AF65-F5344CB8AC3E}">
        <p14:creationId xmlns:p14="http://schemas.microsoft.com/office/powerpoint/2010/main" val="55096268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929"/>
            <a:ext cx="7886700" cy="994479"/>
          </a:xfrm>
        </p:spPr>
        <p:txBody>
          <a:bodyPr/>
          <a:lstStyle/>
          <a:p>
            <a:r>
              <a:rPr lang="zh-CN" altLang="en-US"/>
              <a:t>单击此处编辑母版标题样式</a:t>
            </a:r>
          </a:p>
        </p:txBody>
      </p:sp>
      <p:sp>
        <p:nvSpPr>
          <p:cNvPr id="3" name="Date Placeholder 3"/>
          <p:cNvSpPr>
            <a:spLocks noGrp="1" noChangeArrowheads="1"/>
          </p:cNvSpPr>
          <p:nvPr>
            <p:ph type="dt" sz="half" idx="10"/>
          </p:nvPr>
        </p:nvSpPr>
        <p:spPr>
          <a:ln/>
        </p:spPr>
        <p:txBody>
          <a:bodyPr/>
          <a:lstStyle>
            <a:lvl1pPr>
              <a:defRPr/>
            </a:lvl1pPr>
          </a:lstStyle>
          <a:p>
            <a:pPr>
              <a:defRPr/>
            </a:pPr>
            <a:fld id="{9CAC717E-93B2-47F9-9C35-7FC41BB9BF90}" type="datetime1">
              <a:rPr lang="zh-CN" altLang="en-US"/>
              <a:pPr>
                <a:defRPr/>
              </a:pPr>
              <a:t>2017/8/4</a:t>
            </a:fld>
            <a:endParaRPr lang="en-US" altLang="zh-CN" sz="1350">
              <a:solidFill>
                <a:schemeClr val="tx1"/>
              </a:solidFill>
            </a:endParaRPr>
          </a:p>
        </p:txBody>
      </p:sp>
      <p:sp>
        <p:nvSpPr>
          <p:cNvPr id="4" name="Footer Placeholder 4"/>
          <p:cNvSpPr>
            <a:spLocks noGrp="1" noChangeArrowheads="1"/>
          </p:cNvSpPr>
          <p:nvPr>
            <p:ph type="ftr" sz="quarter" idx="11"/>
          </p:nvPr>
        </p:nvSpPr>
        <p:spPr>
          <a:ln/>
        </p:spPr>
        <p:txBody>
          <a:bodyPr/>
          <a:lstStyle>
            <a:lvl1pPr>
              <a:defRPr/>
            </a:lvl1pPr>
          </a:lstStyle>
          <a:p>
            <a:pPr>
              <a:defRPr/>
            </a:pPr>
            <a:endParaRPr lang="zh-CN" altLang="zh-CN"/>
          </a:p>
        </p:txBody>
      </p:sp>
      <p:sp>
        <p:nvSpPr>
          <p:cNvPr id="5" name="Slide Number Placeholder 5"/>
          <p:cNvSpPr>
            <a:spLocks noGrp="1" noChangeArrowheads="1"/>
          </p:cNvSpPr>
          <p:nvPr>
            <p:ph type="sldNum" sz="quarter" idx="12"/>
          </p:nvPr>
        </p:nvSpPr>
        <p:spPr>
          <a:ln/>
        </p:spPr>
        <p:txBody>
          <a:bodyPr/>
          <a:lstStyle>
            <a:lvl1pPr>
              <a:defRPr/>
            </a:lvl1pPr>
          </a:lstStyle>
          <a:p>
            <a:pPr>
              <a:defRPr/>
            </a:pPr>
            <a:fld id="{2145B8FF-A159-4928-B333-16EC65337BF6}" type="slidenum">
              <a:rPr lang="zh-CN" altLang="en-US"/>
              <a:pPr>
                <a:defRPr/>
              </a:pPr>
              <a:t>‹#›</a:t>
            </a:fld>
            <a:endParaRPr lang="en-US" altLang="zh-CN" sz="1350">
              <a:solidFill>
                <a:schemeClr val="tx1"/>
              </a:solidFill>
            </a:endParaRPr>
          </a:p>
        </p:txBody>
      </p:sp>
    </p:spTree>
    <p:extLst>
      <p:ext uri="{BB962C8B-B14F-4D97-AF65-F5344CB8AC3E}">
        <p14:creationId xmlns:p14="http://schemas.microsoft.com/office/powerpoint/2010/main" val="408132728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EE0EE437-B695-4251-9BD9-EEF31B32C842}" type="datetimeFigureOut">
              <a:rPr lang="zh-CN" altLang="en-US" smtClean="0"/>
              <a:t>2017/8/4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C1173BA-C6E3-4D9A-B85E-67991B70460E}" type="slidenum">
              <a:rPr lang="zh-CN" altLang="en-US" smtClean="0"/>
              <a:t>‹#›</a:t>
            </a:fld>
            <a:endParaRPr lang="zh-CN" altLang="en-US"/>
          </a:p>
        </p:txBody>
      </p:sp>
    </p:spTree>
    <p:extLst>
      <p:ext uri="{BB962C8B-B14F-4D97-AF65-F5344CB8AC3E}">
        <p14:creationId xmlns:p14="http://schemas.microsoft.com/office/powerpoint/2010/main" val="910569593"/>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238125" y="1130223"/>
            <a:ext cx="2018256" cy="3586108"/>
          </a:xfrm>
          <a:custGeom>
            <a:avLst/>
            <a:gdLst>
              <a:gd name="connsiteX0" fmla="*/ 0 w 2691008"/>
              <a:gd name="connsiteY0" fmla="*/ 0 h 4780002"/>
              <a:gd name="connsiteX1" fmla="*/ 2691008 w 2691008"/>
              <a:gd name="connsiteY1" fmla="*/ 0 h 4780002"/>
              <a:gd name="connsiteX2" fmla="*/ 2691008 w 2691008"/>
              <a:gd name="connsiteY2" fmla="*/ 4780002 h 4780002"/>
              <a:gd name="connsiteX3" fmla="*/ 0 w 2691008"/>
              <a:gd name="connsiteY3" fmla="*/ 4780002 h 4780002"/>
            </a:gdLst>
            <a:ahLst/>
            <a:cxnLst>
              <a:cxn ang="0">
                <a:pos x="connsiteX0" y="connsiteY0"/>
              </a:cxn>
              <a:cxn ang="0">
                <a:pos x="connsiteX1" y="connsiteY1"/>
              </a:cxn>
              <a:cxn ang="0">
                <a:pos x="connsiteX2" y="connsiteY2"/>
              </a:cxn>
              <a:cxn ang="0">
                <a:pos x="connsiteX3" y="connsiteY3"/>
              </a:cxn>
            </a:cxnLst>
            <a:rect l="l" t="t" r="r" b="b"/>
            <a:pathLst>
              <a:path w="2691008" h="4780002">
                <a:moveTo>
                  <a:pt x="0" y="0"/>
                </a:moveTo>
                <a:lnTo>
                  <a:pt x="2691008" y="0"/>
                </a:lnTo>
                <a:lnTo>
                  <a:pt x="2691008" y="4780002"/>
                </a:lnTo>
                <a:lnTo>
                  <a:pt x="0" y="4780002"/>
                </a:lnTo>
                <a:close/>
              </a:path>
            </a:pathLst>
          </a:custGeom>
        </p:spPr>
        <p:txBody>
          <a:bodyPr wrap="square">
            <a:noAutofit/>
          </a:bodyPr>
          <a:lstStyle/>
          <a:p>
            <a:endParaRPr lang="zh-CN" altLang="en-US"/>
          </a:p>
        </p:txBody>
      </p:sp>
      <p:sp>
        <p:nvSpPr>
          <p:cNvPr id="13" name="图片占位符 12"/>
          <p:cNvSpPr>
            <a:spLocks noGrp="1"/>
          </p:cNvSpPr>
          <p:nvPr>
            <p:ph type="pic" sz="quarter" idx="11"/>
          </p:nvPr>
        </p:nvSpPr>
        <p:spPr>
          <a:xfrm>
            <a:off x="2454623" y="1130223"/>
            <a:ext cx="2018256" cy="3586108"/>
          </a:xfrm>
          <a:custGeom>
            <a:avLst/>
            <a:gdLst>
              <a:gd name="connsiteX0" fmla="*/ 0 w 2691008"/>
              <a:gd name="connsiteY0" fmla="*/ 0 h 4780002"/>
              <a:gd name="connsiteX1" fmla="*/ 2691008 w 2691008"/>
              <a:gd name="connsiteY1" fmla="*/ 0 h 4780002"/>
              <a:gd name="connsiteX2" fmla="*/ 2691008 w 2691008"/>
              <a:gd name="connsiteY2" fmla="*/ 4780002 h 4780002"/>
              <a:gd name="connsiteX3" fmla="*/ 0 w 2691008"/>
              <a:gd name="connsiteY3" fmla="*/ 4780002 h 4780002"/>
            </a:gdLst>
            <a:ahLst/>
            <a:cxnLst>
              <a:cxn ang="0">
                <a:pos x="connsiteX0" y="connsiteY0"/>
              </a:cxn>
              <a:cxn ang="0">
                <a:pos x="connsiteX1" y="connsiteY1"/>
              </a:cxn>
              <a:cxn ang="0">
                <a:pos x="connsiteX2" y="connsiteY2"/>
              </a:cxn>
              <a:cxn ang="0">
                <a:pos x="connsiteX3" y="connsiteY3"/>
              </a:cxn>
            </a:cxnLst>
            <a:rect l="l" t="t" r="r" b="b"/>
            <a:pathLst>
              <a:path w="2691008" h="4780002">
                <a:moveTo>
                  <a:pt x="0" y="0"/>
                </a:moveTo>
                <a:lnTo>
                  <a:pt x="2691008" y="0"/>
                </a:lnTo>
                <a:lnTo>
                  <a:pt x="2691008" y="4780002"/>
                </a:lnTo>
                <a:lnTo>
                  <a:pt x="0" y="4780002"/>
                </a:lnTo>
                <a:close/>
              </a:path>
            </a:pathLst>
          </a:custGeom>
        </p:spPr>
        <p:txBody>
          <a:bodyPr wrap="square">
            <a:noAutofit/>
          </a:bodyPr>
          <a:lstStyle/>
          <a:p>
            <a:endParaRPr lang="zh-CN" altLang="en-US"/>
          </a:p>
        </p:txBody>
      </p:sp>
      <p:sp>
        <p:nvSpPr>
          <p:cNvPr id="14" name="图片占位符 13"/>
          <p:cNvSpPr>
            <a:spLocks noGrp="1"/>
          </p:cNvSpPr>
          <p:nvPr>
            <p:ph type="pic" sz="quarter" idx="12"/>
          </p:nvPr>
        </p:nvSpPr>
        <p:spPr>
          <a:xfrm>
            <a:off x="4671121" y="1130223"/>
            <a:ext cx="2018256" cy="3586108"/>
          </a:xfrm>
          <a:custGeom>
            <a:avLst/>
            <a:gdLst>
              <a:gd name="connsiteX0" fmla="*/ 0 w 2691008"/>
              <a:gd name="connsiteY0" fmla="*/ 0 h 4780002"/>
              <a:gd name="connsiteX1" fmla="*/ 2691008 w 2691008"/>
              <a:gd name="connsiteY1" fmla="*/ 0 h 4780002"/>
              <a:gd name="connsiteX2" fmla="*/ 2691008 w 2691008"/>
              <a:gd name="connsiteY2" fmla="*/ 4780002 h 4780002"/>
              <a:gd name="connsiteX3" fmla="*/ 0 w 2691008"/>
              <a:gd name="connsiteY3" fmla="*/ 4780002 h 4780002"/>
            </a:gdLst>
            <a:ahLst/>
            <a:cxnLst>
              <a:cxn ang="0">
                <a:pos x="connsiteX0" y="connsiteY0"/>
              </a:cxn>
              <a:cxn ang="0">
                <a:pos x="connsiteX1" y="connsiteY1"/>
              </a:cxn>
              <a:cxn ang="0">
                <a:pos x="connsiteX2" y="connsiteY2"/>
              </a:cxn>
              <a:cxn ang="0">
                <a:pos x="connsiteX3" y="connsiteY3"/>
              </a:cxn>
            </a:cxnLst>
            <a:rect l="l" t="t" r="r" b="b"/>
            <a:pathLst>
              <a:path w="2691008" h="4780002">
                <a:moveTo>
                  <a:pt x="0" y="0"/>
                </a:moveTo>
                <a:lnTo>
                  <a:pt x="2691008" y="0"/>
                </a:lnTo>
                <a:lnTo>
                  <a:pt x="2691008" y="4780002"/>
                </a:lnTo>
                <a:lnTo>
                  <a:pt x="0" y="4780002"/>
                </a:lnTo>
                <a:close/>
              </a:path>
            </a:pathLst>
          </a:custGeom>
        </p:spPr>
        <p:txBody>
          <a:bodyPr wrap="square">
            <a:noAutofit/>
          </a:bodyPr>
          <a:lstStyle/>
          <a:p>
            <a:endParaRPr lang="zh-CN" altLang="en-US"/>
          </a:p>
        </p:txBody>
      </p:sp>
      <p:sp>
        <p:nvSpPr>
          <p:cNvPr id="15" name="图片占位符 14"/>
          <p:cNvSpPr>
            <a:spLocks noGrp="1"/>
          </p:cNvSpPr>
          <p:nvPr>
            <p:ph type="pic" sz="quarter" idx="13"/>
          </p:nvPr>
        </p:nvSpPr>
        <p:spPr>
          <a:xfrm>
            <a:off x="6887619" y="1130223"/>
            <a:ext cx="2018256" cy="3586108"/>
          </a:xfrm>
          <a:custGeom>
            <a:avLst/>
            <a:gdLst>
              <a:gd name="connsiteX0" fmla="*/ 0 w 2691008"/>
              <a:gd name="connsiteY0" fmla="*/ 0 h 4780002"/>
              <a:gd name="connsiteX1" fmla="*/ 2691008 w 2691008"/>
              <a:gd name="connsiteY1" fmla="*/ 0 h 4780002"/>
              <a:gd name="connsiteX2" fmla="*/ 2691008 w 2691008"/>
              <a:gd name="connsiteY2" fmla="*/ 4780002 h 4780002"/>
              <a:gd name="connsiteX3" fmla="*/ 0 w 2691008"/>
              <a:gd name="connsiteY3" fmla="*/ 4780002 h 4780002"/>
            </a:gdLst>
            <a:ahLst/>
            <a:cxnLst>
              <a:cxn ang="0">
                <a:pos x="connsiteX0" y="connsiteY0"/>
              </a:cxn>
              <a:cxn ang="0">
                <a:pos x="connsiteX1" y="connsiteY1"/>
              </a:cxn>
              <a:cxn ang="0">
                <a:pos x="connsiteX2" y="connsiteY2"/>
              </a:cxn>
              <a:cxn ang="0">
                <a:pos x="connsiteX3" y="connsiteY3"/>
              </a:cxn>
            </a:cxnLst>
            <a:rect l="l" t="t" r="r" b="b"/>
            <a:pathLst>
              <a:path w="2691008" h="4780002">
                <a:moveTo>
                  <a:pt x="0" y="0"/>
                </a:moveTo>
                <a:lnTo>
                  <a:pt x="2691008" y="0"/>
                </a:lnTo>
                <a:lnTo>
                  <a:pt x="2691008" y="4780002"/>
                </a:lnTo>
                <a:lnTo>
                  <a:pt x="0" y="4780002"/>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422685983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3_自定义版式">
    <p:spTree>
      <p:nvGrpSpPr>
        <p:cNvPr id="1" name=""/>
        <p:cNvGrpSpPr/>
        <p:nvPr/>
      </p:nvGrpSpPr>
      <p:grpSpPr>
        <a:xfrm>
          <a:off x="0" y="0"/>
          <a:ext cx="0" cy="0"/>
          <a:chOff x="0" y="0"/>
          <a:chExt cx="0" cy="0"/>
        </a:xfrm>
      </p:grpSpPr>
      <p:sp>
        <p:nvSpPr>
          <p:cNvPr id="6" name="图片占位符 5"/>
          <p:cNvSpPr>
            <a:spLocks noGrp="1"/>
          </p:cNvSpPr>
          <p:nvPr>
            <p:ph type="pic" sz="quarter" idx="10"/>
          </p:nvPr>
        </p:nvSpPr>
        <p:spPr>
          <a:xfrm>
            <a:off x="3671887" y="171503"/>
            <a:ext cx="5472113" cy="4802082"/>
          </a:xfrm>
          <a:custGeom>
            <a:avLst/>
            <a:gdLst>
              <a:gd name="connsiteX0" fmla="*/ 468791 w 7296150"/>
              <a:gd name="connsiteY0" fmla="*/ 5463218 h 6400800"/>
              <a:gd name="connsiteX1" fmla="*/ 7296150 w 7296150"/>
              <a:gd name="connsiteY1" fmla="*/ 5463218 h 6400800"/>
              <a:gd name="connsiteX2" fmla="*/ 7296150 w 7296150"/>
              <a:gd name="connsiteY2" fmla="*/ 6400800 h 6400800"/>
              <a:gd name="connsiteX3" fmla="*/ 468791 w 7296150"/>
              <a:gd name="connsiteY3" fmla="*/ 6400800 h 6400800"/>
              <a:gd name="connsiteX4" fmla="*/ 0 w 7296150"/>
              <a:gd name="connsiteY4" fmla="*/ 5932009 h 6400800"/>
              <a:gd name="connsiteX5" fmla="*/ 468791 w 7296150"/>
              <a:gd name="connsiteY5" fmla="*/ 5463218 h 6400800"/>
              <a:gd name="connsiteX6" fmla="*/ 2792891 w 7296150"/>
              <a:gd name="connsiteY6" fmla="*/ 4370574 h 6400800"/>
              <a:gd name="connsiteX7" fmla="*/ 7296150 w 7296150"/>
              <a:gd name="connsiteY7" fmla="*/ 4370574 h 6400800"/>
              <a:gd name="connsiteX8" fmla="*/ 7296150 w 7296150"/>
              <a:gd name="connsiteY8" fmla="*/ 5308156 h 6400800"/>
              <a:gd name="connsiteX9" fmla="*/ 2792891 w 7296150"/>
              <a:gd name="connsiteY9" fmla="*/ 5308156 h 6400800"/>
              <a:gd name="connsiteX10" fmla="*/ 2324100 w 7296150"/>
              <a:gd name="connsiteY10" fmla="*/ 4839365 h 6400800"/>
              <a:gd name="connsiteX11" fmla="*/ 2792891 w 7296150"/>
              <a:gd name="connsiteY11" fmla="*/ 4370574 h 6400800"/>
              <a:gd name="connsiteX12" fmla="*/ 1668941 w 7296150"/>
              <a:gd name="connsiteY12" fmla="*/ 3277931 h 6400800"/>
              <a:gd name="connsiteX13" fmla="*/ 7296150 w 7296150"/>
              <a:gd name="connsiteY13" fmla="*/ 3277931 h 6400800"/>
              <a:gd name="connsiteX14" fmla="*/ 7296150 w 7296150"/>
              <a:gd name="connsiteY14" fmla="*/ 4215513 h 6400800"/>
              <a:gd name="connsiteX15" fmla="*/ 1668941 w 7296150"/>
              <a:gd name="connsiteY15" fmla="*/ 4215513 h 6400800"/>
              <a:gd name="connsiteX16" fmla="*/ 1200150 w 7296150"/>
              <a:gd name="connsiteY16" fmla="*/ 3746722 h 6400800"/>
              <a:gd name="connsiteX17" fmla="*/ 1668941 w 7296150"/>
              <a:gd name="connsiteY17" fmla="*/ 3277931 h 6400800"/>
              <a:gd name="connsiteX18" fmla="*/ 468791 w 7296150"/>
              <a:gd name="connsiteY18" fmla="*/ 2185287 h 6400800"/>
              <a:gd name="connsiteX19" fmla="*/ 7296150 w 7296150"/>
              <a:gd name="connsiteY19" fmla="*/ 2185287 h 6400800"/>
              <a:gd name="connsiteX20" fmla="*/ 7296150 w 7296150"/>
              <a:gd name="connsiteY20" fmla="*/ 3122869 h 6400800"/>
              <a:gd name="connsiteX21" fmla="*/ 468791 w 7296150"/>
              <a:gd name="connsiteY21" fmla="*/ 3122869 h 6400800"/>
              <a:gd name="connsiteX22" fmla="*/ 0 w 7296150"/>
              <a:gd name="connsiteY22" fmla="*/ 2654078 h 6400800"/>
              <a:gd name="connsiteX23" fmla="*/ 468791 w 7296150"/>
              <a:gd name="connsiteY23" fmla="*/ 2185287 h 6400800"/>
              <a:gd name="connsiteX24" fmla="*/ 811691 w 7296150"/>
              <a:gd name="connsiteY24" fmla="*/ 1092644 h 6400800"/>
              <a:gd name="connsiteX25" fmla="*/ 7296150 w 7296150"/>
              <a:gd name="connsiteY25" fmla="*/ 1092644 h 6400800"/>
              <a:gd name="connsiteX26" fmla="*/ 7296150 w 7296150"/>
              <a:gd name="connsiteY26" fmla="*/ 2030227 h 6400800"/>
              <a:gd name="connsiteX27" fmla="*/ 811691 w 7296150"/>
              <a:gd name="connsiteY27" fmla="*/ 2030227 h 6400800"/>
              <a:gd name="connsiteX28" fmla="*/ 342900 w 7296150"/>
              <a:gd name="connsiteY28" fmla="*/ 1561435 h 6400800"/>
              <a:gd name="connsiteX29" fmla="*/ 811691 w 7296150"/>
              <a:gd name="connsiteY29" fmla="*/ 1092644 h 6400800"/>
              <a:gd name="connsiteX30" fmla="*/ 2164241 w 7296150"/>
              <a:gd name="connsiteY30" fmla="*/ 0 h 6400800"/>
              <a:gd name="connsiteX31" fmla="*/ 7296150 w 7296150"/>
              <a:gd name="connsiteY31" fmla="*/ 0 h 6400800"/>
              <a:gd name="connsiteX32" fmla="*/ 7296150 w 7296150"/>
              <a:gd name="connsiteY32" fmla="*/ 937583 h 6400800"/>
              <a:gd name="connsiteX33" fmla="*/ 2164241 w 7296150"/>
              <a:gd name="connsiteY33" fmla="*/ 937583 h 6400800"/>
              <a:gd name="connsiteX34" fmla="*/ 1695450 w 7296150"/>
              <a:gd name="connsiteY34" fmla="*/ 468791 h 6400800"/>
              <a:gd name="connsiteX35" fmla="*/ 2164241 w 7296150"/>
              <a:gd name="connsiteY35"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296150" h="6400800">
                <a:moveTo>
                  <a:pt x="468791" y="5463218"/>
                </a:moveTo>
                <a:lnTo>
                  <a:pt x="7296150" y="5463218"/>
                </a:lnTo>
                <a:lnTo>
                  <a:pt x="7296150" y="6400800"/>
                </a:lnTo>
                <a:lnTo>
                  <a:pt x="468791" y="6400800"/>
                </a:lnTo>
                <a:cubicBezTo>
                  <a:pt x="209885" y="6400800"/>
                  <a:pt x="0" y="6190915"/>
                  <a:pt x="0" y="5932009"/>
                </a:cubicBezTo>
                <a:cubicBezTo>
                  <a:pt x="0" y="5673103"/>
                  <a:pt x="209885" y="5463218"/>
                  <a:pt x="468791" y="5463218"/>
                </a:cubicBezTo>
                <a:close/>
                <a:moveTo>
                  <a:pt x="2792891" y="4370574"/>
                </a:moveTo>
                <a:lnTo>
                  <a:pt x="7296150" y="4370574"/>
                </a:lnTo>
                <a:lnTo>
                  <a:pt x="7296150" y="5308156"/>
                </a:lnTo>
                <a:lnTo>
                  <a:pt x="2792891" y="5308156"/>
                </a:lnTo>
                <a:cubicBezTo>
                  <a:pt x="2533985" y="5308156"/>
                  <a:pt x="2324100" y="5098271"/>
                  <a:pt x="2324100" y="4839365"/>
                </a:cubicBezTo>
                <a:cubicBezTo>
                  <a:pt x="2324100" y="4580459"/>
                  <a:pt x="2533985" y="4370574"/>
                  <a:pt x="2792891" y="4370574"/>
                </a:cubicBezTo>
                <a:close/>
                <a:moveTo>
                  <a:pt x="1668941" y="3277931"/>
                </a:moveTo>
                <a:lnTo>
                  <a:pt x="7296150" y="3277931"/>
                </a:lnTo>
                <a:lnTo>
                  <a:pt x="7296150" y="4215513"/>
                </a:lnTo>
                <a:lnTo>
                  <a:pt x="1668941" y="4215513"/>
                </a:lnTo>
                <a:cubicBezTo>
                  <a:pt x="1410035" y="4215513"/>
                  <a:pt x="1200150" y="4005628"/>
                  <a:pt x="1200150" y="3746722"/>
                </a:cubicBezTo>
                <a:cubicBezTo>
                  <a:pt x="1200150" y="3487816"/>
                  <a:pt x="1410035" y="3277931"/>
                  <a:pt x="1668941" y="3277931"/>
                </a:cubicBezTo>
                <a:close/>
                <a:moveTo>
                  <a:pt x="468791" y="2185287"/>
                </a:moveTo>
                <a:lnTo>
                  <a:pt x="7296150" y="2185287"/>
                </a:lnTo>
                <a:lnTo>
                  <a:pt x="7296150" y="3122869"/>
                </a:lnTo>
                <a:lnTo>
                  <a:pt x="468791" y="3122869"/>
                </a:lnTo>
                <a:cubicBezTo>
                  <a:pt x="209885" y="3122869"/>
                  <a:pt x="0" y="2912984"/>
                  <a:pt x="0" y="2654078"/>
                </a:cubicBezTo>
                <a:cubicBezTo>
                  <a:pt x="0" y="2395173"/>
                  <a:pt x="209885" y="2185287"/>
                  <a:pt x="468791" y="2185287"/>
                </a:cubicBezTo>
                <a:close/>
                <a:moveTo>
                  <a:pt x="811691" y="1092644"/>
                </a:moveTo>
                <a:lnTo>
                  <a:pt x="7296150" y="1092644"/>
                </a:lnTo>
                <a:lnTo>
                  <a:pt x="7296150" y="2030227"/>
                </a:lnTo>
                <a:lnTo>
                  <a:pt x="811691" y="2030227"/>
                </a:lnTo>
                <a:cubicBezTo>
                  <a:pt x="552786" y="2030227"/>
                  <a:pt x="342900" y="1820341"/>
                  <a:pt x="342900" y="1561435"/>
                </a:cubicBezTo>
                <a:cubicBezTo>
                  <a:pt x="342900" y="1302529"/>
                  <a:pt x="552786" y="1092644"/>
                  <a:pt x="811691" y="1092644"/>
                </a:cubicBezTo>
                <a:close/>
                <a:moveTo>
                  <a:pt x="2164241" y="0"/>
                </a:moveTo>
                <a:lnTo>
                  <a:pt x="7296150" y="0"/>
                </a:lnTo>
                <a:lnTo>
                  <a:pt x="7296150" y="937583"/>
                </a:lnTo>
                <a:lnTo>
                  <a:pt x="2164241" y="937583"/>
                </a:lnTo>
                <a:cubicBezTo>
                  <a:pt x="1905335" y="937583"/>
                  <a:pt x="1695450" y="727697"/>
                  <a:pt x="1695450" y="468791"/>
                </a:cubicBezTo>
                <a:cubicBezTo>
                  <a:pt x="1695450" y="209885"/>
                  <a:pt x="1905335" y="0"/>
                  <a:pt x="2164241"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326469401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ull Screen Image">
    <p:spTree>
      <p:nvGrpSpPr>
        <p:cNvPr id="1" name=""/>
        <p:cNvGrpSpPr/>
        <p:nvPr/>
      </p:nvGrpSpPr>
      <p:grpSpPr>
        <a:xfrm>
          <a:off x="0" y="0"/>
          <a:ext cx="0" cy="0"/>
          <a:chOff x="0" y="0"/>
          <a:chExt cx="0" cy="0"/>
        </a:xfrm>
      </p:grpSpPr>
      <p:sp>
        <p:nvSpPr>
          <p:cNvPr id="23" name="Picture Placeholder 22"/>
          <p:cNvSpPr>
            <a:spLocks noGrp="1"/>
          </p:cNvSpPr>
          <p:nvPr>
            <p:ph type="pic" sz="quarter" idx="10"/>
          </p:nvPr>
        </p:nvSpPr>
        <p:spPr>
          <a:xfrm>
            <a:off x="0" y="0"/>
            <a:ext cx="9144000" cy="5145088"/>
          </a:xfrm>
          <a:prstGeom prst="rect">
            <a:avLst/>
          </a:prstGeom>
        </p:spPr>
        <p:txBody>
          <a:bodyPr/>
          <a:lstStyle/>
          <a:p>
            <a:endParaRPr lang="en-US"/>
          </a:p>
        </p:txBody>
      </p:sp>
    </p:spTree>
    <p:extLst>
      <p:ext uri="{BB962C8B-B14F-4D97-AF65-F5344CB8AC3E}">
        <p14:creationId xmlns:p14="http://schemas.microsoft.com/office/powerpoint/2010/main" val="377237366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3_标题和内容">
    <p:bg>
      <p:bgPr>
        <a:solidFill>
          <a:srgbClr val="F4F4F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30525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两栏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604809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700"/>
            <a:ext cx="7886700" cy="214021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3160"/>
            <a:ext cx="7886700" cy="1125488"/>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EE0EE437-B695-4251-9BD9-EEF31B32C842}" type="datetimeFigureOut">
              <a:rPr lang="zh-CN" altLang="en-US" smtClean="0"/>
              <a:t>2017/8/4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C1173BA-C6E3-4D9A-B85E-67991B70460E}" type="slidenum">
              <a:rPr lang="zh-CN" altLang="en-US" smtClean="0"/>
              <a:t>‹#›</a:t>
            </a:fld>
            <a:endParaRPr lang="zh-CN" altLang="en-US"/>
          </a:p>
        </p:txBody>
      </p:sp>
    </p:spTree>
    <p:extLst>
      <p:ext uri="{BB962C8B-B14F-4D97-AF65-F5344CB8AC3E}">
        <p14:creationId xmlns:p14="http://schemas.microsoft.com/office/powerpoint/2010/main" val="73601913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642"/>
            <a:ext cx="3886200" cy="326451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369642"/>
            <a:ext cx="3886200" cy="326451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EE0EE437-B695-4251-9BD9-EEF31B32C842}" type="datetimeFigureOut">
              <a:rPr lang="zh-CN" altLang="en-US" smtClean="0"/>
              <a:t>2017/8/4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8C1173BA-C6E3-4D9A-B85E-67991B70460E}" type="slidenum">
              <a:rPr lang="zh-CN" altLang="en-US" smtClean="0"/>
              <a:t>‹#›</a:t>
            </a:fld>
            <a:endParaRPr lang="zh-CN" altLang="en-US"/>
          </a:p>
        </p:txBody>
      </p:sp>
    </p:spTree>
    <p:extLst>
      <p:ext uri="{BB962C8B-B14F-4D97-AF65-F5344CB8AC3E}">
        <p14:creationId xmlns:p14="http://schemas.microsoft.com/office/powerpoint/2010/main" val="303560244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929"/>
            <a:ext cx="7886700" cy="994479"/>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261261"/>
            <a:ext cx="3868340" cy="61812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Content Placeholder 3"/>
          <p:cNvSpPr>
            <a:spLocks noGrp="1"/>
          </p:cNvSpPr>
          <p:nvPr>
            <p:ph sz="half" idx="2"/>
          </p:nvPr>
        </p:nvSpPr>
        <p:spPr>
          <a:xfrm>
            <a:off x="629842" y="1879386"/>
            <a:ext cx="3868340" cy="276429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261261"/>
            <a:ext cx="3887391" cy="61812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Content Placeholder 5"/>
          <p:cNvSpPr>
            <a:spLocks noGrp="1"/>
          </p:cNvSpPr>
          <p:nvPr>
            <p:ph sz="quarter" idx="4"/>
          </p:nvPr>
        </p:nvSpPr>
        <p:spPr>
          <a:xfrm>
            <a:off x="4629150" y="1879386"/>
            <a:ext cx="3887391" cy="276429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EE0EE437-B695-4251-9BD9-EEF31B32C842}" type="datetimeFigureOut">
              <a:rPr lang="zh-CN" altLang="en-US" smtClean="0"/>
              <a:t>2017/8/4</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8C1173BA-C6E3-4D9A-B85E-67991B70460E}" type="slidenum">
              <a:rPr lang="zh-CN" altLang="en-US" smtClean="0"/>
              <a:t>‹#›</a:t>
            </a:fld>
            <a:endParaRPr lang="zh-CN" altLang="en-US"/>
          </a:p>
        </p:txBody>
      </p:sp>
    </p:spTree>
    <p:extLst>
      <p:ext uri="{BB962C8B-B14F-4D97-AF65-F5344CB8AC3E}">
        <p14:creationId xmlns:p14="http://schemas.microsoft.com/office/powerpoint/2010/main" val="214013550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EE0EE437-B695-4251-9BD9-EEF31B32C842}" type="datetimeFigureOut">
              <a:rPr lang="zh-CN" altLang="en-US" smtClean="0"/>
              <a:t>2017/8/4</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8C1173BA-C6E3-4D9A-B85E-67991B70460E}" type="slidenum">
              <a:rPr lang="zh-CN" altLang="en-US" smtClean="0"/>
              <a:t>‹#›</a:t>
            </a:fld>
            <a:endParaRPr lang="zh-CN" altLang="en-US"/>
          </a:p>
        </p:txBody>
      </p:sp>
    </p:spTree>
    <p:extLst>
      <p:ext uri="{BB962C8B-B14F-4D97-AF65-F5344CB8AC3E}">
        <p14:creationId xmlns:p14="http://schemas.microsoft.com/office/powerpoint/2010/main" val="65238471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0EE437-B695-4251-9BD9-EEF31B32C842}" type="datetimeFigureOut">
              <a:rPr lang="zh-CN" altLang="en-US" smtClean="0"/>
              <a:t>2017/8/4</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8C1173BA-C6E3-4D9A-B85E-67991B70460E}" type="slidenum">
              <a:rPr lang="zh-CN" altLang="en-US" smtClean="0"/>
              <a:t>‹#›</a:t>
            </a:fld>
            <a:endParaRPr lang="zh-CN" altLang="en-US"/>
          </a:p>
        </p:txBody>
      </p:sp>
    </p:spTree>
    <p:extLst>
      <p:ext uri="{BB962C8B-B14F-4D97-AF65-F5344CB8AC3E}">
        <p14:creationId xmlns:p14="http://schemas.microsoft.com/office/powerpoint/2010/main" val="15682522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702115E-07FC-47AE-8678-8B681C689199}" type="datetimeFigureOut">
              <a:rPr lang="zh-CN" altLang="en-US" smtClean="0"/>
              <a:pPr/>
              <a:t>2017/8/4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7F5BB56-9B96-4394-98D1-089DE868BDAA}" type="slidenum">
              <a:rPr lang="zh-CN" altLang="en-US" smtClean="0"/>
              <a:pPr/>
              <a:t>‹#›</a:t>
            </a:fld>
            <a:endParaRPr lang="zh-CN" altLang="en-US"/>
          </a:p>
        </p:txBody>
      </p:sp>
      <p:sp>
        <p:nvSpPr>
          <p:cNvPr id="7" name="矩形 6">
            <a:extLst>
              <a:ext uri="{FF2B5EF4-FFF2-40B4-BE49-F238E27FC236}">
                <a16:creationId xmlns:a16="http://schemas.microsoft.com/office/drawing/2014/main" xmlns="" id="{58D79F24-35D0-4775-A1F1-E52B711EADB0}"/>
              </a:ext>
            </a:extLst>
          </p:cNvPr>
          <p:cNvSpPr/>
          <p:nvPr userDrawn="1"/>
        </p:nvSpPr>
        <p:spPr>
          <a:xfrm>
            <a:off x="1494504" y="137913"/>
            <a:ext cx="6096000" cy="387798"/>
          </a:xfrm>
          <a:prstGeom prst="rect">
            <a:avLst/>
          </a:prstGeom>
        </p:spPr>
        <p:txBody>
          <a:bodyPr>
            <a:spAutoFit/>
            <a:scene3d>
              <a:camera prst="orthographicFront"/>
              <a:lightRig rig="threePt" dir="t"/>
            </a:scene3d>
            <a:sp3d contourW="25400"/>
          </a:bodyPr>
          <a:lstStyle/>
          <a:p>
            <a:pPr algn="ctr">
              <a:lnSpc>
                <a:spcPct val="120000"/>
              </a:lnSpc>
            </a:pPr>
            <a:r>
              <a:rPr lang="zh-CN" altLang="en-US" sz="1600" b="0" dirty="0">
                <a:solidFill>
                  <a:schemeClr val="tx1">
                    <a:lumMod val="50000"/>
                    <a:lumOff val="50000"/>
                  </a:schemeClr>
                </a:solidFill>
              </a:rPr>
              <a:t>标题文字添加此处</a:t>
            </a:r>
          </a:p>
        </p:txBody>
      </p:sp>
    </p:spTree>
    <p:extLst>
      <p:ext uri="{BB962C8B-B14F-4D97-AF65-F5344CB8AC3E}">
        <p14:creationId xmlns:p14="http://schemas.microsoft.com/office/powerpoint/2010/main" val="220745565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702115E-07FC-47AE-8678-8B681C689199}" type="datetimeFigureOut">
              <a:rPr lang="zh-CN" altLang="en-US" smtClean="0"/>
              <a:pPr/>
              <a:t>2017/8/4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7F5BB56-9B96-4394-98D1-089DE868BDAA}" type="slidenum">
              <a:rPr lang="zh-CN" altLang="en-US" smtClean="0"/>
              <a:pPr/>
              <a:t>‹#›</a:t>
            </a:fld>
            <a:endParaRPr lang="zh-CN" altLang="en-US"/>
          </a:p>
        </p:txBody>
      </p:sp>
      <p:sp>
        <p:nvSpPr>
          <p:cNvPr id="6" name="文本框 37"/>
          <p:cNvSpPr txBox="1"/>
          <p:nvPr userDrawn="1"/>
        </p:nvSpPr>
        <p:spPr>
          <a:xfrm>
            <a:off x="467576" y="232284"/>
            <a:ext cx="1836172" cy="315475"/>
          </a:xfrm>
          <a:prstGeom prst="rect">
            <a:avLst/>
          </a:prstGeom>
          <a:noFill/>
        </p:spPr>
        <p:txBody>
          <a:bodyPr wrap="square" lIns="68584" tIns="34292" rIns="68584" bIns="34292" rtlCol="0">
            <a:spAutoFit/>
          </a:bodyPr>
          <a:lstStyle/>
          <a:p>
            <a:pPr lvl="0" algn="dist"/>
            <a:r>
              <a:rPr lang="zh-CN" altLang="zh-CN" sz="1600" b="0" kern="1200" dirty="0">
                <a:solidFill>
                  <a:schemeClr val="accent1"/>
                </a:solidFill>
                <a:latin typeface="微软雅黑" pitchFamily="34" charset="-122"/>
                <a:ea typeface="微软雅黑" pitchFamily="34" charset="-122"/>
                <a:cs typeface="+mn-cs"/>
              </a:rPr>
              <a:t>工作完成情况</a:t>
            </a:r>
          </a:p>
        </p:txBody>
      </p:sp>
      <p:sp>
        <p:nvSpPr>
          <p:cNvPr id="10" name="矩形 9">
            <a:extLst>
              <a:ext uri="{FF2B5EF4-FFF2-40B4-BE49-F238E27FC236}">
                <a16:creationId xmlns:a16="http://schemas.microsoft.com/office/drawing/2014/main" xmlns="" id="{CB74E1DF-FBB4-4093-8716-625DAA1CD472}"/>
              </a:ext>
            </a:extLst>
          </p:cNvPr>
          <p:cNvSpPr/>
          <p:nvPr userDrawn="1"/>
        </p:nvSpPr>
        <p:spPr>
          <a:xfrm>
            <a:off x="0" y="232284"/>
            <a:ext cx="431540" cy="32403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noFill/>
              </a:ln>
            </a:endParaRPr>
          </a:p>
        </p:txBody>
      </p:sp>
    </p:spTree>
    <p:extLst>
      <p:ext uri="{BB962C8B-B14F-4D97-AF65-F5344CB8AC3E}">
        <p14:creationId xmlns:p14="http://schemas.microsoft.com/office/powerpoint/2010/main" val="79175975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929"/>
            <a:ext cx="7886700" cy="994479"/>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642"/>
            <a:ext cx="7886700" cy="3264511"/>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8735"/>
            <a:ext cx="2057400" cy="273928"/>
          </a:xfrm>
          <a:prstGeom prst="rect">
            <a:avLst/>
          </a:prstGeom>
        </p:spPr>
        <p:txBody>
          <a:bodyPr vert="horz" lIns="91440" tIns="45720" rIns="91440" bIns="45720" rtlCol="0" anchor="ctr"/>
          <a:lstStyle>
            <a:lvl1pPr algn="l">
              <a:defRPr sz="900">
                <a:solidFill>
                  <a:schemeClr val="tx1">
                    <a:tint val="75000"/>
                  </a:schemeClr>
                </a:solidFill>
              </a:defRPr>
            </a:lvl1pPr>
          </a:lstStyle>
          <a:p>
            <a:fld id="{EE0EE437-B695-4251-9BD9-EEF31B32C842}" type="datetimeFigureOut">
              <a:rPr lang="zh-CN" altLang="en-US" smtClean="0"/>
              <a:t>2017/8/4</a:t>
            </a:fld>
            <a:endParaRPr lang="zh-CN" altLang="en-US"/>
          </a:p>
        </p:txBody>
      </p:sp>
      <p:sp>
        <p:nvSpPr>
          <p:cNvPr id="5" name="Footer Placeholder 4"/>
          <p:cNvSpPr>
            <a:spLocks noGrp="1"/>
          </p:cNvSpPr>
          <p:nvPr>
            <p:ph type="ftr" sz="quarter" idx="3"/>
          </p:nvPr>
        </p:nvSpPr>
        <p:spPr>
          <a:xfrm>
            <a:off x="3028950" y="4768735"/>
            <a:ext cx="3086100" cy="27392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8735"/>
            <a:ext cx="2057400" cy="273928"/>
          </a:xfrm>
          <a:prstGeom prst="rect">
            <a:avLst/>
          </a:prstGeom>
        </p:spPr>
        <p:txBody>
          <a:bodyPr vert="horz" lIns="91440" tIns="45720" rIns="91440" bIns="45720" rtlCol="0" anchor="ctr"/>
          <a:lstStyle>
            <a:lvl1pPr algn="r">
              <a:defRPr sz="900">
                <a:solidFill>
                  <a:schemeClr val="tx1">
                    <a:tint val="75000"/>
                  </a:schemeClr>
                </a:solidFill>
              </a:defRPr>
            </a:lvl1pPr>
          </a:lstStyle>
          <a:p>
            <a:fld id="{8C1173BA-C6E3-4D9A-B85E-67991B70460E}" type="slidenum">
              <a:rPr lang="zh-CN" altLang="en-US" smtClean="0"/>
              <a:t>‹#›</a:t>
            </a:fld>
            <a:endParaRPr lang="zh-CN" altLang="en-US"/>
          </a:p>
        </p:txBody>
      </p:sp>
    </p:spTree>
    <p:extLst>
      <p:ext uri="{BB962C8B-B14F-4D97-AF65-F5344CB8AC3E}">
        <p14:creationId xmlns:p14="http://schemas.microsoft.com/office/powerpoint/2010/main" val="39827242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74" r:id="rId8"/>
    <p:sldLayoutId id="2147483675" r:id="rId9"/>
    <p:sldLayoutId id="2147483676" r:id="rId10"/>
    <p:sldLayoutId id="2147483677" r:id="rId11"/>
    <p:sldLayoutId id="2147483668" r:id="rId12"/>
    <p:sldLayoutId id="2147483669" r:id="rId13"/>
    <p:sldLayoutId id="2147483670" r:id="rId14"/>
    <p:sldLayoutId id="2147483671" r:id="rId15"/>
    <p:sldLayoutId id="2147483672" r:id="rId16"/>
    <p:sldLayoutId id="2147483673" r:id="rId17"/>
    <p:sldLayoutId id="2147483679" r:id="rId18"/>
    <p:sldLayoutId id="2147483681" r:id="rId19"/>
    <p:sldLayoutId id="2147483682" r:id="rId20"/>
    <p:sldLayoutId id="2147483683" r:id="rId21"/>
    <p:sldLayoutId id="2147483684" r:id="rId22"/>
    <p:sldLayoutId id="2147483685" r:id="rId23"/>
    <p:sldLayoutId id="2147483686" r:id="rId24"/>
  </p:sldLayoutIdLst>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par>
    </p:tn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tags" Target="../tags/tag9.xml"/><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image" Target="../media/image12.jp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notesSlide" Target="../notesSlides/notesSlide10.xml"/><Relationship Id="rId5" Type="http://schemas.openxmlformats.org/officeDocument/2006/relationships/tags" Target="../tags/tag6.xml"/><Relationship Id="rId10" Type="http://schemas.openxmlformats.org/officeDocument/2006/relationships/slideLayout" Target="../slideLayouts/slideLayout8.xml"/><Relationship Id="rId4" Type="http://schemas.openxmlformats.org/officeDocument/2006/relationships/tags" Target="../tags/tag5.xml"/><Relationship Id="rId9" Type="http://schemas.openxmlformats.org/officeDocument/2006/relationships/tags" Target="../tags/tag10.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15.xml"/><Relationship Id="rId7" Type="http://schemas.openxmlformats.org/officeDocument/2006/relationships/image" Target="../media/image17.wmf"/><Relationship Id="rId2" Type="http://schemas.openxmlformats.org/officeDocument/2006/relationships/slideLayout" Target="../slideLayouts/slideLayout8.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19.wmf"/><Relationship Id="rId5" Type="http://schemas.openxmlformats.org/officeDocument/2006/relationships/image" Target="../media/image16.w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18.wmf"/></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9.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xmlns="" id="{8BC44F31-18DB-4644-9818-51054B3291D6}"/>
              </a:ext>
            </a:extLst>
          </p:cNvPr>
          <p:cNvPicPr>
            <a:picLocks noChangeAspect="1"/>
          </p:cNvPicPr>
          <p:nvPr/>
        </p:nvPicPr>
        <p:blipFill>
          <a:blip r:embed="rId5"/>
          <a:stretch>
            <a:fillRect/>
          </a:stretch>
        </p:blipFill>
        <p:spPr>
          <a:xfrm>
            <a:off x="1586" y="2025"/>
            <a:ext cx="9144018" cy="5148082"/>
          </a:xfrm>
          <a:prstGeom prst="rect">
            <a:avLst/>
          </a:prstGeom>
        </p:spPr>
      </p:pic>
      <p:sp>
        <p:nvSpPr>
          <p:cNvPr id="12" name="菱形 11">
            <a:extLst>
              <a:ext uri="{FF2B5EF4-FFF2-40B4-BE49-F238E27FC236}">
                <a16:creationId xmlns:a16="http://schemas.microsoft.com/office/drawing/2014/main" xmlns="" id="{3EE66000-BACD-4295-8821-A1BE654D0F3A}"/>
              </a:ext>
            </a:extLst>
          </p:cNvPr>
          <p:cNvSpPr/>
          <p:nvPr/>
        </p:nvSpPr>
        <p:spPr>
          <a:xfrm>
            <a:off x="3427219" y="125823"/>
            <a:ext cx="5024284" cy="5024284"/>
          </a:xfrm>
          <a:prstGeom prst="diamond">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Rachel Platten - Work Of Art">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272016" y="1018953"/>
            <a:ext cx="315468" cy="315468"/>
          </a:xfrm>
          <a:prstGeom prst="rect">
            <a:avLst/>
          </a:prstGeom>
        </p:spPr>
      </p:pic>
      <p:grpSp>
        <p:nvGrpSpPr>
          <p:cNvPr id="8" name="组合 7">
            <a:extLst>
              <a:ext uri="{FF2B5EF4-FFF2-40B4-BE49-F238E27FC236}">
                <a16:creationId xmlns:a16="http://schemas.microsoft.com/office/drawing/2014/main" xmlns="" id="{051B805D-ACDA-4F84-B95D-B0B3F99D1897}"/>
              </a:ext>
            </a:extLst>
          </p:cNvPr>
          <p:cNvGrpSpPr/>
          <p:nvPr/>
        </p:nvGrpSpPr>
        <p:grpSpPr>
          <a:xfrm>
            <a:off x="1712890" y="-25758"/>
            <a:ext cx="5036088" cy="5061397"/>
            <a:chOff x="1712890" y="-25758"/>
            <a:chExt cx="5036088" cy="5061397"/>
          </a:xfrm>
        </p:grpSpPr>
        <p:sp>
          <p:nvSpPr>
            <p:cNvPr id="4" name="菱形 3">
              <a:extLst>
                <a:ext uri="{FF2B5EF4-FFF2-40B4-BE49-F238E27FC236}">
                  <a16:creationId xmlns:a16="http://schemas.microsoft.com/office/drawing/2014/main" xmlns="" id="{BB78E8ED-11AE-44D6-A5AA-22A35EE42982}"/>
                </a:ext>
              </a:extLst>
            </p:cNvPr>
            <p:cNvSpPr/>
            <p:nvPr/>
          </p:nvSpPr>
          <p:spPr>
            <a:xfrm>
              <a:off x="1724694" y="2025"/>
              <a:ext cx="5024284" cy="5024284"/>
            </a:xfrm>
            <a:prstGeom prst="diamond">
              <a:avLst/>
            </a:prstGeom>
            <a:solidFill>
              <a:schemeClr val="accent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任意多边形: 形状 6">
              <a:extLst>
                <a:ext uri="{FF2B5EF4-FFF2-40B4-BE49-F238E27FC236}">
                  <a16:creationId xmlns:a16="http://schemas.microsoft.com/office/drawing/2014/main" xmlns="" id="{D8C1A6DC-9D69-409A-A74E-F96E20981270}"/>
                </a:ext>
              </a:extLst>
            </p:cNvPr>
            <p:cNvSpPr/>
            <p:nvPr/>
          </p:nvSpPr>
          <p:spPr>
            <a:xfrm>
              <a:off x="1712890" y="-25758"/>
              <a:ext cx="2524259" cy="5061397"/>
            </a:xfrm>
            <a:custGeom>
              <a:avLst/>
              <a:gdLst>
                <a:gd name="connsiteX0" fmla="*/ 2511380 w 2524259"/>
                <a:gd name="connsiteY0" fmla="*/ 0 h 5061397"/>
                <a:gd name="connsiteX1" fmla="*/ 0 w 2524259"/>
                <a:gd name="connsiteY1" fmla="*/ 2537138 h 5061397"/>
                <a:gd name="connsiteX2" fmla="*/ 2524259 w 2524259"/>
                <a:gd name="connsiteY2" fmla="*/ 5061397 h 5061397"/>
                <a:gd name="connsiteX3" fmla="*/ 2511380 w 2524259"/>
                <a:gd name="connsiteY3" fmla="*/ 0 h 5061397"/>
              </a:gdLst>
              <a:ahLst/>
              <a:cxnLst>
                <a:cxn ang="0">
                  <a:pos x="connsiteX0" y="connsiteY0"/>
                </a:cxn>
                <a:cxn ang="0">
                  <a:pos x="connsiteX1" y="connsiteY1"/>
                </a:cxn>
                <a:cxn ang="0">
                  <a:pos x="connsiteX2" y="connsiteY2"/>
                </a:cxn>
                <a:cxn ang="0">
                  <a:pos x="connsiteX3" y="connsiteY3"/>
                </a:cxn>
              </a:cxnLst>
              <a:rect l="l" t="t" r="r" b="b"/>
              <a:pathLst>
                <a:path w="2524259" h="5061397">
                  <a:moveTo>
                    <a:pt x="2511380" y="0"/>
                  </a:moveTo>
                  <a:lnTo>
                    <a:pt x="0" y="2537138"/>
                  </a:lnTo>
                  <a:lnTo>
                    <a:pt x="2524259" y="5061397"/>
                  </a:lnTo>
                  <a:lnTo>
                    <a:pt x="251138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078" name="TextBox 4"/>
          <p:cNvSpPr>
            <a:spLocks noChangeArrowheads="1"/>
          </p:cNvSpPr>
          <p:nvPr/>
        </p:nvSpPr>
        <p:spPr bwMode="auto">
          <a:xfrm>
            <a:off x="2787762" y="1637140"/>
            <a:ext cx="282000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4400" dirty="0">
                <a:solidFill>
                  <a:schemeClr val="bg1"/>
                </a:solidFill>
                <a:latin typeface="微软雅黑" panose="020B0503020204020204" pitchFamily="34" charset="-122"/>
                <a:ea typeface="微软雅黑" panose="020B0503020204020204" pitchFamily="34" charset="-122"/>
                <a:sym typeface="GeosansLight" pitchFamily="2" charset="0"/>
              </a:rPr>
              <a:t>[</a:t>
            </a:r>
            <a:r>
              <a:rPr lang="zh-CN" altLang="en-US" sz="4400" dirty="0">
                <a:solidFill>
                  <a:schemeClr val="bg1"/>
                </a:solidFill>
                <a:latin typeface="微软雅黑" panose="020B0503020204020204" pitchFamily="34" charset="-122"/>
                <a:ea typeface="微软雅黑" panose="020B0503020204020204" pitchFamily="34" charset="-122"/>
                <a:sym typeface="GeosansLight" pitchFamily="2" charset="0"/>
              </a:rPr>
              <a:t>汽车营销</a:t>
            </a:r>
            <a:r>
              <a:rPr lang="en-US" altLang="zh-CN" sz="4400" dirty="0">
                <a:solidFill>
                  <a:schemeClr val="bg1"/>
                </a:solidFill>
                <a:latin typeface="微软雅黑" panose="020B0503020204020204" pitchFamily="34" charset="-122"/>
                <a:ea typeface="微软雅黑" panose="020B0503020204020204" pitchFamily="34" charset="-122"/>
                <a:sym typeface="GeosansLight" pitchFamily="2" charset="0"/>
              </a:rPr>
              <a:t>]</a:t>
            </a:r>
            <a:endParaRPr lang="en-US" altLang="zh-CN" sz="3200" dirty="0">
              <a:solidFill>
                <a:schemeClr val="bg1"/>
              </a:solidFill>
              <a:latin typeface="微软雅黑" panose="020B0503020204020204" pitchFamily="34" charset="-122"/>
              <a:ea typeface="微软雅黑" panose="020B0503020204020204" pitchFamily="34" charset="-122"/>
              <a:sym typeface="GeosansLight" pitchFamily="2" charset="0"/>
            </a:endParaRPr>
          </a:p>
        </p:txBody>
      </p:sp>
      <p:sp>
        <p:nvSpPr>
          <p:cNvPr id="5" name="矩形 4"/>
          <p:cNvSpPr/>
          <p:nvPr/>
        </p:nvSpPr>
        <p:spPr>
          <a:xfrm>
            <a:off x="2238424" y="2978052"/>
            <a:ext cx="3727196" cy="307777"/>
          </a:xfrm>
          <a:prstGeom prst="rect">
            <a:avLst/>
          </a:prstGeom>
        </p:spPr>
        <p:txBody>
          <a:bodyPr wrap="square">
            <a:spAutoFit/>
          </a:bodyPr>
          <a:lstStyle/>
          <a:p>
            <a:pPr algn="r"/>
            <a:r>
              <a:rPr lang="en-US" altLang="zh-CN" sz="700" dirty="0">
                <a:solidFill>
                  <a:srgbClr val="3F3F3F"/>
                </a:solidFill>
                <a:latin typeface="Open Sans" panose="020B0606030504020204" pitchFamily="34" charset="0"/>
                <a:sym typeface="Times New Roman" panose="02020603050405020304" pitchFamily="18" charset="0"/>
              </a:rPr>
              <a:t>Lid </a:t>
            </a:r>
            <a:r>
              <a:rPr lang="en-US" altLang="zh-CN" sz="700" dirty="0" err="1">
                <a:solidFill>
                  <a:srgbClr val="3F3F3F"/>
                </a:solidFill>
                <a:latin typeface="Open Sans" panose="020B0606030504020204" pitchFamily="34" charset="0"/>
                <a:sym typeface="Times New Roman" panose="02020603050405020304" pitchFamily="18" charset="0"/>
              </a:rPr>
              <a:t>est</a:t>
            </a:r>
            <a:r>
              <a:rPr lang="en-US" altLang="zh-CN" sz="700" dirty="0">
                <a:solidFill>
                  <a:srgbClr val="3F3F3F"/>
                </a:solidFill>
                <a:latin typeface="Open Sans" panose="020B0606030504020204" pitchFamily="34" charset="0"/>
                <a:sym typeface="Times New Roman" panose="02020603050405020304" pitchFamily="18" charset="0"/>
              </a:rPr>
              <a:t> </a:t>
            </a:r>
            <a:r>
              <a:rPr lang="en-US" altLang="zh-CN" sz="700" dirty="0" err="1">
                <a:solidFill>
                  <a:srgbClr val="3F3F3F"/>
                </a:solidFill>
                <a:latin typeface="Open Sans" panose="020B0606030504020204" pitchFamily="34" charset="0"/>
                <a:sym typeface="Times New Roman" panose="02020603050405020304" pitchFamily="18" charset="0"/>
              </a:rPr>
              <a:t>laborum</a:t>
            </a:r>
            <a:r>
              <a:rPr lang="en-US" altLang="zh-CN" sz="700" dirty="0">
                <a:solidFill>
                  <a:srgbClr val="3F3F3F"/>
                </a:solidFill>
                <a:latin typeface="Open Sans" panose="020B0606030504020204" pitchFamily="34" charset="0"/>
                <a:sym typeface="Times New Roman" panose="02020603050405020304" pitchFamily="18" charset="0"/>
              </a:rPr>
              <a:t> </a:t>
            </a:r>
            <a:r>
              <a:rPr lang="en-US" altLang="zh-CN" sz="700" dirty="0" err="1">
                <a:solidFill>
                  <a:srgbClr val="3F3F3F"/>
                </a:solidFill>
                <a:latin typeface="Open Sans" panose="020B0606030504020204" pitchFamily="34" charset="0"/>
                <a:sym typeface="Times New Roman" panose="02020603050405020304" pitchFamily="18" charset="0"/>
              </a:rPr>
              <a:t>dolo</a:t>
            </a:r>
            <a:r>
              <a:rPr lang="en-US" altLang="zh-CN" sz="700" dirty="0">
                <a:solidFill>
                  <a:srgbClr val="3F3F3F"/>
                </a:solidFill>
                <a:latin typeface="Open Sans" panose="020B0606030504020204" pitchFamily="34" charset="0"/>
                <a:sym typeface="Times New Roman" panose="02020603050405020304" pitchFamily="18" charset="0"/>
              </a:rPr>
              <a:t> </a:t>
            </a:r>
            <a:r>
              <a:rPr lang="en-US" altLang="zh-CN" sz="700" dirty="0" err="1">
                <a:solidFill>
                  <a:srgbClr val="3F3F3F"/>
                </a:solidFill>
                <a:latin typeface="Open Sans" panose="020B0606030504020204" pitchFamily="34" charset="0"/>
                <a:sym typeface="Times New Roman" panose="02020603050405020304" pitchFamily="18" charset="0"/>
              </a:rPr>
              <a:t>rumes</a:t>
            </a:r>
            <a:r>
              <a:rPr lang="en-US" altLang="zh-CN" sz="700" dirty="0">
                <a:solidFill>
                  <a:srgbClr val="3F3F3F"/>
                </a:solidFill>
                <a:latin typeface="Open Sans" panose="020B0606030504020204" pitchFamily="34" charset="0"/>
                <a:sym typeface="Times New Roman" panose="02020603050405020304" pitchFamily="18" charset="0"/>
              </a:rPr>
              <a:t> </a:t>
            </a:r>
            <a:r>
              <a:rPr lang="en-US" altLang="zh-CN" sz="700" dirty="0" err="1">
                <a:solidFill>
                  <a:srgbClr val="3F3F3F"/>
                </a:solidFill>
                <a:latin typeface="Open Sans" panose="020B0606030504020204" pitchFamily="34" charset="0"/>
                <a:sym typeface="Times New Roman" panose="02020603050405020304" pitchFamily="18" charset="0"/>
              </a:rPr>
              <a:t>fugats</a:t>
            </a:r>
            <a:r>
              <a:rPr lang="en-US" altLang="zh-CN" sz="700" dirty="0">
                <a:solidFill>
                  <a:srgbClr val="3F3F3F"/>
                </a:solidFill>
                <a:latin typeface="Open Sans" panose="020B0606030504020204" pitchFamily="34" charset="0"/>
                <a:sym typeface="Times New Roman" panose="02020603050405020304" pitchFamily="18" charset="0"/>
              </a:rPr>
              <a:t> </a:t>
            </a:r>
            <a:r>
              <a:rPr lang="en-US" altLang="zh-CN" sz="700" dirty="0" err="1">
                <a:solidFill>
                  <a:srgbClr val="3F3F3F"/>
                </a:solidFill>
                <a:latin typeface="Open Sans" panose="020B0606030504020204" pitchFamily="34" charset="0"/>
                <a:sym typeface="Times New Roman" panose="02020603050405020304" pitchFamily="18" charset="0"/>
              </a:rPr>
              <a:t>untras</a:t>
            </a:r>
            <a:r>
              <a:rPr lang="en-US" altLang="zh-CN" sz="700" dirty="0">
                <a:solidFill>
                  <a:srgbClr val="3F3F3F"/>
                </a:solidFill>
                <a:latin typeface="Open Sans" panose="020B0606030504020204" pitchFamily="34" charset="0"/>
                <a:sym typeface="Times New Roman" panose="02020603050405020304" pitchFamily="18" charset="0"/>
              </a:rPr>
              <a:t>. </a:t>
            </a:r>
            <a:r>
              <a:rPr lang="en-US" altLang="zh-CN" sz="700" dirty="0" err="1">
                <a:solidFill>
                  <a:schemeClr val="bg1"/>
                </a:solidFill>
                <a:latin typeface="Open Sans" panose="020B0606030504020204" pitchFamily="34" charset="0"/>
                <a:sym typeface="Times New Roman" panose="02020603050405020304" pitchFamily="18" charset="0"/>
              </a:rPr>
              <a:t>Etharums</a:t>
            </a:r>
            <a:r>
              <a:rPr lang="en-US" altLang="zh-CN" sz="700" dirty="0">
                <a:solidFill>
                  <a:schemeClr val="bg1"/>
                </a:solidFill>
                <a:latin typeface="Open Sans" panose="020B0606030504020204" pitchFamily="34" charset="0"/>
                <a:sym typeface="Times New Roman" panose="02020603050405020304" pitchFamily="18" charset="0"/>
              </a:rPr>
              <a:t> </a:t>
            </a:r>
            <a:r>
              <a:rPr lang="en-US" altLang="zh-CN" sz="700" dirty="0" err="1">
                <a:solidFill>
                  <a:schemeClr val="bg1"/>
                </a:solidFill>
                <a:latin typeface="Open Sans" panose="020B0606030504020204" pitchFamily="34" charset="0"/>
                <a:sym typeface="Times New Roman" panose="02020603050405020304" pitchFamily="18" charset="0"/>
              </a:rPr>
              <a:t>ser</a:t>
            </a:r>
            <a:r>
              <a:rPr lang="en-US" altLang="zh-CN" sz="700" dirty="0">
                <a:solidFill>
                  <a:schemeClr val="bg1"/>
                </a:solidFill>
                <a:latin typeface="Open Sans" panose="020B0606030504020204" pitchFamily="34" charset="0"/>
                <a:sym typeface="Times New Roman" panose="02020603050405020304" pitchFamily="18" charset="0"/>
              </a:rPr>
              <a:t> </a:t>
            </a:r>
            <a:r>
              <a:rPr lang="en-US" altLang="zh-CN" sz="700" dirty="0" err="1">
                <a:solidFill>
                  <a:schemeClr val="bg1"/>
                </a:solidFill>
                <a:latin typeface="Open Sans" panose="020B0606030504020204" pitchFamily="34" charset="0"/>
                <a:sym typeface="Times New Roman" panose="02020603050405020304" pitchFamily="18" charset="0"/>
              </a:rPr>
              <a:t>quidem</a:t>
            </a:r>
            <a:r>
              <a:rPr lang="en-US" altLang="zh-CN" sz="700" dirty="0">
                <a:solidFill>
                  <a:schemeClr val="bg1"/>
                </a:solidFill>
                <a:latin typeface="Open Sans" panose="020B0606030504020204" pitchFamily="34" charset="0"/>
                <a:sym typeface="Times New Roman" panose="02020603050405020304" pitchFamily="18" charset="0"/>
              </a:rPr>
              <a:t> </a:t>
            </a:r>
            <a:r>
              <a:rPr lang="en-US" altLang="zh-CN" sz="700" dirty="0" err="1">
                <a:solidFill>
                  <a:schemeClr val="bg1"/>
                </a:solidFill>
                <a:latin typeface="Open Sans" panose="020B0606030504020204" pitchFamily="34" charset="0"/>
                <a:sym typeface="Times New Roman" panose="02020603050405020304" pitchFamily="18" charset="0"/>
              </a:rPr>
              <a:t>rerum</a:t>
            </a:r>
            <a:r>
              <a:rPr lang="en-US" altLang="zh-CN" sz="700" dirty="0">
                <a:solidFill>
                  <a:schemeClr val="bg1"/>
                </a:solidFill>
                <a:latin typeface="Open Sans" panose="020B0606030504020204" pitchFamily="34" charset="0"/>
                <a:sym typeface="Times New Roman" panose="02020603050405020304" pitchFamily="18" charset="0"/>
              </a:rPr>
              <a:t> </a:t>
            </a:r>
            <a:r>
              <a:rPr lang="en-US" altLang="zh-CN" sz="700" dirty="0" err="1">
                <a:solidFill>
                  <a:schemeClr val="bg1"/>
                </a:solidFill>
                <a:latin typeface="Open Sans" panose="020B0606030504020204" pitchFamily="34" charset="0"/>
                <a:sym typeface="Times New Roman" panose="02020603050405020304" pitchFamily="18" charset="0"/>
              </a:rPr>
              <a:t>facilis</a:t>
            </a:r>
            <a:r>
              <a:rPr lang="en-US" altLang="zh-CN" sz="700" dirty="0">
                <a:solidFill>
                  <a:schemeClr val="bg1"/>
                </a:solidFill>
                <a:latin typeface="Open Sans" panose="020B0606030504020204" pitchFamily="34" charset="0"/>
                <a:sym typeface="Times New Roman" panose="02020603050405020304" pitchFamily="18" charset="0"/>
              </a:rPr>
              <a:t> </a:t>
            </a:r>
            <a:r>
              <a:rPr lang="en-US" altLang="zh-CN" sz="700" dirty="0" err="1">
                <a:solidFill>
                  <a:schemeClr val="bg1"/>
                </a:solidFill>
                <a:latin typeface="Open Sans" panose="020B0606030504020204" pitchFamily="34" charset="0"/>
                <a:sym typeface="Times New Roman" panose="02020603050405020304" pitchFamily="18" charset="0"/>
              </a:rPr>
              <a:t>dolores</a:t>
            </a:r>
            <a:r>
              <a:rPr lang="en-US" altLang="zh-CN" sz="700" dirty="0">
                <a:solidFill>
                  <a:schemeClr val="bg1"/>
                </a:solidFill>
                <a:latin typeface="Open Sans" panose="020B0606030504020204" pitchFamily="34" charset="0"/>
                <a:sym typeface="Times New Roman" panose="02020603050405020304" pitchFamily="18" charset="0"/>
              </a:rPr>
              <a:t> </a:t>
            </a:r>
            <a:r>
              <a:rPr lang="en-US" altLang="zh-CN" sz="700" dirty="0" err="1">
                <a:solidFill>
                  <a:schemeClr val="bg1"/>
                </a:solidFill>
                <a:latin typeface="Open Sans" panose="020B0606030504020204" pitchFamily="34" charset="0"/>
                <a:sym typeface="Times New Roman" panose="02020603050405020304" pitchFamily="18" charset="0"/>
              </a:rPr>
              <a:t>nemis</a:t>
            </a:r>
            <a:r>
              <a:rPr lang="en-US" altLang="zh-CN" sz="700" dirty="0">
                <a:solidFill>
                  <a:schemeClr val="bg1"/>
                </a:solidFill>
                <a:latin typeface="Open Sans" panose="020B0606030504020204" pitchFamily="34" charset="0"/>
                <a:sym typeface="Times New Roman" panose="02020603050405020304" pitchFamily="18" charset="0"/>
              </a:rPr>
              <a:t> </a:t>
            </a:r>
            <a:r>
              <a:rPr lang="en-US" altLang="zh-CN" sz="700" dirty="0" err="1">
                <a:solidFill>
                  <a:schemeClr val="bg1"/>
                </a:solidFill>
                <a:latin typeface="Open Sans" panose="020B0606030504020204" pitchFamily="34" charset="0"/>
                <a:sym typeface="Times New Roman" panose="02020603050405020304" pitchFamily="18" charset="0"/>
              </a:rPr>
              <a:t>omnis</a:t>
            </a:r>
            <a:r>
              <a:rPr lang="en-US" altLang="zh-CN" sz="700" dirty="0">
                <a:solidFill>
                  <a:schemeClr val="bg1"/>
                </a:solidFill>
                <a:latin typeface="Open Sans" panose="020B0606030504020204" pitchFamily="34" charset="0"/>
                <a:sym typeface="Times New Roman" panose="02020603050405020304" pitchFamily="18" charset="0"/>
              </a:rPr>
              <a:t> </a:t>
            </a:r>
            <a:r>
              <a:rPr lang="en-US" altLang="zh-CN" sz="700" dirty="0" err="1">
                <a:solidFill>
                  <a:schemeClr val="bg1"/>
                </a:solidFill>
                <a:latin typeface="Open Sans" panose="020B0606030504020204" pitchFamily="34" charset="0"/>
                <a:sym typeface="Times New Roman" panose="02020603050405020304" pitchFamily="18" charset="0"/>
              </a:rPr>
              <a:t>fugats</a:t>
            </a:r>
            <a:r>
              <a:rPr lang="en-US" altLang="zh-CN" sz="700" dirty="0">
                <a:solidFill>
                  <a:schemeClr val="bg1"/>
                </a:solidFill>
                <a:latin typeface="Open Sans" panose="020B0606030504020204" pitchFamily="34" charset="0"/>
                <a:sym typeface="Times New Roman" panose="02020603050405020304" pitchFamily="18" charset="0"/>
              </a:rPr>
              <a:t> </a:t>
            </a:r>
            <a:r>
              <a:rPr lang="en-US" altLang="zh-CN" sz="700" dirty="0" err="1">
                <a:solidFill>
                  <a:schemeClr val="bg1"/>
                </a:solidFill>
                <a:latin typeface="Open Sans" panose="020B0606030504020204" pitchFamily="34" charset="0"/>
                <a:sym typeface="Times New Roman" panose="02020603050405020304" pitchFamily="18" charset="0"/>
              </a:rPr>
              <a:t>vitaes</a:t>
            </a:r>
            <a:r>
              <a:rPr lang="en-US" altLang="zh-CN" sz="700" dirty="0">
                <a:solidFill>
                  <a:schemeClr val="bg1"/>
                </a:solidFill>
                <a:latin typeface="Open Sans" panose="020B0606030504020204" pitchFamily="34" charset="0"/>
                <a:sym typeface="Times New Roman" panose="02020603050405020304" pitchFamily="18" charset="0"/>
              </a:rPr>
              <a:t> nemo minima </a:t>
            </a:r>
            <a:endParaRPr lang="zh-CN" altLang="en-US" sz="700" dirty="0">
              <a:solidFill>
                <a:schemeClr val="bg1"/>
              </a:solidFill>
            </a:endParaRPr>
          </a:p>
        </p:txBody>
      </p:sp>
      <p:sp>
        <p:nvSpPr>
          <p:cNvPr id="13" name="TextBox 6">
            <a:extLst>
              <a:ext uri="{FF2B5EF4-FFF2-40B4-BE49-F238E27FC236}">
                <a16:creationId xmlns:a16="http://schemas.microsoft.com/office/drawing/2014/main" xmlns="" id="{21B3975B-863C-4801-B5F9-895104FACEF4}"/>
              </a:ext>
            </a:extLst>
          </p:cNvPr>
          <p:cNvSpPr txBox="1">
            <a:spLocks noChangeArrowheads="1"/>
          </p:cNvSpPr>
          <p:nvPr/>
        </p:nvSpPr>
        <p:spPr bwMode="auto">
          <a:xfrm>
            <a:off x="2238424" y="2518883"/>
            <a:ext cx="4284476" cy="307777"/>
          </a:xfrm>
          <a:prstGeom prst="rect">
            <a:avLst/>
          </a:prstGeom>
          <a:noFill/>
          <a:ln w="9525">
            <a:noFill/>
            <a:miter lim="800000"/>
            <a:headEnd/>
            <a:tailEnd/>
          </a:ln>
          <a:extLst/>
        </p:spPr>
        <p:txBody>
          <a:bodyPr wrap="square">
            <a:spAutoFit/>
          </a:bodyPr>
          <a:lstStyle>
            <a:lvl1pPr>
              <a:defRPr sz="1400">
                <a:solidFill>
                  <a:schemeClr val="tx1"/>
                </a:solidFill>
                <a:latin typeface="微软雅黑" pitchFamily="34" charset="-122"/>
                <a:ea typeface="微软雅黑" pitchFamily="34" charset="-122"/>
              </a:defRPr>
            </a:lvl1pPr>
            <a:lvl2pPr marL="742950" indent="-285750">
              <a:defRPr sz="1400">
                <a:solidFill>
                  <a:schemeClr val="tx1"/>
                </a:solidFill>
                <a:latin typeface="微软雅黑" pitchFamily="34" charset="-122"/>
                <a:ea typeface="微软雅黑" pitchFamily="34" charset="-122"/>
              </a:defRPr>
            </a:lvl2pPr>
            <a:lvl3pPr marL="1143000" indent="-228600">
              <a:defRPr sz="1400">
                <a:solidFill>
                  <a:schemeClr val="tx1"/>
                </a:solidFill>
                <a:latin typeface="微软雅黑" pitchFamily="34" charset="-122"/>
                <a:ea typeface="微软雅黑" pitchFamily="34" charset="-122"/>
              </a:defRPr>
            </a:lvl3pPr>
            <a:lvl4pPr marL="1600200" indent="-228600">
              <a:defRPr sz="1400">
                <a:solidFill>
                  <a:schemeClr val="tx1"/>
                </a:solidFill>
                <a:latin typeface="微软雅黑" pitchFamily="34" charset="-122"/>
                <a:ea typeface="微软雅黑" pitchFamily="34" charset="-122"/>
              </a:defRPr>
            </a:lvl4pPr>
            <a:lvl5pPr marL="2057400" indent="-228600">
              <a:defRPr sz="1400">
                <a:solidFill>
                  <a:schemeClr val="tx1"/>
                </a:solidFill>
                <a:latin typeface="微软雅黑" pitchFamily="34" charset="-122"/>
                <a:ea typeface="微软雅黑" pitchFamily="34" charset="-122"/>
              </a:defRPr>
            </a:lvl5pPr>
            <a:lvl6pPr marL="2514600" indent="-228600" algn="ctr" eaLnBrk="0" fontAlgn="ctr" hangingPunct="0">
              <a:spcBef>
                <a:spcPct val="0"/>
              </a:spcBef>
              <a:spcAft>
                <a:spcPct val="0"/>
              </a:spcAft>
              <a:buClr>
                <a:srgbClr val="FF0000"/>
              </a:buClr>
              <a:buSzPct val="70000"/>
              <a:buFont typeface="Arial" charset="0"/>
              <a:defRPr sz="1400">
                <a:solidFill>
                  <a:schemeClr val="tx1"/>
                </a:solidFill>
                <a:latin typeface="微软雅黑" pitchFamily="34" charset="-122"/>
                <a:ea typeface="微软雅黑" pitchFamily="34" charset="-122"/>
              </a:defRPr>
            </a:lvl6pPr>
            <a:lvl7pPr marL="2971800" indent="-228600" algn="ctr" eaLnBrk="0" fontAlgn="ctr" hangingPunct="0">
              <a:spcBef>
                <a:spcPct val="0"/>
              </a:spcBef>
              <a:spcAft>
                <a:spcPct val="0"/>
              </a:spcAft>
              <a:buClr>
                <a:srgbClr val="FF0000"/>
              </a:buClr>
              <a:buSzPct val="70000"/>
              <a:buFont typeface="Arial" charset="0"/>
              <a:defRPr sz="1400">
                <a:solidFill>
                  <a:schemeClr val="tx1"/>
                </a:solidFill>
                <a:latin typeface="微软雅黑" pitchFamily="34" charset="-122"/>
                <a:ea typeface="微软雅黑" pitchFamily="34" charset="-122"/>
              </a:defRPr>
            </a:lvl7pPr>
            <a:lvl8pPr marL="3429000" indent="-228600" algn="ctr" eaLnBrk="0" fontAlgn="ctr" hangingPunct="0">
              <a:spcBef>
                <a:spcPct val="0"/>
              </a:spcBef>
              <a:spcAft>
                <a:spcPct val="0"/>
              </a:spcAft>
              <a:buClr>
                <a:srgbClr val="FF0000"/>
              </a:buClr>
              <a:buSzPct val="70000"/>
              <a:buFont typeface="Arial" charset="0"/>
              <a:defRPr sz="1400">
                <a:solidFill>
                  <a:schemeClr val="tx1"/>
                </a:solidFill>
                <a:latin typeface="微软雅黑" pitchFamily="34" charset="-122"/>
                <a:ea typeface="微软雅黑" pitchFamily="34" charset="-122"/>
              </a:defRPr>
            </a:lvl8pPr>
            <a:lvl9pPr marL="3886200" indent="-228600" algn="ctr" eaLnBrk="0" fontAlgn="ctr" hangingPunct="0">
              <a:spcBef>
                <a:spcPct val="0"/>
              </a:spcBef>
              <a:spcAft>
                <a:spcPct val="0"/>
              </a:spcAft>
              <a:buClr>
                <a:srgbClr val="FF0000"/>
              </a:buClr>
              <a:buSzPct val="70000"/>
              <a:buFont typeface="Arial" charset="0"/>
              <a:defRPr sz="1400">
                <a:solidFill>
                  <a:schemeClr val="tx1"/>
                </a:solidFill>
                <a:latin typeface="微软雅黑" pitchFamily="34" charset="-122"/>
                <a:ea typeface="微软雅黑" pitchFamily="34" charset="-122"/>
              </a:defRPr>
            </a:lvl9pPr>
          </a:lstStyle>
          <a:p>
            <a:pPr algn="l" eaLnBrk="1" fontAlgn="base" hangingPunct="1">
              <a:buClrTx/>
              <a:buSzTx/>
              <a:buFontTx/>
              <a:buNone/>
            </a:pPr>
            <a:r>
              <a:rPr lang="zh-CN" altLang="en-US" dirty="0">
                <a:solidFill>
                  <a:schemeClr val="tx1">
                    <a:lumMod val="75000"/>
                    <a:lumOff val="25000"/>
                  </a:schemeClr>
                </a:solidFill>
                <a:latin typeface="Verdana" pitchFamily="34" charset="0"/>
              </a:rPr>
              <a:t>动态</a:t>
            </a:r>
            <a:r>
              <a:rPr lang="en-US" altLang="zh-CN" dirty="0">
                <a:solidFill>
                  <a:schemeClr val="tx1">
                    <a:lumMod val="75000"/>
                    <a:lumOff val="25000"/>
                  </a:schemeClr>
                </a:solidFill>
                <a:latin typeface="Verdana" pitchFamily="34" charset="0"/>
              </a:rPr>
              <a:t>PPT/</a:t>
            </a:r>
            <a:r>
              <a:rPr lang="zh-CN" altLang="en-US" dirty="0">
                <a:solidFill>
                  <a:schemeClr val="tx1">
                    <a:lumMod val="75000"/>
                    <a:lumOff val="25000"/>
                  </a:schemeClr>
                </a:solidFill>
                <a:latin typeface="Verdana" pitchFamily="34" charset="0"/>
              </a:rPr>
              <a:t>策划方案</a:t>
            </a:r>
            <a:r>
              <a:rPr lang="en-US" altLang="zh-CN" dirty="0">
                <a:solidFill>
                  <a:schemeClr val="tx1">
                    <a:lumMod val="75000"/>
                    <a:lumOff val="25000"/>
                  </a:schemeClr>
                </a:solidFill>
                <a:latin typeface="Verdana" pitchFamily="34" charset="0"/>
              </a:rPr>
              <a:t>/</a:t>
            </a:r>
            <a:r>
              <a:rPr lang="zh-CN" altLang="en-US" dirty="0">
                <a:solidFill>
                  <a:schemeClr val="tx1">
                    <a:lumMod val="75000"/>
                    <a:lumOff val="25000"/>
                  </a:schemeClr>
                </a:solidFill>
                <a:latin typeface="Verdana" pitchFamily="34" charset="0"/>
              </a:rPr>
              <a:t>总结</a:t>
            </a:r>
            <a:r>
              <a:rPr lang="zh-CN" altLang="en-US" dirty="0">
                <a:solidFill>
                  <a:schemeClr val="bg1"/>
                </a:solidFill>
                <a:latin typeface="Verdana" pitchFamily="34" charset="0"/>
              </a:rPr>
              <a:t>计划</a:t>
            </a:r>
            <a:r>
              <a:rPr lang="en-US" altLang="zh-CN" dirty="0">
                <a:solidFill>
                  <a:schemeClr val="bg1"/>
                </a:solidFill>
                <a:latin typeface="Verdana" pitchFamily="34" charset="0"/>
              </a:rPr>
              <a:t>/</a:t>
            </a:r>
            <a:r>
              <a:rPr lang="zh-CN" altLang="en-US" dirty="0">
                <a:solidFill>
                  <a:schemeClr val="bg1"/>
                </a:solidFill>
                <a:latin typeface="Verdana" pitchFamily="34" charset="0"/>
              </a:rPr>
              <a:t>述职报告</a:t>
            </a:r>
            <a:r>
              <a:rPr lang="en-US" altLang="zh-CN" dirty="0">
                <a:solidFill>
                  <a:schemeClr val="bg1"/>
                </a:solidFill>
                <a:latin typeface="Verdana" pitchFamily="34" charset="0"/>
              </a:rPr>
              <a:t>/</a:t>
            </a:r>
            <a:r>
              <a:rPr lang="zh-CN" altLang="en-US" dirty="0">
                <a:solidFill>
                  <a:schemeClr val="bg1"/>
                </a:solidFill>
                <a:latin typeface="Verdana" pitchFamily="34" charset="0"/>
              </a:rPr>
              <a:t>企业策划等</a:t>
            </a:r>
            <a:endParaRPr lang="en-US" altLang="zh-CN" dirty="0">
              <a:solidFill>
                <a:schemeClr val="bg1"/>
              </a:solidFill>
              <a:latin typeface="Verdana" pitchFamily="34" charset="0"/>
            </a:endParaRPr>
          </a:p>
        </p:txBody>
      </p:sp>
    </p:spTree>
    <p:extLst>
      <p:ext uri="{BB962C8B-B14F-4D97-AF65-F5344CB8AC3E}">
        <p14:creationId xmlns:p14="http://schemas.microsoft.com/office/powerpoint/2010/main" val="302107945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par>
                          <p:cTn id="7" fill="hold">
                            <p:stCondLst>
                              <p:cond delay="0"/>
                            </p:stCondLst>
                            <p:childTnLst>
                              <p:par>
                                <p:cTn id="8" presetID="31" presetClass="entr" presetSubtype="0" fill="hold" nodeType="after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p:cTn id="10" dur="1000" fill="hold"/>
                                        <p:tgtEl>
                                          <p:spTgt spid="8"/>
                                        </p:tgtEl>
                                        <p:attrNameLst>
                                          <p:attrName>ppt_w</p:attrName>
                                        </p:attrNameLst>
                                      </p:cBhvr>
                                      <p:tavLst>
                                        <p:tav tm="0">
                                          <p:val>
                                            <p:fltVal val="0"/>
                                          </p:val>
                                        </p:tav>
                                        <p:tav tm="100000">
                                          <p:val>
                                            <p:strVal val="#ppt_w"/>
                                          </p:val>
                                        </p:tav>
                                      </p:tavLst>
                                    </p:anim>
                                    <p:anim calcmode="lin" valueType="num">
                                      <p:cBhvr>
                                        <p:cTn id="11" dur="1000" fill="hold"/>
                                        <p:tgtEl>
                                          <p:spTgt spid="8"/>
                                        </p:tgtEl>
                                        <p:attrNameLst>
                                          <p:attrName>ppt_h</p:attrName>
                                        </p:attrNameLst>
                                      </p:cBhvr>
                                      <p:tavLst>
                                        <p:tav tm="0">
                                          <p:val>
                                            <p:fltVal val="0"/>
                                          </p:val>
                                        </p:tav>
                                        <p:tav tm="100000">
                                          <p:val>
                                            <p:strVal val="#ppt_h"/>
                                          </p:val>
                                        </p:tav>
                                      </p:tavLst>
                                    </p:anim>
                                    <p:anim calcmode="lin" valueType="num">
                                      <p:cBhvr>
                                        <p:cTn id="12" dur="1000" fill="hold"/>
                                        <p:tgtEl>
                                          <p:spTgt spid="8"/>
                                        </p:tgtEl>
                                        <p:attrNameLst>
                                          <p:attrName>style.rotation</p:attrName>
                                        </p:attrNameLst>
                                      </p:cBhvr>
                                      <p:tavLst>
                                        <p:tav tm="0">
                                          <p:val>
                                            <p:fltVal val="90"/>
                                          </p:val>
                                        </p:tav>
                                        <p:tav tm="100000">
                                          <p:val>
                                            <p:fltVal val="0"/>
                                          </p:val>
                                        </p:tav>
                                      </p:tavLst>
                                    </p:anim>
                                    <p:animEffect transition="in" filter="fade">
                                      <p:cBhvr>
                                        <p:cTn id="13" dur="1000"/>
                                        <p:tgtEl>
                                          <p:spTgt spid="8"/>
                                        </p:tgtEl>
                                      </p:cBhvr>
                                    </p:animEffect>
                                  </p:childTnLst>
                                </p:cTn>
                              </p:par>
                              <p:par>
                                <p:cTn id="14" presetID="53" presetClass="entr" presetSubtype="528" fill="hold" grpId="0" nodeType="withEffect">
                                  <p:stCondLst>
                                    <p:cond delay="70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anim calcmode="lin" valueType="num">
                                      <p:cBhvr>
                                        <p:cTn id="19" dur="500" fill="hold"/>
                                        <p:tgtEl>
                                          <p:spTgt spid="12"/>
                                        </p:tgtEl>
                                        <p:attrNameLst>
                                          <p:attrName>ppt_x</p:attrName>
                                        </p:attrNameLst>
                                      </p:cBhvr>
                                      <p:tavLst>
                                        <p:tav tm="0">
                                          <p:val>
                                            <p:fltVal val="0.5"/>
                                          </p:val>
                                        </p:tav>
                                        <p:tav tm="100000">
                                          <p:val>
                                            <p:strVal val="#ppt_x"/>
                                          </p:val>
                                        </p:tav>
                                      </p:tavLst>
                                    </p:anim>
                                    <p:anim calcmode="lin" valueType="num">
                                      <p:cBhvr>
                                        <p:cTn id="20" dur="500" fill="hold"/>
                                        <p:tgtEl>
                                          <p:spTgt spid="12"/>
                                        </p:tgtEl>
                                        <p:attrNameLst>
                                          <p:attrName>ppt_y</p:attrName>
                                        </p:attrNameLst>
                                      </p:cBhvr>
                                      <p:tavLst>
                                        <p:tav tm="0">
                                          <p:val>
                                            <p:fltVal val="0.5"/>
                                          </p:val>
                                        </p:tav>
                                        <p:tav tm="100000">
                                          <p:val>
                                            <p:strVal val="#ppt_y"/>
                                          </p:val>
                                        </p:tav>
                                      </p:tavLst>
                                    </p:anim>
                                  </p:childTnLst>
                                </p:cTn>
                              </p:par>
                            </p:childTnLst>
                          </p:cTn>
                        </p:par>
                        <p:par>
                          <p:cTn id="21" fill="hold">
                            <p:stCondLst>
                              <p:cond delay="1200"/>
                            </p:stCondLst>
                            <p:childTnLst>
                              <p:par>
                                <p:cTn id="22" presetID="53" presetClass="entr" presetSubtype="16" fill="hold" grpId="0" nodeType="afterEffect">
                                  <p:stCondLst>
                                    <p:cond delay="0"/>
                                  </p:stCondLst>
                                  <p:childTnLst>
                                    <p:set>
                                      <p:cBhvr>
                                        <p:cTn id="23" dur="1" fill="hold">
                                          <p:stCondLst>
                                            <p:cond delay="0"/>
                                          </p:stCondLst>
                                        </p:cTn>
                                        <p:tgtEl>
                                          <p:spTgt spid="3078"/>
                                        </p:tgtEl>
                                        <p:attrNameLst>
                                          <p:attrName>style.visibility</p:attrName>
                                        </p:attrNameLst>
                                      </p:cBhvr>
                                      <p:to>
                                        <p:strVal val="visible"/>
                                      </p:to>
                                    </p:set>
                                    <p:anim calcmode="lin" valueType="num">
                                      <p:cBhvr>
                                        <p:cTn id="24" dur="500" fill="hold"/>
                                        <p:tgtEl>
                                          <p:spTgt spid="3078"/>
                                        </p:tgtEl>
                                        <p:attrNameLst>
                                          <p:attrName>ppt_w</p:attrName>
                                        </p:attrNameLst>
                                      </p:cBhvr>
                                      <p:tavLst>
                                        <p:tav tm="0">
                                          <p:val>
                                            <p:fltVal val="0"/>
                                          </p:val>
                                        </p:tav>
                                        <p:tav tm="100000">
                                          <p:val>
                                            <p:strVal val="#ppt_w"/>
                                          </p:val>
                                        </p:tav>
                                      </p:tavLst>
                                    </p:anim>
                                    <p:anim calcmode="lin" valueType="num">
                                      <p:cBhvr>
                                        <p:cTn id="25" dur="500" fill="hold"/>
                                        <p:tgtEl>
                                          <p:spTgt spid="3078"/>
                                        </p:tgtEl>
                                        <p:attrNameLst>
                                          <p:attrName>ppt_h</p:attrName>
                                        </p:attrNameLst>
                                      </p:cBhvr>
                                      <p:tavLst>
                                        <p:tav tm="0">
                                          <p:val>
                                            <p:fltVal val="0"/>
                                          </p:val>
                                        </p:tav>
                                        <p:tav tm="100000">
                                          <p:val>
                                            <p:strVal val="#ppt_h"/>
                                          </p:val>
                                        </p:tav>
                                      </p:tavLst>
                                    </p:anim>
                                    <p:animEffect transition="in" filter="fade">
                                      <p:cBhvr>
                                        <p:cTn id="26" dur="500"/>
                                        <p:tgtEl>
                                          <p:spTgt spid="3078"/>
                                        </p:tgtEl>
                                      </p:cBhvr>
                                    </p:animEffect>
                                  </p:childTnLst>
                                </p:cTn>
                              </p:par>
                            </p:childTnLst>
                          </p:cTn>
                        </p:par>
                        <p:par>
                          <p:cTn id="27" fill="hold">
                            <p:stCondLst>
                              <p:cond delay="1700"/>
                            </p:stCondLst>
                            <p:childTnLst>
                              <p:par>
                                <p:cTn id="28" presetID="53" presetClass="entr" presetSubtype="16" fill="hold" grpId="0"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750" fill="hold"/>
                                        <p:tgtEl>
                                          <p:spTgt spid="13"/>
                                        </p:tgtEl>
                                        <p:attrNameLst>
                                          <p:attrName>ppt_w</p:attrName>
                                        </p:attrNameLst>
                                      </p:cBhvr>
                                      <p:tavLst>
                                        <p:tav tm="0">
                                          <p:val>
                                            <p:fltVal val="0"/>
                                          </p:val>
                                        </p:tav>
                                        <p:tav tm="100000">
                                          <p:val>
                                            <p:strVal val="#ppt_w"/>
                                          </p:val>
                                        </p:tav>
                                      </p:tavLst>
                                    </p:anim>
                                    <p:anim calcmode="lin" valueType="num">
                                      <p:cBhvr>
                                        <p:cTn id="31" dur="750" fill="hold"/>
                                        <p:tgtEl>
                                          <p:spTgt spid="13"/>
                                        </p:tgtEl>
                                        <p:attrNameLst>
                                          <p:attrName>ppt_h</p:attrName>
                                        </p:attrNameLst>
                                      </p:cBhvr>
                                      <p:tavLst>
                                        <p:tav tm="0">
                                          <p:val>
                                            <p:fltVal val="0"/>
                                          </p:val>
                                        </p:tav>
                                        <p:tav tm="100000">
                                          <p:val>
                                            <p:strVal val="#ppt_h"/>
                                          </p:val>
                                        </p:tav>
                                      </p:tavLst>
                                    </p:anim>
                                    <p:animEffect transition="in" filter="fade">
                                      <p:cBhvr>
                                        <p:cTn id="32" dur="750"/>
                                        <p:tgtEl>
                                          <p:spTgt spid="13"/>
                                        </p:tgtEl>
                                      </p:cBhvr>
                                    </p:animEffect>
                                  </p:childTnLst>
                                </p:cTn>
                              </p:par>
                            </p:childTnLst>
                          </p:cTn>
                        </p:par>
                        <p:par>
                          <p:cTn id="33" fill="hold">
                            <p:stCondLst>
                              <p:cond delay="2450"/>
                            </p:stCondLst>
                            <p:childTnLst>
                              <p:par>
                                <p:cTn id="34" presetID="10" presetClass="entr" presetSubtype="0"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37" repeatCount="indefinite" fill="hold" display="0">
                  <p:stCondLst>
                    <p:cond delay="indefinite"/>
                  </p:stCondLst>
                  <p:endCondLst>
                    <p:cond evt="onStopAudio" delay="0">
                      <p:tgtEl>
                        <p:sldTgt/>
                      </p:tgtEl>
                    </p:cond>
                  </p:endCondLst>
                </p:cTn>
                <p:tgtEl>
                  <p:spTgt spid="2"/>
                </p:tgtEl>
              </p:cMediaNode>
            </p:audio>
          </p:childTnLst>
        </p:cTn>
      </p:par>
    </p:tnLst>
    <p:bldLst>
      <p:bldP spid="12" grpId="0" animBg="1"/>
      <p:bldP spid="3078" grpId="0"/>
      <p:bldP spid="5" grpId="0"/>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_淘宝店chenying0907 4"/>
          <p:cNvSpPr/>
          <p:nvPr>
            <p:custDataLst>
              <p:tags r:id="rId1"/>
            </p:custDataLst>
          </p:nvPr>
        </p:nvSpPr>
        <p:spPr>
          <a:xfrm>
            <a:off x="473582" y="1847864"/>
            <a:ext cx="8196837" cy="259889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68" tIns="34284" rIns="68568" bIns="34284" rtlCol="0" anchor="ctr"/>
          <a:lstStyle/>
          <a:p>
            <a:pPr algn="ctr"/>
            <a:endParaRPr lang="zh-CN" altLang="en-US"/>
          </a:p>
        </p:txBody>
      </p:sp>
      <p:pic>
        <p:nvPicPr>
          <p:cNvPr id="2" name="PA_淘宝店chenying0907 1"/>
          <p:cNvPicPr>
            <a:picLocks noChangeAspect="1"/>
          </p:cNvPicPr>
          <p:nvPr>
            <p:custDataLst>
              <p:tags r:id="rId2"/>
            </p:custDataLst>
          </p:nvPr>
        </p:nvPicPr>
        <p:blipFill>
          <a:blip r:embed="rId12">
            <a:extLst>
              <a:ext uri="{28A0092B-C50C-407E-A947-70E740481C1C}">
                <a14:useLocalDpi xmlns:a14="http://schemas.microsoft.com/office/drawing/2010/main" val="0"/>
              </a:ext>
            </a:extLst>
          </a:blip>
          <a:stretch>
            <a:fillRect/>
          </a:stretch>
        </p:blipFill>
        <p:spPr>
          <a:xfrm>
            <a:off x="5084032" y="1513013"/>
            <a:ext cx="4421896" cy="2120264"/>
          </a:xfrm>
          <a:prstGeom prst="rect">
            <a:avLst/>
          </a:prstGeom>
        </p:spPr>
      </p:pic>
      <p:grpSp>
        <p:nvGrpSpPr>
          <p:cNvPr id="9" name="PA_淘宝店chenying0907 6"/>
          <p:cNvGrpSpPr/>
          <p:nvPr>
            <p:custDataLst>
              <p:tags r:id="rId3"/>
            </p:custDataLst>
          </p:nvPr>
        </p:nvGrpSpPr>
        <p:grpSpPr>
          <a:xfrm>
            <a:off x="1094292" y="2240423"/>
            <a:ext cx="867814" cy="868082"/>
            <a:chOff x="1691838" y="2998726"/>
            <a:chExt cx="1157287" cy="1157287"/>
          </a:xfrm>
        </p:grpSpPr>
        <p:sp>
          <p:nvSpPr>
            <p:cNvPr id="14" name="Freeform 68"/>
            <p:cNvSpPr>
              <a:spLocks/>
            </p:cNvSpPr>
            <p:nvPr/>
          </p:nvSpPr>
          <p:spPr bwMode="auto">
            <a:xfrm>
              <a:off x="2023538" y="3310101"/>
              <a:ext cx="493887" cy="534537"/>
            </a:xfrm>
            <a:custGeom>
              <a:avLst/>
              <a:gdLst>
                <a:gd name="T0" fmla="*/ 2147483647 w 426"/>
                <a:gd name="T1" fmla="*/ 2147483647 h 462"/>
                <a:gd name="T2" fmla="*/ 2147483647 w 426"/>
                <a:gd name="T3" fmla="*/ 2147483647 h 462"/>
                <a:gd name="T4" fmla="*/ 2147483647 w 426"/>
                <a:gd name="T5" fmla="*/ 2147483647 h 462"/>
                <a:gd name="T6" fmla="*/ 2147483647 w 426"/>
                <a:gd name="T7" fmla="*/ 2147483647 h 462"/>
                <a:gd name="T8" fmla="*/ 2147483647 w 426"/>
                <a:gd name="T9" fmla="*/ 2147483647 h 462"/>
                <a:gd name="T10" fmla="*/ 2147483647 w 426"/>
                <a:gd name="T11" fmla="*/ 2147483647 h 462"/>
                <a:gd name="T12" fmla="*/ 2147483647 w 426"/>
                <a:gd name="T13" fmla="*/ 2147483647 h 462"/>
                <a:gd name="T14" fmla="*/ 2147483647 w 426"/>
                <a:gd name="T15" fmla="*/ 2147483647 h 462"/>
                <a:gd name="T16" fmla="*/ 2147483647 w 426"/>
                <a:gd name="T17" fmla="*/ 2147483647 h 462"/>
                <a:gd name="T18" fmla="*/ 2147483647 w 426"/>
                <a:gd name="T19" fmla="*/ 2147483647 h 462"/>
                <a:gd name="T20" fmla="*/ 2147483647 w 426"/>
                <a:gd name="T21" fmla="*/ 2147483647 h 462"/>
                <a:gd name="T22" fmla="*/ 2147483647 w 426"/>
                <a:gd name="T23" fmla="*/ 2147483647 h 462"/>
                <a:gd name="T24" fmla="*/ 2147483647 w 426"/>
                <a:gd name="T25" fmla="*/ 2147483647 h 462"/>
                <a:gd name="T26" fmla="*/ 2147483647 w 426"/>
                <a:gd name="T27" fmla="*/ 2147483647 h 462"/>
                <a:gd name="T28" fmla="*/ 2147483647 w 426"/>
                <a:gd name="T29" fmla="*/ 2147483647 h 462"/>
                <a:gd name="T30" fmla="*/ 2147483647 w 426"/>
                <a:gd name="T31" fmla="*/ 2147483647 h 462"/>
                <a:gd name="T32" fmla="*/ 2147483647 w 426"/>
                <a:gd name="T33" fmla="*/ 2147483647 h 462"/>
                <a:gd name="T34" fmla="*/ 2147483647 w 426"/>
                <a:gd name="T35" fmla="*/ 2147483647 h 462"/>
                <a:gd name="T36" fmla="*/ 2147483647 w 426"/>
                <a:gd name="T37" fmla="*/ 2147483647 h 462"/>
                <a:gd name="T38" fmla="*/ 2147483647 w 426"/>
                <a:gd name="T39" fmla="*/ 2147483647 h 462"/>
                <a:gd name="T40" fmla="*/ 2147483647 w 426"/>
                <a:gd name="T41" fmla="*/ 2147483647 h 462"/>
                <a:gd name="T42" fmla="*/ 2147483647 w 426"/>
                <a:gd name="T43" fmla="*/ 2147483647 h 462"/>
                <a:gd name="T44" fmla="*/ 2147483647 w 426"/>
                <a:gd name="T45" fmla="*/ 2147483647 h 46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26" h="462">
                  <a:moveTo>
                    <a:pt x="327" y="186"/>
                  </a:moveTo>
                  <a:lnTo>
                    <a:pt x="327" y="186"/>
                  </a:lnTo>
                  <a:cubicBezTo>
                    <a:pt x="274" y="63"/>
                    <a:pt x="238" y="18"/>
                    <a:pt x="150" y="18"/>
                  </a:cubicBezTo>
                  <a:cubicBezTo>
                    <a:pt x="114" y="18"/>
                    <a:pt x="123" y="0"/>
                    <a:pt x="97" y="10"/>
                  </a:cubicBezTo>
                  <a:cubicBezTo>
                    <a:pt x="70" y="18"/>
                    <a:pt x="97" y="27"/>
                    <a:pt x="70" y="54"/>
                  </a:cubicBezTo>
                  <a:cubicBezTo>
                    <a:pt x="0" y="107"/>
                    <a:pt x="8" y="169"/>
                    <a:pt x="35" y="293"/>
                  </a:cubicBezTo>
                  <a:cubicBezTo>
                    <a:pt x="53" y="346"/>
                    <a:pt x="8" y="354"/>
                    <a:pt x="26" y="408"/>
                  </a:cubicBezTo>
                  <a:cubicBezTo>
                    <a:pt x="35" y="444"/>
                    <a:pt x="141" y="461"/>
                    <a:pt x="248" y="417"/>
                  </a:cubicBezTo>
                  <a:cubicBezTo>
                    <a:pt x="354" y="382"/>
                    <a:pt x="425" y="301"/>
                    <a:pt x="407" y="266"/>
                  </a:cubicBezTo>
                  <a:cubicBezTo>
                    <a:pt x="389" y="213"/>
                    <a:pt x="354" y="239"/>
                    <a:pt x="327" y="186"/>
                  </a:cubicBezTo>
                  <a:close/>
                  <a:moveTo>
                    <a:pt x="238" y="391"/>
                  </a:moveTo>
                  <a:lnTo>
                    <a:pt x="238" y="391"/>
                  </a:lnTo>
                  <a:cubicBezTo>
                    <a:pt x="141" y="426"/>
                    <a:pt x="61" y="399"/>
                    <a:pt x="53" y="391"/>
                  </a:cubicBezTo>
                  <a:cubicBezTo>
                    <a:pt x="53" y="382"/>
                    <a:pt x="88" y="319"/>
                    <a:pt x="194" y="284"/>
                  </a:cubicBezTo>
                  <a:cubicBezTo>
                    <a:pt x="310" y="239"/>
                    <a:pt x="372" y="257"/>
                    <a:pt x="372" y="275"/>
                  </a:cubicBezTo>
                  <a:cubicBezTo>
                    <a:pt x="380" y="284"/>
                    <a:pt x="336" y="354"/>
                    <a:pt x="238" y="391"/>
                  </a:cubicBezTo>
                  <a:close/>
                  <a:moveTo>
                    <a:pt x="203" y="301"/>
                  </a:moveTo>
                  <a:lnTo>
                    <a:pt x="203" y="301"/>
                  </a:lnTo>
                  <a:cubicBezTo>
                    <a:pt x="150" y="319"/>
                    <a:pt x="123" y="337"/>
                    <a:pt x="97" y="363"/>
                  </a:cubicBezTo>
                  <a:cubicBezTo>
                    <a:pt x="114" y="373"/>
                    <a:pt x="141" y="382"/>
                    <a:pt x="167" y="363"/>
                  </a:cubicBezTo>
                  <a:cubicBezTo>
                    <a:pt x="212" y="354"/>
                    <a:pt x="230" y="319"/>
                    <a:pt x="221" y="293"/>
                  </a:cubicBezTo>
                  <a:cubicBezTo>
                    <a:pt x="221" y="293"/>
                    <a:pt x="212" y="301"/>
                    <a:pt x="203" y="30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sp>
          <p:nvSpPr>
            <p:cNvPr id="6" name="淘宝店chenying0907 5"/>
            <p:cNvSpPr/>
            <p:nvPr/>
          </p:nvSpPr>
          <p:spPr>
            <a:xfrm>
              <a:off x="1691838" y="2998726"/>
              <a:ext cx="1157287" cy="1157287"/>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PA_淘宝店chenying0907 9"/>
          <p:cNvSpPr/>
          <p:nvPr>
            <p:custDataLst>
              <p:tags r:id="rId4"/>
            </p:custDataLst>
          </p:nvPr>
        </p:nvSpPr>
        <p:spPr>
          <a:xfrm>
            <a:off x="2582812" y="1847863"/>
            <a:ext cx="2264825" cy="259889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68" tIns="34284" rIns="68568" bIns="34284" rtlCol="0" anchor="ctr"/>
          <a:lstStyle/>
          <a:p>
            <a:pPr algn="ctr"/>
            <a:endParaRPr lang="zh-CN" altLang="en-US"/>
          </a:p>
        </p:txBody>
      </p:sp>
      <p:grpSp>
        <p:nvGrpSpPr>
          <p:cNvPr id="11" name="PA_淘宝店chenying0907 8"/>
          <p:cNvGrpSpPr/>
          <p:nvPr>
            <p:custDataLst>
              <p:tags r:id="rId5"/>
            </p:custDataLst>
          </p:nvPr>
        </p:nvGrpSpPr>
        <p:grpSpPr>
          <a:xfrm>
            <a:off x="3332234" y="2240423"/>
            <a:ext cx="867814" cy="868082"/>
            <a:chOff x="4207737" y="2986230"/>
            <a:chExt cx="1157287" cy="1157287"/>
          </a:xfrm>
        </p:grpSpPr>
        <p:sp>
          <p:nvSpPr>
            <p:cNvPr id="15" name="Freeform 145"/>
            <p:cNvSpPr>
              <a:spLocks/>
            </p:cNvSpPr>
            <p:nvPr/>
          </p:nvSpPr>
          <p:spPr bwMode="auto">
            <a:xfrm>
              <a:off x="4529274" y="3307767"/>
              <a:ext cx="514213" cy="514213"/>
            </a:xfrm>
            <a:custGeom>
              <a:avLst/>
              <a:gdLst>
                <a:gd name="T0" fmla="*/ 2147483647 w 444"/>
                <a:gd name="T1" fmla="*/ 2147483647 h 445"/>
                <a:gd name="T2" fmla="*/ 2147483647 w 444"/>
                <a:gd name="T3" fmla="*/ 2147483647 h 445"/>
                <a:gd name="T4" fmla="*/ 2147483647 w 444"/>
                <a:gd name="T5" fmla="*/ 2147483647 h 445"/>
                <a:gd name="T6" fmla="*/ 2147483647 w 444"/>
                <a:gd name="T7" fmla="*/ 2147483647 h 445"/>
                <a:gd name="T8" fmla="*/ 2147483647 w 444"/>
                <a:gd name="T9" fmla="*/ 2147483647 h 445"/>
                <a:gd name="T10" fmla="*/ 2147483647 w 444"/>
                <a:gd name="T11" fmla="*/ 2147483647 h 445"/>
                <a:gd name="T12" fmla="*/ 2147483647 w 444"/>
                <a:gd name="T13" fmla="*/ 2147483647 h 445"/>
                <a:gd name="T14" fmla="*/ 2147483647 w 444"/>
                <a:gd name="T15" fmla="*/ 2147483647 h 445"/>
                <a:gd name="T16" fmla="*/ 2147483647 w 444"/>
                <a:gd name="T17" fmla="*/ 2147483647 h 445"/>
                <a:gd name="T18" fmla="*/ 2147483647 w 444"/>
                <a:gd name="T19" fmla="*/ 2147483647 h 445"/>
                <a:gd name="T20" fmla="*/ 2147483647 w 444"/>
                <a:gd name="T21" fmla="*/ 2147483647 h 445"/>
                <a:gd name="T22" fmla="*/ 2147483647 w 444"/>
                <a:gd name="T23" fmla="*/ 2147483647 h 445"/>
                <a:gd name="T24" fmla="*/ 2147483647 w 444"/>
                <a:gd name="T25" fmla="*/ 2147483647 h 445"/>
                <a:gd name="T26" fmla="*/ 2147483647 w 444"/>
                <a:gd name="T27" fmla="*/ 2147483647 h 445"/>
                <a:gd name="T28" fmla="*/ 2147483647 w 444"/>
                <a:gd name="T29" fmla="*/ 2147483647 h 445"/>
                <a:gd name="T30" fmla="*/ 2147483647 w 444"/>
                <a:gd name="T31" fmla="*/ 2147483647 h 445"/>
                <a:gd name="T32" fmla="*/ 2147483647 w 444"/>
                <a:gd name="T33" fmla="*/ 2147483647 h 445"/>
                <a:gd name="T34" fmla="*/ 2147483647 w 444"/>
                <a:gd name="T35" fmla="*/ 2147483647 h 445"/>
                <a:gd name="T36" fmla="*/ 2147483647 w 444"/>
                <a:gd name="T37" fmla="*/ 2147483647 h 445"/>
                <a:gd name="T38" fmla="*/ 2147483647 w 444"/>
                <a:gd name="T39" fmla="*/ 0 h 445"/>
                <a:gd name="T40" fmla="*/ 2147483647 w 444"/>
                <a:gd name="T41" fmla="*/ 0 h 445"/>
                <a:gd name="T42" fmla="*/ 0 w 444"/>
                <a:gd name="T43" fmla="*/ 2147483647 h 445"/>
                <a:gd name="T44" fmla="*/ 0 w 444"/>
                <a:gd name="T45" fmla="*/ 2147483647 h 445"/>
                <a:gd name="T46" fmla="*/ 2147483647 w 444"/>
                <a:gd name="T47" fmla="*/ 2147483647 h 445"/>
                <a:gd name="T48" fmla="*/ 2147483647 w 444"/>
                <a:gd name="T49" fmla="*/ 2147483647 h 445"/>
                <a:gd name="T50" fmla="*/ 2147483647 w 444"/>
                <a:gd name="T51" fmla="*/ 2147483647 h 445"/>
                <a:gd name="T52" fmla="*/ 2147483647 w 444"/>
                <a:gd name="T53" fmla="*/ 2147483647 h 445"/>
                <a:gd name="T54" fmla="*/ 2147483647 w 444"/>
                <a:gd name="T55" fmla="*/ 2147483647 h 445"/>
                <a:gd name="T56" fmla="*/ 2147483647 w 444"/>
                <a:gd name="T57" fmla="*/ 2147483647 h 445"/>
                <a:gd name="T58" fmla="*/ 2147483647 w 444"/>
                <a:gd name="T59" fmla="*/ 2147483647 h 445"/>
                <a:gd name="T60" fmla="*/ 2147483647 w 444"/>
                <a:gd name="T61" fmla="*/ 2147483647 h 445"/>
                <a:gd name="T62" fmla="*/ 2147483647 w 444"/>
                <a:gd name="T63" fmla="*/ 2147483647 h 445"/>
                <a:gd name="T64" fmla="*/ 2147483647 w 444"/>
                <a:gd name="T65" fmla="*/ 2147483647 h 445"/>
                <a:gd name="T66" fmla="*/ 2147483647 w 444"/>
                <a:gd name="T67" fmla="*/ 2147483647 h 445"/>
                <a:gd name="T68" fmla="*/ 2147483647 w 444"/>
                <a:gd name="T69" fmla="*/ 2147483647 h 44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44" h="445">
                  <a:moveTo>
                    <a:pt x="70" y="400"/>
                  </a:moveTo>
                  <a:lnTo>
                    <a:pt x="70" y="400"/>
                  </a:lnTo>
                  <a:cubicBezTo>
                    <a:pt x="70" y="426"/>
                    <a:pt x="98" y="444"/>
                    <a:pt x="124" y="444"/>
                  </a:cubicBezTo>
                  <a:cubicBezTo>
                    <a:pt x="151" y="444"/>
                    <a:pt x="168" y="426"/>
                    <a:pt x="168" y="400"/>
                  </a:cubicBezTo>
                  <a:cubicBezTo>
                    <a:pt x="168" y="373"/>
                    <a:pt x="151" y="346"/>
                    <a:pt x="124" y="346"/>
                  </a:cubicBezTo>
                  <a:cubicBezTo>
                    <a:pt x="98" y="346"/>
                    <a:pt x="70" y="373"/>
                    <a:pt x="70" y="400"/>
                  </a:cubicBezTo>
                  <a:close/>
                  <a:moveTo>
                    <a:pt x="319" y="400"/>
                  </a:moveTo>
                  <a:lnTo>
                    <a:pt x="319" y="400"/>
                  </a:lnTo>
                  <a:cubicBezTo>
                    <a:pt x="319" y="426"/>
                    <a:pt x="345" y="444"/>
                    <a:pt x="372" y="444"/>
                  </a:cubicBezTo>
                  <a:cubicBezTo>
                    <a:pt x="399" y="444"/>
                    <a:pt x="417" y="426"/>
                    <a:pt x="417" y="400"/>
                  </a:cubicBezTo>
                  <a:cubicBezTo>
                    <a:pt x="417" y="373"/>
                    <a:pt x="399" y="346"/>
                    <a:pt x="372" y="346"/>
                  </a:cubicBezTo>
                  <a:cubicBezTo>
                    <a:pt x="345" y="346"/>
                    <a:pt x="319" y="373"/>
                    <a:pt x="319" y="400"/>
                  </a:cubicBezTo>
                  <a:close/>
                  <a:moveTo>
                    <a:pt x="159" y="284"/>
                  </a:moveTo>
                  <a:lnTo>
                    <a:pt x="159" y="284"/>
                  </a:lnTo>
                  <a:cubicBezTo>
                    <a:pt x="434" y="204"/>
                    <a:pt x="434" y="204"/>
                    <a:pt x="434" y="204"/>
                  </a:cubicBezTo>
                  <a:cubicBezTo>
                    <a:pt x="443" y="204"/>
                    <a:pt x="443" y="195"/>
                    <a:pt x="443" y="187"/>
                  </a:cubicBezTo>
                  <a:cubicBezTo>
                    <a:pt x="443" y="54"/>
                    <a:pt x="443" y="54"/>
                    <a:pt x="443" y="54"/>
                  </a:cubicBezTo>
                  <a:cubicBezTo>
                    <a:pt x="98" y="54"/>
                    <a:pt x="98" y="54"/>
                    <a:pt x="98" y="54"/>
                  </a:cubicBezTo>
                  <a:cubicBezTo>
                    <a:pt x="98" y="10"/>
                    <a:pt x="98" y="10"/>
                    <a:pt x="98" y="10"/>
                  </a:cubicBezTo>
                  <a:lnTo>
                    <a:pt x="89" y="0"/>
                  </a:lnTo>
                  <a:cubicBezTo>
                    <a:pt x="9" y="0"/>
                    <a:pt x="9" y="0"/>
                    <a:pt x="9" y="0"/>
                  </a:cubicBezTo>
                  <a:cubicBezTo>
                    <a:pt x="0" y="0"/>
                    <a:pt x="0" y="10"/>
                    <a:pt x="0" y="10"/>
                  </a:cubicBezTo>
                  <a:cubicBezTo>
                    <a:pt x="0" y="54"/>
                    <a:pt x="0" y="54"/>
                    <a:pt x="0" y="54"/>
                  </a:cubicBezTo>
                  <a:cubicBezTo>
                    <a:pt x="45" y="54"/>
                    <a:pt x="45" y="54"/>
                    <a:pt x="45" y="54"/>
                  </a:cubicBezTo>
                  <a:cubicBezTo>
                    <a:pt x="98" y="275"/>
                    <a:pt x="98" y="275"/>
                    <a:pt x="98" y="275"/>
                  </a:cubicBezTo>
                  <a:cubicBezTo>
                    <a:pt x="98" y="302"/>
                    <a:pt x="98" y="302"/>
                    <a:pt x="98" y="302"/>
                  </a:cubicBezTo>
                  <a:cubicBezTo>
                    <a:pt x="98" y="338"/>
                    <a:pt x="98" y="338"/>
                    <a:pt x="98" y="338"/>
                  </a:cubicBezTo>
                  <a:cubicBezTo>
                    <a:pt x="98" y="346"/>
                    <a:pt x="106" y="346"/>
                    <a:pt x="106" y="346"/>
                  </a:cubicBezTo>
                  <a:cubicBezTo>
                    <a:pt x="124" y="346"/>
                    <a:pt x="124" y="346"/>
                    <a:pt x="124" y="346"/>
                  </a:cubicBezTo>
                  <a:cubicBezTo>
                    <a:pt x="372" y="346"/>
                    <a:pt x="372" y="346"/>
                    <a:pt x="372" y="346"/>
                  </a:cubicBezTo>
                  <a:cubicBezTo>
                    <a:pt x="434" y="346"/>
                    <a:pt x="434" y="346"/>
                    <a:pt x="434" y="346"/>
                  </a:cubicBezTo>
                  <a:cubicBezTo>
                    <a:pt x="443" y="346"/>
                    <a:pt x="443" y="346"/>
                    <a:pt x="443" y="338"/>
                  </a:cubicBezTo>
                  <a:cubicBezTo>
                    <a:pt x="443" y="302"/>
                    <a:pt x="443" y="302"/>
                    <a:pt x="443" y="302"/>
                  </a:cubicBezTo>
                  <a:cubicBezTo>
                    <a:pt x="168" y="302"/>
                    <a:pt x="168" y="302"/>
                    <a:pt x="168" y="302"/>
                  </a:cubicBezTo>
                  <a:cubicBezTo>
                    <a:pt x="133" y="302"/>
                    <a:pt x="133" y="284"/>
                    <a:pt x="159" y="28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sp>
          <p:nvSpPr>
            <p:cNvPr id="17" name="淘宝店chenying0907 16"/>
            <p:cNvSpPr/>
            <p:nvPr/>
          </p:nvSpPr>
          <p:spPr>
            <a:xfrm>
              <a:off x="4207737" y="2986230"/>
              <a:ext cx="1157287" cy="1157287"/>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 name="PA_淘宝店chenying0907 20"/>
          <p:cNvSpPr/>
          <p:nvPr>
            <p:custDataLst>
              <p:tags r:id="rId6"/>
            </p:custDataLst>
          </p:nvPr>
        </p:nvSpPr>
        <p:spPr>
          <a:xfrm>
            <a:off x="682084" y="3203016"/>
            <a:ext cx="1664333" cy="238486"/>
          </a:xfrm>
          <a:prstGeom prst="rect">
            <a:avLst/>
          </a:prstGeom>
        </p:spPr>
        <p:txBody>
          <a:bodyPr wrap="square" lIns="68568" tIns="34284" rIns="68568" bIns="34284">
            <a:spAutoFit/>
          </a:bodyPr>
          <a:lstStyle/>
          <a:p>
            <a:r>
              <a:rPr lang="en-US" altLang="zh-CN" sz="1100" i="1" dirty="0">
                <a:solidFill>
                  <a:schemeClr val="bg1"/>
                </a:solidFill>
                <a:latin typeface="华文细黑" panose="02010600040101010101" pitchFamily="2" charset="-122"/>
                <a:ea typeface="华文细黑" panose="02010600040101010101" pitchFamily="2" charset="-122"/>
                <a:cs typeface="Arial" panose="020B0604020202020204" pitchFamily="34" charset="0"/>
              </a:rPr>
              <a:t>ADD YOUR TITLE</a:t>
            </a:r>
          </a:p>
        </p:txBody>
      </p:sp>
      <p:sp>
        <p:nvSpPr>
          <p:cNvPr id="22" name="PA_淘宝店chenying0907 21"/>
          <p:cNvSpPr/>
          <p:nvPr>
            <p:custDataLst>
              <p:tags r:id="rId7"/>
            </p:custDataLst>
          </p:nvPr>
        </p:nvSpPr>
        <p:spPr>
          <a:xfrm>
            <a:off x="727331" y="3520072"/>
            <a:ext cx="1573841" cy="733920"/>
          </a:xfrm>
          <a:prstGeom prst="rect">
            <a:avLst/>
          </a:prstGeom>
        </p:spPr>
        <p:txBody>
          <a:bodyPr wrap="square" lIns="68568" tIns="34284" rIns="68568" bIns="34284">
            <a:spAutoFit/>
          </a:bodyPr>
          <a:lstStyle/>
          <a:p>
            <a:pPr>
              <a:lnSpc>
                <a:spcPct val="120000"/>
              </a:lnSpc>
            </a:pPr>
            <a:r>
              <a:rPr lang="en-US" altLang="zh-CN" sz="900" i="1" dirty="0">
                <a:solidFill>
                  <a:schemeClr val="bg1"/>
                </a:solidFill>
                <a:latin typeface="华文细黑" panose="02010600040101010101" pitchFamily="2" charset="-122"/>
                <a:ea typeface="华文细黑" panose="02010600040101010101" pitchFamily="2" charset="-122"/>
              </a:rPr>
              <a:t>Failure is like a thief Failure is probably the fortification in your pole  in your pole. </a:t>
            </a:r>
            <a:endParaRPr lang="zh-CN" altLang="en-US" sz="900" i="1" dirty="0">
              <a:solidFill>
                <a:schemeClr val="bg1"/>
              </a:solidFill>
              <a:latin typeface="华文细黑" panose="02010600040101010101" pitchFamily="2" charset="-122"/>
              <a:ea typeface="华文细黑" panose="02010600040101010101" pitchFamily="2" charset="-122"/>
            </a:endParaRPr>
          </a:p>
        </p:txBody>
      </p:sp>
      <p:sp>
        <p:nvSpPr>
          <p:cNvPr id="23" name="PA_淘宝店chenying0907 22"/>
          <p:cNvSpPr/>
          <p:nvPr>
            <p:custDataLst>
              <p:tags r:id="rId8"/>
            </p:custDataLst>
          </p:nvPr>
        </p:nvSpPr>
        <p:spPr>
          <a:xfrm>
            <a:off x="2893245" y="3203016"/>
            <a:ext cx="1664333" cy="238486"/>
          </a:xfrm>
          <a:prstGeom prst="rect">
            <a:avLst/>
          </a:prstGeom>
        </p:spPr>
        <p:txBody>
          <a:bodyPr wrap="square" lIns="68568" tIns="34284" rIns="68568" bIns="34284">
            <a:spAutoFit/>
          </a:bodyPr>
          <a:lstStyle/>
          <a:p>
            <a:r>
              <a:rPr lang="en-US" altLang="zh-CN" sz="1100" i="1" dirty="0">
                <a:solidFill>
                  <a:schemeClr val="bg1"/>
                </a:solidFill>
                <a:latin typeface="华文细黑" panose="02010600040101010101" pitchFamily="2" charset="-122"/>
                <a:ea typeface="华文细黑" panose="02010600040101010101" pitchFamily="2" charset="-122"/>
                <a:cs typeface="Arial" panose="020B0604020202020204" pitchFamily="34" charset="0"/>
              </a:rPr>
              <a:t>ADD YOUR TITLE</a:t>
            </a:r>
          </a:p>
        </p:txBody>
      </p:sp>
      <p:sp>
        <p:nvSpPr>
          <p:cNvPr id="24" name="PA_淘宝店chenying0907 23"/>
          <p:cNvSpPr/>
          <p:nvPr>
            <p:custDataLst>
              <p:tags r:id="rId9"/>
            </p:custDataLst>
          </p:nvPr>
        </p:nvSpPr>
        <p:spPr>
          <a:xfrm>
            <a:off x="2938492" y="3520072"/>
            <a:ext cx="1573841" cy="733920"/>
          </a:xfrm>
          <a:prstGeom prst="rect">
            <a:avLst/>
          </a:prstGeom>
        </p:spPr>
        <p:txBody>
          <a:bodyPr wrap="square" lIns="68568" tIns="34284" rIns="68568" bIns="34284">
            <a:spAutoFit/>
          </a:bodyPr>
          <a:lstStyle/>
          <a:p>
            <a:pPr>
              <a:lnSpc>
                <a:spcPct val="120000"/>
              </a:lnSpc>
            </a:pPr>
            <a:r>
              <a:rPr lang="en-US" altLang="zh-CN" sz="900" i="1" dirty="0">
                <a:solidFill>
                  <a:schemeClr val="bg1"/>
                </a:solidFill>
                <a:latin typeface="华文细黑" panose="02010600040101010101" pitchFamily="2" charset="-122"/>
                <a:ea typeface="华文细黑" panose="02010600040101010101" pitchFamily="2" charset="-122"/>
              </a:rPr>
              <a:t>Failure is like a thief Failure is probably the fortification in your pole  in your pole. </a:t>
            </a:r>
            <a:endParaRPr lang="zh-CN" altLang="en-US" sz="900" i="1" dirty="0">
              <a:solidFill>
                <a:schemeClr val="bg1"/>
              </a:solidFill>
              <a:latin typeface="华文细黑" panose="02010600040101010101" pitchFamily="2" charset="-122"/>
              <a:ea typeface="华文细黑" panose="02010600040101010101" pitchFamily="2" charset="-122"/>
            </a:endParaRPr>
          </a:p>
        </p:txBody>
      </p:sp>
    </p:spTree>
    <p:extLst>
      <p:ext uri="{BB962C8B-B14F-4D97-AF65-F5344CB8AC3E}">
        <p14:creationId xmlns:p14="http://schemas.microsoft.com/office/powerpoint/2010/main" val="163882131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8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210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240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nodeType="withEffect">
                                  <p:stCondLst>
                                    <p:cond delay="30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par>
                                <p:cTn id="22" presetID="10" presetClass="entr" presetSubtype="0" fill="hold" grpId="0" nodeType="withEffect">
                                  <p:stCondLst>
                                    <p:cond delay="60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500"/>
                                        <p:tgtEl>
                                          <p:spTgt spid="21"/>
                                        </p:tgtEl>
                                      </p:cBhvr>
                                    </p:animEffect>
                                  </p:childTnLst>
                                </p:cTn>
                              </p:par>
                              <p:par>
                                <p:cTn id="25" presetID="10" presetClass="entr" presetSubtype="0" fill="hold" grpId="0" nodeType="withEffect">
                                  <p:stCondLst>
                                    <p:cond delay="90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par>
                                <p:cTn id="28" presetID="10" presetClass="entr" presetSubtype="0" fill="hold" grpId="0" nodeType="withEffect">
                                  <p:stCondLst>
                                    <p:cond delay="120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500"/>
                                        <p:tgtEl>
                                          <p:spTgt spid="23"/>
                                        </p:tgtEl>
                                      </p:cBhvr>
                                    </p:animEffect>
                                  </p:childTnLst>
                                </p:cTn>
                              </p:par>
                              <p:par>
                                <p:cTn id="31" presetID="10" presetClass="entr" presetSubtype="0" fill="hold" grpId="0" nodeType="withEffect">
                                  <p:stCondLst>
                                    <p:cond delay="1500"/>
                                  </p:stCondLst>
                                  <p:childTnLst>
                                    <p:set>
                                      <p:cBhvr>
                                        <p:cTn id="32" dur="1" fill="hold">
                                          <p:stCondLst>
                                            <p:cond delay="0"/>
                                          </p:stCondLst>
                                        </p:cTn>
                                        <p:tgtEl>
                                          <p:spTgt spid="24"/>
                                        </p:tgtEl>
                                        <p:attrNameLst>
                                          <p:attrName>style.visibility</p:attrName>
                                        </p:attrNameLst>
                                      </p:cBhvr>
                                      <p:to>
                                        <p:strVal val="visible"/>
                                      </p:to>
                                    </p:set>
                                    <p:animEffect transition="in" filter="fade">
                                      <p:cBhvr>
                                        <p:cTn id="3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autoUpdateAnimBg="0"/>
      <p:bldP spid="21" grpId="0" animBg="1" autoUpdateAnimBg="0"/>
      <p:bldP spid="22" grpId="0" animBg="1" autoUpdateAnimBg="0"/>
      <p:bldP spid="23" grpId="0"/>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nvPr>
        </p:nvGraphicFramePr>
        <p:xfrm>
          <a:off x="1688049" y="1787883"/>
          <a:ext cx="884649" cy="15756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p:nvPr>
            <p:extLst/>
          </p:nvPr>
        </p:nvGraphicFramePr>
        <p:xfrm>
          <a:off x="2880859" y="1787883"/>
          <a:ext cx="884649" cy="157565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p:cNvGraphicFramePr/>
          <p:nvPr>
            <p:extLst/>
          </p:nvPr>
        </p:nvGraphicFramePr>
        <p:xfrm>
          <a:off x="4062914" y="1787883"/>
          <a:ext cx="884649" cy="157565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 name="Chart 7"/>
          <p:cNvGraphicFramePr/>
          <p:nvPr>
            <p:extLst/>
          </p:nvPr>
        </p:nvGraphicFramePr>
        <p:xfrm>
          <a:off x="5233209" y="1787883"/>
          <a:ext cx="884649" cy="157565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9" name="Chart 8"/>
          <p:cNvGraphicFramePr/>
          <p:nvPr>
            <p:extLst/>
          </p:nvPr>
        </p:nvGraphicFramePr>
        <p:xfrm>
          <a:off x="6391201" y="1787883"/>
          <a:ext cx="884649" cy="1575650"/>
        </p:xfrm>
        <a:graphic>
          <a:graphicData uri="http://schemas.openxmlformats.org/drawingml/2006/chart">
            <c:chart xmlns:c="http://schemas.openxmlformats.org/drawingml/2006/chart" xmlns:r="http://schemas.openxmlformats.org/officeDocument/2006/relationships" r:id="rId7"/>
          </a:graphicData>
        </a:graphic>
      </p:graphicFrame>
      <p:grpSp>
        <p:nvGrpSpPr>
          <p:cNvPr id="2" name="Group 9"/>
          <p:cNvGrpSpPr/>
          <p:nvPr/>
        </p:nvGrpSpPr>
        <p:grpSpPr>
          <a:xfrm>
            <a:off x="1510002" y="3694076"/>
            <a:ext cx="6289079" cy="650364"/>
            <a:chOff x="1591107" y="4749236"/>
            <a:chExt cx="9656357" cy="998579"/>
          </a:xfrm>
        </p:grpSpPr>
        <p:sp>
          <p:nvSpPr>
            <p:cNvPr id="11" name="Text Placeholder 32"/>
            <p:cNvSpPr txBox="1">
              <a:spLocks/>
            </p:cNvSpPr>
            <p:nvPr/>
          </p:nvSpPr>
          <p:spPr>
            <a:xfrm>
              <a:off x="2320118" y="5102366"/>
              <a:ext cx="1501311" cy="645444"/>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20000"/>
                </a:lnSpc>
                <a:buNone/>
              </a:pPr>
              <a:r>
                <a:rPr lang="en-US" altLang="zh-CN" sz="569"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sz="569"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Text Placeholder 33"/>
            <p:cNvSpPr txBox="1">
              <a:spLocks/>
            </p:cNvSpPr>
            <p:nvPr/>
          </p:nvSpPr>
          <p:spPr>
            <a:xfrm>
              <a:off x="2320121" y="4799962"/>
              <a:ext cx="1501307" cy="282357"/>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0000"/>
                </a:lnSpc>
                <a:buNone/>
              </a:pPr>
              <a:r>
                <a:rPr lang="zh-CN" altLang="en-US" sz="996"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AU" sz="996"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Oval 12"/>
            <p:cNvSpPr>
              <a:spLocks noChangeAspect="1"/>
            </p:cNvSpPr>
            <p:nvPr/>
          </p:nvSpPr>
          <p:spPr>
            <a:xfrm>
              <a:off x="1591107" y="4890375"/>
              <a:ext cx="556087" cy="55608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20000"/>
                </a:lnSpc>
              </a:pPr>
              <a:r>
                <a:rPr lang="en-AU" sz="1138" dirty="0">
                  <a:solidFill>
                    <a:schemeClr val="bg1"/>
                  </a:solidFill>
                  <a:latin typeface="Arial" panose="020B0604020202020204" pitchFamily="34" charset="0"/>
                  <a:ea typeface="微软雅黑" panose="020B0503020204020204" pitchFamily="34" charset="-122"/>
                  <a:sym typeface="Arial" panose="020B0604020202020204" pitchFamily="34" charset="0"/>
                </a:rPr>
                <a:t>01</a:t>
              </a:r>
              <a:endParaRPr lang="en-US" sz="1138"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Text Placeholder 32"/>
            <p:cNvSpPr txBox="1">
              <a:spLocks/>
            </p:cNvSpPr>
            <p:nvPr/>
          </p:nvSpPr>
          <p:spPr>
            <a:xfrm>
              <a:off x="4795463" y="5102371"/>
              <a:ext cx="1501311" cy="645444"/>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20000"/>
                </a:lnSpc>
                <a:buNone/>
              </a:pPr>
              <a:r>
                <a:rPr lang="en-US" altLang="zh-CN" sz="569"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sz="569"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Text Placeholder 33"/>
            <p:cNvSpPr txBox="1">
              <a:spLocks/>
            </p:cNvSpPr>
            <p:nvPr/>
          </p:nvSpPr>
          <p:spPr>
            <a:xfrm>
              <a:off x="4795466" y="4770657"/>
              <a:ext cx="1501307" cy="282357"/>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0000"/>
                </a:lnSpc>
                <a:buNone/>
              </a:pPr>
              <a:r>
                <a:rPr lang="zh-CN" altLang="en-US" sz="996"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AU" sz="996"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Oval 15"/>
            <p:cNvSpPr>
              <a:spLocks noChangeAspect="1"/>
            </p:cNvSpPr>
            <p:nvPr/>
          </p:nvSpPr>
          <p:spPr>
            <a:xfrm>
              <a:off x="4066452" y="4890375"/>
              <a:ext cx="556087" cy="55608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lvl="0" algn="ctr">
                <a:lnSpc>
                  <a:spcPct val="120000"/>
                </a:lnSpc>
              </a:pPr>
              <a:r>
                <a:rPr lang="en-AU" sz="1138" dirty="0">
                  <a:solidFill>
                    <a:schemeClr val="bg1"/>
                  </a:solidFill>
                  <a:latin typeface="Arial" panose="020B0604020202020204" pitchFamily="34" charset="0"/>
                  <a:ea typeface="微软雅黑" panose="020B0503020204020204" pitchFamily="34" charset="-122"/>
                  <a:sym typeface="Arial" panose="020B0604020202020204" pitchFamily="34" charset="0"/>
                </a:rPr>
                <a:t>02</a:t>
              </a:r>
              <a:endParaRPr lang="en-US" sz="1138" dirty="0">
                <a:latin typeface="Arial" panose="020B0604020202020204" pitchFamily="34" charset="0"/>
                <a:ea typeface="微软雅黑" panose="020B0503020204020204" pitchFamily="34" charset="-122"/>
                <a:sym typeface="Arial" panose="020B0604020202020204" pitchFamily="34" charset="0"/>
              </a:endParaRPr>
            </a:p>
          </p:txBody>
        </p:sp>
        <p:sp>
          <p:nvSpPr>
            <p:cNvPr id="17" name="Text Placeholder 32"/>
            <p:cNvSpPr txBox="1">
              <a:spLocks/>
            </p:cNvSpPr>
            <p:nvPr/>
          </p:nvSpPr>
          <p:spPr>
            <a:xfrm>
              <a:off x="7270808" y="5102368"/>
              <a:ext cx="1501311" cy="645444"/>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20000"/>
                </a:lnSpc>
                <a:buNone/>
              </a:pPr>
              <a:r>
                <a:rPr lang="en-US" altLang="zh-CN" sz="569"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sz="569"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Text Placeholder 33"/>
            <p:cNvSpPr txBox="1">
              <a:spLocks/>
            </p:cNvSpPr>
            <p:nvPr/>
          </p:nvSpPr>
          <p:spPr>
            <a:xfrm>
              <a:off x="7270811" y="4770658"/>
              <a:ext cx="1501307" cy="282357"/>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0000"/>
                </a:lnSpc>
                <a:buNone/>
              </a:pPr>
              <a:r>
                <a:rPr lang="zh-CN" altLang="en-US" sz="996"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AU" sz="996"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Oval 18"/>
            <p:cNvSpPr>
              <a:spLocks noChangeAspect="1"/>
            </p:cNvSpPr>
            <p:nvPr/>
          </p:nvSpPr>
          <p:spPr>
            <a:xfrm>
              <a:off x="6541797" y="4890375"/>
              <a:ext cx="556087" cy="55608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lvl="0" algn="ctr">
                <a:lnSpc>
                  <a:spcPct val="120000"/>
                </a:lnSpc>
              </a:pPr>
              <a:r>
                <a:rPr lang="en-AU" sz="1138" dirty="0">
                  <a:solidFill>
                    <a:schemeClr val="bg1"/>
                  </a:solidFill>
                  <a:latin typeface="Arial" panose="020B0604020202020204" pitchFamily="34" charset="0"/>
                  <a:ea typeface="微软雅黑" panose="020B0503020204020204" pitchFamily="34" charset="-122"/>
                  <a:sym typeface="Arial" panose="020B0604020202020204" pitchFamily="34" charset="0"/>
                </a:rPr>
                <a:t>03</a:t>
              </a:r>
              <a:endParaRPr lang="en-US" sz="1138" dirty="0">
                <a:latin typeface="Arial" panose="020B0604020202020204" pitchFamily="34" charset="0"/>
                <a:ea typeface="微软雅黑" panose="020B0503020204020204" pitchFamily="34" charset="-122"/>
                <a:sym typeface="Arial" panose="020B0604020202020204" pitchFamily="34" charset="0"/>
              </a:endParaRPr>
            </a:p>
          </p:txBody>
        </p:sp>
        <p:sp>
          <p:nvSpPr>
            <p:cNvPr id="20" name="Text Placeholder 32"/>
            <p:cNvSpPr txBox="1">
              <a:spLocks/>
            </p:cNvSpPr>
            <p:nvPr/>
          </p:nvSpPr>
          <p:spPr>
            <a:xfrm>
              <a:off x="9746153" y="5102368"/>
              <a:ext cx="1501311" cy="645444"/>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20000"/>
                </a:lnSpc>
                <a:buNone/>
              </a:pPr>
              <a:r>
                <a:rPr lang="en-US" altLang="zh-CN" sz="569"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sz="569"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Text Placeholder 33"/>
            <p:cNvSpPr txBox="1">
              <a:spLocks/>
            </p:cNvSpPr>
            <p:nvPr/>
          </p:nvSpPr>
          <p:spPr>
            <a:xfrm>
              <a:off x="9746157" y="4749236"/>
              <a:ext cx="1501307" cy="282357"/>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0000"/>
                </a:lnSpc>
                <a:buNone/>
              </a:pPr>
              <a:r>
                <a:rPr lang="zh-CN" altLang="en-US" sz="996"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AU" sz="996"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Oval 21"/>
            <p:cNvSpPr>
              <a:spLocks noChangeAspect="1"/>
            </p:cNvSpPr>
            <p:nvPr/>
          </p:nvSpPr>
          <p:spPr>
            <a:xfrm>
              <a:off x="9017142" y="4890375"/>
              <a:ext cx="556087" cy="55608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20000"/>
                </a:lnSpc>
              </a:pPr>
              <a:r>
                <a:rPr lang="en-AU" sz="1138" dirty="0">
                  <a:solidFill>
                    <a:schemeClr val="bg1"/>
                  </a:solidFill>
                  <a:latin typeface="Arial" panose="020B0604020202020204" pitchFamily="34" charset="0"/>
                  <a:ea typeface="微软雅黑" panose="020B0503020204020204" pitchFamily="34" charset="-122"/>
                  <a:sym typeface="Arial" panose="020B0604020202020204" pitchFamily="34" charset="0"/>
                </a:rPr>
                <a:t>04</a:t>
              </a:r>
              <a:endParaRPr lang="en-US" sz="1138"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spTree>
    <p:extLst>
      <p:ext uri="{BB962C8B-B14F-4D97-AF65-F5344CB8AC3E}">
        <p14:creationId xmlns:p14="http://schemas.microsoft.com/office/powerpoint/2010/main" val="116912924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1000"/>
                                        <p:tgtEl>
                                          <p:spTgt spid="2"/>
                                        </p:tgtEl>
                                      </p:cBhvr>
                                    </p:animEffect>
                                    <p:anim calcmode="lin" valueType="num">
                                      <p:cBhvr>
                                        <p:cTn id="33" dur="1000" fill="hold"/>
                                        <p:tgtEl>
                                          <p:spTgt spid="2"/>
                                        </p:tgtEl>
                                        <p:attrNameLst>
                                          <p:attrName>ppt_x</p:attrName>
                                        </p:attrNameLst>
                                      </p:cBhvr>
                                      <p:tavLst>
                                        <p:tav tm="0">
                                          <p:val>
                                            <p:strVal val="#ppt_x"/>
                                          </p:val>
                                        </p:tav>
                                        <p:tav tm="100000">
                                          <p:val>
                                            <p:strVal val="#ppt_x"/>
                                          </p:val>
                                        </p:tav>
                                      </p:tavLst>
                                    </p:anim>
                                    <p:anim calcmode="lin" valueType="num">
                                      <p:cBhvr>
                                        <p:cTn id="3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Graphic spid="6" grpId="0">
        <p:bldAsOne/>
      </p:bldGraphic>
      <p:bldGraphic spid="7" grpId="0">
        <p:bldAsOne/>
      </p:bldGraphic>
      <p:bldGraphic spid="8" grpId="0">
        <p:bldAsOne/>
      </p:bldGraphic>
      <p:bldGraphic spid="9"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5087154" y="794"/>
            <a:ext cx="4056846" cy="5143500"/>
          </a:xfrm>
          <a:prstGeom prst="rect">
            <a:avLst/>
          </a:prstGeom>
          <a:blipFill dpi="0" rotWithShape="1">
            <a:blip r:embed="rId3"/>
            <a:srcRect/>
            <a:stretch>
              <a:fillRect l="-18095" r="-51428"/>
            </a:stretch>
          </a:blip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en-US" altLang="zh-CN" sz="1350" dirty="0">
              <a:solidFill>
                <a:srgbClr val="262626"/>
              </a:solidFill>
            </a:endParaRPr>
          </a:p>
        </p:txBody>
      </p:sp>
      <p:sp>
        <p:nvSpPr>
          <p:cNvPr id="10" name="矩形 9">
            <a:extLst>
              <a:ext uri="{FF2B5EF4-FFF2-40B4-BE49-F238E27FC236}">
                <a16:creationId xmlns:a16="http://schemas.microsoft.com/office/drawing/2014/main" xmlns="" id="{9D22E117-42A1-4315-878C-FFD7D0208C3D}"/>
              </a:ext>
            </a:extLst>
          </p:cNvPr>
          <p:cNvSpPr/>
          <p:nvPr/>
        </p:nvSpPr>
        <p:spPr>
          <a:xfrm flipV="1">
            <a:off x="5087154" y="794"/>
            <a:ext cx="218940" cy="38359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26" name="TextBox 1"/>
          <p:cNvSpPr>
            <a:spLocks noChangeArrowheads="1"/>
          </p:cNvSpPr>
          <p:nvPr/>
        </p:nvSpPr>
        <p:spPr bwMode="auto">
          <a:xfrm>
            <a:off x="837126" y="1323657"/>
            <a:ext cx="2404697" cy="715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1350" b="1" dirty="0">
                <a:solidFill>
                  <a:srgbClr val="595959"/>
                </a:solidFill>
                <a:latin typeface="Open Sans" panose="020B0606030504020204" pitchFamily="34" charset="0"/>
                <a:sym typeface="Open Sans" panose="020B0606030504020204" pitchFamily="34" charset="0"/>
              </a:rPr>
              <a:t>WE ARE CREATIVE</a:t>
            </a:r>
            <a:endParaRPr lang="zh-CN" altLang="en-US" sz="1350" b="1" dirty="0">
              <a:solidFill>
                <a:srgbClr val="595959"/>
              </a:solidFill>
              <a:latin typeface="Open Sans" panose="020B0606030504020204" pitchFamily="34" charset="0"/>
              <a:sym typeface="Open Sans" panose="020B0606030504020204" pitchFamily="34" charset="0"/>
            </a:endParaRPr>
          </a:p>
          <a:p>
            <a:pPr eaLnBrk="1" hangingPunct="1">
              <a:lnSpc>
                <a:spcPct val="100000"/>
              </a:lnSpc>
              <a:spcBef>
                <a:spcPct val="0"/>
              </a:spcBef>
              <a:buFont typeface="Arial" panose="020B0604020202020204" pitchFamily="34" charset="0"/>
              <a:buNone/>
            </a:pPr>
            <a:r>
              <a:rPr lang="en-US" altLang="zh-CN" sz="2700" dirty="0">
                <a:solidFill>
                  <a:srgbClr val="595959"/>
                </a:solidFill>
                <a:latin typeface="GeosansLight" pitchFamily="2" charset="0"/>
                <a:sym typeface="GeosansLight" pitchFamily="2" charset="0"/>
              </a:rPr>
              <a:t>INTRODUCTION</a:t>
            </a:r>
          </a:p>
        </p:txBody>
      </p:sp>
      <p:sp>
        <p:nvSpPr>
          <p:cNvPr id="5127" name="Rectangle 4"/>
          <p:cNvSpPr>
            <a:spLocks noChangeArrowheads="1"/>
          </p:cNvSpPr>
          <p:nvPr/>
        </p:nvSpPr>
        <p:spPr bwMode="auto">
          <a:xfrm>
            <a:off x="785610" y="2196307"/>
            <a:ext cx="4895850" cy="1554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just">
              <a:lnSpc>
                <a:spcPct val="150000"/>
              </a:lnSpc>
              <a:spcBef>
                <a:spcPct val="0"/>
              </a:spcBef>
              <a:spcAft>
                <a:spcPts val="600"/>
              </a:spcAft>
              <a:buNone/>
            </a:pPr>
            <a:r>
              <a:rPr lang="en-US" altLang="zh-CN" sz="750" b="1" dirty="0">
                <a:solidFill>
                  <a:srgbClr val="FFCA08"/>
                </a:solidFill>
                <a:latin typeface="Open Sans" panose="020B0606030504020204" pitchFamily="34" charset="0"/>
                <a:sym typeface="Times New Roman" panose="02020603050405020304" pitchFamily="18" charset="0"/>
              </a:rPr>
              <a:t>WELCOME TO OUR PRESENTATIONS</a:t>
            </a:r>
            <a:endParaRPr lang="zh-CN" altLang="en-US" sz="750" b="1" dirty="0">
              <a:solidFill>
                <a:srgbClr val="FFCA08"/>
              </a:solidFill>
              <a:latin typeface="Open Sans" panose="020B0606030504020204" pitchFamily="34" charset="0"/>
              <a:sym typeface="Times New Roman" panose="02020603050405020304" pitchFamily="18" charset="0"/>
            </a:endParaRPr>
          </a:p>
          <a:p>
            <a:pPr algn="just">
              <a:lnSpc>
                <a:spcPct val="150000"/>
              </a:lnSpc>
              <a:spcBef>
                <a:spcPct val="0"/>
              </a:spcBef>
              <a:spcAft>
                <a:spcPts val="600"/>
              </a:spcAft>
              <a:buNone/>
            </a:pPr>
            <a:r>
              <a:rPr lang="en-US" altLang="zh-CN" sz="750" dirty="0">
                <a:solidFill>
                  <a:srgbClr val="595959"/>
                </a:solidFill>
                <a:latin typeface="Open Sans" panose="020B0606030504020204" pitchFamily="34" charset="0"/>
                <a:sym typeface="Times New Roman" panose="02020603050405020304" pitchFamily="18" charset="0"/>
              </a:rPr>
              <a:t>	Lid </a:t>
            </a:r>
            <a:r>
              <a:rPr lang="en-US" altLang="zh-CN" sz="750" dirty="0" err="1">
                <a:solidFill>
                  <a:srgbClr val="595959"/>
                </a:solidFill>
                <a:latin typeface="Open Sans" panose="020B0606030504020204" pitchFamily="34" charset="0"/>
                <a:sym typeface="Times New Roman" panose="02020603050405020304" pitchFamily="18" charset="0"/>
              </a:rPr>
              <a:t>est</a:t>
            </a:r>
            <a:r>
              <a:rPr lang="en-US" altLang="zh-CN" sz="750" dirty="0">
                <a:solidFill>
                  <a:srgbClr val="595959"/>
                </a:solidFill>
                <a:latin typeface="Open Sans" panose="020B0606030504020204" pitchFamily="34" charset="0"/>
                <a:sym typeface="Times New Roman" panose="02020603050405020304" pitchFamily="18" charset="0"/>
              </a:rPr>
              <a:t> </a:t>
            </a:r>
            <a:r>
              <a:rPr lang="en-US" altLang="zh-CN" sz="750" dirty="0" err="1">
                <a:solidFill>
                  <a:srgbClr val="595959"/>
                </a:solidFill>
                <a:latin typeface="Open Sans" panose="020B0606030504020204" pitchFamily="34" charset="0"/>
                <a:sym typeface="Times New Roman" panose="02020603050405020304" pitchFamily="18" charset="0"/>
              </a:rPr>
              <a:t>laborum</a:t>
            </a:r>
            <a:r>
              <a:rPr lang="en-US" altLang="zh-CN" sz="750" dirty="0">
                <a:solidFill>
                  <a:srgbClr val="595959"/>
                </a:solidFill>
                <a:latin typeface="Open Sans" panose="020B0606030504020204" pitchFamily="34" charset="0"/>
                <a:sym typeface="Times New Roman" panose="02020603050405020304" pitchFamily="18" charset="0"/>
              </a:rPr>
              <a:t> </a:t>
            </a:r>
            <a:r>
              <a:rPr lang="en-US" altLang="zh-CN" sz="750" dirty="0" err="1">
                <a:solidFill>
                  <a:srgbClr val="595959"/>
                </a:solidFill>
                <a:latin typeface="Open Sans" panose="020B0606030504020204" pitchFamily="34" charset="0"/>
                <a:sym typeface="Times New Roman" panose="02020603050405020304" pitchFamily="18" charset="0"/>
              </a:rPr>
              <a:t>dolo</a:t>
            </a:r>
            <a:r>
              <a:rPr lang="en-US" altLang="zh-CN" sz="750" dirty="0">
                <a:solidFill>
                  <a:srgbClr val="595959"/>
                </a:solidFill>
                <a:latin typeface="Open Sans" panose="020B0606030504020204" pitchFamily="34" charset="0"/>
                <a:sym typeface="Times New Roman" panose="02020603050405020304" pitchFamily="18" charset="0"/>
              </a:rPr>
              <a:t> </a:t>
            </a:r>
            <a:r>
              <a:rPr lang="en-US" altLang="zh-CN" sz="750" dirty="0" err="1">
                <a:solidFill>
                  <a:srgbClr val="595959"/>
                </a:solidFill>
                <a:latin typeface="Open Sans" panose="020B0606030504020204" pitchFamily="34" charset="0"/>
                <a:sym typeface="Times New Roman" panose="02020603050405020304" pitchFamily="18" charset="0"/>
              </a:rPr>
              <a:t>rumes</a:t>
            </a:r>
            <a:r>
              <a:rPr lang="en-US" altLang="zh-CN" sz="750" dirty="0">
                <a:solidFill>
                  <a:srgbClr val="595959"/>
                </a:solidFill>
                <a:latin typeface="Open Sans" panose="020B0606030504020204" pitchFamily="34" charset="0"/>
                <a:sym typeface="Times New Roman" panose="02020603050405020304" pitchFamily="18" charset="0"/>
              </a:rPr>
              <a:t> </a:t>
            </a:r>
            <a:r>
              <a:rPr lang="en-US" altLang="zh-CN" sz="750" dirty="0" err="1">
                <a:solidFill>
                  <a:srgbClr val="595959"/>
                </a:solidFill>
                <a:latin typeface="Open Sans" panose="020B0606030504020204" pitchFamily="34" charset="0"/>
                <a:sym typeface="Times New Roman" panose="02020603050405020304" pitchFamily="18" charset="0"/>
              </a:rPr>
              <a:t>fugats</a:t>
            </a:r>
            <a:r>
              <a:rPr lang="en-US" altLang="zh-CN" sz="750" dirty="0">
                <a:solidFill>
                  <a:srgbClr val="595959"/>
                </a:solidFill>
                <a:latin typeface="Open Sans" panose="020B0606030504020204" pitchFamily="34" charset="0"/>
                <a:sym typeface="Times New Roman" panose="02020603050405020304" pitchFamily="18" charset="0"/>
              </a:rPr>
              <a:t> </a:t>
            </a:r>
            <a:r>
              <a:rPr lang="en-US" altLang="zh-CN" sz="750" dirty="0" err="1">
                <a:solidFill>
                  <a:srgbClr val="595959"/>
                </a:solidFill>
                <a:latin typeface="Open Sans" panose="020B0606030504020204" pitchFamily="34" charset="0"/>
                <a:sym typeface="Times New Roman" panose="02020603050405020304" pitchFamily="18" charset="0"/>
              </a:rPr>
              <a:t>untras</a:t>
            </a:r>
            <a:r>
              <a:rPr lang="en-US" altLang="zh-CN" sz="750" dirty="0">
                <a:solidFill>
                  <a:srgbClr val="595959"/>
                </a:solidFill>
                <a:latin typeface="Open Sans" panose="020B0606030504020204" pitchFamily="34" charset="0"/>
                <a:sym typeface="Times New Roman" panose="02020603050405020304" pitchFamily="18" charset="0"/>
              </a:rPr>
              <a:t>. </a:t>
            </a:r>
            <a:r>
              <a:rPr lang="en-US" altLang="zh-CN" sz="750" dirty="0" err="1">
                <a:solidFill>
                  <a:srgbClr val="595959"/>
                </a:solidFill>
                <a:latin typeface="Open Sans" panose="020B0606030504020204" pitchFamily="34" charset="0"/>
                <a:sym typeface="Times New Roman" panose="02020603050405020304" pitchFamily="18" charset="0"/>
              </a:rPr>
              <a:t>Etharums</a:t>
            </a:r>
            <a:r>
              <a:rPr lang="en-US" altLang="zh-CN" sz="750" dirty="0">
                <a:solidFill>
                  <a:srgbClr val="595959"/>
                </a:solidFill>
                <a:latin typeface="Open Sans" panose="020B0606030504020204" pitchFamily="34" charset="0"/>
                <a:sym typeface="Times New Roman" panose="02020603050405020304" pitchFamily="18" charset="0"/>
              </a:rPr>
              <a:t> </a:t>
            </a:r>
            <a:r>
              <a:rPr lang="en-US" altLang="zh-CN" sz="750" dirty="0" err="1">
                <a:solidFill>
                  <a:srgbClr val="595959"/>
                </a:solidFill>
                <a:latin typeface="Open Sans" panose="020B0606030504020204" pitchFamily="34" charset="0"/>
                <a:sym typeface="Times New Roman" panose="02020603050405020304" pitchFamily="18" charset="0"/>
              </a:rPr>
              <a:t>ser</a:t>
            </a:r>
            <a:r>
              <a:rPr lang="en-US" altLang="zh-CN" sz="750" dirty="0">
                <a:solidFill>
                  <a:srgbClr val="595959"/>
                </a:solidFill>
                <a:latin typeface="Open Sans" panose="020B0606030504020204" pitchFamily="34" charset="0"/>
                <a:sym typeface="Times New Roman" panose="02020603050405020304" pitchFamily="18" charset="0"/>
              </a:rPr>
              <a:t> </a:t>
            </a:r>
            <a:r>
              <a:rPr lang="en-US" altLang="zh-CN" sz="750" dirty="0" err="1">
                <a:solidFill>
                  <a:srgbClr val="595959"/>
                </a:solidFill>
                <a:latin typeface="Open Sans" panose="020B0606030504020204" pitchFamily="34" charset="0"/>
                <a:sym typeface="Times New Roman" panose="02020603050405020304" pitchFamily="18" charset="0"/>
              </a:rPr>
              <a:t>quidem</a:t>
            </a:r>
            <a:r>
              <a:rPr lang="en-US" altLang="zh-CN" sz="750" dirty="0">
                <a:solidFill>
                  <a:srgbClr val="595959"/>
                </a:solidFill>
                <a:latin typeface="Open Sans" panose="020B0606030504020204" pitchFamily="34" charset="0"/>
                <a:sym typeface="Times New Roman" panose="02020603050405020304" pitchFamily="18" charset="0"/>
              </a:rPr>
              <a:t> </a:t>
            </a:r>
            <a:r>
              <a:rPr lang="en-US" altLang="zh-CN" sz="750" dirty="0" err="1">
                <a:solidFill>
                  <a:srgbClr val="595959"/>
                </a:solidFill>
                <a:latin typeface="Open Sans" panose="020B0606030504020204" pitchFamily="34" charset="0"/>
                <a:sym typeface="Times New Roman" panose="02020603050405020304" pitchFamily="18" charset="0"/>
              </a:rPr>
              <a:t>rerum</a:t>
            </a:r>
            <a:r>
              <a:rPr lang="en-US" altLang="zh-CN" sz="750" dirty="0">
                <a:solidFill>
                  <a:srgbClr val="595959"/>
                </a:solidFill>
                <a:latin typeface="Open Sans" panose="020B0606030504020204" pitchFamily="34" charset="0"/>
                <a:sym typeface="Times New Roman" panose="02020603050405020304" pitchFamily="18" charset="0"/>
              </a:rPr>
              <a:t> </a:t>
            </a:r>
            <a:r>
              <a:rPr lang="en-US" altLang="zh-CN" sz="750" dirty="0" err="1">
                <a:solidFill>
                  <a:srgbClr val="595959"/>
                </a:solidFill>
                <a:latin typeface="Open Sans" panose="020B0606030504020204" pitchFamily="34" charset="0"/>
                <a:sym typeface="Times New Roman" panose="02020603050405020304" pitchFamily="18" charset="0"/>
              </a:rPr>
              <a:t>facilis</a:t>
            </a:r>
            <a:r>
              <a:rPr lang="en-US" altLang="zh-CN" sz="750" dirty="0">
                <a:solidFill>
                  <a:srgbClr val="595959"/>
                </a:solidFill>
                <a:latin typeface="Open Sans" panose="020B0606030504020204" pitchFamily="34" charset="0"/>
                <a:sym typeface="Times New Roman" panose="02020603050405020304" pitchFamily="18" charset="0"/>
              </a:rPr>
              <a:t> </a:t>
            </a:r>
            <a:r>
              <a:rPr lang="en-US" altLang="zh-CN" sz="750" dirty="0" err="1">
                <a:solidFill>
                  <a:srgbClr val="595959"/>
                </a:solidFill>
                <a:latin typeface="Open Sans" panose="020B0606030504020204" pitchFamily="34" charset="0"/>
                <a:sym typeface="Times New Roman" panose="02020603050405020304" pitchFamily="18" charset="0"/>
              </a:rPr>
              <a:t>dolores</a:t>
            </a:r>
            <a:r>
              <a:rPr lang="en-US" altLang="zh-CN" sz="750" dirty="0">
                <a:solidFill>
                  <a:srgbClr val="595959"/>
                </a:solidFill>
                <a:latin typeface="Open Sans" panose="020B0606030504020204" pitchFamily="34" charset="0"/>
                <a:sym typeface="Times New Roman" panose="02020603050405020304" pitchFamily="18" charset="0"/>
              </a:rPr>
              <a:t> </a:t>
            </a:r>
            <a:r>
              <a:rPr lang="en-US" altLang="zh-CN" sz="750" dirty="0" err="1">
                <a:solidFill>
                  <a:srgbClr val="595959"/>
                </a:solidFill>
                <a:latin typeface="Open Sans" panose="020B0606030504020204" pitchFamily="34" charset="0"/>
                <a:sym typeface="Times New Roman" panose="02020603050405020304" pitchFamily="18" charset="0"/>
              </a:rPr>
              <a:t>nemis</a:t>
            </a:r>
            <a:r>
              <a:rPr lang="en-US" altLang="zh-CN" sz="750" dirty="0">
                <a:solidFill>
                  <a:srgbClr val="595959"/>
                </a:solidFill>
                <a:latin typeface="Open Sans" panose="020B0606030504020204" pitchFamily="34" charset="0"/>
                <a:sym typeface="Times New Roman" panose="02020603050405020304" pitchFamily="18" charset="0"/>
              </a:rPr>
              <a:t> </a:t>
            </a:r>
            <a:r>
              <a:rPr lang="en-US" altLang="zh-CN" sz="750" dirty="0" err="1">
                <a:solidFill>
                  <a:srgbClr val="595959"/>
                </a:solidFill>
                <a:latin typeface="Open Sans" panose="020B0606030504020204" pitchFamily="34" charset="0"/>
                <a:sym typeface="Times New Roman" panose="02020603050405020304" pitchFamily="18" charset="0"/>
              </a:rPr>
              <a:t>omnis</a:t>
            </a:r>
            <a:r>
              <a:rPr lang="en-US" altLang="zh-CN" sz="750" dirty="0">
                <a:solidFill>
                  <a:srgbClr val="595959"/>
                </a:solidFill>
                <a:latin typeface="Open Sans" panose="020B0606030504020204" pitchFamily="34" charset="0"/>
                <a:sym typeface="Times New Roman" panose="02020603050405020304" pitchFamily="18" charset="0"/>
              </a:rPr>
              <a:t> </a:t>
            </a:r>
            <a:r>
              <a:rPr lang="en-US" altLang="zh-CN" sz="750" dirty="0" err="1">
                <a:solidFill>
                  <a:srgbClr val="595959"/>
                </a:solidFill>
                <a:latin typeface="Open Sans" panose="020B0606030504020204" pitchFamily="34" charset="0"/>
                <a:sym typeface="Times New Roman" panose="02020603050405020304" pitchFamily="18" charset="0"/>
              </a:rPr>
              <a:t>fugats</a:t>
            </a:r>
            <a:r>
              <a:rPr lang="en-US" altLang="zh-CN" sz="750" dirty="0">
                <a:solidFill>
                  <a:srgbClr val="595959"/>
                </a:solidFill>
                <a:latin typeface="Open Sans" panose="020B0606030504020204" pitchFamily="34" charset="0"/>
                <a:sym typeface="Times New Roman" panose="02020603050405020304" pitchFamily="18" charset="0"/>
              </a:rPr>
              <a:t> </a:t>
            </a:r>
            <a:r>
              <a:rPr lang="en-US" altLang="zh-CN" sz="750" dirty="0" err="1">
                <a:solidFill>
                  <a:srgbClr val="595959"/>
                </a:solidFill>
                <a:latin typeface="Open Sans" panose="020B0606030504020204" pitchFamily="34" charset="0"/>
                <a:sym typeface="Times New Roman" panose="02020603050405020304" pitchFamily="18" charset="0"/>
              </a:rPr>
              <a:t>vitaes</a:t>
            </a:r>
            <a:r>
              <a:rPr lang="en-US" altLang="zh-CN" sz="750" dirty="0">
                <a:solidFill>
                  <a:srgbClr val="595959"/>
                </a:solidFill>
                <a:latin typeface="Open Sans" panose="020B0606030504020204" pitchFamily="34" charset="0"/>
                <a:sym typeface="Times New Roman" panose="02020603050405020304" pitchFamily="18" charset="0"/>
              </a:rPr>
              <a:t> nemo minima </a:t>
            </a:r>
            <a:r>
              <a:rPr lang="en-US" altLang="zh-CN" sz="750" dirty="0" err="1">
                <a:solidFill>
                  <a:srgbClr val="595959"/>
                </a:solidFill>
                <a:latin typeface="Open Sans" panose="020B0606030504020204" pitchFamily="34" charset="0"/>
                <a:sym typeface="Times New Roman" panose="02020603050405020304" pitchFamily="18" charset="0"/>
              </a:rPr>
              <a:t>rerums</a:t>
            </a:r>
            <a:r>
              <a:rPr lang="en-US" altLang="zh-CN" sz="750" dirty="0">
                <a:solidFill>
                  <a:srgbClr val="595959"/>
                </a:solidFill>
                <a:latin typeface="Open Sans" panose="020B0606030504020204" pitchFamily="34" charset="0"/>
                <a:sym typeface="Times New Roman" panose="02020603050405020304" pitchFamily="18" charset="0"/>
              </a:rPr>
              <a:t> </a:t>
            </a:r>
            <a:r>
              <a:rPr lang="en-US" altLang="zh-CN" sz="750" dirty="0" err="1">
                <a:solidFill>
                  <a:srgbClr val="595959"/>
                </a:solidFill>
                <a:latin typeface="Open Sans" panose="020B0606030504020204" pitchFamily="34" charset="0"/>
                <a:sym typeface="Times New Roman" panose="02020603050405020304" pitchFamily="18" charset="0"/>
              </a:rPr>
              <a:t>unsers</a:t>
            </a:r>
            <a:r>
              <a:rPr lang="en-US" altLang="zh-CN" sz="750" dirty="0">
                <a:solidFill>
                  <a:srgbClr val="595959"/>
                </a:solidFill>
                <a:latin typeface="Open Sans" panose="020B0606030504020204" pitchFamily="34" charset="0"/>
                <a:sym typeface="Times New Roman" panose="02020603050405020304" pitchFamily="18" charset="0"/>
              </a:rPr>
              <a:t> </a:t>
            </a:r>
            <a:r>
              <a:rPr lang="en-US" altLang="zh-CN" sz="750" dirty="0" err="1">
                <a:solidFill>
                  <a:srgbClr val="595959"/>
                </a:solidFill>
                <a:latin typeface="Open Sans" panose="020B0606030504020204" pitchFamily="34" charset="0"/>
                <a:sym typeface="Times New Roman" panose="02020603050405020304" pitchFamily="18" charset="0"/>
              </a:rPr>
              <a:t>sadips</a:t>
            </a:r>
            <a:r>
              <a:rPr lang="en-US" altLang="zh-CN" sz="750" dirty="0">
                <a:solidFill>
                  <a:srgbClr val="595959"/>
                </a:solidFill>
                <a:latin typeface="Open Sans" panose="020B0606030504020204" pitchFamily="34" charset="0"/>
                <a:sym typeface="Times New Roman" panose="02020603050405020304" pitchFamily="18" charset="0"/>
              </a:rPr>
              <a:t> </a:t>
            </a:r>
            <a:r>
              <a:rPr lang="en-US" altLang="zh-CN" sz="750" dirty="0" err="1">
                <a:solidFill>
                  <a:srgbClr val="595959"/>
                </a:solidFill>
                <a:latin typeface="Open Sans" panose="020B0606030504020204" pitchFamily="34" charset="0"/>
                <a:sym typeface="Times New Roman" panose="02020603050405020304" pitchFamily="18" charset="0"/>
              </a:rPr>
              <a:t>amets</a:t>
            </a:r>
            <a:r>
              <a:rPr lang="en-US" altLang="zh-CN" sz="750" dirty="0">
                <a:solidFill>
                  <a:srgbClr val="595959"/>
                </a:solidFill>
                <a:latin typeface="Open Sans" panose="020B0606030504020204" pitchFamily="34" charset="0"/>
                <a:sym typeface="Times New Roman" panose="02020603050405020304" pitchFamily="18" charset="0"/>
              </a:rPr>
              <a:t>.. </a:t>
            </a:r>
            <a:r>
              <a:rPr lang="en-US" altLang="zh-CN" sz="750" dirty="0" err="1">
                <a:solidFill>
                  <a:srgbClr val="595959"/>
                </a:solidFill>
                <a:latin typeface="Open Sans" panose="020B0606030504020204" pitchFamily="34" charset="0"/>
                <a:sym typeface="Times New Roman" panose="02020603050405020304" pitchFamily="18" charset="0"/>
              </a:rPr>
              <a:t>Sed</a:t>
            </a:r>
            <a:r>
              <a:rPr lang="en-US" altLang="zh-CN" sz="750" dirty="0">
                <a:solidFill>
                  <a:srgbClr val="595959"/>
                </a:solidFill>
                <a:latin typeface="Open Sans" panose="020B0606030504020204" pitchFamily="34" charset="0"/>
                <a:sym typeface="Times New Roman" panose="02020603050405020304" pitchFamily="18" charset="0"/>
              </a:rPr>
              <a:t> </a:t>
            </a:r>
            <a:r>
              <a:rPr lang="en-US" altLang="zh-CN" sz="750" dirty="0" err="1">
                <a:solidFill>
                  <a:srgbClr val="595959"/>
                </a:solidFill>
                <a:latin typeface="Open Sans" panose="020B0606030504020204" pitchFamily="34" charset="0"/>
                <a:sym typeface="Times New Roman" panose="02020603050405020304" pitchFamily="18" charset="0"/>
              </a:rPr>
              <a:t>ut</a:t>
            </a:r>
            <a:r>
              <a:rPr lang="en-US" altLang="zh-CN" sz="750" dirty="0">
                <a:solidFill>
                  <a:srgbClr val="595959"/>
                </a:solidFill>
                <a:latin typeface="Open Sans" panose="020B0606030504020204" pitchFamily="34" charset="0"/>
                <a:sym typeface="Times New Roman" panose="02020603050405020304" pitchFamily="18" charset="0"/>
              </a:rPr>
              <a:t> </a:t>
            </a:r>
            <a:r>
              <a:rPr lang="en-US" altLang="zh-CN" sz="750" dirty="0" err="1">
                <a:solidFill>
                  <a:srgbClr val="595959"/>
                </a:solidFill>
                <a:latin typeface="Open Sans" panose="020B0606030504020204" pitchFamily="34" charset="0"/>
                <a:sym typeface="Times New Roman" panose="02020603050405020304" pitchFamily="18" charset="0"/>
              </a:rPr>
              <a:t>perspiciatis</a:t>
            </a:r>
            <a:r>
              <a:rPr lang="en-US" altLang="zh-CN" sz="750" dirty="0">
                <a:solidFill>
                  <a:srgbClr val="595959"/>
                </a:solidFill>
                <a:latin typeface="Open Sans" panose="020B0606030504020204" pitchFamily="34" charset="0"/>
                <a:sym typeface="Times New Roman" panose="02020603050405020304" pitchFamily="18" charset="0"/>
              </a:rPr>
              <a:t> </a:t>
            </a:r>
            <a:r>
              <a:rPr lang="en-US" altLang="zh-CN" sz="750" dirty="0" err="1">
                <a:solidFill>
                  <a:srgbClr val="595959"/>
                </a:solidFill>
                <a:latin typeface="Open Sans" panose="020B0606030504020204" pitchFamily="34" charset="0"/>
                <a:sym typeface="Times New Roman" panose="02020603050405020304" pitchFamily="18" charset="0"/>
              </a:rPr>
              <a:t>unde</a:t>
            </a:r>
            <a:r>
              <a:rPr lang="en-US" altLang="zh-CN" sz="750" dirty="0">
                <a:solidFill>
                  <a:srgbClr val="595959"/>
                </a:solidFill>
                <a:latin typeface="Open Sans" panose="020B0606030504020204" pitchFamily="34" charset="0"/>
                <a:sym typeface="Times New Roman" panose="02020603050405020304" pitchFamily="18" charset="0"/>
              </a:rPr>
              <a:t> </a:t>
            </a:r>
            <a:r>
              <a:rPr lang="en-US" altLang="zh-CN" sz="750" dirty="0" err="1">
                <a:solidFill>
                  <a:srgbClr val="595959"/>
                </a:solidFill>
                <a:latin typeface="Open Sans" panose="020B0606030504020204" pitchFamily="34" charset="0"/>
                <a:sym typeface="Times New Roman" panose="02020603050405020304" pitchFamily="18" charset="0"/>
              </a:rPr>
              <a:t>omnis</a:t>
            </a:r>
            <a:r>
              <a:rPr lang="en-US" altLang="zh-CN" sz="750" dirty="0">
                <a:solidFill>
                  <a:srgbClr val="595959"/>
                </a:solidFill>
                <a:latin typeface="Open Sans" panose="020B0606030504020204" pitchFamily="34" charset="0"/>
                <a:sym typeface="Times New Roman" panose="02020603050405020304" pitchFamily="18" charset="0"/>
              </a:rPr>
              <a:t> </a:t>
            </a:r>
            <a:r>
              <a:rPr lang="en-US" altLang="zh-CN" sz="750" dirty="0" err="1">
                <a:solidFill>
                  <a:srgbClr val="595959"/>
                </a:solidFill>
                <a:latin typeface="Open Sans" panose="020B0606030504020204" pitchFamily="34" charset="0"/>
                <a:sym typeface="Times New Roman" panose="02020603050405020304" pitchFamily="18" charset="0"/>
              </a:rPr>
              <a:t>iste</a:t>
            </a:r>
            <a:r>
              <a:rPr lang="en-US" altLang="zh-CN" sz="750" dirty="0">
                <a:solidFill>
                  <a:srgbClr val="595959"/>
                </a:solidFill>
                <a:latin typeface="Open Sans" panose="020B0606030504020204" pitchFamily="34" charset="0"/>
                <a:sym typeface="Times New Roman" panose="02020603050405020304" pitchFamily="18" charset="0"/>
              </a:rPr>
              <a:t> </a:t>
            </a:r>
            <a:r>
              <a:rPr lang="en-US" altLang="zh-CN" sz="750" dirty="0" err="1">
                <a:solidFill>
                  <a:srgbClr val="595959"/>
                </a:solidFill>
                <a:latin typeface="Open Sans" panose="020B0606030504020204" pitchFamily="34" charset="0"/>
                <a:sym typeface="Times New Roman" panose="02020603050405020304" pitchFamily="18" charset="0"/>
              </a:rPr>
              <a:t>natus</a:t>
            </a:r>
            <a:r>
              <a:rPr lang="en-US" altLang="zh-CN" sz="750" dirty="0">
                <a:solidFill>
                  <a:srgbClr val="595959"/>
                </a:solidFill>
                <a:latin typeface="Open Sans" panose="020B0606030504020204" pitchFamily="34" charset="0"/>
                <a:sym typeface="Times New Roman" panose="02020603050405020304" pitchFamily="18" charset="0"/>
              </a:rPr>
              <a:t> error sit </a:t>
            </a:r>
            <a:r>
              <a:rPr lang="en-US" altLang="zh-CN" sz="750" dirty="0" err="1">
                <a:solidFill>
                  <a:srgbClr val="595959"/>
                </a:solidFill>
                <a:latin typeface="Open Sans" panose="020B0606030504020204" pitchFamily="34" charset="0"/>
                <a:sym typeface="Times New Roman" panose="02020603050405020304" pitchFamily="18" charset="0"/>
              </a:rPr>
              <a:t>voluptatem</a:t>
            </a:r>
            <a:r>
              <a:rPr lang="en-US" altLang="zh-CN" sz="750" dirty="0">
                <a:solidFill>
                  <a:srgbClr val="595959"/>
                </a:solidFill>
                <a:latin typeface="Open Sans" panose="020B0606030504020204" pitchFamily="34" charset="0"/>
                <a:sym typeface="Times New Roman" panose="02020603050405020304" pitchFamily="18" charset="0"/>
              </a:rPr>
              <a:t> </a:t>
            </a:r>
            <a:r>
              <a:rPr lang="en-US" altLang="zh-CN" sz="750" dirty="0" err="1">
                <a:solidFill>
                  <a:srgbClr val="595959"/>
                </a:solidFill>
                <a:latin typeface="Open Sans" panose="020B0606030504020204" pitchFamily="34" charset="0"/>
                <a:sym typeface="Times New Roman" panose="02020603050405020304" pitchFamily="18" charset="0"/>
              </a:rPr>
              <a:t>accusantium</a:t>
            </a:r>
            <a:r>
              <a:rPr lang="en-US" altLang="zh-CN" sz="750" dirty="0">
                <a:solidFill>
                  <a:srgbClr val="595959"/>
                </a:solidFill>
                <a:latin typeface="Open Sans" panose="020B0606030504020204" pitchFamily="34" charset="0"/>
                <a:sym typeface="Times New Roman" panose="02020603050405020304" pitchFamily="18" charset="0"/>
              </a:rPr>
              <a:t> </a:t>
            </a:r>
            <a:r>
              <a:rPr lang="en-US" altLang="zh-CN" sz="750" dirty="0" err="1">
                <a:solidFill>
                  <a:srgbClr val="595959"/>
                </a:solidFill>
                <a:latin typeface="Open Sans" panose="020B0606030504020204" pitchFamily="34" charset="0"/>
                <a:sym typeface="Times New Roman" panose="02020603050405020304" pitchFamily="18" charset="0"/>
              </a:rPr>
              <a:t>doloremque</a:t>
            </a:r>
            <a:r>
              <a:rPr lang="en-US" altLang="zh-CN" sz="750" dirty="0">
                <a:solidFill>
                  <a:srgbClr val="595959"/>
                </a:solidFill>
                <a:latin typeface="Open Sans" panose="020B0606030504020204" pitchFamily="34" charset="0"/>
                <a:sym typeface="Times New Roman" panose="02020603050405020304" pitchFamily="18" charset="0"/>
              </a:rPr>
              <a:t> </a:t>
            </a:r>
            <a:r>
              <a:rPr lang="en-US" altLang="zh-CN" sz="750" dirty="0" err="1">
                <a:solidFill>
                  <a:srgbClr val="595959"/>
                </a:solidFill>
                <a:latin typeface="Open Sans" panose="020B0606030504020204" pitchFamily="34" charset="0"/>
                <a:sym typeface="Times New Roman" panose="02020603050405020304" pitchFamily="18" charset="0"/>
              </a:rPr>
              <a:t>laudantium</a:t>
            </a:r>
            <a:r>
              <a:rPr lang="en-US" altLang="zh-CN" sz="750" dirty="0">
                <a:solidFill>
                  <a:srgbClr val="595959"/>
                </a:solidFill>
                <a:latin typeface="Open Sans" panose="020B0606030504020204" pitchFamily="34" charset="0"/>
                <a:sym typeface="Times New Roman" panose="02020603050405020304" pitchFamily="18" charset="0"/>
              </a:rPr>
              <a:t>, </a:t>
            </a:r>
            <a:r>
              <a:rPr lang="en-US" altLang="zh-CN" sz="750" dirty="0" err="1">
                <a:solidFill>
                  <a:srgbClr val="595959"/>
                </a:solidFill>
                <a:latin typeface="Open Sans" panose="020B0606030504020204" pitchFamily="34" charset="0"/>
                <a:sym typeface="Times New Roman" panose="02020603050405020304" pitchFamily="18" charset="0"/>
              </a:rPr>
              <a:t>totam</a:t>
            </a:r>
            <a:r>
              <a:rPr lang="en-US" altLang="zh-CN" sz="750" dirty="0">
                <a:solidFill>
                  <a:srgbClr val="595959"/>
                </a:solidFill>
                <a:latin typeface="Open Sans" panose="020B0606030504020204" pitchFamily="34" charset="0"/>
                <a:sym typeface="Times New Roman" panose="02020603050405020304" pitchFamily="18" charset="0"/>
              </a:rPr>
              <a:t> rem </a:t>
            </a:r>
            <a:r>
              <a:rPr lang="en-US" altLang="zh-CN" sz="750" dirty="0" err="1">
                <a:solidFill>
                  <a:srgbClr val="595959"/>
                </a:solidFill>
                <a:latin typeface="Open Sans" panose="020B0606030504020204" pitchFamily="34" charset="0"/>
                <a:sym typeface="Times New Roman" panose="02020603050405020304" pitchFamily="18" charset="0"/>
              </a:rPr>
              <a:t>aperiam</a:t>
            </a:r>
            <a:r>
              <a:rPr lang="en-US" altLang="zh-CN" sz="750" dirty="0">
                <a:solidFill>
                  <a:srgbClr val="595959"/>
                </a:solidFill>
                <a:latin typeface="Open Sans" panose="020B0606030504020204" pitchFamily="34" charset="0"/>
                <a:sym typeface="Times New Roman" panose="02020603050405020304" pitchFamily="18" charset="0"/>
              </a:rPr>
              <a:t>, </a:t>
            </a:r>
            <a:r>
              <a:rPr lang="en-US" altLang="zh-CN" sz="750" dirty="0" err="1">
                <a:solidFill>
                  <a:srgbClr val="595959"/>
                </a:solidFill>
                <a:latin typeface="Open Sans" panose="020B0606030504020204" pitchFamily="34" charset="0"/>
                <a:sym typeface="Times New Roman" panose="02020603050405020304" pitchFamily="18" charset="0"/>
              </a:rPr>
              <a:t>eaque</a:t>
            </a:r>
            <a:r>
              <a:rPr lang="en-US" altLang="zh-CN" sz="750" dirty="0">
                <a:solidFill>
                  <a:srgbClr val="595959"/>
                </a:solidFill>
                <a:latin typeface="Open Sans" panose="020B0606030504020204" pitchFamily="34" charset="0"/>
                <a:sym typeface="Times New Roman" panose="02020603050405020304" pitchFamily="18" charset="0"/>
              </a:rPr>
              <a:t> </a:t>
            </a:r>
            <a:r>
              <a:rPr lang="en-US" altLang="zh-CN" sz="750" dirty="0" err="1">
                <a:solidFill>
                  <a:srgbClr val="595959"/>
                </a:solidFill>
                <a:latin typeface="Open Sans" panose="020B0606030504020204" pitchFamily="34" charset="0"/>
                <a:sym typeface="Times New Roman" panose="02020603050405020304" pitchFamily="18" charset="0"/>
              </a:rPr>
              <a:t>ipsa</a:t>
            </a:r>
            <a:r>
              <a:rPr lang="en-US" altLang="zh-CN" sz="750" dirty="0">
                <a:solidFill>
                  <a:srgbClr val="595959"/>
                </a:solidFill>
                <a:latin typeface="Open Sans" panose="020B0606030504020204" pitchFamily="34" charset="0"/>
                <a:sym typeface="Times New Roman" panose="02020603050405020304" pitchFamily="18" charset="0"/>
              </a:rPr>
              <a:t> </a:t>
            </a:r>
            <a:r>
              <a:rPr lang="en-US" altLang="zh-CN" sz="750" dirty="0" err="1">
                <a:solidFill>
                  <a:srgbClr val="595959"/>
                </a:solidFill>
                <a:latin typeface="Open Sans" panose="020B0606030504020204" pitchFamily="34" charset="0"/>
                <a:sym typeface="Times New Roman" panose="02020603050405020304" pitchFamily="18" charset="0"/>
              </a:rPr>
              <a:t>quae</a:t>
            </a:r>
            <a:r>
              <a:rPr lang="en-US" altLang="zh-CN" sz="750" dirty="0">
                <a:solidFill>
                  <a:srgbClr val="595959"/>
                </a:solidFill>
                <a:latin typeface="Open Sans" panose="020B0606030504020204" pitchFamily="34" charset="0"/>
                <a:sym typeface="Times New Roman" panose="02020603050405020304" pitchFamily="18" charset="0"/>
              </a:rPr>
              <a:t> ab </a:t>
            </a:r>
            <a:r>
              <a:rPr lang="en-US" altLang="zh-CN" sz="750" dirty="0" err="1">
                <a:solidFill>
                  <a:srgbClr val="595959"/>
                </a:solidFill>
                <a:latin typeface="Open Sans" panose="020B0606030504020204" pitchFamily="34" charset="0"/>
                <a:sym typeface="Times New Roman" panose="02020603050405020304" pitchFamily="18" charset="0"/>
              </a:rPr>
              <a:t>illo</a:t>
            </a:r>
            <a:r>
              <a:rPr lang="en-US" altLang="zh-CN" sz="750" dirty="0">
                <a:solidFill>
                  <a:srgbClr val="595959"/>
                </a:solidFill>
                <a:latin typeface="Open Sans" panose="020B0606030504020204" pitchFamily="34" charset="0"/>
                <a:sym typeface="Times New Roman" panose="02020603050405020304" pitchFamily="18" charset="0"/>
              </a:rPr>
              <a:t> </a:t>
            </a:r>
            <a:r>
              <a:rPr lang="en-US" altLang="zh-CN" sz="750" dirty="0" err="1">
                <a:solidFill>
                  <a:srgbClr val="595959"/>
                </a:solidFill>
                <a:latin typeface="Open Sans" panose="020B0606030504020204" pitchFamily="34" charset="0"/>
                <a:sym typeface="Times New Roman" panose="02020603050405020304" pitchFamily="18" charset="0"/>
              </a:rPr>
              <a:t>inventore</a:t>
            </a:r>
            <a:r>
              <a:rPr lang="en-US" altLang="zh-CN" sz="750" dirty="0">
                <a:solidFill>
                  <a:srgbClr val="595959"/>
                </a:solidFill>
                <a:latin typeface="Open Sans" panose="020B0606030504020204" pitchFamily="34" charset="0"/>
                <a:sym typeface="Times New Roman" panose="02020603050405020304" pitchFamily="18" charset="0"/>
              </a:rPr>
              <a:t> </a:t>
            </a:r>
            <a:r>
              <a:rPr lang="en-US" altLang="zh-CN" sz="750" dirty="0" err="1">
                <a:solidFill>
                  <a:srgbClr val="595959"/>
                </a:solidFill>
                <a:latin typeface="Open Sans" panose="020B0606030504020204" pitchFamily="34" charset="0"/>
                <a:sym typeface="Times New Roman" panose="02020603050405020304" pitchFamily="18" charset="0"/>
              </a:rPr>
              <a:t>veritatis</a:t>
            </a:r>
            <a:r>
              <a:rPr lang="en-US" altLang="zh-CN" sz="750" dirty="0">
                <a:solidFill>
                  <a:srgbClr val="595959"/>
                </a:solidFill>
                <a:latin typeface="Open Sans" panose="020B0606030504020204" pitchFamily="34" charset="0"/>
                <a:sym typeface="Times New Roman" panose="02020603050405020304" pitchFamily="18" charset="0"/>
              </a:rPr>
              <a:t> et quasi </a:t>
            </a:r>
            <a:r>
              <a:rPr lang="en-US" altLang="zh-CN" sz="750" dirty="0" err="1">
                <a:solidFill>
                  <a:srgbClr val="595959"/>
                </a:solidFill>
                <a:latin typeface="Open Sans" panose="020B0606030504020204" pitchFamily="34" charset="0"/>
                <a:sym typeface="Times New Roman" panose="02020603050405020304" pitchFamily="18" charset="0"/>
              </a:rPr>
              <a:t>architecto</a:t>
            </a:r>
            <a:r>
              <a:rPr lang="en-US" altLang="zh-CN" sz="750" dirty="0">
                <a:solidFill>
                  <a:srgbClr val="595959"/>
                </a:solidFill>
                <a:latin typeface="Open Sans" panose="020B0606030504020204" pitchFamily="34" charset="0"/>
                <a:sym typeface="Times New Roman" panose="02020603050405020304" pitchFamily="18" charset="0"/>
              </a:rPr>
              <a:t> </a:t>
            </a:r>
            <a:r>
              <a:rPr lang="en-US" altLang="zh-CN" sz="750" dirty="0" err="1">
                <a:solidFill>
                  <a:srgbClr val="595959"/>
                </a:solidFill>
                <a:latin typeface="Open Sans" panose="020B0606030504020204" pitchFamily="34" charset="0"/>
                <a:sym typeface="Times New Roman" panose="02020603050405020304" pitchFamily="18" charset="0"/>
              </a:rPr>
              <a:t>beatae</a:t>
            </a:r>
            <a:r>
              <a:rPr lang="en-US" altLang="zh-CN" sz="750" dirty="0">
                <a:solidFill>
                  <a:srgbClr val="595959"/>
                </a:solidFill>
                <a:latin typeface="Open Sans" panose="020B0606030504020204" pitchFamily="34" charset="0"/>
                <a:sym typeface="Times New Roman" panose="02020603050405020304" pitchFamily="18" charset="0"/>
              </a:rPr>
              <a:t> vitae dicta </a:t>
            </a:r>
            <a:r>
              <a:rPr lang="en-US" altLang="zh-CN" sz="750" dirty="0" err="1">
                <a:solidFill>
                  <a:srgbClr val="595959"/>
                </a:solidFill>
                <a:latin typeface="Open Sans" panose="020B0606030504020204" pitchFamily="34" charset="0"/>
                <a:sym typeface="Times New Roman" panose="02020603050405020304" pitchFamily="18" charset="0"/>
              </a:rPr>
              <a:t>sunt</a:t>
            </a:r>
            <a:r>
              <a:rPr lang="en-US" altLang="zh-CN" sz="750" dirty="0">
                <a:solidFill>
                  <a:srgbClr val="595959"/>
                </a:solidFill>
                <a:latin typeface="Open Sans" panose="020B0606030504020204" pitchFamily="34" charset="0"/>
                <a:sym typeface="Times New Roman" panose="02020603050405020304" pitchFamily="18" charset="0"/>
              </a:rPr>
              <a:t> </a:t>
            </a:r>
            <a:r>
              <a:rPr lang="en-US" altLang="zh-CN" sz="750" dirty="0" err="1">
                <a:solidFill>
                  <a:srgbClr val="595959"/>
                </a:solidFill>
                <a:latin typeface="Open Sans" panose="020B0606030504020204" pitchFamily="34" charset="0"/>
                <a:sym typeface="Times New Roman" panose="02020603050405020304" pitchFamily="18" charset="0"/>
              </a:rPr>
              <a:t>explicabo</a:t>
            </a:r>
            <a:r>
              <a:rPr lang="en-US" altLang="zh-CN" sz="750" dirty="0">
                <a:solidFill>
                  <a:srgbClr val="595959"/>
                </a:solidFill>
                <a:latin typeface="Open Sans" panose="020B0606030504020204" pitchFamily="34" charset="0"/>
                <a:sym typeface="Times New Roman" panose="02020603050405020304" pitchFamily="18" charset="0"/>
              </a:rPr>
              <a:t>. Nemo </a:t>
            </a:r>
            <a:r>
              <a:rPr lang="en-US" altLang="zh-CN" sz="750" dirty="0" err="1">
                <a:solidFill>
                  <a:srgbClr val="595959"/>
                </a:solidFill>
                <a:latin typeface="Open Sans" panose="020B0606030504020204" pitchFamily="34" charset="0"/>
                <a:sym typeface="Times New Roman" panose="02020603050405020304" pitchFamily="18" charset="0"/>
              </a:rPr>
              <a:t>enim</a:t>
            </a:r>
            <a:r>
              <a:rPr lang="en-US" altLang="zh-CN" sz="750" dirty="0">
                <a:solidFill>
                  <a:srgbClr val="595959"/>
                </a:solidFill>
                <a:latin typeface="Open Sans" panose="020B0606030504020204" pitchFamily="34" charset="0"/>
                <a:sym typeface="Times New Roman" panose="02020603050405020304" pitchFamily="18" charset="0"/>
              </a:rPr>
              <a:t> </a:t>
            </a:r>
            <a:r>
              <a:rPr lang="en-US" altLang="zh-CN" sz="750" dirty="0" err="1">
                <a:solidFill>
                  <a:srgbClr val="595959"/>
                </a:solidFill>
                <a:latin typeface="Open Sans" panose="020B0606030504020204" pitchFamily="34" charset="0"/>
                <a:sym typeface="Times New Roman" panose="02020603050405020304" pitchFamily="18" charset="0"/>
              </a:rPr>
              <a:t>ipsam</a:t>
            </a:r>
            <a:r>
              <a:rPr lang="en-US" altLang="zh-CN" sz="750" dirty="0">
                <a:solidFill>
                  <a:srgbClr val="595959"/>
                </a:solidFill>
                <a:latin typeface="Open Sans" panose="020B0606030504020204" pitchFamily="34" charset="0"/>
                <a:sym typeface="Times New Roman" panose="02020603050405020304" pitchFamily="18" charset="0"/>
              </a:rPr>
              <a:t> </a:t>
            </a:r>
            <a:r>
              <a:rPr lang="en-US" altLang="zh-CN" sz="750" dirty="0" err="1">
                <a:solidFill>
                  <a:srgbClr val="595959"/>
                </a:solidFill>
                <a:latin typeface="Open Sans" panose="020B0606030504020204" pitchFamily="34" charset="0"/>
                <a:sym typeface="Times New Roman" panose="02020603050405020304" pitchFamily="18" charset="0"/>
              </a:rPr>
              <a:t>voluptatem</a:t>
            </a:r>
            <a:r>
              <a:rPr lang="en-US" altLang="zh-CN" sz="750" dirty="0">
                <a:solidFill>
                  <a:srgbClr val="595959"/>
                </a:solidFill>
                <a:latin typeface="Open Sans" panose="020B0606030504020204" pitchFamily="34" charset="0"/>
                <a:sym typeface="Times New Roman" panose="02020603050405020304" pitchFamily="18" charset="0"/>
              </a:rPr>
              <a:t> </a:t>
            </a:r>
            <a:r>
              <a:rPr lang="en-US" altLang="zh-CN" sz="750" dirty="0" err="1">
                <a:solidFill>
                  <a:srgbClr val="595959"/>
                </a:solidFill>
                <a:latin typeface="Open Sans" panose="020B0606030504020204" pitchFamily="34" charset="0"/>
                <a:sym typeface="Times New Roman" panose="02020603050405020304" pitchFamily="18" charset="0"/>
              </a:rPr>
              <a:t>quia</a:t>
            </a:r>
            <a:r>
              <a:rPr lang="en-US" altLang="zh-CN" sz="750" dirty="0">
                <a:solidFill>
                  <a:srgbClr val="595959"/>
                </a:solidFill>
                <a:latin typeface="Open Sans" panose="020B0606030504020204" pitchFamily="34" charset="0"/>
                <a:sym typeface="Times New Roman" panose="02020603050405020304" pitchFamily="18" charset="0"/>
              </a:rPr>
              <a:t> </a:t>
            </a:r>
            <a:r>
              <a:rPr lang="en-US" altLang="zh-CN" sz="750" dirty="0" err="1">
                <a:solidFill>
                  <a:srgbClr val="595959"/>
                </a:solidFill>
                <a:latin typeface="Open Sans" panose="020B0606030504020204" pitchFamily="34" charset="0"/>
                <a:sym typeface="Times New Roman" panose="02020603050405020304" pitchFamily="18" charset="0"/>
              </a:rPr>
              <a:t>voluptas</a:t>
            </a:r>
            <a:r>
              <a:rPr lang="en-US" altLang="zh-CN" sz="750" dirty="0">
                <a:solidFill>
                  <a:srgbClr val="595959"/>
                </a:solidFill>
                <a:latin typeface="Open Sans" panose="020B0606030504020204" pitchFamily="34" charset="0"/>
                <a:sym typeface="Times New Roman" panose="02020603050405020304" pitchFamily="18" charset="0"/>
              </a:rPr>
              <a:t> sit </a:t>
            </a:r>
            <a:r>
              <a:rPr lang="en-US" altLang="zh-CN" sz="750" dirty="0" err="1">
                <a:solidFill>
                  <a:srgbClr val="595959"/>
                </a:solidFill>
                <a:latin typeface="Open Sans" panose="020B0606030504020204" pitchFamily="34" charset="0"/>
                <a:sym typeface="Times New Roman" panose="02020603050405020304" pitchFamily="18" charset="0"/>
              </a:rPr>
              <a:t>aspernatur</a:t>
            </a:r>
            <a:r>
              <a:rPr lang="en-US" altLang="zh-CN" sz="750" dirty="0">
                <a:solidFill>
                  <a:srgbClr val="595959"/>
                </a:solidFill>
                <a:latin typeface="Open Sans" panose="020B0606030504020204" pitchFamily="34" charset="0"/>
                <a:sym typeface="Times New Roman" panose="02020603050405020304" pitchFamily="18" charset="0"/>
              </a:rPr>
              <a:t> </a:t>
            </a:r>
            <a:r>
              <a:rPr lang="en-US" altLang="zh-CN" sz="750" dirty="0" err="1">
                <a:solidFill>
                  <a:srgbClr val="595959"/>
                </a:solidFill>
                <a:latin typeface="Open Sans" panose="020B0606030504020204" pitchFamily="34" charset="0"/>
                <a:sym typeface="Times New Roman" panose="02020603050405020304" pitchFamily="18" charset="0"/>
              </a:rPr>
              <a:t>aut</a:t>
            </a:r>
            <a:r>
              <a:rPr lang="en-US" altLang="zh-CN" sz="750" dirty="0">
                <a:solidFill>
                  <a:srgbClr val="595959"/>
                </a:solidFill>
                <a:latin typeface="Open Sans" panose="020B0606030504020204" pitchFamily="34" charset="0"/>
                <a:sym typeface="Times New Roman" panose="02020603050405020304" pitchFamily="18" charset="0"/>
              </a:rPr>
              <a:t> </a:t>
            </a:r>
            <a:r>
              <a:rPr lang="en-US" altLang="zh-CN" sz="750" dirty="0" err="1">
                <a:solidFill>
                  <a:srgbClr val="595959"/>
                </a:solidFill>
                <a:latin typeface="Open Sans" panose="020B0606030504020204" pitchFamily="34" charset="0"/>
                <a:sym typeface="Times New Roman" panose="02020603050405020304" pitchFamily="18" charset="0"/>
              </a:rPr>
              <a:t>odit</a:t>
            </a:r>
            <a:r>
              <a:rPr lang="en-US" altLang="zh-CN" sz="750" dirty="0">
                <a:solidFill>
                  <a:srgbClr val="595959"/>
                </a:solidFill>
                <a:latin typeface="Open Sans" panose="020B0606030504020204" pitchFamily="34" charset="0"/>
                <a:sym typeface="Times New Roman" panose="02020603050405020304" pitchFamily="18" charset="0"/>
              </a:rPr>
              <a:t> </a:t>
            </a:r>
            <a:r>
              <a:rPr lang="en-US" altLang="zh-CN" sz="750" dirty="0" err="1">
                <a:solidFill>
                  <a:srgbClr val="595959"/>
                </a:solidFill>
                <a:latin typeface="Open Sans" panose="020B0606030504020204" pitchFamily="34" charset="0"/>
                <a:sym typeface="Times New Roman" panose="02020603050405020304" pitchFamily="18" charset="0"/>
              </a:rPr>
              <a:t>aut</a:t>
            </a:r>
            <a:r>
              <a:rPr lang="en-US" altLang="zh-CN" sz="750" dirty="0">
                <a:solidFill>
                  <a:srgbClr val="595959"/>
                </a:solidFill>
                <a:latin typeface="Open Sans" panose="020B0606030504020204" pitchFamily="34" charset="0"/>
                <a:sym typeface="Times New Roman" panose="02020603050405020304" pitchFamily="18" charset="0"/>
              </a:rPr>
              <a:t> fugit, </a:t>
            </a:r>
            <a:r>
              <a:rPr lang="en-US" altLang="zh-CN" sz="750" dirty="0" err="1">
                <a:solidFill>
                  <a:srgbClr val="595959"/>
                </a:solidFill>
                <a:latin typeface="Open Sans" panose="020B0606030504020204" pitchFamily="34" charset="0"/>
                <a:sym typeface="Times New Roman" panose="02020603050405020304" pitchFamily="18" charset="0"/>
              </a:rPr>
              <a:t>sed</a:t>
            </a:r>
            <a:r>
              <a:rPr lang="en-US" altLang="zh-CN" sz="750" dirty="0">
                <a:solidFill>
                  <a:srgbClr val="595959"/>
                </a:solidFill>
                <a:latin typeface="Open Sans" panose="020B0606030504020204" pitchFamily="34" charset="0"/>
                <a:sym typeface="Times New Roman" panose="02020603050405020304" pitchFamily="18" charset="0"/>
              </a:rPr>
              <a:t> </a:t>
            </a:r>
            <a:r>
              <a:rPr lang="en-US" altLang="zh-CN" sz="750" dirty="0" err="1">
                <a:solidFill>
                  <a:srgbClr val="595959"/>
                </a:solidFill>
                <a:latin typeface="Open Sans" panose="020B0606030504020204" pitchFamily="34" charset="0"/>
                <a:sym typeface="Times New Roman" panose="02020603050405020304" pitchFamily="18" charset="0"/>
              </a:rPr>
              <a:t>quia</a:t>
            </a:r>
            <a:r>
              <a:rPr lang="en-US" altLang="zh-CN" sz="750" dirty="0">
                <a:solidFill>
                  <a:srgbClr val="595959"/>
                </a:solidFill>
                <a:latin typeface="Open Sans" panose="020B0606030504020204" pitchFamily="34" charset="0"/>
                <a:sym typeface="Times New Roman" panose="02020603050405020304" pitchFamily="18" charset="0"/>
              </a:rPr>
              <a:t> </a:t>
            </a:r>
            <a:r>
              <a:rPr lang="en-US" altLang="zh-CN" sz="750" dirty="0" err="1">
                <a:solidFill>
                  <a:srgbClr val="595959"/>
                </a:solidFill>
                <a:latin typeface="Open Sans" panose="020B0606030504020204" pitchFamily="34" charset="0"/>
                <a:sym typeface="Times New Roman" panose="02020603050405020304" pitchFamily="18" charset="0"/>
              </a:rPr>
              <a:t>consequuntur</a:t>
            </a:r>
            <a:r>
              <a:rPr lang="en-US" altLang="zh-CN" sz="750" dirty="0">
                <a:solidFill>
                  <a:srgbClr val="595959"/>
                </a:solidFill>
                <a:latin typeface="Open Sans" panose="020B0606030504020204" pitchFamily="34" charset="0"/>
                <a:sym typeface="Times New Roman" panose="02020603050405020304" pitchFamily="18" charset="0"/>
              </a:rPr>
              <a:t> </a:t>
            </a:r>
            <a:r>
              <a:rPr lang="en-US" altLang="zh-CN" sz="750" dirty="0" err="1">
                <a:solidFill>
                  <a:srgbClr val="595959"/>
                </a:solidFill>
                <a:latin typeface="Open Sans" panose="020B0606030504020204" pitchFamily="34" charset="0"/>
                <a:sym typeface="Times New Roman" panose="02020603050405020304" pitchFamily="18" charset="0"/>
              </a:rPr>
              <a:t>magni</a:t>
            </a:r>
            <a:r>
              <a:rPr lang="en-US" altLang="zh-CN" sz="750" dirty="0">
                <a:solidFill>
                  <a:srgbClr val="595959"/>
                </a:solidFill>
                <a:latin typeface="Open Sans" panose="020B0606030504020204" pitchFamily="34" charset="0"/>
                <a:sym typeface="Times New Roman" panose="02020603050405020304" pitchFamily="18" charset="0"/>
              </a:rPr>
              <a:t> </a:t>
            </a:r>
            <a:r>
              <a:rPr lang="en-US" altLang="zh-CN" sz="750" dirty="0" err="1">
                <a:solidFill>
                  <a:srgbClr val="595959"/>
                </a:solidFill>
                <a:latin typeface="Open Sans" panose="020B0606030504020204" pitchFamily="34" charset="0"/>
                <a:sym typeface="Times New Roman" panose="02020603050405020304" pitchFamily="18" charset="0"/>
              </a:rPr>
              <a:t>dolores</a:t>
            </a:r>
            <a:r>
              <a:rPr lang="en-US" altLang="zh-CN" sz="750" dirty="0">
                <a:solidFill>
                  <a:srgbClr val="595959"/>
                </a:solidFill>
                <a:latin typeface="Open Sans" panose="020B0606030504020204" pitchFamily="34" charset="0"/>
                <a:sym typeface="Times New Roman" panose="02020603050405020304" pitchFamily="18" charset="0"/>
              </a:rPr>
              <a:t> </a:t>
            </a:r>
            <a:r>
              <a:rPr lang="en-US" altLang="zh-CN" sz="750" dirty="0" err="1">
                <a:solidFill>
                  <a:srgbClr val="595959"/>
                </a:solidFill>
                <a:latin typeface="Open Sans" panose="020B0606030504020204" pitchFamily="34" charset="0"/>
                <a:sym typeface="Times New Roman" panose="02020603050405020304" pitchFamily="18" charset="0"/>
              </a:rPr>
              <a:t>eos</a:t>
            </a:r>
            <a:r>
              <a:rPr lang="en-US" altLang="zh-CN" sz="750" dirty="0">
                <a:solidFill>
                  <a:srgbClr val="595959"/>
                </a:solidFill>
                <a:latin typeface="Open Sans" panose="020B0606030504020204" pitchFamily="34" charset="0"/>
                <a:sym typeface="Times New Roman" panose="02020603050405020304" pitchFamily="18" charset="0"/>
              </a:rPr>
              <a:t> qui </a:t>
            </a:r>
            <a:r>
              <a:rPr lang="en-US" altLang="zh-CN" sz="750" dirty="0" err="1">
                <a:solidFill>
                  <a:srgbClr val="595959"/>
                </a:solidFill>
                <a:latin typeface="Open Sans" panose="020B0606030504020204" pitchFamily="34" charset="0"/>
                <a:sym typeface="Times New Roman" panose="02020603050405020304" pitchFamily="18" charset="0"/>
              </a:rPr>
              <a:t>ratione</a:t>
            </a:r>
            <a:r>
              <a:rPr lang="en-US" altLang="zh-CN" sz="750" dirty="0">
                <a:solidFill>
                  <a:srgbClr val="595959"/>
                </a:solidFill>
                <a:latin typeface="Open Sans" panose="020B0606030504020204" pitchFamily="34" charset="0"/>
                <a:sym typeface="Times New Roman" panose="02020603050405020304" pitchFamily="18" charset="0"/>
              </a:rPr>
              <a:t> </a:t>
            </a:r>
            <a:r>
              <a:rPr lang="en-US" altLang="zh-CN" sz="750" dirty="0" err="1">
                <a:solidFill>
                  <a:srgbClr val="595959"/>
                </a:solidFill>
                <a:latin typeface="Open Sans" panose="020B0606030504020204" pitchFamily="34" charset="0"/>
                <a:sym typeface="Times New Roman" panose="02020603050405020304" pitchFamily="18" charset="0"/>
              </a:rPr>
              <a:t>voluptatem</a:t>
            </a:r>
            <a:r>
              <a:rPr lang="en-US" altLang="zh-CN" sz="750" dirty="0">
                <a:solidFill>
                  <a:srgbClr val="595959"/>
                </a:solidFill>
                <a:latin typeface="Open Sans" panose="020B0606030504020204" pitchFamily="34" charset="0"/>
                <a:sym typeface="Times New Roman" panose="02020603050405020304" pitchFamily="18" charset="0"/>
              </a:rPr>
              <a:t> </a:t>
            </a:r>
            <a:r>
              <a:rPr lang="en-US" altLang="zh-CN" sz="750" dirty="0" err="1">
                <a:solidFill>
                  <a:srgbClr val="595959"/>
                </a:solidFill>
                <a:latin typeface="Open Sans" panose="020B0606030504020204" pitchFamily="34" charset="0"/>
                <a:sym typeface="Times New Roman" panose="02020603050405020304" pitchFamily="18" charset="0"/>
              </a:rPr>
              <a:t>sequi</a:t>
            </a:r>
            <a:r>
              <a:rPr lang="en-US" altLang="zh-CN" sz="750" dirty="0">
                <a:solidFill>
                  <a:srgbClr val="595959"/>
                </a:solidFill>
                <a:latin typeface="Open Sans" panose="020B0606030504020204" pitchFamily="34" charset="0"/>
                <a:sym typeface="Times New Roman" panose="02020603050405020304" pitchFamily="18" charset="0"/>
              </a:rPr>
              <a:t> </a:t>
            </a:r>
            <a:r>
              <a:rPr lang="en-US" altLang="zh-CN" sz="750" dirty="0" err="1">
                <a:solidFill>
                  <a:srgbClr val="595959"/>
                </a:solidFill>
                <a:latin typeface="Open Sans" panose="020B0606030504020204" pitchFamily="34" charset="0"/>
                <a:sym typeface="Times New Roman" panose="02020603050405020304" pitchFamily="18" charset="0"/>
              </a:rPr>
              <a:t>nesciunt</a:t>
            </a:r>
            <a:r>
              <a:rPr lang="en-US" altLang="zh-CN" sz="750" dirty="0">
                <a:solidFill>
                  <a:srgbClr val="595959"/>
                </a:solidFill>
                <a:latin typeface="Open Sans" panose="020B0606030504020204" pitchFamily="34" charset="0"/>
                <a:sym typeface="Times New Roman" panose="02020603050405020304" pitchFamily="18" charset="0"/>
              </a:rPr>
              <a:t>.. </a:t>
            </a:r>
            <a:r>
              <a:rPr lang="en-US" altLang="zh-CN" sz="750" dirty="0" err="1">
                <a:solidFill>
                  <a:srgbClr val="595959"/>
                </a:solidFill>
                <a:latin typeface="Open Sans" panose="020B0606030504020204" pitchFamily="34" charset="0"/>
                <a:sym typeface="Times New Roman" panose="02020603050405020304" pitchFamily="18" charset="0"/>
              </a:rPr>
              <a:t>Neque</a:t>
            </a:r>
            <a:r>
              <a:rPr lang="en-US" altLang="zh-CN" sz="750" dirty="0">
                <a:solidFill>
                  <a:srgbClr val="595959"/>
                </a:solidFill>
                <a:latin typeface="Open Sans" panose="020B0606030504020204" pitchFamily="34" charset="0"/>
                <a:sym typeface="Times New Roman" panose="02020603050405020304" pitchFamily="18" charset="0"/>
              </a:rPr>
              <a:t> </a:t>
            </a:r>
            <a:r>
              <a:rPr lang="en-US" altLang="zh-CN" sz="750" dirty="0" err="1">
                <a:solidFill>
                  <a:srgbClr val="595959"/>
                </a:solidFill>
                <a:latin typeface="Open Sans" panose="020B0606030504020204" pitchFamily="34" charset="0"/>
                <a:sym typeface="Times New Roman" panose="02020603050405020304" pitchFamily="18" charset="0"/>
              </a:rPr>
              <a:t>porro</a:t>
            </a:r>
            <a:r>
              <a:rPr lang="en-US" altLang="zh-CN" sz="750" dirty="0">
                <a:solidFill>
                  <a:srgbClr val="595959"/>
                </a:solidFill>
                <a:latin typeface="Open Sans" panose="020B0606030504020204" pitchFamily="34" charset="0"/>
                <a:sym typeface="Times New Roman" panose="02020603050405020304" pitchFamily="18" charset="0"/>
              </a:rPr>
              <a:t> </a:t>
            </a:r>
            <a:r>
              <a:rPr lang="en-US" altLang="zh-CN" sz="750" dirty="0" err="1">
                <a:solidFill>
                  <a:srgbClr val="595959"/>
                </a:solidFill>
                <a:latin typeface="Open Sans" panose="020B0606030504020204" pitchFamily="34" charset="0"/>
                <a:sym typeface="Times New Roman" panose="02020603050405020304" pitchFamily="18" charset="0"/>
              </a:rPr>
              <a:t>quisquam</a:t>
            </a:r>
            <a:r>
              <a:rPr lang="en-US" altLang="zh-CN" sz="750" dirty="0">
                <a:solidFill>
                  <a:srgbClr val="595959"/>
                </a:solidFill>
                <a:latin typeface="Open Sans" panose="020B0606030504020204" pitchFamily="34" charset="0"/>
                <a:sym typeface="Times New Roman" panose="02020603050405020304" pitchFamily="18" charset="0"/>
              </a:rPr>
              <a:t> </a:t>
            </a:r>
            <a:r>
              <a:rPr lang="en-US" altLang="zh-CN" sz="750" dirty="0" err="1">
                <a:solidFill>
                  <a:srgbClr val="595959"/>
                </a:solidFill>
                <a:latin typeface="Open Sans" panose="020B0606030504020204" pitchFamily="34" charset="0"/>
                <a:sym typeface="Times New Roman" panose="02020603050405020304" pitchFamily="18" charset="0"/>
              </a:rPr>
              <a:t>est</a:t>
            </a:r>
            <a:r>
              <a:rPr lang="en-US" altLang="zh-CN" sz="750" dirty="0">
                <a:solidFill>
                  <a:srgbClr val="595959"/>
                </a:solidFill>
                <a:latin typeface="Open Sans" panose="020B0606030504020204" pitchFamily="34" charset="0"/>
                <a:sym typeface="Times New Roman" panose="02020603050405020304" pitchFamily="18" charset="0"/>
              </a:rPr>
              <a:t>, qui </a:t>
            </a:r>
            <a:r>
              <a:rPr lang="en-US" altLang="zh-CN" sz="750" dirty="0" err="1">
                <a:solidFill>
                  <a:srgbClr val="595959"/>
                </a:solidFill>
                <a:latin typeface="Open Sans" panose="020B0606030504020204" pitchFamily="34" charset="0"/>
                <a:sym typeface="Times New Roman" panose="02020603050405020304" pitchFamily="18" charset="0"/>
              </a:rPr>
              <a:t>dolorem</a:t>
            </a:r>
            <a:r>
              <a:rPr lang="en-US" altLang="zh-CN" sz="750" dirty="0">
                <a:solidFill>
                  <a:srgbClr val="595959"/>
                </a:solidFill>
                <a:latin typeface="Open Sans" panose="020B0606030504020204" pitchFamily="34" charset="0"/>
                <a:sym typeface="Times New Roman" panose="02020603050405020304" pitchFamily="18" charset="0"/>
              </a:rPr>
              <a:t> ipsum </a:t>
            </a:r>
            <a:r>
              <a:rPr lang="en-US" altLang="zh-CN" sz="750" dirty="0" err="1">
                <a:solidFill>
                  <a:srgbClr val="595959"/>
                </a:solidFill>
                <a:latin typeface="Open Sans" panose="020B0606030504020204" pitchFamily="34" charset="0"/>
                <a:sym typeface="Times New Roman" panose="02020603050405020304" pitchFamily="18" charset="0"/>
              </a:rPr>
              <a:t>quia</a:t>
            </a:r>
            <a:r>
              <a:rPr lang="en-US" altLang="zh-CN" sz="750" dirty="0">
                <a:solidFill>
                  <a:srgbClr val="595959"/>
                </a:solidFill>
                <a:latin typeface="Open Sans" panose="020B0606030504020204" pitchFamily="34" charset="0"/>
                <a:sym typeface="Times New Roman" panose="02020603050405020304" pitchFamily="18" charset="0"/>
              </a:rPr>
              <a:t> dolor sit </a:t>
            </a:r>
            <a:r>
              <a:rPr lang="en-US" altLang="zh-CN" sz="750" dirty="0" err="1">
                <a:solidFill>
                  <a:srgbClr val="595959"/>
                </a:solidFill>
                <a:latin typeface="Open Sans" panose="020B0606030504020204" pitchFamily="34" charset="0"/>
                <a:sym typeface="Times New Roman" panose="02020603050405020304" pitchFamily="18" charset="0"/>
              </a:rPr>
              <a:t>amet</a:t>
            </a:r>
            <a:r>
              <a:rPr lang="en-US" altLang="zh-CN" sz="750" dirty="0">
                <a:solidFill>
                  <a:srgbClr val="595959"/>
                </a:solidFill>
                <a:latin typeface="Open Sans" panose="020B0606030504020204" pitchFamily="34" charset="0"/>
                <a:sym typeface="Times New Roman" panose="02020603050405020304" pitchFamily="18" charset="0"/>
              </a:rPr>
              <a:t>, </a:t>
            </a:r>
            <a:r>
              <a:rPr lang="en-US" altLang="zh-CN" sz="750" dirty="0" err="1">
                <a:solidFill>
                  <a:srgbClr val="595959"/>
                </a:solidFill>
                <a:latin typeface="Open Sans" panose="020B0606030504020204" pitchFamily="34" charset="0"/>
                <a:sym typeface="Times New Roman" panose="02020603050405020304" pitchFamily="18" charset="0"/>
              </a:rPr>
              <a:t>consectetur</a:t>
            </a:r>
            <a:r>
              <a:rPr lang="en-US" altLang="zh-CN" sz="750" dirty="0">
                <a:solidFill>
                  <a:srgbClr val="595959"/>
                </a:solidFill>
                <a:latin typeface="Open Sans" panose="020B0606030504020204" pitchFamily="34" charset="0"/>
                <a:sym typeface="Times New Roman" panose="02020603050405020304" pitchFamily="18" charset="0"/>
              </a:rPr>
              <a:t>, </a:t>
            </a:r>
            <a:r>
              <a:rPr lang="en-US" altLang="zh-CN" sz="750" dirty="0" err="1">
                <a:solidFill>
                  <a:srgbClr val="595959"/>
                </a:solidFill>
                <a:latin typeface="Open Sans" panose="020B0606030504020204" pitchFamily="34" charset="0"/>
                <a:sym typeface="Times New Roman" panose="02020603050405020304" pitchFamily="18" charset="0"/>
              </a:rPr>
              <a:t>adipisci</a:t>
            </a:r>
            <a:r>
              <a:rPr lang="en-US" altLang="zh-CN" sz="750" dirty="0">
                <a:solidFill>
                  <a:srgbClr val="595959"/>
                </a:solidFill>
                <a:latin typeface="Open Sans" panose="020B0606030504020204" pitchFamily="34" charset="0"/>
                <a:sym typeface="Times New Roman" panose="02020603050405020304" pitchFamily="18" charset="0"/>
              </a:rPr>
              <a:t> </a:t>
            </a:r>
            <a:r>
              <a:rPr lang="en-US" altLang="zh-CN" sz="750" dirty="0" err="1">
                <a:solidFill>
                  <a:srgbClr val="595959"/>
                </a:solidFill>
                <a:latin typeface="Open Sans" panose="020B0606030504020204" pitchFamily="34" charset="0"/>
                <a:sym typeface="Times New Roman" panose="02020603050405020304" pitchFamily="18" charset="0"/>
              </a:rPr>
              <a:t>velit</a:t>
            </a:r>
            <a:r>
              <a:rPr lang="en-US" altLang="zh-CN" sz="750" dirty="0">
                <a:solidFill>
                  <a:srgbClr val="595959"/>
                </a:solidFill>
                <a:latin typeface="Open Sans" panose="020B0606030504020204" pitchFamily="34" charset="0"/>
                <a:sym typeface="Times New Roman" panose="02020603050405020304" pitchFamily="18" charset="0"/>
              </a:rPr>
              <a:t>, </a:t>
            </a:r>
            <a:r>
              <a:rPr lang="en-US" altLang="zh-CN" sz="750" dirty="0" err="1">
                <a:solidFill>
                  <a:srgbClr val="595959"/>
                </a:solidFill>
                <a:latin typeface="Open Sans" panose="020B0606030504020204" pitchFamily="34" charset="0"/>
                <a:sym typeface="Times New Roman" panose="02020603050405020304" pitchFamily="18" charset="0"/>
              </a:rPr>
              <a:t>sed</a:t>
            </a:r>
            <a:r>
              <a:rPr lang="en-US" altLang="zh-CN" sz="750" dirty="0">
                <a:solidFill>
                  <a:srgbClr val="595959"/>
                </a:solidFill>
                <a:latin typeface="Open Sans" panose="020B0606030504020204" pitchFamily="34" charset="0"/>
                <a:sym typeface="Times New Roman" panose="02020603050405020304" pitchFamily="18" charset="0"/>
              </a:rPr>
              <a:t> </a:t>
            </a:r>
            <a:r>
              <a:rPr lang="en-US" altLang="zh-CN" sz="750" dirty="0" err="1">
                <a:solidFill>
                  <a:srgbClr val="595959"/>
                </a:solidFill>
                <a:latin typeface="Open Sans" panose="020B0606030504020204" pitchFamily="34" charset="0"/>
                <a:sym typeface="Times New Roman" panose="02020603050405020304" pitchFamily="18" charset="0"/>
              </a:rPr>
              <a:t>quia</a:t>
            </a:r>
            <a:r>
              <a:rPr lang="en-US" altLang="zh-CN" sz="750" dirty="0">
                <a:solidFill>
                  <a:srgbClr val="595959"/>
                </a:solidFill>
                <a:latin typeface="Open Sans" panose="020B0606030504020204" pitchFamily="34" charset="0"/>
                <a:sym typeface="Times New Roman" panose="02020603050405020304" pitchFamily="18" charset="0"/>
              </a:rPr>
              <a:t> non </a:t>
            </a:r>
            <a:r>
              <a:rPr lang="en-US" altLang="zh-CN" sz="750" dirty="0" err="1">
                <a:solidFill>
                  <a:srgbClr val="595959"/>
                </a:solidFill>
                <a:latin typeface="Open Sans" panose="020B0606030504020204" pitchFamily="34" charset="0"/>
                <a:sym typeface="Times New Roman" panose="02020603050405020304" pitchFamily="18" charset="0"/>
              </a:rPr>
              <a:t>numquam</a:t>
            </a:r>
            <a:r>
              <a:rPr lang="en-US" altLang="zh-CN" sz="750" dirty="0">
                <a:solidFill>
                  <a:srgbClr val="595959"/>
                </a:solidFill>
                <a:latin typeface="Open Sans" panose="020B0606030504020204" pitchFamily="34" charset="0"/>
                <a:sym typeface="Times New Roman" panose="02020603050405020304" pitchFamily="18" charset="0"/>
              </a:rPr>
              <a:t> </a:t>
            </a:r>
            <a:r>
              <a:rPr lang="en-US" altLang="zh-CN" sz="750" dirty="0" err="1">
                <a:solidFill>
                  <a:srgbClr val="595959"/>
                </a:solidFill>
                <a:latin typeface="Open Sans" panose="020B0606030504020204" pitchFamily="34" charset="0"/>
                <a:sym typeface="Times New Roman" panose="02020603050405020304" pitchFamily="18" charset="0"/>
              </a:rPr>
              <a:t>eius</a:t>
            </a:r>
            <a:r>
              <a:rPr lang="en-US" altLang="zh-CN" sz="750" dirty="0">
                <a:solidFill>
                  <a:srgbClr val="595959"/>
                </a:solidFill>
                <a:latin typeface="Open Sans" panose="020B0606030504020204" pitchFamily="34" charset="0"/>
                <a:sym typeface="Times New Roman" panose="02020603050405020304" pitchFamily="18" charset="0"/>
              </a:rPr>
              <a:t> </a:t>
            </a:r>
            <a:r>
              <a:rPr lang="en-US" altLang="zh-CN" sz="750" dirty="0" err="1">
                <a:solidFill>
                  <a:srgbClr val="595959"/>
                </a:solidFill>
                <a:latin typeface="Open Sans" panose="020B0606030504020204" pitchFamily="34" charset="0"/>
                <a:sym typeface="Times New Roman" panose="02020603050405020304" pitchFamily="18" charset="0"/>
              </a:rPr>
              <a:t>modi</a:t>
            </a:r>
            <a:r>
              <a:rPr lang="en-US" altLang="zh-CN" sz="750" dirty="0">
                <a:solidFill>
                  <a:srgbClr val="595959"/>
                </a:solidFill>
                <a:latin typeface="Open Sans" panose="020B0606030504020204" pitchFamily="34" charset="0"/>
                <a:sym typeface="Times New Roman" panose="02020603050405020304" pitchFamily="18" charset="0"/>
              </a:rPr>
              <a:t> </a:t>
            </a:r>
            <a:r>
              <a:rPr lang="en-US" altLang="zh-CN" sz="750" dirty="0" err="1">
                <a:solidFill>
                  <a:srgbClr val="595959"/>
                </a:solidFill>
                <a:latin typeface="Open Sans" panose="020B0606030504020204" pitchFamily="34" charset="0"/>
                <a:sym typeface="Times New Roman" panose="02020603050405020304" pitchFamily="18" charset="0"/>
              </a:rPr>
              <a:t>tempora</a:t>
            </a:r>
            <a:r>
              <a:rPr lang="en-US" altLang="zh-CN" sz="750" dirty="0">
                <a:solidFill>
                  <a:srgbClr val="595959"/>
                </a:solidFill>
                <a:latin typeface="Open Sans" panose="020B0606030504020204" pitchFamily="34" charset="0"/>
                <a:sym typeface="Times New Roman" panose="02020603050405020304" pitchFamily="18" charset="0"/>
              </a:rPr>
              <a:t> </a:t>
            </a:r>
            <a:r>
              <a:rPr lang="en-US" altLang="zh-CN" sz="750" dirty="0" err="1">
                <a:solidFill>
                  <a:srgbClr val="595959"/>
                </a:solidFill>
                <a:latin typeface="Open Sans" panose="020B0606030504020204" pitchFamily="34" charset="0"/>
                <a:sym typeface="Times New Roman" panose="02020603050405020304" pitchFamily="18" charset="0"/>
              </a:rPr>
              <a:t>incidunt</a:t>
            </a:r>
            <a:r>
              <a:rPr lang="en-US" altLang="zh-CN" sz="750" dirty="0">
                <a:solidFill>
                  <a:srgbClr val="595959"/>
                </a:solidFill>
                <a:latin typeface="Open Sans" panose="020B0606030504020204" pitchFamily="34" charset="0"/>
                <a:sym typeface="Times New Roman" panose="02020603050405020304" pitchFamily="18" charset="0"/>
              </a:rPr>
              <a:t> </a:t>
            </a:r>
            <a:r>
              <a:rPr lang="en-US" altLang="zh-CN" sz="750" dirty="0" err="1">
                <a:solidFill>
                  <a:srgbClr val="595959"/>
                </a:solidFill>
                <a:latin typeface="Open Sans" panose="020B0606030504020204" pitchFamily="34" charset="0"/>
                <a:sym typeface="Times New Roman" panose="02020603050405020304" pitchFamily="18" charset="0"/>
              </a:rPr>
              <a:t>ut</a:t>
            </a:r>
            <a:r>
              <a:rPr lang="en-US" altLang="zh-CN" sz="750" dirty="0">
                <a:solidFill>
                  <a:srgbClr val="595959"/>
                </a:solidFill>
                <a:latin typeface="Open Sans" panose="020B0606030504020204" pitchFamily="34" charset="0"/>
                <a:sym typeface="Times New Roman" panose="02020603050405020304" pitchFamily="18" charset="0"/>
              </a:rPr>
              <a:t> </a:t>
            </a:r>
            <a:r>
              <a:rPr lang="en-US" altLang="zh-CN" sz="750" dirty="0" err="1">
                <a:solidFill>
                  <a:srgbClr val="595959"/>
                </a:solidFill>
                <a:latin typeface="Open Sans" panose="020B0606030504020204" pitchFamily="34" charset="0"/>
                <a:sym typeface="Times New Roman" panose="02020603050405020304" pitchFamily="18" charset="0"/>
              </a:rPr>
              <a:t>labore</a:t>
            </a:r>
            <a:r>
              <a:rPr lang="en-US" altLang="zh-CN" sz="750" dirty="0">
                <a:solidFill>
                  <a:srgbClr val="595959"/>
                </a:solidFill>
                <a:latin typeface="Open Sans" panose="020B0606030504020204" pitchFamily="34" charset="0"/>
                <a:sym typeface="Times New Roman" panose="02020603050405020304" pitchFamily="18" charset="0"/>
              </a:rPr>
              <a:t> </a:t>
            </a:r>
            <a:r>
              <a:rPr lang="en-US" altLang="zh-CN" sz="750" dirty="0" err="1">
                <a:solidFill>
                  <a:srgbClr val="595959"/>
                </a:solidFill>
                <a:latin typeface="Open Sans" panose="020B0606030504020204" pitchFamily="34" charset="0"/>
                <a:sym typeface="Times New Roman" panose="02020603050405020304" pitchFamily="18" charset="0"/>
              </a:rPr>
              <a:t>dolore</a:t>
            </a:r>
            <a:r>
              <a:rPr lang="en-US" altLang="zh-CN" sz="750" dirty="0">
                <a:solidFill>
                  <a:srgbClr val="595959"/>
                </a:solidFill>
                <a:latin typeface="Open Sans" panose="020B0606030504020204" pitchFamily="34" charset="0"/>
                <a:sym typeface="Times New Roman" panose="02020603050405020304" pitchFamily="18" charset="0"/>
              </a:rPr>
              <a:t> </a:t>
            </a:r>
            <a:r>
              <a:rPr lang="en-US" altLang="zh-CN" sz="750" dirty="0" err="1">
                <a:solidFill>
                  <a:srgbClr val="595959"/>
                </a:solidFill>
                <a:latin typeface="Open Sans" panose="020B0606030504020204" pitchFamily="34" charset="0"/>
                <a:sym typeface="Times New Roman" panose="02020603050405020304" pitchFamily="18" charset="0"/>
              </a:rPr>
              <a:t>magnm</a:t>
            </a:r>
            <a:r>
              <a:rPr lang="en-US" altLang="zh-CN" sz="750" dirty="0">
                <a:solidFill>
                  <a:srgbClr val="595959"/>
                </a:solidFill>
                <a:latin typeface="Open Sans" panose="020B0606030504020204" pitchFamily="34" charset="0"/>
                <a:sym typeface="Times New Roman" panose="02020603050405020304" pitchFamily="18" charset="0"/>
              </a:rPr>
              <a:t> </a:t>
            </a:r>
            <a:r>
              <a:rPr lang="en-US" altLang="zh-CN" sz="750" dirty="0" err="1">
                <a:solidFill>
                  <a:srgbClr val="595959"/>
                </a:solidFill>
                <a:latin typeface="Open Sans" panose="020B0606030504020204" pitchFamily="34" charset="0"/>
                <a:sym typeface="Times New Roman" panose="02020603050405020304" pitchFamily="18" charset="0"/>
              </a:rPr>
              <a:t>aliquam</a:t>
            </a:r>
            <a:r>
              <a:rPr lang="en-US" altLang="zh-CN" sz="750" dirty="0">
                <a:solidFill>
                  <a:srgbClr val="595959"/>
                </a:solidFill>
                <a:latin typeface="Open Sans" panose="020B0606030504020204" pitchFamily="34" charset="0"/>
                <a:sym typeface="Times New Roman" panose="02020603050405020304" pitchFamily="18" charset="0"/>
              </a:rPr>
              <a:t> </a:t>
            </a:r>
            <a:r>
              <a:rPr lang="en-US" altLang="zh-CN" sz="750" dirty="0" err="1">
                <a:solidFill>
                  <a:srgbClr val="595959"/>
                </a:solidFill>
                <a:latin typeface="Open Sans" panose="020B0606030504020204" pitchFamily="34" charset="0"/>
                <a:sym typeface="Times New Roman" panose="02020603050405020304" pitchFamily="18" charset="0"/>
              </a:rPr>
              <a:t>quaerat</a:t>
            </a:r>
            <a:r>
              <a:rPr lang="en-US" altLang="zh-CN" sz="750" dirty="0">
                <a:solidFill>
                  <a:srgbClr val="595959"/>
                </a:solidFill>
                <a:latin typeface="Open Sans" panose="020B0606030504020204" pitchFamily="34" charset="0"/>
                <a:sym typeface="Times New Roman" panose="02020603050405020304" pitchFamily="18" charset="0"/>
              </a:rPr>
              <a:t> </a:t>
            </a:r>
            <a:r>
              <a:rPr lang="en-US" altLang="zh-CN" sz="750" dirty="0" err="1">
                <a:solidFill>
                  <a:srgbClr val="595959"/>
                </a:solidFill>
                <a:latin typeface="Open Sans" panose="020B0606030504020204" pitchFamily="34" charset="0"/>
                <a:sym typeface="Times New Roman" panose="02020603050405020304" pitchFamily="18" charset="0"/>
              </a:rPr>
              <a:t>voluptatem</a:t>
            </a:r>
            <a:r>
              <a:rPr lang="en-US" altLang="zh-CN" sz="750" dirty="0">
                <a:solidFill>
                  <a:srgbClr val="595959"/>
                </a:solidFill>
                <a:latin typeface="Open Sans" panose="020B0606030504020204" pitchFamily="34" charset="0"/>
                <a:sym typeface="Times New Roman" panose="02020603050405020304" pitchFamily="18" charset="0"/>
              </a:rPr>
              <a:t>.</a:t>
            </a:r>
            <a:endParaRPr lang="en-US" altLang="zh-CN" sz="750" dirty="0">
              <a:solidFill>
                <a:srgbClr val="595959"/>
              </a:solidFill>
              <a:sym typeface="Times New Roman" panose="02020603050405020304" pitchFamily="18" charset="0"/>
            </a:endParaRPr>
          </a:p>
        </p:txBody>
      </p:sp>
    </p:spTree>
    <p:extLst>
      <p:ext uri="{BB962C8B-B14F-4D97-AF65-F5344CB8AC3E}">
        <p14:creationId xmlns:p14="http://schemas.microsoft.com/office/powerpoint/2010/main" val="369109238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randombar(horizontal)">
                                      <p:cBhvr>
                                        <p:cTn id="7" dur="500"/>
                                        <p:tgtEl>
                                          <p:spTgt spid="5122"/>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2" presetClass="entr" presetSubtype="2" fill="hold" grpId="0" nodeType="clickEffect">
                                  <p:stCondLst>
                                    <p:cond delay="0"/>
                                  </p:stCondLst>
                                  <p:childTnLst>
                                    <p:set>
                                      <p:cBhvr>
                                        <p:cTn id="16" dur="1" fill="hold">
                                          <p:stCondLst>
                                            <p:cond delay="0"/>
                                          </p:stCondLst>
                                        </p:cTn>
                                        <p:tgtEl>
                                          <p:spTgt spid="5126"/>
                                        </p:tgtEl>
                                        <p:attrNameLst>
                                          <p:attrName>style.visibility</p:attrName>
                                        </p:attrNameLst>
                                      </p:cBhvr>
                                      <p:to>
                                        <p:strVal val="visible"/>
                                      </p:to>
                                    </p:set>
                                    <p:anim calcmode="lin" valueType="num">
                                      <p:cBhvr additive="base">
                                        <p:cTn id="17" dur="500"/>
                                        <p:tgtEl>
                                          <p:spTgt spid="5126"/>
                                        </p:tgtEl>
                                        <p:attrNameLst>
                                          <p:attrName>ppt_x</p:attrName>
                                        </p:attrNameLst>
                                      </p:cBhvr>
                                      <p:tavLst>
                                        <p:tav tm="0">
                                          <p:val>
                                            <p:strVal val="#ppt_x+#ppt_w*1.125000"/>
                                          </p:val>
                                        </p:tav>
                                        <p:tav tm="100000">
                                          <p:val>
                                            <p:strVal val="#ppt_x"/>
                                          </p:val>
                                        </p:tav>
                                      </p:tavLst>
                                    </p:anim>
                                    <p:animEffect transition="in" filter="wipe(left)">
                                      <p:cBhvr>
                                        <p:cTn id="18" dur="500"/>
                                        <p:tgtEl>
                                          <p:spTgt spid="512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127"/>
                                        </p:tgtEl>
                                        <p:attrNameLst>
                                          <p:attrName>style.visibility</p:attrName>
                                        </p:attrNameLst>
                                      </p:cBhvr>
                                      <p:to>
                                        <p:strVal val="visible"/>
                                      </p:to>
                                    </p:set>
                                    <p:animEffect transition="in" filter="fade">
                                      <p:cBhvr>
                                        <p:cTn id="23" dur="500"/>
                                        <p:tgtEl>
                                          <p:spTgt spid="5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animBg="1"/>
      <p:bldP spid="10" grpId="0" animBg="1"/>
      <p:bldP spid="5126" grpId="0"/>
      <p:bldP spid="512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727827" y="1864226"/>
            <a:ext cx="1163524" cy="646331"/>
          </a:xfrm>
          <a:prstGeom prst="rect">
            <a:avLst/>
          </a:prstGeom>
          <a:noFill/>
        </p:spPr>
        <p:txBody>
          <a:bodyPr wrap="none" rtlCol="0">
            <a:spAutoFit/>
          </a:bodyPr>
          <a:lstStyle/>
          <a:p>
            <a:pPr algn="ctr"/>
            <a:r>
              <a:rPr lang="en-US" altLang="zh-CN" sz="3600" b="1" dirty="0">
                <a:solidFill>
                  <a:srgbClr val="FFC000"/>
                </a:solidFill>
              </a:rPr>
              <a:t>PART</a:t>
            </a:r>
            <a:endParaRPr lang="zh-CN" altLang="en-US" sz="3600" b="1" dirty="0">
              <a:solidFill>
                <a:srgbClr val="FFC000"/>
              </a:solidFill>
            </a:endParaRPr>
          </a:p>
        </p:txBody>
      </p:sp>
      <p:sp>
        <p:nvSpPr>
          <p:cNvPr id="10" name="文本框 9"/>
          <p:cNvSpPr txBox="1"/>
          <p:nvPr/>
        </p:nvSpPr>
        <p:spPr>
          <a:xfrm>
            <a:off x="1891351" y="1741547"/>
            <a:ext cx="809837" cy="830997"/>
          </a:xfrm>
          <a:prstGeom prst="rect">
            <a:avLst/>
          </a:prstGeom>
          <a:noFill/>
        </p:spPr>
        <p:txBody>
          <a:bodyPr wrap="none" rtlCol="0">
            <a:spAutoFit/>
          </a:bodyPr>
          <a:lstStyle/>
          <a:p>
            <a:pPr algn="ctr"/>
            <a:r>
              <a:rPr lang="en-US" altLang="zh-CN" sz="4800" b="1" dirty="0">
                <a:solidFill>
                  <a:schemeClr val="tx1">
                    <a:lumMod val="65000"/>
                    <a:lumOff val="35000"/>
                  </a:schemeClr>
                </a:solidFill>
              </a:rPr>
              <a:t>03</a:t>
            </a:r>
            <a:endParaRPr lang="zh-CN" altLang="en-US" sz="4800" b="1" dirty="0">
              <a:solidFill>
                <a:schemeClr val="tx1">
                  <a:lumMod val="65000"/>
                  <a:lumOff val="35000"/>
                </a:schemeClr>
              </a:solidFill>
            </a:endParaRPr>
          </a:p>
        </p:txBody>
      </p:sp>
      <p:sp>
        <p:nvSpPr>
          <p:cNvPr id="11" name="矩形 10"/>
          <p:cNvSpPr/>
          <p:nvPr/>
        </p:nvSpPr>
        <p:spPr>
          <a:xfrm>
            <a:off x="611823" y="2572544"/>
            <a:ext cx="2462560" cy="506742"/>
          </a:xfrm>
          <a:prstGeom prst="rect">
            <a:avLst/>
          </a:prstGeom>
        </p:spPr>
        <p:txBody>
          <a:bodyPr wrap="square">
            <a:spAutoFit/>
            <a:scene3d>
              <a:camera prst="orthographicFront"/>
              <a:lightRig rig="threePt" dir="t"/>
            </a:scene3d>
            <a:sp3d contourW="25400"/>
          </a:bodyPr>
          <a:lstStyle/>
          <a:p>
            <a:pPr algn="ctr">
              <a:lnSpc>
                <a:spcPct val="120000"/>
              </a:lnSpc>
            </a:pPr>
            <a:r>
              <a:rPr lang="zh-CN" altLang="en-US" sz="2400" b="1" dirty="0">
                <a:solidFill>
                  <a:schemeClr val="tx1">
                    <a:lumMod val="65000"/>
                    <a:lumOff val="35000"/>
                  </a:schemeClr>
                </a:solidFill>
              </a:rPr>
              <a:t>单击此处添标题</a:t>
            </a:r>
          </a:p>
        </p:txBody>
      </p:sp>
      <p:pic>
        <p:nvPicPr>
          <p:cNvPr id="4" name="图片占位符 3"/>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tretch>
            <a:fillRect/>
          </a:stretch>
        </p:blipFill>
        <p:spPr>
          <a:xfrm rot="19659348">
            <a:off x="4471091" y="31512"/>
            <a:ext cx="5472113" cy="3420070"/>
          </a:xfrm>
        </p:spPr>
      </p:pic>
      <p:sp>
        <p:nvSpPr>
          <p:cNvPr id="6" name="矩形 5">
            <a:extLst>
              <a:ext uri="{FF2B5EF4-FFF2-40B4-BE49-F238E27FC236}">
                <a16:creationId xmlns:a16="http://schemas.microsoft.com/office/drawing/2014/main" xmlns="" id="{3ED67C09-4E2F-4F0C-AF7B-C4E34E448759}"/>
              </a:ext>
            </a:extLst>
          </p:cNvPr>
          <p:cNvSpPr/>
          <p:nvPr/>
        </p:nvSpPr>
        <p:spPr>
          <a:xfrm>
            <a:off x="717995" y="3089464"/>
            <a:ext cx="3480379" cy="507831"/>
          </a:xfrm>
          <a:prstGeom prst="rect">
            <a:avLst/>
          </a:prstGeom>
        </p:spPr>
        <p:txBody>
          <a:bodyPr wrap="square">
            <a:spAutoFit/>
          </a:bodyPr>
          <a:lstStyle/>
          <a:p>
            <a:pPr>
              <a:lnSpc>
                <a:spcPct val="150000"/>
              </a:lnSpc>
            </a:pPr>
            <a:r>
              <a:rPr lang="zh-CN" altLang="en-US" sz="900" spc="225" dirty="0">
                <a:solidFill>
                  <a:schemeClr val="tx1">
                    <a:lumMod val="50000"/>
                    <a:lumOff val="50000"/>
                  </a:schemeClr>
                </a:solidFill>
                <a:latin typeface="微软雅黑" pitchFamily="34" charset="-122"/>
                <a:ea typeface="微软雅黑" pitchFamily="34" charset="-122"/>
              </a:rPr>
              <a:t>点击输入简要文字内容，文字内容需概括精炼，不用多余的文字修饰，言简意赅的说明该项内容</a:t>
            </a:r>
            <a:endParaRPr lang="zh-CN" altLang="en-US" sz="1400" dirty="0">
              <a:solidFill>
                <a:schemeClr val="tx1">
                  <a:lumMod val="50000"/>
                  <a:lumOff val="50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val="3307425873"/>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par>
                          <p:cTn id="10" fill="hold">
                            <p:stCondLst>
                              <p:cond delay="1500"/>
                            </p:stCondLst>
                            <p:childTnLst>
                              <p:par>
                                <p:cTn id="11" presetID="2" presetClass="entr" presetSubtype="8"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0-#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0-#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10"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par>
                          <p:cTn id="23" fill="hold">
                            <p:stCondLst>
                              <p:cond delay="2500"/>
                            </p:stCondLst>
                            <p:childTnLst>
                              <p:par>
                                <p:cTn id="24" presetID="39" presetClass="entr" presetSubtype="0" accel="100000"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ppt_h</p:attrName>
                                        </p:attrNameLst>
                                      </p:cBhvr>
                                      <p:tavLst>
                                        <p:tav tm="0">
                                          <p:val>
                                            <p:strVal val="#ppt_h/20"/>
                                          </p:val>
                                        </p:tav>
                                        <p:tav tm="50000">
                                          <p:val>
                                            <p:strVal val="#ppt_h/20"/>
                                          </p:val>
                                        </p:tav>
                                        <p:tav tm="100000">
                                          <p:val>
                                            <p:strVal val="#ppt_h"/>
                                          </p:val>
                                        </p:tav>
                                      </p:tavLst>
                                    </p:anim>
                                    <p:anim calcmode="lin" valueType="num">
                                      <p:cBhvr>
                                        <p:cTn id="27" dur="500" fill="hold"/>
                                        <p:tgtEl>
                                          <p:spTgt spid="6"/>
                                        </p:tgtEl>
                                        <p:attrNameLst>
                                          <p:attrName>ppt_w</p:attrName>
                                        </p:attrNameLst>
                                      </p:cBhvr>
                                      <p:tavLst>
                                        <p:tav tm="0">
                                          <p:val>
                                            <p:strVal val="#ppt_w+.3"/>
                                          </p:val>
                                        </p:tav>
                                        <p:tav tm="50000">
                                          <p:val>
                                            <p:strVal val="#ppt_w+.3"/>
                                          </p:val>
                                        </p:tav>
                                        <p:tav tm="100000">
                                          <p:val>
                                            <p:strVal val="#ppt_w"/>
                                          </p:val>
                                        </p:tav>
                                      </p:tavLst>
                                    </p:anim>
                                    <p:anim calcmode="lin" valueType="num">
                                      <p:cBhvr>
                                        <p:cTn id="28" dur="500" fill="hold"/>
                                        <p:tgtEl>
                                          <p:spTgt spid="6"/>
                                        </p:tgtEl>
                                        <p:attrNameLst>
                                          <p:attrName>ppt_x</p:attrName>
                                        </p:attrNameLst>
                                      </p:cBhvr>
                                      <p:tavLst>
                                        <p:tav tm="0">
                                          <p:val>
                                            <p:strVal val="#ppt_x-.3"/>
                                          </p:val>
                                        </p:tav>
                                        <p:tav tm="50000">
                                          <p:val>
                                            <p:strVal val="#ppt_x"/>
                                          </p:val>
                                        </p:tav>
                                        <p:tav tm="100000">
                                          <p:val>
                                            <p:strVal val="#ppt_x"/>
                                          </p:val>
                                        </p:tav>
                                      </p:tavLst>
                                    </p:anim>
                                    <p:anim calcmode="lin" valueType="num">
                                      <p:cBhvr>
                                        <p:cTn id="29"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6"/>
          <p:cNvSpPr/>
          <p:nvPr/>
        </p:nvSpPr>
        <p:spPr>
          <a:xfrm flipH="1">
            <a:off x="4808378" y="1212215"/>
            <a:ext cx="3811473" cy="2614410"/>
          </a:xfrm>
          <a:custGeom>
            <a:avLst/>
            <a:gdLst>
              <a:gd name="connsiteX0" fmla="*/ 0 w 4267200"/>
              <a:gd name="connsiteY0" fmla="*/ 0 h 6875842"/>
              <a:gd name="connsiteX1" fmla="*/ 4267200 w 4267200"/>
              <a:gd name="connsiteY1" fmla="*/ 0 h 6875842"/>
              <a:gd name="connsiteX2" fmla="*/ 4267200 w 4267200"/>
              <a:gd name="connsiteY2" fmla="*/ 6875842 h 6875842"/>
              <a:gd name="connsiteX3" fmla="*/ 0 w 4267200"/>
              <a:gd name="connsiteY3" fmla="*/ 6875842 h 6875842"/>
              <a:gd name="connsiteX4" fmla="*/ 0 w 4267200"/>
              <a:gd name="connsiteY4" fmla="*/ 0 h 6875842"/>
              <a:gd name="connsiteX0" fmla="*/ 0 w 4267200"/>
              <a:gd name="connsiteY0" fmla="*/ 0 h 6890357"/>
              <a:gd name="connsiteX1" fmla="*/ 4267200 w 4267200"/>
              <a:gd name="connsiteY1" fmla="*/ 0 h 6890357"/>
              <a:gd name="connsiteX2" fmla="*/ 2931885 w 4267200"/>
              <a:gd name="connsiteY2" fmla="*/ 6890357 h 6890357"/>
              <a:gd name="connsiteX3" fmla="*/ 0 w 4267200"/>
              <a:gd name="connsiteY3" fmla="*/ 6875842 h 6890357"/>
              <a:gd name="connsiteX4" fmla="*/ 0 w 4267200"/>
              <a:gd name="connsiteY4" fmla="*/ 0 h 68903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7200" h="6890357">
                <a:moveTo>
                  <a:pt x="0" y="0"/>
                </a:moveTo>
                <a:lnTo>
                  <a:pt x="4267200" y="0"/>
                </a:lnTo>
                <a:lnTo>
                  <a:pt x="2931885" y="6890357"/>
                </a:lnTo>
                <a:lnTo>
                  <a:pt x="0" y="6875842"/>
                </a:ln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endParaRPr>
          </a:p>
        </p:txBody>
      </p:sp>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47885" y="1422262"/>
            <a:ext cx="3996117" cy="2497572"/>
          </a:xfrm>
          <a:custGeom>
            <a:avLst/>
            <a:gdLst>
              <a:gd name="connsiteX0" fmla="*/ 5043242 w 5043242"/>
              <a:gd name="connsiteY0" fmla="*/ 0 h 6858000"/>
              <a:gd name="connsiteX1" fmla="*/ 0 w 5043242"/>
              <a:gd name="connsiteY1" fmla="*/ 0 h 6858000"/>
              <a:gd name="connsiteX2" fmla="*/ 1592159 w 5043242"/>
              <a:gd name="connsiteY2" fmla="*/ 6858000 h 6858000"/>
              <a:gd name="connsiteX3" fmla="*/ 5043242 w 5043242"/>
              <a:gd name="connsiteY3" fmla="*/ 6843738 h 6858000"/>
            </a:gdLst>
            <a:ahLst/>
            <a:cxnLst>
              <a:cxn ang="0">
                <a:pos x="connsiteX0" y="connsiteY0"/>
              </a:cxn>
              <a:cxn ang="0">
                <a:pos x="connsiteX1" y="connsiteY1"/>
              </a:cxn>
              <a:cxn ang="0">
                <a:pos x="connsiteX2" y="connsiteY2"/>
              </a:cxn>
              <a:cxn ang="0">
                <a:pos x="connsiteX3" y="connsiteY3"/>
              </a:cxn>
            </a:cxnLst>
            <a:rect l="l" t="t" r="r" b="b"/>
            <a:pathLst>
              <a:path w="5043242" h="6858000">
                <a:moveTo>
                  <a:pt x="5043242" y="0"/>
                </a:moveTo>
                <a:lnTo>
                  <a:pt x="0" y="0"/>
                </a:lnTo>
                <a:lnTo>
                  <a:pt x="1592159" y="6858000"/>
                </a:lnTo>
                <a:lnTo>
                  <a:pt x="5043242" y="6843738"/>
                </a:lnTo>
                <a:close/>
              </a:path>
            </a:pathLst>
          </a:custGeom>
          <a:blipFill>
            <a:blip r:embed="rId4" cstate="print"/>
            <a:stretch>
              <a:fillRect/>
            </a:stretch>
          </a:blipFill>
        </p:spPr>
      </p:pic>
      <p:grpSp>
        <p:nvGrpSpPr>
          <p:cNvPr id="15" name="Group 59"/>
          <p:cNvGrpSpPr/>
          <p:nvPr/>
        </p:nvGrpSpPr>
        <p:grpSpPr>
          <a:xfrm>
            <a:off x="1140147" y="1136415"/>
            <a:ext cx="3729323" cy="525940"/>
            <a:chOff x="7154105" y="3205031"/>
            <a:chExt cx="3047163" cy="525869"/>
          </a:xfrm>
        </p:grpSpPr>
        <p:sp>
          <p:nvSpPr>
            <p:cNvPr id="19" name="TextBox 18"/>
            <p:cNvSpPr txBox="1"/>
            <p:nvPr/>
          </p:nvSpPr>
          <p:spPr>
            <a:xfrm>
              <a:off x="7154105" y="3453986"/>
              <a:ext cx="3047163" cy="276914"/>
            </a:xfrm>
            <a:prstGeom prst="rect">
              <a:avLst/>
            </a:prstGeom>
            <a:noFill/>
          </p:spPr>
          <p:txBody>
            <a:bodyPr wrap="square" lIns="0" tIns="0" rIns="0" bIns="0" rtlCol="0">
              <a:spAutoFit/>
            </a:bodyPr>
            <a:lstStyle/>
            <a:p>
              <a:pPr lvl="0"/>
              <a:r>
                <a:rPr lang="zh-CN" altLang="en-US" sz="900" dirty="0">
                  <a:solidFill>
                    <a:schemeClr val="tx1">
                      <a:lumMod val="50000"/>
                      <a:lumOff val="50000"/>
                    </a:schemeClr>
                  </a:solidFill>
                  <a:latin typeface="微软雅黑" pitchFamily="34" charset="-122"/>
                  <a:ea typeface="微软雅黑" pitchFamily="34" charset="-122"/>
                  <a:cs typeface="+mn-ea"/>
                </a:rPr>
                <a:t>单击此处添加文字阐述，添加简短问题说明文字，具体说明文字在此处。单击此处添加文字阐述，添加简短问题</a:t>
              </a:r>
              <a:endParaRPr lang="en-US" altLang="zh-CN" sz="700" dirty="0">
                <a:solidFill>
                  <a:schemeClr val="tx1">
                    <a:lumMod val="50000"/>
                    <a:lumOff val="50000"/>
                  </a:schemeClr>
                </a:solidFill>
                <a:latin typeface="微软雅黑" pitchFamily="34" charset="-122"/>
                <a:ea typeface="微软雅黑" pitchFamily="34" charset="-122"/>
                <a:cs typeface="+mn-ea"/>
              </a:endParaRPr>
            </a:p>
          </p:txBody>
        </p:sp>
        <p:sp>
          <p:nvSpPr>
            <p:cNvPr id="20" name="Rectangle 62"/>
            <p:cNvSpPr/>
            <p:nvPr/>
          </p:nvSpPr>
          <p:spPr>
            <a:xfrm>
              <a:off x="8281153" y="3205031"/>
              <a:ext cx="550014" cy="161533"/>
            </a:xfrm>
            <a:prstGeom prst="rect">
              <a:avLst/>
            </a:prstGeom>
          </p:spPr>
          <p:txBody>
            <a:bodyPr wrap="none" lIns="0" tIns="0" rIns="0" bIns="0">
              <a:spAutoFit/>
            </a:bodyPr>
            <a:lstStyle/>
            <a:p>
              <a:r>
                <a:rPr lang="zh-CN" altLang="en-US" sz="1050" b="1" dirty="0">
                  <a:solidFill>
                    <a:schemeClr val="tx1">
                      <a:lumMod val="50000"/>
                      <a:lumOff val="50000"/>
                    </a:schemeClr>
                  </a:solidFill>
                  <a:latin typeface="微软雅黑" pitchFamily="34" charset="-122"/>
                  <a:ea typeface="微软雅黑" pitchFamily="34" charset="-122"/>
                  <a:cs typeface="+mn-ea"/>
                </a:rPr>
                <a:t>文本标题一</a:t>
              </a:r>
              <a:endParaRPr lang="en-US" sz="1050" b="1" dirty="0">
                <a:solidFill>
                  <a:schemeClr val="tx1">
                    <a:lumMod val="50000"/>
                    <a:lumOff val="50000"/>
                  </a:schemeClr>
                </a:solidFill>
                <a:latin typeface="微软雅黑" pitchFamily="34" charset="-122"/>
                <a:ea typeface="微软雅黑" pitchFamily="34" charset="-122"/>
                <a:cs typeface="+mn-ea"/>
              </a:endParaRPr>
            </a:p>
          </p:txBody>
        </p:sp>
      </p:grpSp>
      <p:grpSp>
        <p:nvGrpSpPr>
          <p:cNvPr id="18" name="Group 59"/>
          <p:cNvGrpSpPr/>
          <p:nvPr/>
        </p:nvGrpSpPr>
        <p:grpSpPr>
          <a:xfrm>
            <a:off x="1763322" y="2270431"/>
            <a:ext cx="3621296" cy="525940"/>
            <a:chOff x="7154105" y="3205031"/>
            <a:chExt cx="3047163" cy="525869"/>
          </a:xfrm>
        </p:grpSpPr>
        <p:sp>
          <p:nvSpPr>
            <p:cNvPr id="22" name="TextBox 21"/>
            <p:cNvSpPr txBox="1"/>
            <p:nvPr/>
          </p:nvSpPr>
          <p:spPr>
            <a:xfrm>
              <a:off x="7154105" y="3453986"/>
              <a:ext cx="3047163" cy="276914"/>
            </a:xfrm>
            <a:prstGeom prst="rect">
              <a:avLst/>
            </a:prstGeom>
            <a:noFill/>
          </p:spPr>
          <p:txBody>
            <a:bodyPr wrap="square" lIns="0" tIns="0" rIns="0" bIns="0" rtlCol="0">
              <a:spAutoFit/>
            </a:bodyPr>
            <a:lstStyle/>
            <a:p>
              <a:pPr lvl="0"/>
              <a:r>
                <a:rPr lang="zh-CN" altLang="en-US" sz="900" dirty="0">
                  <a:solidFill>
                    <a:schemeClr val="tx1">
                      <a:lumMod val="50000"/>
                      <a:lumOff val="50000"/>
                    </a:schemeClr>
                  </a:solidFill>
                  <a:latin typeface="微软雅黑" pitchFamily="34" charset="-122"/>
                  <a:ea typeface="微软雅黑" pitchFamily="34" charset="-122"/>
                  <a:cs typeface="+mn-ea"/>
                </a:rPr>
                <a:t>单击此处添加文字阐述，添加简短问题说明文字，具体说明文字在此处。单击此处添加文字阐述，添加简短问题</a:t>
              </a:r>
              <a:endParaRPr lang="en-US" altLang="zh-CN" sz="700" dirty="0">
                <a:solidFill>
                  <a:schemeClr val="tx1">
                    <a:lumMod val="50000"/>
                    <a:lumOff val="50000"/>
                  </a:schemeClr>
                </a:solidFill>
                <a:latin typeface="微软雅黑" pitchFamily="34" charset="-122"/>
                <a:ea typeface="微软雅黑" pitchFamily="34" charset="-122"/>
                <a:cs typeface="+mn-ea"/>
              </a:endParaRPr>
            </a:p>
          </p:txBody>
        </p:sp>
        <p:sp>
          <p:nvSpPr>
            <p:cNvPr id="23" name="Rectangle 62"/>
            <p:cNvSpPr/>
            <p:nvPr/>
          </p:nvSpPr>
          <p:spPr>
            <a:xfrm>
              <a:off x="8335795" y="3205031"/>
              <a:ext cx="566421" cy="161533"/>
            </a:xfrm>
            <a:prstGeom prst="rect">
              <a:avLst/>
            </a:prstGeom>
          </p:spPr>
          <p:txBody>
            <a:bodyPr wrap="none" lIns="0" tIns="0" rIns="0" bIns="0">
              <a:spAutoFit/>
            </a:bodyPr>
            <a:lstStyle/>
            <a:p>
              <a:r>
                <a:rPr lang="zh-CN" altLang="en-US" sz="1050" b="1" dirty="0">
                  <a:solidFill>
                    <a:schemeClr val="tx1">
                      <a:lumMod val="50000"/>
                      <a:lumOff val="50000"/>
                    </a:schemeClr>
                  </a:solidFill>
                  <a:latin typeface="微软雅黑" pitchFamily="34" charset="-122"/>
                  <a:ea typeface="微软雅黑" pitchFamily="34" charset="-122"/>
                  <a:cs typeface="+mn-ea"/>
                </a:rPr>
                <a:t>文本标题一</a:t>
              </a:r>
              <a:endParaRPr lang="en-US" sz="1050" b="1" dirty="0">
                <a:solidFill>
                  <a:schemeClr val="tx1">
                    <a:lumMod val="50000"/>
                    <a:lumOff val="50000"/>
                  </a:schemeClr>
                </a:solidFill>
                <a:latin typeface="微软雅黑" pitchFamily="34" charset="-122"/>
                <a:ea typeface="微软雅黑" pitchFamily="34" charset="-122"/>
                <a:cs typeface="+mn-ea"/>
              </a:endParaRPr>
            </a:p>
          </p:txBody>
        </p:sp>
      </p:grpSp>
      <p:grpSp>
        <p:nvGrpSpPr>
          <p:cNvPr id="21" name="Group 59"/>
          <p:cNvGrpSpPr/>
          <p:nvPr/>
        </p:nvGrpSpPr>
        <p:grpSpPr>
          <a:xfrm>
            <a:off x="2465492" y="3674452"/>
            <a:ext cx="3497998" cy="525940"/>
            <a:chOff x="7154105" y="3205031"/>
            <a:chExt cx="3047163" cy="525869"/>
          </a:xfrm>
        </p:grpSpPr>
        <p:sp>
          <p:nvSpPr>
            <p:cNvPr id="25" name="TextBox 24"/>
            <p:cNvSpPr txBox="1"/>
            <p:nvPr/>
          </p:nvSpPr>
          <p:spPr>
            <a:xfrm>
              <a:off x="7154105" y="3453986"/>
              <a:ext cx="3047163" cy="276914"/>
            </a:xfrm>
            <a:prstGeom prst="rect">
              <a:avLst/>
            </a:prstGeom>
            <a:noFill/>
          </p:spPr>
          <p:txBody>
            <a:bodyPr wrap="square" lIns="0" tIns="0" rIns="0" bIns="0" rtlCol="0">
              <a:spAutoFit/>
            </a:bodyPr>
            <a:lstStyle/>
            <a:p>
              <a:pPr lvl="0"/>
              <a:r>
                <a:rPr lang="zh-CN" altLang="en-US" sz="900" dirty="0">
                  <a:solidFill>
                    <a:schemeClr val="tx1">
                      <a:lumMod val="50000"/>
                      <a:lumOff val="50000"/>
                    </a:schemeClr>
                  </a:solidFill>
                  <a:latin typeface="微软雅黑" pitchFamily="34" charset="-122"/>
                  <a:ea typeface="微软雅黑" pitchFamily="34" charset="-122"/>
                  <a:cs typeface="+mn-ea"/>
                </a:rPr>
                <a:t>单击此处添加文字阐述，添加简短问题说明文字，具体说明文字在此处。单击此处添加文字阐述，添加简短问题</a:t>
              </a:r>
              <a:endParaRPr lang="en-US" altLang="zh-CN" sz="700" dirty="0">
                <a:solidFill>
                  <a:schemeClr val="tx1">
                    <a:lumMod val="50000"/>
                    <a:lumOff val="50000"/>
                  </a:schemeClr>
                </a:solidFill>
                <a:latin typeface="微软雅黑" pitchFamily="34" charset="-122"/>
                <a:ea typeface="微软雅黑" pitchFamily="34" charset="-122"/>
                <a:cs typeface="+mn-ea"/>
              </a:endParaRPr>
            </a:p>
          </p:txBody>
        </p:sp>
        <p:sp>
          <p:nvSpPr>
            <p:cNvPr id="26" name="Rectangle 62"/>
            <p:cNvSpPr/>
            <p:nvPr/>
          </p:nvSpPr>
          <p:spPr>
            <a:xfrm>
              <a:off x="8283344" y="3205031"/>
              <a:ext cx="586387" cy="161533"/>
            </a:xfrm>
            <a:prstGeom prst="rect">
              <a:avLst/>
            </a:prstGeom>
          </p:spPr>
          <p:txBody>
            <a:bodyPr wrap="none" lIns="0" tIns="0" rIns="0" bIns="0">
              <a:spAutoFit/>
            </a:bodyPr>
            <a:lstStyle/>
            <a:p>
              <a:r>
                <a:rPr lang="zh-CN" altLang="en-US" sz="1050" b="1" dirty="0">
                  <a:solidFill>
                    <a:schemeClr val="tx1">
                      <a:lumMod val="50000"/>
                      <a:lumOff val="50000"/>
                    </a:schemeClr>
                  </a:solidFill>
                  <a:latin typeface="微软雅黑" pitchFamily="34" charset="-122"/>
                  <a:ea typeface="微软雅黑" pitchFamily="34" charset="-122"/>
                  <a:cs typeface="+mn-ea"/>
                </a:rPr>
                <a:t>文本标题一</a:t>
              </a:r>
              <a:endParaRPr lang="en-US" sz="1050" b="1" dirty="0">
                <a:solidFill>
                  <a:schemeClr val="tx1">
                    <a:lumMod val="50000"/>
                    <a:lumOff val="50000"/>
                  </a:schemeClr>
                </a:solidFill>
                <a:latin typeface="微软雅黑" pitchFamily="34" charset="-122"/>
                <a:ea typeface="微软雅黑" pitchFamily="34" charset="-122"/>
                <a:cs typeface="+mn-ea"/>
              </a:endParaRPr>
            </a:p>
          </p:txBody>
        </p:sp>
      </p:grpSp>
    </p:spTree>
    <p:extLst>
      <p:ext uri="{BB962C8B-B14F-4D97-AF65-F5344CB8AC3E}">
        <p14:creationId xmlns:p14="http://schemas.microsoft.com/office/powerpoint/2010/main" val="324161343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left)">
                                      <p:cBhvr>
                                        <p:cTn id="16" dur="500"/>
                                        <p:tgtEl>
                                          <p:spTgt spid="15"/>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left)">
                                      <p:cBhvr>
                                        <p:cTn id="20" dur="500"/>
                                        <p:tgtEl>
                                          <p:spTgt spid="18"/>
                                        </p:tgtEl>
                                      </p:cBhvr>
                                    </p:animEffect>
                                  </p:childTnLst>
                                </p:cTn>
                              </p:par>
                            </p:childTnLst>
                          </p:cTn>
                        </p:par>
                        <p:par>
                          <p:cTn id="21" fill="hold">
                            <p:stCondLst>
                              <p:cond delay="1500"/>
                            </p:stCondLst>
                            <p:childTnLst>
                              <p:par>
                                <p:cTn id="22" presetID="22" presetClass="entr" presetSubtype="8" fill="hold"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left)">
                                      <p:cBhvr>
                                        <p:cTn id="2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椭圆 35"/>
          <p:cNvSpPr/>
          <p:nvPr/>
        </p:nvSpPr>
        <p:spPr>
          <a:xfrm>
            <a:off x="1406919" y="1595847"/>
            <a:ext cx="1124205" cy="1124552"/>
          </a:xfrm>
          <a:prstGeom prst="ellipse">
            <a:avLst/>
          </a:prstGeom>
          <a:noFill/>
          <a:ln w="762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68" tIns="34284" rIns="68568" bIns="34284" rtlCol="0" anchor="ctr"/>
          <a:lstStyle/>
          <a:p>
            <a:pPr algn="ctr"/>
            <a:endParaRPr lang="zh-CN" altLang="en-US"/>
          </a:p>
        </p:txBody>
      </p:sp>
      <p:sp>
        <p:nvSpPr>
          <p:cNvPr id="37" name="弧形 36"/>
          <p:cNvSpPr/>
          <p:nvPr/>
        </p:nvSpPr>
        <p:spPr>
          <a:xfrm>
            <a:off x="1406919" y="1595847"/>
            <a:ext cx="1124205" cy="1124552"/>
          </a:xfrm>
          <a:prstGeom prst="arc">
            <a:avLst>
              <a:gd name="adj1" fmla="val 16200000"/>
              <a:gd name="adj2" fmla="val 13210481"/>
            </a:avLst>
          </a:prstGeom>
          <a:ln w="76200">
            <a:solidFill>
              <a:schemeClr val="accent2"/>
            </a:solidFill>
          </a:ln>
        </p:spPr>
        <p:style>
          <a:lnRef idx="1">
            <a:schemeClr val="accent1"/>
          </a:lnRef>
          <a:fillRef idx="0">
            <a:schemeClr val="accent1"/>
          </a:fillRef>
          <a:effectRef idx="0">
            <a:schemeClr val="accent1"/>
          </a:effectRef>
          <a:fontRef idx="minor">
            <a:schemeClr val="tx1"/>
          </a:fontRef>
        </p:style>
        <p:txBody>
          <a:bodyPr lIns="68568" tIns="34284" rIns="68568" bIns="34284" rtlCol="0" anchor="ctr"/>
          <a:lstStyle/>
          <a:p>
            <a:pPr algn="ctr"/>
            <a:endParaRPr lang="zh-CN" altLang="en-US"/>
          </a:p>
        </p:txBody>
      </p:sp>
      <p:sp>
        <p:nvSpPr>
          <p:cNvPr id="38" name="椭圆 37"/>
          <p:cNvSpPr/>
          <p:nvPr/>
        </p:nvSpPr>
        <p:spPr>
          <a:xfrm>
            <a:off x="3145055" y="1593465"/>
            <a:ext cx="1124205" cy="1124552"/>
          </a:xfrm>
          <a:prstGeom prst="ellipse">
            <a:avLst/>
          </a:prstGeom>
          <a:noFill/>
          <a:ln w="762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68" tIns="34284" rIns="68568" bIns="34284" rtlCol="0" anchor="ctr"/>
          <a:lstStyle/>
          <a:p>
            <a:pPr algn="ctr"/>
            <a:endParaRPr lang="zh-CN" altLang="en-US"/>
          </a:p>
        </p:txBody>
      </p:sp>
      <p:sp>
        <p:nvSpPr>
          <p:cNvPr id="39" name="弧形 38"/>
          <p:cNvSpPr/>
          <p:nvPr/>
        </p:nvSpPr>
        <p:spPr>
          <a:xfrm>
            <a:off x="3145055" y="1593465"/>
            <a:ext cx="1124205" cy="1124552"/>
          </a:xfrm>
          <a:prstGeom prst="arc">
            <a:avLst>
              <a:gd name="adj1" fmla="val 16200000"/>
              <a:gd name="adj2" fmla="val 11235840"/>
            </a:avLst>
          </a:prstGeom>
          <a:ln w="76200">
            <a:solidFill>
              <a:schemeClr val="accent1"/>
            </a:solidFill>
          </a:ln>
        </p:spPr>
        <p:style>
          <a:lnRef idx="1">
            <a:schemeClr val="accent1"/>
          </a:lnRef>
          <a:fillRef idx="0">
            <a:schemeClr val="accent1"/>
          </a:fillRef>
          <a:effectRef idx="0">
            <a:schemeClr val="accent1"/>
          </a:effectRef>
          <a:fontRef idx="minor">
            <a:schemeClr val="tx1"/>
          </a:fontRef>
        </p:style>
        <p:txBody>
          <a:bodyPr lIns="68568" tIns="34284" rIns="68568" bIns="34284" rtlCol="0" anchor="ctr"/>
          <a:lstStyle/>
          <a:p>
            <a:pPr algn="ctr"/>
            <a:endParaRPr lang="zh-CN" altLang="en-US"/>
          </a:p>
        </p:txBody>
      </p:sp>
      <p:sp>
        <p:nvSpPr>
          <p:cNvPr id="40" name="椭圆 39"/>
          <p:cNvSpPr/>
          <p:nvPr/>
        </p:nvSpPr>
        <p:spPr>
          <a:xfrm>
            <a:off x="4931238" y="1564608"/>
            <a:ext cx="1124205" cy="1124552"/>
          </a:xfrm>
          <a:prstGeom prst="ellipse">
            <a:avLst/>
          </a:prstGeom>
          <a:noFill/>
          <a:ln w="762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68" tIns="34284" rIns="68568" bIns="34284" rtlCol="0" anchor="ctr"/>
          <a:lstStyle/>
          <a:p>
            <a:pPr algn="ctr"/>
            <a:endParaRPr lang="zh-CN" altLang="en-US"/>
          </a:p>
        </p:txBody>
      </p:sp>
      <p:sp>
        <p:nvSpPr>
          <p:cNvPr id="41" name="弧形 40"/>
          <p:cNvSpPr/>
          <p:nvPr/>
        </p:nvSpPr>
        <p:spPr>
          <a:xfrm>
            <a:off x="4931238" y="1564608"/>
            <a:ext cx="1124205" cy="1124552"/>
          </a:xfrm>
          <a:prstGeom prst="arc">
            <a:avLst>
              <a:gd name="adj1" fmla="val 16200000"/>
              <a:gd name="adj2" fmla="val 11484651"/>
            </a:avLst>
          </a:prstGeom>
          <a:ln w="76200">
            <a:solidFill>
              <a:schemeClr val="accent2"/>
            </a:solidFill>
          </a:ln>
        </p:spPr>
        <p:style>
          <a:lnRef idx="1">
            <a:schemeClr val="accent1"/>
          </a:lnRef>
          <a:fillRef idx="0">
            <a:schemeClr val="accent1"/>
          </a:fillRef>
          <a:effectRef idx="0">
            <a:schemeClr val="accent1"/>
          </a:effectRef>
          <a:fontRef idx="minor">
            <a:schemeClr val="tx1"/>
          </a:fontRef>
        </p:style>
        <p:txBody>
          <a:bodyPr lIns="68568" tIns="34284" rIns="68568" bIns="34284" rtlCol="0" anchor="ctr"/>
          <a:lstStyle/>
          <a:p>
            <a:pPr algn="ctr"/>
            <a:endParaRPr lang="zh-CN" altLang="en-US"/>
          </a:p>
        </p:txBody>
      </p:sp>
      <p:sp>
        <p:nvSpPr>
          <p:cNvPr id="42" name="椭圆 41"/>
          <p:cNvSpPr/>
          <p:nvPr/>
        </p:nvSpPr>
        <p:spPr>
          <a:xfrm>
            <a:off x="6697266" y="1593465"/>
            <a:ext cx="1124205" cy="1124552"/>
          </a:xfrm>
          <a:prstGeom prst="ellipse">
            <a:avLst/>
          </a:prstGeom>
          <a:noFill/>
          <a:ln w="762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68" tIns="34284" rIns="68568" bIns="34284" rtlCol="0" anchor="ctr"/>
          <a:lstStyle/>
          <a:p>
            <a:pPr algn="ctr"/>
            <a:endParaRPr lang="zh-CN" altLang="en-US"/>
          </a:p>
        </p:txBody>
      </p:sp>
      <p:sp>
        <p:nvSpPr>
          <p:cNvPr id="43" name="弧形 42"/>
          <p:cNvSpPr/>
          <p:nvPr/>
        </p:nvSpPr>
        <p:spPr>
          <a:xfrm>
            <a:off x="6697266" y="1593465"/>
            <a:ext cx="1124205" cy="1124552"/>
          </a:xfrm>
          <a:prstGeom prst="arc">
            <a:avLst>
              <a:gd name="adj1" fmla="val 16200000"/>
              <a:gd name="adj2" fmla="val 11441934"/>
            </a:avLst>
          </a:prstGeom>
          <a:ln w="76200">
            <a:solidFill>
              <a:schemeClr val="accent1"/>
            </a:solidFill>
          </a:ln>
        </p:spPr>
        <p:style>
          <a:lnRef idx="1">
            <a:schemeClr val="accent1"/>
          </a:lnRef>
          <a:fillRef idx="0">
            <a:schemeClr val="accent1"/>
          </a:fillRef>
          <a:effectRef idx="0">
            <a:schemeClr val="accent1"/>
          </a:effectRef>
          <a:fontRef idx="minor">
            <a:schemeClr val="tx1"/>
          </a:fontRef>
        </p:style>
        <p:txBody>
          <a:bodyPr lIns="68568" tIns="34284" rIns="68568" bIns="34284" rtlCol="0" anchor="ctr"/>
          <a:lstStyle/>
          <a:p>
            <a:pPr algn="ctr"/>
            <a:endParaRPr lang="zh-CN" altLang="en-US"/>
          </a:p>
        </p:txBody>
      </p:sp>
      <p:sp>
        <p:nvSpPr>
          <p:cNvPr id="52" name="文本框 51"/>
          <p:cNvSpPr txBox="1"/>
          <p:nvPr/>
        </p:nvSpPr>
        <p:spPr>
          <a:xfrm>
            <a:off x="1232389" y="3678213"/>
            <a:ext cx="1353007" cy="789310"/>
          </a:xfrm>
          <a:prstGeom prst="rect">
            <a:avLst/>
          </a:prstGeom>
          <a:noFill/>
        </p:spPr>
        <p:txBody>
          <a:bodyPr wrap="square" lIns="68568" tIns="34284" rIns="68568" bIns="34284" rtlCol="0">
            <a:spAutoFit/>
          </a:bodyPr>
          <a:lstStyle/>
          <a:p>
            <a:pPr>
              <a:lnSpc>
                <a:spcPct val="13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53" name="文本框 52"/>
          <p:cNvSpPr txBox="1"/>
          <p:nvPr/>
        </p:nvSpPr>
        <p:spPr>
          <a:xfrm>
            <a:off x="1378073" y="3219754"/>
            <a:ext cx="1061645" cy="216944"/>
          </a:xfrm>
          <a:prstGeom prst="rect">
            <a:avLst/>
          </a:prstGeom>
          <a:noFill/>
        </p:spPr>
        <p:txBody>
          <a:bodyPr wrap="none" lIns="68568" tIns="34284" rIns="68568" bIns="34284" rtlCol="0">
            <a:spAutoFit/>
          </a:bodyPr>
          <a:lstStyle>
            <a:defPPr>
              <a:defRPr lang="zh-CN"/>
            </a:defPPr>
            <a:lvl1pPr algn="ctr">
              <a:defRPr sz="3200">
                <a:solidFill>
                  <a:schemeClr val="tx1">
                    <a:lumMod val="65000"/>
                    <a:lumOff val="35000"/>
                  </a:schemeClr>
                </a:solidFill>
              </a:defRPr>
            </a:lvl1pPr>
          </a:lstStyle>
          <a:p>
            <a:pPr defTabSz="685754">
              <a:lnSpc>
                <a:spcPct val="80000"/>
              </a:lnSpc>
              <a:defRPr/>
            </a:pPr>
            <a:r>
              <a:rPr lang="zh-CN" altLang="en-US" sz="1200" dirty="0">
                <a:latin typeface="微软雅黑" pitchFamily="34" charset="-122"/>
                <a:ea typeface="微软雅黑" pitchFamily="34" charset="-122"/>
                <a:cs typeface="+mn-ea"/>
                <a:sym typeface="+mn-lt"/>
              </a:rPr>
              <a:t>单击添加标题</a:t>
            </a:r>
            <a:endParaRPr lang="en-US" altLang="zh-CN" sz="1200" dirty="0">
              <a:latin typeface="微软雅黑" pitchFamily="34" charset="-122"/>
              <a:ea typeface="微软雅黑" pitchFamily="34" charset="-122"/>
              <a:cs typeface="+mn-ea"/>
              <a:sym typeface="+mn-lt"/>
            </a:endParaRPr>
          </a:p>
        </p:txBody>
      </p:sp>
      <p:sp>
        <p:nvSpPr>
          <p:cNvPr id="54" name="文本框 53"/>
          <p:cNvSpPr txBox="1"/>
          <p:nvPr/>
        </p:nvSpPr>
        <p:spPr>
          <a:xfrm>
            <a:off x="3090782" y="3678214"/>
            <a:ext cx="1353007" cy="789310"/>
          </a:xfrm>
          <a:prstGeom prst="rect">
            <a:avLst/>
          </a:prstGeom>
          <a:noFill/>
        </p:spPr>
        <p:txBody>
          <a:bodyPr wrap="square" lIns="68568" tIns="34284" rIns="68568" bIns="34284" rtlCol="0">
            <a:spAutoFit/>
          </a:bodyPr>
          <a:lstStyle/>
          <a:p>
            <a:pPr>
              <a:lnSpc>
                <a:spcPct val="13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55" name="文本框 54"/>
          <p:cNvSpPr txBox="1"/>
          <p:nvPr/>
        </p:nvSpPr>
        <p:spPr>
          <a:xfrm>
            <a:off x="3236466" y="3219754"/>
            <a:ext cx="1061645" cy="216944"/>
          </a:xfrm>
          <a:prstGeom prst="rect">
            <a:avLst/>
          </a:prstGeom>
          <a:noFill/>
        </p:spPr>
        <p:txBody>
          <a:bodyPr wrap="none" lIns="68568" tIns="34284" rIns="68568" bIns="34284" rtlCol="0">
            <a:spAutoFit/>
          </a:bodyPr>
          <a:lstStyle>
            <a:defPPr>
              <a:defRPr lang="zh-CN"/>
            </a:defPPr>
            <a:lvl1pPr algn="ctr">
              <a:defRPr sz="3200">
                <a:solidFill>
                  <a:schemeClr val="tx1">
                    <a:lumMod val="65000"/>
                    <a:lumOff val="35000"/>
                  </a:schemeClr>
                </a:solidFill>
              </a:defRPr>
            </a:lvl1pPr>
          </a:lstStyle>
          <a:p>
            <a:pPr defTabSz="685754">
              <a:lnSpc>
                <a:spcPct val="80000"/>
              </a:lnSpc>
              <a:defRPr/>
            </a:pPr>
            <a:r>
              <a:rPr lang="zh-CN" altLang="en-US" sz="1200" dirty="0">
                <a:latin typeface="微软雅黑" pitchFamily="34" charset="-122"/>
                <a:ea typeface="微软雅黑" pitchFamily="34" charset="-122"/>
                <a:cs typeface="+mn-ea"/>
                <a:sym typeface="+mn-lt"/>
              </a:rPr>
              <a:t>单击添加标题</a:t>
            </a:r>
            <a:endParaRPr lang="en-US" altLang="zh-CN" sz="1200" dirty="0">
              <a:latin typeface="微软雅黑" pitchFamily="34" charset="-122"/>
              <a:ea typeface="微软雅黑" pitchFamily="34" charset="-122"/>
              <a:cs typeface="+mn-ea"/>
              <a:sym typeface="+mn-lt"/>
            </a:endParaRPr>
          </a:p>
        </p:txBody>
      </p:sp>
      <p:sp>
        <p:nvSpPr>
          <p:cNvPr id="56" name="文本框 55"/>
          <p:cNvSpPr txBox="1"/>
          <p:nvPr/>
        </p:nvSpPr>
        <p:spPr>
          <a:xfrm>
            <a:off x="4876966" y="3678213"/>
            <a:ext cx="1353007" cy="969328"/>
          </a:xfrm>
          <a:prstGeom prst="rect">
            <a:avLst/>
          </a:prstGeom>
          <a:noFill/>
        </p:spPr>
        <p:txBody>
          <a:bodyPr wrap="square" lIns="68568" tIns="34284" rIns="68568" bIns="34284" rtlCol="0">
            <a:spAutoFit/>
          </a:bodyPr>
          <a:lstStyle/>
          <a:p>
            <a:pPr>
              <a:lnSpc>
                <a:spcPct val="13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57" name="文本框 56"/>
          <p:cNvSpPr txBox="1"/>
          <p:nvPr/>
        </p:nvSpPr>
        <p:spPr>
          <a:xfrm>
            <a:off x="5022649" y="3219754"/>
            <a:ext cx="1061645" cy="216944"/>
          </a:xfrm>
          <a:prstGeom prst="rect">
            <a:avLst/>
          </a:prstGeom>
          <a:noFill/>
        </p:spPr>
        <p:txBody>
          <a:bodyPr wrap="none" lIns="68568" tIns="34284" rIns="68568" bIns="34284" rtlCol="0">
            <a:spAutoFit/>
          </a:bodyPr>
          <a:lstStyle>
            <a:defPPr>
              <a:defRPr lang="zh-CN"/>
            </a:defPPr>
            <a:lvl1pPr algn="ctr">
              <a:defRPr sz="3200">
                <a:solidFill>
                  <a:schemeClr val="tx1">
                    <a:lumMod val="65000"/>
                    <a:lumOff val="35000"/>
                  </a:schemeClr>
                </a:solidFill>
              </a:defRPr>
            </a:lvl1pPr>
          </a:lstStyle>
          <a:p>
            <a:pPr defTabSz="685754">
              <a:lnSpc>
                <a:spcPct val="80000"/>
              </a:lnSpc>
              <a:defRPr/>
            </a:pPr>
            <a:r>
              <a:rPr lang="zh-CN" altLang="en-US" sz="1200" dirty="0">
                <a:latin typeface="微软雅黑" pitchFamily="34" charset="-122"/>
                <a:ea typeface="微软雅黑" pitchFamily="34" charset="-122"/>
                <a:cs typeface="+mn-ea"/>
                <a:sym typeface="+mn-lt"/>
              </a:rPr>
              <a:t>单击添加标题</a:t>
            </a:r>
            <a:endParaRPr lang="en-US" altLang="zh-CN" sz="1200" dirty="0">
              <a:latin typeface="微软雅黑" pitchFamily="34" charset="-122"/>
              <a:ea typeface="微软雅黑" pitchFamily="34" charset="-122"/>
              <a:cs typeface="+mn-ea"/>
              <a:sym typeface="+mn-lt"/>
            </a:endParaRPr>
          </a:p>
        </p:txBody>
      </p:sp>
      <p:sp>
        <p:nvSpPr>
          <p:cNvPr id="58" name="文本框 57"/>
          <p:cNvSpPr txBox="1"/>
          <p:nvPr/>
        </p:nvSpPr>
        <p:spPr>
          <a:xfrm>
            <a:off x="6634031" y="3678213"/>
            <a:ext cx="1353007" cy="789310"/>
          </a:xfrm>
          <a:prstGeom prst="rect">
            <a:avLst/>
          </a:prstGeom>
          <a:noFill/>
        </p:spPr>
        <p:txBody>
          <a:bodyPr wrap="square" lIns="68568" tIns="34284" rIns="68568" bIns="34284" rtlCol="0">
            <a:spAutoFit/>
          </a:bodyPr>
          <a:lstStyle/>
          <a:p>
            <a:pPr>
              <a:lnSpc>
                <a:spcPct val="13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59" name="文本框 58"/>
          <p:cNvSpPr txBox="1"/>
          <p:nvPr/>
        </p:nvSpPr>
        <p:spPr>
          <a:xfrm>
            <a:off x="6779715" y="3219754"/>
            <a:ext cx="1061645" cy="216944"/>
          </a:xfrm>
          <a:prstGeom prst="rect">
            <a:avLst/>
          </a:prstGeom>
          <a:noFill/>
        </p:spPr>
        <p:txBody>
          <a:bodyPr wrap="none" lIns="68568" tIns="34284" rIns="68568" bIns="34284" rtlCol="0">
            <a:spAutoFit/>
          </a:bodyPr>
          <a:lstStyle>
            <a:defPPr>
              <a:defRPr lang="zh-CN"/>
            </a:defPPr>
            <a:lvl1pPr algn="ctr">
              <a:defRPr sz="3200">
                <a:solidFill>
                  <a:schemeClr val="tx1">
                    <a:lumMod val="65000"/>
                    <a:lumOff val="35000"/>
                  </a:schemeClr>
                </a:solidFill>
              </a:defRPr>
            </a:lvl1pPr>
          </a:lstStyle>
          <a:p>
            <a:pPr defTabSz="685754">
              <a:lnSpc>
                <a:spcPct val="80000"/>
              </a:lnSpc>
              <a:defRPr/>
            </a:pPr>
            <a:r>
              <a:rPr lang="zh-CN" altLang="en-US" sz="1200" dirty="0">
                <a:latin typeface="微软雅黑" pitchFamily="34" charset="-122"/>
                <a:ea typeface="微软雅黑" pitchFamily="34" charset="-122"/>
                <a:cs typeface="+mn-ea"/>
                <a:sym typeface="+mn-lt"/>
              </a:rPr>
              <a:t>单击添加标题</a:t>
            </a:r>
            <a:endParaRPr lang="en-US" altLang="zh-CN" sz="1200" dirty="0">
              <a:latin typeface="微软雅黑" pitchFamily="34" charset="-122"/>
              <a:ea typeface="微软雅黑" pitchFamily="34" charset="-122"/>
              <a:cs typeface="+mn-ea"/>
              <a:sym typeface="+mn-lt"/>
            </a:endParaRPr>
          </a:p>
        </p:txBody>
      </p:sp>
      <p:graphicFrame>
        <p:nvGraphicFramePr>
          <p:cNvPr id="60" name="对象 59"/>
          <p:cNvGraphicFramePr>
            <a:graphicFrameLocks noChangeAspect="1"/>
          </p:cNvGraphicFramePr>
          <p:nvPr>
            <p:extLst/>
          </p:nvPr>
        </p:nvGraphicFramePr>
        <p:xfrm>
          <a:off x="1800796" y="2019397"/>
          <a:ext cx="355503" cy="310795"/>
        </p:xfrm>
        <a:graphic>
          <a:graphicData uri="http://schemas.openxmlformats.org/presentationml/2006/ole">
            <mc:AlternateContent xmlns:mc="http://schemas.openxmlformats.org/markup-compatibility/2006">
              <mc:Choice xmlns:v="urn:schemas-microsoft-com:vml" Requires="v">
                <p:oleObj spid="_x0000_s1070" name="CorelDRAW" r:id="rId4" imgW="772200" imgH="675720" progId="">
                  <p:embed/>
                </p:oleObj>
              </mc:Choice>
              <mc:Fallback>
                <p:oleObj name="CorelDRAW" r:id="rId4" imgW="772200" imgH="675720" progId="">
                  <p:embed/>
                  <p:pic>
                    <p:nvPicPr>
                      <p:cNvPr id="60" name="对象 5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0796" y="2019397"/>
                        <a:ext cx="355503" cy="31079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 name="对象 60"/>
          <p:cNvGraphicFramePr>
            <a:graphicFrameLocks noChangeAspect="1"/>
          </p:cNvGraphicFramePr>
          <p:nvPr>
            <p:extLst/>
          </p:nvPr>
        </p:nvGraphicFramePr>
        <p:xfrm>
          <a:off x="3531337" y="2019397"/>
          <a:ext cx="351641" cy="338184"/>
        </p:xfrm>
        <a:graphic>
          <a:graphicData uri="http://schemas.openxmlformats.org/presentationml/2006/ole">
            <mc:AlternateContent xmlns:mc="http://schemas.openxmlformats.org/markup-compatibility/2006">
              <mc:Choice xmlns:v="urn:schemas-microsoft-com:vml" Requires="v">
                <p:oleObj spid="_x0000_s1071" name="CorelDRAW" r:id="rId6" imgW="822240" imgH="792360" progId="">
                  <p:embed/>
                </p:oleObj>
              </mc:Choice>
              <mc:Fallback>
                <p:oleObj name="CorelDRAW" r:id="rId6" imgW="822240" imgH="792360" progId="">
                  <p:embed/>
                  <p:pic>
                    <p:nvPicPr>
                      <p:cNvPr id="61" name="对象 6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31337" y="2019397"/>
                        <a:ext cx="351641" cy="33818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2" name="对象 61"/>
          <p:cNvGraphicFramePr>
            <a:graphicFrameLocks noChangeAspect="1"/>
          </p:cNvGraphicFramePr>
          <p:nvPr>
            <p:extLst/>
          </p:nvPr>
        </p:nvGraphicFramePr>
        <p:xfrm>
          <a:off x="5329039" y="1949905"/>
          <a:ext cx="353851" cy="353958"/>
        </p:xfrm>
        <a:graphic>
          <a:graphicData uri="http://schemas.openxmlformats.org/presentationml/2006/ole">
            <mc:AlternateContent xmlns:mc="http://schemas.openxmlformats.org/markup-compatibility/2006">
              <mc:Choice xmlns:v="urn:schemas-microsoft-com:vml" Requires="v">
                <p:oleObj spid="_x0000_s1072" name="CorelDRAW" r:id="rId8" imgW="827280" imgH="827280" progId="">
                  <p:embed/>
                </p:oleObj>
              </mc:Choice>
              <mc:Fallback>
                <p:oleObj name="CorelDRAW" r:id="rId8" imgW="827280" imgH="827280" progId="">
                  <p:embed/>
                  <p:pic>
                    <p:nvPicPr>
                      <p:cNvPr id="62" name="对象 6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29039" y="1949905"/>
                        <a:ext cx="353851" cy="35395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3" name="对象 62"/>
          <p:cNvGraphicFramePr>
            <a:graphicFrameLocks noChangeAspect="1"/>
          </p:cNvGraphicFramePr>
          <p:nvPr>
            <p:extLst/>
          </p:nvPr>
        </p:nvGraphicFramePr>
        <p:xfrm>
          <a:off x="7047532" y="1994656"/>
          <a:ext cx="423675" cy="309520"/>
        </p:xfrm>
        <a:graphic>
          <a:graphicData uri="http://schemas.openxmlformats.org/presentationml/2006/ole">
            <mc:AlternateContent xmlns:mc="http://schemas.openxmlformats.org/markup-compatibility/2006">
              <mc:Choice xmlns:v="urn:schemas-microsoft-com:vml" Requires="v">
                <p:oleObj spid="_x0000_s1073" name="CorelDRAW" r:id="rId10" imgW="941760" imgH="687600" progId="">
                  <p:embed/>
                </p:oleObj>
              </mc:Choice>
              <mc:Fallback>
                <p:oleObj name="CorelDRAW" r:id="rId10" imgW="941760" imgH="687600" progId="">
                  <p:embed/>
                  <p:pic>
                    <p:nvPicPr>
                      <p:cNvPr id="63" name="对象 6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047532" y="1994656"/>
                        <a:ext cx="423675" cy="30952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77515138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Effect transition="in" filter="fade">
                                      <p:cBhvr>
                                        <p:cTn id="9" dur="500"/>
                                        <p:tgtEl>
                                          <p:spTgt spid="36"/>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heel(1)">
                                      <p:cBhvr>
                                        <p:cTn id="14" dur="2000"/>
                                        <p:tgtEl>
                                          <p:spTgt spid="37"/>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500" fill="hold"/>
                                        <p:tgtEl>
                                          <p:spTgt spid="60"/>
                                        </p:tgtEl>
                                        <p:attrNameLst>
                                          <p:attrName>ppt_w</p:attrName>
                                        </p:attrNameLst>
                                      </p:cBhvr>
                                      <p:tavLst>
                                        <p:tav tm="0">
                                          <p:val>
                                            <p:fltVal val="0"/>
                                          </p:val>
                                        </p:tav>
                                        <p:tav tm="100000">
                                          <p:val>
                                            <p:strVal val="#ppt_w"/>
                                          </p:val>
                                        </p:tav>
                                      </p:tavLst>
                                    </p:anim>
                                    <p:anim calcmode="lin" valueType="num">
                                      <p:cBhvr>
                                        <p:cTn id="20" dur="500" fill="hold"/>
                                        <p:tgtEl>
                                          <p:spTgt spid="60"/>
                                        </p:tgtEl>
                                        <p:attrNameLst>
                                          <p:attrName>ppt_h</p:attrName>
                                        </p:attrNameLst>
                                      </p:cBhvr>
                                      <p:tavLst>
                                        <p:tav tm="0">
                                          <p:val>
                                            <p:fltVal val="0"/>
                                          </p:val>
                                        </p:tav>
                                        <p:tav tm="100000">
                                          <p:val>
                                            <p:strVal val="#ppt_h"/>
                                          </p:val>
                                        </p:tav>
                                      </p:tavLst>
                                    </p:anim>
                                    <p:animEffect transition="in" filter="fade">
                                      <p:cBhvr>
                                        <p:cTn id="21" dur="500"/>
                                        <p:tgtEl>
                                          <p:spTgt spid="60"/>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38"/>
                                        </p:tgtEl>
                                        <p:attrNameLst>
                                          <p:attrName>style.visibility</p:attrName>
                                        </p:attrNameLst>
                                      </p:cBhvr>
                                      <p:to>
                                        <p:strVal val="visible"/>
                                      </p:to>
                                    </p:set>
                                    <p:anim calcmode="lin" valueType="num">
                                      <p:cBhvr>
                                        <p:cTn id="26" dur="500" fill="hold"/>
                                        <p:tgtEl>
                                          <p:spTgt spid="38"/>
                                        </p:tgtEl>
                                        <p:attrNameLst>
                                          <p:attrName>ppt_w</p:attrName>
                                        </p:attrNameLst>
                                      </p:cBhvr>
                                      <p:tavLst>
                                        <p:tav tm="0">
                                          <p:val>
                                            <p:fltVal val="0"/>
                                          </p:val>
                                        </p:tav>
                                        <p:tav tm="100000">
                                          <p:val>
                                            <p:strVal val="#ppt_w"/>
                                          </p:val>
                                        </p:tav>
                                      </p:tavLst>
                                    </p:anim>
                                    <p:anim calcmode="lin" valueType="num">
                                      <p:cBhvr>
                                        <p:cTn id="27" dur="500" fill="hold"/>
                                        <p:tgtEl>
                                          <p:spTgt spid="38"/>
                                        </p:tgtEl>
                                        <p:attrNameLst>
                                          <p:attrName>ppt_h</p:attrName>
                                        </p:attrNameLst>
                                      </p:cBhvr>
                                      <p:tavLst>
                                        <p:tav tm="0">
                                          <p:val>
                                            <p:fltVal val="0"/>
                                          </p:val>
                                        </p:tav>
                                        <p:tav tm="100000">
                                          <p:val>
                                            <p:strVal val="#ppt_h"/>
                                          </p:val>
                                        </p:tav>
                                      </p:tavLst>
                                    </p:anim>
                                    <p:animEffect transition="in" filter="fade">
                                      <p:cBhvr>
                                        <p:cTn id="28" dur="500"/>
                                        <p:tgtEl>
                                          <p:spTgt spid="38"/>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ntr" presetSubtype="1" fill="hold" grpId="0" nodeType="clickEffect">
                                  <p:stCondLst>
                                    <p:cond delay="0"/>
                                  </p:stCondLst>
                                  <p:childTnLst>
                                    <p:set>
                                      <p:cBhvr>
                                        <p:cTn id="32" dur="1" fill="hold">
                                          <p:stCondLst>
                                            <p:cond delay="0"/>
                                          </p:stCondLst>
                                        </p:cTn>
                                        <p:tgtEl>
                                          <p:spTgt spid="39"/>
                                        </p:tgtEl>
                                        <p:attrNameLst>
                                          <p:attrName>style.visibility</p:attrName>
                                        </p:attrNameLst>
                                      </p:cBhvr>
                                      <p:to>
                                        <p:strVal val="visible"/>
                                      </p:to>
                                    </p:set>
                                    <p:animEffect transition="in" filter="wheel(1)">
                                      <p:cBhvr>
                                        <p:cTn id="33" dur="2000"/>
                                        <p:tgtEl>
                                          <p:spTgt spid="39"/>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61"/>
                                        </p:tgtEl>
                                        <p:attrNameLst>
                                          <p:attrName>style.visibility</p:attrName>
                                        </p:attrNameLst>
                                      </p:cBhvr>
                                      <p:to>
                                        <p:strVal val="visible"/>
                                      </p:to>
                                    </p:set>
                                    <p:anim calcmode="lin" valueType="num">
                                      <p:cBhvr>
                                        <p:cTn id="38" dur="500" fill="hold"/>
                                        <p:tgtEl>
                                          <p:spTgt spid="61"/>
                                        </p:tgtEl>
                                        <p:attrNameLst>
                                          <p:attrName>ppt_w</p:attrName>
                                        </p:attrNameLst>
                                      </p:cBhvr>
                                      <p:tavLst>
                                        <p:tav tm="0">
                                          <p:val>
                                            <p:fltVal val="0"/>
                                          </p:val>
                                        </p:tav>
                                        <p:tav tm="100000">
                                          <p:val>
                                            <p:strVal val="#ppt_w"/>
                                          </p:val>
                                        </p:tav>
                                      </p:tavLst>
                                    </p:anim>
                                    <p:anim calcmode="lin" valueType="num">
                                      <p:cBhvr>
                                        <p:cTn id="39" dur="500" fill="hold"/>
                                        <p:tgtEl>
                                          <p:spTgt spid="61"/>
                                        </p:tgtEl>
                                        <p:attrNameLst>
                                          <p:attrName>ppt_h</p:attrName>
                                        </p:attrNameLst>
                                      </p:cBhvr>
                                      <p:tavLst>
                                        <p:tav tm="0">
                                          <p:val>
                                            <p:fltVal val="0"/>
                                          </p:val>
                                        </p:tav>
                                        <p:tav tm="100000">
                                          <p:val>
                                            <p:strVal val="#ppt_h"/>
                                          </p:val>
                                        </p:tav>
                                      </p:tavLst>
                                    </p:anim>
                                    <p:animEffect transition="in" filter="fade">
                                      <p:cBhvr>
                                        <p:cTn id="40" dur="500"/>
                                        <p:tgtEl>
                                          <p:spTgt spid="61"/>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40"/>
                                        </p:tgtEl>
                                        <p:attrNameLst>
                                          <p:attrName>style.visibility</p:attrName>
                                        </p:attrNameLst>
                                      </p:cBhvr>
                                      <p:to>
                                        <p:strVal val="visible"/>
                                      </p:to>
                                    </p:set>
                                    <p:anim calcmode="lin" valueType="num">
                                      <p:cBhvr>
                                        <p:cTn id="45" dur="500" fill="hold"/>
                                        <p:tgtEl>
                                          <p:spTgt spid="40"/>
                                        </p:tgtEl>
                                        <p:attrNameLst>
                                          <p:attrName>ppt_w</p:attrName>
                                        </p:attrNameLst>
                                      </p:cBhvr>
                                      <p:tavLst>
                                        <p:tav tm="0">
                                          <p:val>
                                            <p:fltVal val="0"/>
                                          </p:val>
                                        </p:tav>
                                        <p:tav tm="100000">
                                          <p:val>
                                            <p:strVal val="#ppt_w"/>
                                          </p:val>
                                        </p:tav>
                                      </p:tavLst>
                                    </p:anim>
                                    <p:anim calcmode="lin" valueType="num">
                                      <p:cBhvr>
                                        <p:cTn id="46" dur="500" fill="hold"/>
                                        <p:tgtEl>
                                          <p:spTgt spid="40"/>
                                        </p:tgtEl>
                                        <p:attrNameLst>
                                          <p:attrName>ppt_h</p:attrName>
                                        </p:attrNameLst>
                                      </p:cBhvr>
                                      <p:tavLst>
                                        <p:tav tm="0">
                                          <p:val>
                                            <p:fltVal val="0"/>
                                          </p:val>
                                        </p:tav>
                                        <p:tav tm="100000">
                                          <p:val>
                                            <p:strVal val="#ppt_h"/>
                                          </p:val>
                                        </p:tav>
                                      </p:tavLst>
                                    </p:anim>
                                    <p:animEffect transition="in" filter="fade">
                                      <p:cBhvr>
                                        <p:cTn id="47" dur="500"/>
                                        <p:tgtEl>
                                          <p:spTgt spid="40"/>
                                        </p:tgtEl>
                                      </p:cBhvr>
                                    </p:animEffect>
                                  </p:childTnLst>
                                </p:cTn>
                              </p:par>
                            </p:childTnLst>
                          </p:cTn>
                        </p:par>
                      </p:childTnLst>
                    </p:cTn>
                  </p:par>
                  <p:par>
                    <p:cTn id="48" fill="hold">
                      <p:stCondLst>
                        <p:cond delay="indefinite"/>
                      </p:stCondLst>
                      <p:childTnLst>
                        <p:par>
                          <p:cTn id="49" fill="hold">
                            <p:stCondLst>
                              <p:cond delay="0"/>
                            </p:stCondLst>
                            <p:childTnLst>
                              <p:par>
                                <p:cTn id="50" presetID="21" presetClass="entr" presetSubtype="1" fill="hold" grpId="0" nodeType="clickEffect">
                                  <p:stCondLst>
                                    <p:cond delay="0"/>
                                  </p:stCondLst>
                                  <p:childTnLst>
                                    <p:set>
                                      <p:cBhvr>
                                        <p:cTn id="51" dur="1" fill="hold">
                                          <p:stCondLst>
                                            <p:cond delay="0"/>
                                          </p:stCondLst>
                                        </p:cTn>
                                        <p:tgtEl>
                                          <p:spTgt spid="41"/>
                                        </p:tgtEl>
                                        <p:attrNameLst>
                                          <p:attrName>style.visibility</p:attrName>
                                        </p:attrNameLst>
                                      </p:cBhvr>
                                      <p:to>
                                        <p:strVal val="visible"/>
                                      </p:to>
                                    </p:set>
                                    <p:animEffect transition="in" filter="wheel(1)">
                                      <p:cBhvr>
                                        <p:cTn id="52" dur="2000"/>
                                        <p:tgtEl>
                                          <p:spTgt spid="41"/>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nodeType="click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childTnLst>
                          </p:cTn>
                        </p:par>
                      </p:childTnLst>
                    </p:cTn>
                  </p:par>
                  <p:par>
                    <p:cTn id="60" fill="hold">
                      <p:stCondLst>
                        <p:cond delay="indefinite"/>
                      </p:stCondLst>
                      <p:childTnLst>
                        <p:par>
                          <p:cTn id="61" fill="hold">
                            <p:stCondLst>
                              <p:cond delay="0"/>
                            </p:stCondLst>
                            <p:childTnLst>
                              <p:par>
                                <p:cTn id="62" presetID="53" presetClass="entr" presetSubtype="16" fill="hold" grpId="0" nodeType="click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500" fill="hold"/>
                                        <p:tgtEl>
                                          <p:spTgt spid="42"/>
                                        </p:tgtEl>
                                        <p:attrNameLst>
                                          <p:attrName>ppt_w</p:attrName>
                                        </p:attrNameLst>
                                      </p:cBhvr>
                                      <p:tavLst>
                                        <p:tav tm="0">
                                          <p:val>
                                            <p:fltVal val="0"/>
                                          </p:val>
                                        </p:tav>
                                        <p:tav tm="100000">
                                          <p:val>
                                            <p:strVal val="#ppt_w"/>
                                          </p:val>
                                        </p:tav>
                                      </p:tavLst>
                                    </p:anim>
                                    <p:anim calcmode="lin" valueType="num">
                                      <p:cBhvr>
                                        <p:cTn id="65" dur="500" fill="hold"/>
                                        <p:tgtEl>
                                          <p:spTgt spid="42"/>
                                        </p:tgtEl>
                                        <p:attrNameLst>
                                          <p:attrName>ppt_h</p:attrName>
                                        </p:attrNameLst>
                                      </p:cBhvr>
                                      <p:tavLst>
                                        <p:tav tm="0">
                                          <p:val>
                                            <p:fltVal val="0"/>
                                          </p:val>
                                        </p:tav>
                                        <p:tav tm="100000">
                                          <p:val>
                                            <p:strVal val="#ppt_h"/>
                                          </p:val>
                                        </p:tav>
                                      </p:tavLst>
                                    </p:anim>
                                    <p:animEffect transition="in" filter="fade">
                                      <p:cBhvr>
                                        <p:cTn id="66" dur="500"/>
                                        <p:tgtEl>
                                          <p:spTgt spid="42"/>
                                        </p:tgtEl>
                                      </p:cBhvr>
                                    </p:animEffect>
                                  </p:childTnLst>
                                </p:cTn>
                              </p:par>
                            </p:childTnLst>
                          </p:cTn>
                        </p:par>
                      </p:childTnLst>
                    </p:cTn>
                  </p:par>
                  <p:par>
                    <p:cTn id="67" fill="hold">
                      <p:stCondLst>
                        <p:cond delay="indefinite"/>
                      </p:stCondLst>
                      <p:childTnLst>
                        <p:par>
                          <p:cTn id="68" fill="hold">
                            <p:stCondLst>
                              <p:cond delay="0"/>
                            </p:stCondLst>
                            <p:childTnLst>
                              <p:par>
                                <p:cTn id="69" presetID="21" presetClass="entr" presetSubtype="1" fill="hold" grpId="0" nodeType="clickEffect">
                                  <p:stCondLst>
                                    <p:cond delay="0"/>
                                  </p:stCondLst>
                                  <p:childTnLst>
                                    <p:set>
                                      <p:cBhvr>
                                        <p:cTn id="70" dur="1" fill="hold">
                                          <p:stCondLst>
                                            <p:cond delay="0"/>
                                          </p:stCondLst>
                                        </p:cTn>
                                        <p:tgtEl>
                                          <p:spTgt spid="43"/>
                                        </p:tgtEl>
                                        <p:attrNameLst>
                                          <p:attrName>style.visibility</p:attrName>
                                        </p:attrNameLst>
                                      </p:cBhvr>
                                      <p:to>
                                        <p:strVal val="visible"/>
                                      </p:to>
                                    </p:set>
                                    <p:animEffect transition="in" filter="wheel(1)">
                                      <p:cBhvr>
                                        <p:cTn id="71" dur="2000"/>
                                        <p:tgtEl>
                                          <p:spTgt spid="43"/>
                                        </p:tgtEl>
                                      </p:cBhvr>
                                    </p:animEffect>
                                  </p:childTnLst>
                                </p:cTn>
                              </p:par>
                            </p:childTnLst>
                          </p:cTn>
                        </p:par>
                      </p:childTnLst>
                    </p:cTn>
                  </p:par>
                  <p:par>
                    <p:cTn id="72" fill="hold">
                      <p:stCondLst>
                        <p:cond delay="indefinite"/>
                      </p:stCondLst>
                      <p:childTnLst>
                        <p:par>
                          <p:cTn id="73" fill="hold">
                            <p:stCondLst>
                              <p:cond delay="0"/>
                            </p:stCondLst>
                            <p:childTnLst>
                              <p:par>
                                <p:cTn id="74" presetID="53" presetClass="entr" presetSubtype="16" fill="hold" nodeType="click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p:cTn id="76" dur="500" fill="hold"/>
                                        <p:tgtEl>
                                          <p:spTgt spid="63"/>
                                        </p:tgtEl>
                                        <p:attrNameLst>
                                          <p:attrName>ppt_w</p:attrName>
                                        </p:attrNameLst>
                                      </p:cBhvr>
                                      <p:tavLst>
                                        <p:tav tm="0">
                                          <p:val>
                                            <p:fltVal val="0"/>
                                          </p:val>
                                        </p:tav>
                                        <p:tav tm="100000">
                                          <p:val>
                                            <p:strVal val="#ppt_w"/>
                                          </p:val>
                                        </p:tav>
                                      </p:tavLst>
                                    </p:anim>
                                    <p:anim calcmode="lin" valueType="num">
                                      <p:cBhvr>
                                        <p:cTn id="77" dur="500" fill="hold"/>
                                        <p:tgtEl>
                                          <p:spTgt spid="63"/>
                                        </p:tgtEl>
                                        <p:attrNameLst>
                                          <p:attrName>ppt_h</p:attrName>
                                        </p:attrNameLst>
                                      </p:cBhvr>
                                      <p:tavLst>
                                        <p:tav tm="0">
                                          <p:val>
                                            <p:fltVal val="0"/>
                                          </p:val>
                                        </p:tav>
                                        <p:tav tm="100000">
                                          <p:val>
                                            <p:strVal val="#ppt_h"/>
                                          </p:val>
                                        </p:tav>
                                      </p:tavLst>
                                    </p:anim>
                                    <p:animEffect transition="in" filter="fade">
                                      <p:cBhvr>
                                        <p:cTn id="78" dur="500"/>
                                        <p:tgtEl>
                                          <p:spTgt spid="63"/>
                                        </p:tgtEl>
                                      </p:cBhvr>
                                    </p:animEffect>
                                  </p:childTnLst>
                                </p:cTn>
                              </p:par>
                            </p:childTnLst>
                          </p:cTn>
                        </p:par>
                      </p:childTnLst>
                    </p:cTn>
                  </p:par>
                  <p:par>
                    <p:cTn id="79" fill="hold">
                      <p:stCondLst>
                        <p:cond delay="indefinite"/>
                      </p:stCondLst>
                      <p:childTnLst>
                        <p:par>
                          <p:cTn id="80" fill="hold">
                            <p:stCondLst>
                              <p:cond delay="0"/>
                            </p:stCondLst>
                            <p:childTnLst>
                              <p:par>
                                <p:cTn id="81" presetID="2" presetClass="entr" presetSubtype="8" fill="hold" grpId="0" nodeType="clickEffect">
                                  <p:stCondLst>
                                    <p:cond delay="0"/>
                                  </p:stCondLst>
                                  <p:childTnLst>
                                    <p:set>
                                      <p:cBhvr>
                                        <p:cTn id="82" dur="1" fill="hold">
                                          <p:stCondLst>
                                            <p:cond delay="0"/>
                                          </p:stCondLst>
                                        </p:cTn>
                                        <p:tgtEl>
                                          <p:spTgt spid="52"/>
                                        </p:tgtEl>
                                        <p:attrNameLst>
                                          <p:attrName>style.visibility</p:attrName>
                                        </p:attrNameLst>
                                      </p:cBhvr>
                                      <p:to>
                                        <p:strVal val="visible"/>
                                      </p:to>
                                    </p:set>
                                    <p:anim calcmode="lin" valueType="num">
                                      <p:cBhvr additive="base">
                                        <p:cTn id="83" dur="500" fill="hold"/>
                                        <p:tgtEl>
                                          <p:spTgt spid="52"/>
                                        </p:tgtEl>
                                        <p:attrNameLst>
                                          <p:attrName>ppt_x</p:attrName>
                                        </p:attrNameLst>
                                      </p:cBhvr>
                                      <p:tavLst>
                                        <p:tav tm="0">
                                          <p:val>
                                            <p:strVal val="0-#ppt_w/2"/>
                                          </p:val>
                                        </p:tav>
                                        <p:tav tm="100000">
                                          <p:val>
                                            <p:strVal val="#ppt_x"/>
                                          </p:val>
                                        </p:tav>
                                      </p:tavLst>
                                    </p:anim>
                                    <p:anim calcmode="lin" valueType="num">
                                      <p:cBhvr additive="base">
                                        <p:cTn id="84" dur="500" fill="hold"/>
                                        <p:tgtEl>
                                          <p:spTgt spid="52"/>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53"/>
                                        </p:tgtEl>
                                        <p:attrNameLst>
                                          <p:attrName>style.visibility</p:attrName>
                                        </p:attrNameLst>
                                      </p:cBhvr>
                                      <p:to>
                                        <p:strVal val="visible"/>
                                      </p:to>
                                    </p:set>
                                    <p:anim calcmode="lin" valueType="num">
                                      <p:cBhvr additive="base">
                                        <p:cTn id="87" dur="500" fill="hold"/>
                                        <p:tgtEl>
                                          <p:spTgt spid="53"/>
                                        </p:tgtEl>
                                        <p:attrNameLst>
                                          <p:attrName>ppt_x</p:attrName>
                                        </p:attrNameLst>
                                      </p:cBhvr>
                                      <p:tavLst>
                                        <p:tav tm="0">
                                          <p:val>
                                            <p:strVal val="0-#ppt_w/2"/>
                                          </p:val>
                                        </p:tav>
                                        <p:tav tm="100000">
                                          <p:val>
                                            <p:strVal val="#ppt_x"/>
                                          </p:val>
                                        </p:tav>
                                      </p:tavLst>
                                    </p:anim>
                                    <p:anim calcmode="lin" valueType="num">
                                      <p:cBhvr additive="base">
                                        <p:cTn id="88" dur="500" fill="hold"/>
                                        <p:tgtEl>
                                          <p:spTgt spid="53"/>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4"/>
                                        </p:tgtEl>
                                        <p:attrNameLst>
                                          <p:attrName>style.visibility</p:attrName>
                                        </p:attrNameLst>
                                      </p:cBhvr>
                                      <p:to>
                                        <p:strVal val="visible"/>
                                      </p:to>
                                    </p:set>
                                    <p:anim calcmode="lin" valueType="num">
                                      <p:cBhvr additive="base">
                                        <p:cTn id="91" dur="500" fill="hold"/>
                                        <p:tgtEl>
                                          <p:spTgt spid="54"/>
                                        </p:tgtEl>
                                        <p:attrNameLst>
                                          <p:attrName>ppt_x</p:attrName>
                                        </p:attrNameLst>
                                      </p:cBhvr>
                                      <p:tavLst>
                                        <p:tav tm="0">
                                          <p:val>
                                            <p:strVal val="0-#ppt_w/2"/>
                                          </p:val>
                                        </p:tav>
                                        <p:tav tm="100000">
                                          <p:val>
                                            <p:strVal val="#ppt_x"/>
                                          </p:val>
                                        </p:tav>
                                      </p:tavLst>
                                    </p:anim>
                                    <p:anim calcmode="lin" valueType="num">
                                      <p:cBhvr additive="base">
                                        <p:cTn id="92" dur="500" fill="hold"/>
                                        <p:tgtEl>
                                          <p:spTgt spid="54"/>
                                        </p:tgtEl>
                                        <p:attrNameLst>
                                          <p:attrName>ppt_y</p:attrName>
                                        </p:attrNameLst>
                                      </p:cBhvr>
                                      <p:tavLst>
                                        <p:tav tm="0">
                                          <p:val>
                                            <p:strVal val="#ppt_y"/>
                                          </p:val>
                                        </p:tav>
                                        <p:tav tm="100000">
                                          <p:val>
                                            <p:strVal val="#ppt_y"/>
                                          </p:val>
                                        </p:tav>
                                      </p:tavLst>
                                    </p:anim>
                                  </p:childTnLst>
                                </p:cTn>
                              </p:par>
                              <p:par>
                                <p:cTn id="93" presetID="2" presetClass="entr" presetSubtype="8" fill="hold" grpId="0" nodeType="withEffect">
                                  <p:stCondLst>
                                    <p:cond delay="0"/>
                                  </p:stCondLst>
                                  <p:childTnLst>
                                    <p:set>
                                      <p:cBhvr>
                                        <p:cTn id="94" dur="1" fill="hold">
                                          <p:stCondLst>
                                            <p:cond delay="0"/>
                                          </p:stCondLst>
                                        </p:cTn>
                                        <p:tgtEl>
                                          <p:spTgt spid="55"/>
                                        </p:tgtEl>
                                        <p:attrNameLst>
                                          <p:attrName>style.visibility</p:attrName>
                                        </p:attrNameLst>
                                      </p:cBhvr>
                                      <p:to>
                                        <p:strVal val="visible"/>
                                      </p:to>
                                    </p:set>
                                    <p:anim calcmode="lin" valueType="num">
                                      <p:cBhvr additive="base">
                                        <p:cTn id="95" dur="500" fill="hold"/>
                                        <p:tgtEl>
                                          <p:spTgt spid="55"/>
                                        </p:tgtEl>
                                        <p:attrNameLst>
                                          <p:attrName>ppt_x</p:attrName>
                                        </p:attrNameLst>
                                      </p:cBhvr>
                                      <p:tavLst>
                                        <p:tav tm="0">
                                          <p:val>
                                            <p:strVal val="0-#ppt_w/2"/>
                                          </p:val>
                                        </p:tav>
                                        <p:tav tm="100000">
                                          <p:val>
                                            <p:strVal val="#ppt_x"/>
                                          </p:val>
                                        </p:tav>
                                      </p:tavLst>
                                    </p:anim>
                                    <p:anim calcmode="lin" valueType="num">
                                      <p:cBhvr additive="base">
                                        <p:cTn id="96" dur="500" fill="hold"/>
                                        <p:tgtEl>
                                          <p:spTgt spid="55"/>
                                        </p:tgtEl>
                                        <p:attrNameLst>
                                          <p:attrName>ppt_y</p:attrName>
                                        </p:attrNameLst>
                                      </p:cBhvr>
                                      <p:tavLst>
                                        <p:tav tm="0">
                                          <p:val>
                                            <p:strVal val="#ppt_y"/>
                                          </p:val>
                                        </p:tav>
                                        <p:tav tm="100000">
                                          <p:val>
                                            <p:strVal val="#ppt_y"/>
                                          </p:val>
                                        </p:tav>
                                      </p:tavLst>
                                    </p:anim>
                                  </p:childTnLst>
                                </p:cTn>
                              </p:par>
                              <p:par>
                                <p:cTn id="97" presetID="2" presetClass="entr" presetSubtype="8" fill="hold" grpId="0" nodeType="withEffect">
                                  <p:stCondLst>
                                    <p:cond delay="0"/>
                                  </p:stCondLst>
                                  <p:childTnLst>
                                    <p:set>
                                      <p:cBhvr>
                                        <p:cTn id="98" dur="1" fill="hold">
                                          <p:stCondLst>
                                            <p:cond delay="0"/>
                                          </p:stCondLst>
                                        </p:cTn>
                                        <p:tgtEl>
                                          <p:spTgt spid="56"/>
                                        </p:tgtEl>
                                        <p:attrNameLst>
                                          <p:attrName>style.visibility</p:attrName>
                                        </p:attrNameLst>
                                      </p:cBhvr>
                                      <p:to>
                                        <p:strVal val="visible"/>
                                      </p:to>
                                    </p:set>
                                    <p:anim calcmode="lin" valueType="num">
                                      <p:cBhvr additive="base">
                                        <p:cTn id="99" dur="500" fill="hold"/>
                                        <p:tgtEl>
                                          <p:spTgt spid="56"/>
                                        </p:tgtEl>
                                        <p:attrNameLst>
                                          <p:attrName>ppt_x</p:attrName>
                                        </p:attrNameLst>
                                      </p:cBhvr>
                                      <p:tavLst>
                                        <p:tav tm="0">
                                          <p:val>
                                            <p:strVal val="0-#ppt_w/2"/>
                                          </p:val>
                                        </p:tav>
                                        <p:tav tm="100000">
                                          <p:val>
                                            <p:strVal val="#ppt_x"/>
                                          </p:val>
                                        </p:tav>
                                      </p:tavLst>
                                    </p:anim>
                                    <p:anim calcmode="lin" valueType="num">
                                      <p:cBhvr additive="base">
                                        <p:cTn id="100" dur="500" fill="hold"/>
                                        <p:tgtEl>
                                          <p:spTgt spid="56"/>
                                        </p:tgtEl>
                                        <p:attrNameLst>
                                          <p:attrName>ppt_y</p:attrName>
                                        </p:attrNameLst>
                                      </p:cBhvr>
                                      <p:tavLst>
                                        <p:tav tm="0">
                                          <p:val>
                                            <p:strVal val="#ppt_y"/>
                                          </p:val>
                                        </p:tav>
                                        <p:tav tm="100000">
                                          <p:val>
                                            <p:strVal val="#ppt_y"/>
                                          </p:val>
                                        </p:tav>
                                      </p:tavLst>
                                    </p:anim>
                                  </p:childTnLst>
                                </p:cTn>
                              </p:par>
                              <p:par>
                                <p:cTn id="101" presetID="2" presetClass="entr" presetSubtype="8" fill="hold" grpId="0" nodeType="with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additive="base">
                                        <p:cTn id="103" dur="500" fill="hold"/>
                                        <p:tgtEl>
                                          <p:spTgt spid="57"/>
                                        </p:tgtEl>
                                        <p:attrNameLst>
                                          <p:attrName>ppt_x</p:attrName>
                                        </p:attrNameLst>
                                      </p:cBhvr>
                                      <p:tavLst>
                                        <p:tav tm="0">
                                          <p:val>
                                            <p:strVal val="0-#ppt_w/2"/>
                                          </p:val>
                                        </p:tav>
                                        <p:tav tm="100000">
                                          <p:val>
                                            <p:strVal val="#ppt_x"/>
                                          </p:val>
                                        </p:tav>
                                      </p:tavLst>
                                    </p:anim>
                                    <p:anim calcmode="lin" valueType="num">
                                      <p:cBhvr additive="base">
                                        <p:cTn id="104" dur="500" fill="hold"/>
                                        <p:tgtEl>
                                          <p:spTgt spid="57"/>
                                        </p:tgtEl>
                                        <p:attrNameLst>
                                          <p:attrName>ppt_y</p:attrName>
                                        </p:attrNameLst>
                                      </p:cBhvr>
                                      <p:tavLst>
                                        <p:tav tm="0">
                                          <p:val>
                                            <p:strVal val="#ppt_y"/>
                                          </p:val>
                                        </p:tav>
                                        <p:tav tm="100000">
                                          <p:val>
                                            <p:strVal val="#ppt_y"/>
                                          </p:val>
                                        </p:tav>
                                      </p:tavLst>
                                    </p:anim>
                                  </p:childTnLst>
                                </p:cTn>
                              </p:par>
                              <p:par>
                                <p:cTn id="105" presetID="2" presetClass="entr" presetSubtype="8" fill="hold" grpId="0" nodeType="withEffect">
                                  <p:stCondLst>
                                    <p:cond delay="0"/>
                                  </p:stCondLst>
                                  <p:childTnLst>
                                    <p:set>
                                      <p:cBhvr>
                                        <p:cTn id="106" dur="1" fill="hold">
                                          <p:stCondLst>
                                            <p:cond delay="0"/>
                                          </p:stCondLst>
                                        </p:cTn>
                                        <p:tgtEl>
                                          <p:spTgt spid="58"/>
                                        </p:tgtEl>
                                        <p:attrNameLst>
                                          <p:attrName>style.visibility</p:attrName>
                                        </p:attrNameLst>
                                      </p:cBhvr>
                                      <p:to>
                                        <p:strVal val="visible"/>
                                      </p:to>
                                    </p:set>
                                    <p:anim calcmode="lin" valueType="num">
                                      <p:cBhvr additive="base">
                                        <p:cTn id="107" dur="500" fill="hold"/>
                                        <p:tgtEl>
                                          <p:spTgt spid="58"/>
                                        </p:tgtEl>
                                        <p:attrNameLst>
                                          <p:attrName>ppt_x</p:attrName>
                                        </p:attrNameLst>
                                      </p:cBhvr>
                                      <p:tavLst>
                                        <p:tav tm="0">
                                          <p:val>
                                            <p:strVal val="0-#ppt_w/2"/>
                                          </p:val>
                                        </p:tav>
                                        <p:tav tm="100000">
                                          <p:val>
                                            <p:strVal val="#ppt_x"/>
                                          </p:val>
                                        </p:tav>
                                      </p:tavLst>
                                    </p:anim>
                                    <p:anim calcmode="lin" valueType="num">
                                      <p:cBhvr additive="base">
                                        <p:cTn id="108" dur="500" fill="hold"/>
                                        <p:tgtEl>
                                          <p:spTgt spid="58"/>
                                        </p:tgtEl>
                                        <p:attrNameLst>
                                          <p:attrName>ppt_y</p:attrName>
                                        </p:attrNameLst>
                                      </p:cBhvr>
                                      <p:tavLst>
                                        <p:tav tm="0">
                                          <p:val>
                                            <p:strVal val="#ppt_y"/>
                                          </p:val>
                                        </p:tav>
                                        <p:tav tm="100000">
                                          <p:val>
                                            <p:strVal val="#ppt_y"/>
                                          </p:val>
                                        </p:tav>
                                      </p:tavLst>
                                    </p:anim>
                                  </p:childTnLst>
                                </p:cTn>
                              </p:par>
                              <p:par>
                                <p:cTn id="109" presetID="2" presetClass="entr" presetSubtype="8" fill="hold" grpId="0" nodeType="withEffect">
                                  <p:stCondLst>
                                    <p:cond delay="0"/>
                                  </p:stCondLst>
                                  <p:childTnLst>
                                    <p:set>
                                      <p:cBhvr>
                                        <p:cTn id="110" dur="1" fill="hold">
                                          <p:stCondLst>
                                            <p:cond delay="0"/>
                                          </p:stCondLst>
                                        </p:cTn>
                                        <p:tgtEl>
                                          <p:spTgt spid="59"/>
                                        </p:tgtEl>
                                        <p:attrNameLst>
                                          <p:attrName>style.visibility</p:attrName>
                                        </p:attrNameLst>
                                      </p:cBhvr>
                                      <p:to>
                                        <p:strVal val="visible"/>
                                      </p:to>
                                    </p:set>
                                    <p:anim calcmode="lin" valueType="num">
                                      <p:cBhvr additive="base">
                                        <p:cTn id="111" dur="500" fill="hold"/>
                                        <p:tgtEl>
                                          <p:spTgt spid="59"/>
                                        </p:tgtEl>
                                        <p:attrNameLst>
                                          <p:attrName>ppt_x</p:attrName>
                                        </p:attrNameLst>
                                      </p:cBhvr>
                                      <p:tavLst>
                                        <p:tav tm="0">
                                          <p:val>
                                            <p:strVal val="0-#ppt_w/2"/>
                                          </p:val>
                                        </p:tav>
                                        <p:tav tm="100000">
                                          <p:val>
                                            <p:strVal val="#ppt_x"/>
                                          </p:val>
                                        </p:tav>
                                      </p:tavLst>
                                    </p:anim>
                                    <p:anim calcmode="lin" valueType="num">
                                      <p:cBhvr additive="base">
                                        <p:cTn id="112" dur="500" fill="hold"/>
                                        <p:tgtEl>
                                          <p:spTgt spid="5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P spid="40" grpId="0" animBg="1"/>
      <p:bldP spid="41" grpId="0" animBg="1"/>
      <p:bldP spid="42" grpId="0" animBg="1"/>
      <p:bldP spid="43" grpId="0" animBg="1"/>
      <p:bldP spid="52" grpId="0"/>
      <p:bldP spid="53" grpId="0"/>
      <p:bldP spid="54" grpId="0"/>
      <p:bldP spid="55" grpId="0"/>
      <p:bldP spid="56" grpId="0"/>
      <p:bldP spid="57" grpId="0"/>
      <p:bldP spid="58" grpId="0"/>
      <p:bldP spid="5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3" name="Rectangle 4"/>
          <p:cNvSpPr>
            <a:spLocks noChangeArrowheads="1"/>
          </p:cNvSpPr>
          <p:nvPr/>
        </p:nvSpPr>
        <p:spPr bwMode="auto">
          <a:xfrm>
            <a:off x="15980" y="1161787"/>
            <a:ext cx="3362081" cy="3379888"/>
          </a:xfrm>
          <a:prstGeom prst="rect">
            <a:avLst/>
          </a:prstGeom>
          <a:blipFill dpi="0" rotWithShape="1">
            <a:blip r:embed="rId3"/>
            <a:srcRect/>
            <a:stretch>
              <a:fillRect l="-105537" t="-72332" r="-89504" b="-21600"/>
            </a:stretch>
          </a:blip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en-US" altLang="zh-CN" sz="1350" dirty="0">
              <a:solidFill>
                <a:srgbClr val="262626"/>
              </a:solidFill>
            </a:endParaRPr>
          </a:p>
        </p:txBody>
      </p:sp>
      <p:sp>
        <p:nvSpPr>
          <p:cNvPr id="14344" name="TextBox 12"/>
          <p:cNvSpPr>
            <a:spLocks noChangeArrowheads="1"/>
          </p:cNvSpPr>
          <p:nvPr/>
        </p:nvSpPr>
        <p:spPr bwMode="auto">
          <a:xfrm>
            <a:off x="3352800" y="1200944"/>
            <a:ext cx="4876800"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just" eaLnBrk="1" hangingPunct="1">
              <a:lnSpc>
                <a:spcPct val="100000"/>
              </a:lnSpc>
              <a:spcBef>
                <a:spcPct val="0"/>
              </a:spcBef>
              <a:buFont typeface="Arial" panose="020B0604020202020204" pitchFamily="34" charset="0"/>
              <a:buNone/>
            </a:pPr>
            <a:r>
              <a:rPr lang="en-US" altLang="zh-CN" sz="1050" b="1" dirty="0">
                <a:solidFill>
                  <a:srgbClr val="595959"/>
                </a:solidFill>
                <a:latin typeface="Open Sans" panose="020B0606030504020204" pitchFamily="34" charset="0"/>
                <a:sym typeface="Open Sans" panose="020B0606030504020204" pitchFamily="34" charset="0"/>
              </a:rPr>
              <a:t>MEMBER: </a:t>
            </a:r>
            <a:r>
              <a:rPr lang="en-US" altLang="zh-CN" sz="1050" b="1" dirty="0">
                <a:solidFill>
                  <a:srgbClr val="FFCA08"/>
                </a:solidFill>
                <a:latin typeface="Open Sans" panose="020B0606030504020204" pitchFamily="34" charset="0"/>
                <a:sym typeface="Open Sans" panose="020B0606030504020204" pitchFamily="34" charset="0"/>
              </a:rPr>
              <a:t>John Jay </a:t>
            </a:r>
            <a:r>
              <a:rPr lang="en-US" altLang="zh-CN" sz="1050" b="1" dirty="0">
                <a:solidFill>
                  <a:srgbClr val="595959"/>
                </a:solidFill>
                <a:latin typeface="Open Sans" panose="020B0606030504020204" pitchFamily="34" charset="0"/>
                <a:sym typeface="Open Sans" panose="020B0606030504020204" pitchFamily="34" charset="0"/>
              </a:rPr>
              <a:t>BIO</a:t>
            </a:r>
            <a:endParaRPr lang="zh-CN" altLang="en-US" sz="1050" b="1" dirty="0">
              <a:solidFill>
                <a:srgbClr val="595959"/>
              </a:solidFill>
              <a:latin typeface="Open Sans" panose="020B0606030504020204" pitchFamily="34" charset="0"/>
              <a:sym typeface="Open Sans" panose="020B0606030504020204" pitchFamily="34" charset="0"/>
            </a:endParaRPr>
          </a:p>
          <a:p>
            <a:pPr algn="just" eaLnBrk="1" hangingPunct="1">
              <a:lnSpc>
                <a:spcPct val="100000"/>
              </a:lnSpc>
              <a:spcBef>
                <a:spcPct val="0"/>
              </a:spcBef>
              <a:buFont typeface="Arial" panose="020B0604020202020204" pitchFamily="34" charset="0"/>
              <a:buNone/>
            </a:pPr>
            <a:r>
              <a:rPr lang="en-US" altLang="zh-CN" sz="750" dirty="0">
                <a:solidFill>
                  <a:srgbClr val="595959"/>
                </a:solidFill>
                <a:latin typeface="Open Sans" panose="020B0606030504020204" pitchFamily="34" charset="0"/>
                <a:sym typeface="Open Sans" panose="020B0606030504020204" pitchFamily="34" charset="0"/>
              </a:rPr>
              <a:t>DESIGNER</a:t>
            </a:r>
            <a:endParaRPr lang="zh-CN" altLang="en-US" sz="750" dirty="0">
              <a:solidFill>
                <a:srgbClr val="595959"/>
              </a:solidFill>
              <a:latin typeface="Open Sans" panose="020B0606030504020204" pitchFamily="34" charset="0"/>
              <a:sym typeface="Open Sans" panose="020B0606030504020204" pitchFamily="34" charset="0"/>
            </a:endParaRPr>
          </a:p>
          <a:p>
            <a:pPr algn="just" eaLnBrk="1" hangingPunct="1">
              <a:lnSpc>
                <a:spcPct val="100000"/>
              </a:lnSpc>
              <a:spcBef>
                <a:spcPct val="0"/>
              </a:spcBef>
              <a:buFont typeface="Arial" panose="020B0604020202020204" pitchFamily="34" charset="0"/>
              <a:buNone/>
            </a:pPr>
            <a:endParaRPr lang="zh-CN" altLang="en-US" sz="750" dirty="0">
              <a:solidFill>
                <a:srgbClr val="595959"/>
              </a:solidFill>
              <a:latin typeface="Open Sans" panose="020B0606030504020204" pitchFamily="34" charset="0"/>
              <a:sym typeface="Open Sans" panose="020B0606030504020204" pitchFamily="34" charset="0"/>
            </a:endParaRPr>
          </a:p>
          <a:p>
            <a:pPr algn="just" eaLnBrk="1" hangingPunct="1">
              <a:lnSpc>
                <a:spcPct val="100000"/>
              </a:lnSpc>
              <a:spcBef>
                <a:spcPct val="0"/>
              </a:spcBef>
              <a:buFont typeface="Arial" panose="020B0604020202020204" pitchFamily="34" charset="0"/>
              <a:buNone/>
            </a:pPr>
            <a:r>
              <a:rPr lang="en-US" altLang="zh-CN" sz="750" dirty="0">
                <a:solidFill>
                  <a:srgbClr val="595959"/>
                </a:solidFill>
                <a:latin typeface="Open Sans" panose="020B0606030504020204" pitchFamily="34" charset="0"/>
                <a:sym typeface="Open Sans" panose="020B0606030504020204" pitchFamily="34" charset="0"/>
              </a:rPr>
              <a:t>Lid </a:t>
            </a:r>
            <a:r>
              <a:rPr lang="en-US" altLang="zh-CN" sz="750" dirty="0" err="1">
                <a:solidFill>
                  <a:srgbClr val="595959"/>
                </a:solidFill>
                <a:latin typeface="Open Sans" panose="020B0606030504020204" pitchFamily="34" charset="0"/>
                <a:sym typeface="Open Sans" panose="020B0606030504020204" pitchFamily="34" charset="0"/>
              </a:rPr>
              <a:t>est</a:t>
            </a:r>
            <a:r>
              <a:rPr lang="en-US" altLang="zh-CN" sz="750" dirty="0">
                <a:solidFill>
                  <a:srgbClr val="595959"/>
                </a:solidFill>
                <a:latin typeface="Open Sans" panose="020B0606030504020204" pitchFamily="34" charset="0"/>
                <a:sym typeface="Open Sans" panose="020B0606030504020204" pitchFamily="34" charset="0"/>
              </a:rPr>
              <a:t> </a:t>
            </a:r>
            <a:r>
              <a:rPr lang="en-US" altLang="zh-CN" sz="750" dirty="0" err="1">
                <a:solidFill>
                  <a:srgbClr val="595959"/>
                </a:solidFill>
                <a:latin typeface="Open Sans" panose="020B0606030504020204" pitchFamily="34" charset="0"/>
                <a:sym typeface="Open Sans" panose="020B0606030504020204" pitchFamily="34" charset="0"/>
              </a:rPr>
              <a:t>laborum</a:t>
            </a:r>
            <a:r>
              <a:rPr lang="en-US" altLang="zh-CN" sz="750" dirty="0">
                <a:solidFill>
                  <a:srgbClr val="595959"/>
                </a:solidFill>
                <a:latin typeface="Open Sans" panose="020B0606030504020204" pitchFamily="34" charset="0"/>
                <a:sym typeface="Open Sans" panose="020B0606030504020204" pitchFamily="34" charset="0"/>
              </a:rPr>
              <a:t> </a:t>
            </a:r>
            <a:r>
              <a:rPr lang="en-US" altLang="zh-CN" sz="750" dirty="0" err="1">
                <a:solidFill>
                  <a:srgbClr val="595959"/>
                </a:solidFill>
                <a:latin typeface="Open Sans" panose="020B0606030504020204" pitchFamily="34" charset="0"/>
                <a:sym typeface="Open Sans" panose="020B0606030504020204" pitchFamily="34" charset="0"/>
              </a:rPr>
              <a:t>dolo</a:t>
            </a:r>
            <a:r>
              <a:rPr lang="en-US" altLang="zh-CN" sz="750" dirty="0">
                <a:solidFill>
                  <a:srgbClr val="595959"/>
                </a:solidFill>
                <a:latin typeface="Open Sans" panose="020B0606030504020204" pitchFamily="34" charset="0"/>
                <a:sym typeface="Open Sans" panose="020B0606030504020204" pitchFamily="34" charset="0"/>
              </a:rPr>
              <a:t> </a:t>
            </a:r>
            <a:r>
              <a:rPr lang="en-US" altLang="zh-CN" sz="750" dirty="0" err="1">
                <a:solidFill>
                  <a:srgbClr val="595959"/>
                </a:solidFill>
                <a:latin typeface="Open Sans" panose="020B0606030504020204" pitchFamily="34" charset="0"/>
                <a:sym typeface="Open Sans" panose="020B0606030504020204" pitchFamily="34" charset="0"/>
              </a:rPr>
              <a:t>rumes</a:t>
            </a:r>
            <a:r>
              <a:rPr lang="en-US" altLang="zh-CN" sz="750" dirty="0">
                <a:solidFill>
                  <a:srgbClr val="595959"/>
                </a:solidFill>
                <a:latin typeface="Open Sans" panose="020B0606030504020204" pitchFamily="34" charset="0"/>
                <a:sym typeface="Open Sans" panose="020B0606030504020204" pitchFamily="34" charset="0"/>
              </a:rPr>
              <a:t> </a:t>
            </a:r>
            <a:r>
              <a:rPr lang="en-US" altLang="zh-CN" sz="750" dirty="0" err="1">
                <a:solidFill>
                  <a:srgbClr val="595959"/>
                </a:solidFill>
                <a:latin typeface="Open Sans" panose="020B0606030504020204" pitchFamily="34" charset="0"/>
                <a:sym typeface="Open Sans" panose="020B0606030504020204" pitchFamily="34" charset="0"/>
              </a:rPr>
              <a:t>fugats</a:t>
            </a:r>
            <a:r>
              <a:rPr lang="en-US" altLang="zh-CN" sz="750" dirty="0">
                <a:solidFill>
                  <a:srgbClr val="595959"/>
                </a:solidFill>
                <a:latin typeface="Open Sans" panose="020B0606030504020204" pitchFamily="34" charset="0"/>
                <a:sym typeface="Open Sans" panose="020B0606030504020204" pitchFamily="34" charset="0"/>
              </a:rPr>
              <a:t> </a:t>
            </a:r>
            <a:r>
              <a:rPr lang="en-US" altLang="zh-CN" sz="750" dirty="0" err="1">
                <a:solidFill>
                  <a:srgbClr val="595959"/>
                </a:solidFill>
                <a:latin typeface="Open Sans" panose="020B0606030504020204" pitchFamily="34" charset="0"/>
                <a:sym typeface="Open Sans" panose="020B0606030504020204" pitchFamily="34" charset="0"/>
              </a:rPr>
              <a:t>untras</a:t>
            </a:r>
            <a:r>
              <a:rPr lang="en-US" altLang="zh-CN" sz="750" dirty="0">
                <a:solidFill>
                  <a:srgbClr val="595959"/>
                </a:solidFill>
                <a:latin typeface="Open Sans" panose="020B0606030504020204" pitchFamily="34" charset="0"/>
                <a:sym typeface="Open Sans" panose="020B0606030504020204" pitchFamily="34" charset="0"/>
              </a:rPr>
              <a:t>. </a:t>
            </a:r>
            <a:r>
              <a:rPr lang="en-US" altLang="zh-CN" sz="750" dirty="0" err="1">
                <a:solidFill>
                  <a:srgbClr val="595959"/>
                </a:solidFill>
                <a:latin typeface="Open Sans" panose="020B0606030504020204" pitchFamily="34" charset="0"/>
                <a:sym typeface="Open Sans" panose="020B0606030504020204" pitchFamily="34" charset="0"/>
              </a:rPr>
              <a:t>Etharums</a:t>
            </a:r>
            <a:r>
              <a:rPr lang="en-US" altLang="zh-CN" sz="750" dirty="0">
                <a:solidFill>
                  <a:srgbClr val="595959"/>
                </a:solidFill>
                <a:latin typeface="Open Sans" panose="020B0606030504020204" pitchFamily="34" charset="0"/>
                <a:sym typeface="Open Sans" panose="020B0606030504020204" pitchFamily="34" charset="0"/>
              </a:rPr>
              <a:t> </a:t>
            </a:r>
            <a:r>
              <a:rPr lang="en-US" altLang="zh-CN" sz="750" dirty="0" err="1">
                <a:solidFill>
                  <a:srgbClr val="595959"/>
                </a:solidFill>
                <a:latin typeface="Open Sans" panose="020B0606030504020204" pitchFamily="34" charset="0"/>
                <a:sym typeface="Open Sans" panose="020B0606030504020204" pitchFamily="34" charset="0"/>
              </a:rPr>
              <a:t>ser</a:t>
            </a:r>
            <a:r>
              <a:rPr lang="en-US" altLang="zh-CN" sz="750" dirty="0">
                <a:solidFill>
                  <a:srgbClr val="595959"/>
                </a:solidFill>
                <a:latin typeface="Open Sans" panose="020B0606030504020204" pitchFamily="34" charset="0"/>
                <a:sym typeface="Open Sans" panose="020B0606030504020204" pitchFamily="34" charset="0"/>
              </a:rPr>
              <a:t> </a:t>
            </a:r>
            <a:r>
              <a:rPr lang="en-US" altLang="zh-CN" sz="750" dirty="0" err="1">
                <a:solidFill>
                  <a:srgbClr val="595959"/>
                </a:solidFill>
                <a:latin typeface="Open Sans" panose="020B0606030504020204" pitchFamily="34" charset="0"/>
                <a:sym typeface="Open Sans" panose="020B0606030504020204" pitchFamily="34" charset="0"/>
              </a:rPr>
              <a:t>quidem</a:t>
            </a:r>
            <a:r>
              <a:rPr lang="en-US" altLang="zh-CN" sz="750" dirty="0">
                <a:solidFill>
                  <a:srgbClr val="595959"/>
                </a:solidFill>
                <a:latin typeface="Open Sans" panose="020B0606030504020204" pitchFamily="34" charset="0"/>
                <a:sym typeface="Open Sans" panose="020B0606030504020204" pitchFamily="34" charset="0"/>
              </a:rPr>
              <a:t> </a:t>
            </a:r>
            <a:r>
              <a:rPr lang="en-US" altLang="zh-CN" sz="750" dirty="0" err="1">
                <a:solidFill>
                  <a:srgbClr val="595959"/>
                </a:solidFill>
                <a:latin typeface="Open Sans" panose="020B0606030504020204" pitchFamily="34" charset="0"/>
                <a:sym typeface="Open Sans" panose="020B0606030504020204" pitchFamily="34" charset="0"/>
              </a:rPr>
              <a:t>rerum</a:t>
            </a:r>
            <a:r>
              <a:rPr lang="en-US" altLang="zh-CN" sz="750" dirty="0">
                <a:solidFill>
                  <a:srgbClr val="595959"/>
                </a:solidFill>
                <a:latin typeface="Open Sans" panose="020B0606030504020204" pitchFamily="34" charset="0"/>
                <a:sym typeface="Open Sans" panose="020B0606030504020204" pitchFamily="34" charset="0"/>
              </a:rPr>
              <a:t> </a:t>
            </a:r>
            <a:r>
              <a:rPr lang="en-US" altLang="zh-CN" sz="750" dirty="0" err="1">
                <a:solidFill>
                  <a:srgbClr val="595959"/>
                </a:solidFill>
                <a:latin typeface="Open Sans" panose="020B0606030504020204" pitchFamily="34" charset="0"/>
                <a:sym typeface="Open Sans" panose="020B0606030504020204" pitchFamily="34" charset="0"/>
              </a:rPr>
              <a:t>facilis</a:t>
            </a:r>
            <a:r>
              <a:rPr lang="en-US" altLang="zh-CN" sz="750" dirty="0">
                <a:solidFill>
                  <a:srgbClr val="595959"/>
                </a:solidFill>
                <a:latin typeface="Open Sans" panose="020B0606030504020204" pitchFamily="34" charset="0"/>
                <a:sym typeface="Open Sans" panose="020B0606030504020204" pitchFamily="34" charset="0"/>
              </a:rPr>
              <a:t> </a:t>
            </a:r>
            <a:r>
              <a:rPr lang="en-US" altLang="zh-CN" sz="750" dirty="0" err="1">
                <a:solidFill>
                  <a:srgbClr val="595959"/>
                </a:solidFill>
                <a:latin typeface="Open Sans" panose="020B0606030504020204" pitchFamily="34" charset="0"/>
                <a:sym typeface="Open Sans" panose="020B0606030504020204" pitchFamily="34" charset="0"/>
              </a:rPr>
              <a:t>dolores</a:t>
            </a:r>
            <a:r>
              <a:rPr lang="en-US" altLang="zh-CN" sz="750" dirty="0">
                <a:solidFill>
                  <a:srgbClr val="595959"/>
                </a:solidFill>
                <a:latin typeface="Open Sans" panose="020B0606030504020204" pitchFamily="34" charset="0"/>
                <a:sym typeface="Open Sans" panose="020B0606030504020204" pitchFamily="34" charset="0"/>
              </a:rPr>
              <a:t> </a:t>
            </a:r>
            <a:r>
              <a:rPr lang="en-US" altLang="zh-CN" sz="750" dirty="0" err="1">
                <a:solidFill>
                  <a:srgbClr val="595959"/>
                </a:solidFill>
                <a:latin typeface="Open Sans" panose="020B0606030504020204" pitchFamily="34" charset="0"/>
                <a:sym typeface="Open Sans" panose="020B0606030504020204" pitchFamily="34" charset="0"/>
              </a:rPr>
              <a:t>nemis</a:t>
            </a:r>
            <a:r>
              <a:rPr lang="en-US" altLang="zh-CN" sz="750" dirty="0">
                <a:solidFill>
                  <a:srgbClr val="595959"/>
                </a:solidFill>
                <a:latin typeface="Open Sans" panose="020B0606030504020204" pitchFamily="34" charset="0"/>
                <a:sym typeface="Open Sans" panose="020B0606030504020204" pitchFamily="34" charset="0"/>
              </a:rPr>
              <a:t> </a:t>
            </a:r>
            <a:r>
              <a:rPr lang="en-US" altLang="zh-CN" sz="750" dirty="0" err="1">
                <a:solidFill>
                  <a:srgbClr val="595959"/>
                </a:solidFill>
                <a:latin typeface="Open Sans" panose="020B0606030504020204" pitchFamily="34" charset="0"/>
                <a:sym typeface="Open Sans" panose="020B0606030504020204" pitchFamily="34" charset="0"/>
              </a:rPr>
              <a:t>omnis</a:t>
            </a:r>
            <a:r>
              <a:rPr lang="en-US" altLang="zh-CN" sz="750" dirty="0">
                <a:solidFill>
                  <a:srgbClr val="595959"/>
                </a:solidFill>
                <a:latin typeface="Open Sans" panose="020B0606030504020204" pitchFamily="34" charset="0"/>
                <a:sym typeface="Open Sans" panose="020B0606030504020204" pitchFamily="34" charset="0"/>
              </a:rPr>
              <a:t> </a:t>
            </a:r>
            <a:r>
              <a:rPr lang="en-US" altLang="zh-CN" sz="750" dirty="0" err="1">
                <a:solidFill>
                  <a:srgbClr val="595959"/>
                </a:solidFill>
                <a:latin typeface="Open Sans" panose="020B0606030504020204" pitchFamily="34" charset="0"/>
                <a:sym typeface="Open Sans" panose="020B0606030504020204" pitchFamily="34" charset="0"/>
              </a:rPr>
              <a:t>fugats</a:t>
            </a:r>
            <a:r>
              <a:rPr lang="en-US" altLang="zh-CN" sz="750" dirty="0">
                <a:solidFill>
                  <a:srgbClr val="595959"/>
                </a:solidFill>
                <a:latin typeface="Open Sans" panose="020B0606030504020204" pitchFamily="34" charset="0"/>
                <a:sym typeface="Open Sans" panose="020B0606030504020204" pitchFamily="34" charset="0"/>
              </a:rPr>
              <a:t> </a:t>
            </a:r>
            <a:r>
              <a:rPr lang="en-US" altLang="zh-CN" sz="750" dirty="0" err="1">
                <a:solidFill>
                  <a:srgbClr val="595959"/>
                </a:solidFill>
                <a:latin typeface="Open Sans" panose="020B0606030504020204" pitchFamily="34" charset="0"/>
                <a:sym typeface="Open Sans" panose="020B0606030504020204" pitchFamily="34" charset="0"/>
              </a:rPr>
              <a:t>vitaes</a:t>
            </a:r>
            <a:r>
              <a:rPr lang="en-US" altLang="zh-CN" sz="750" dirty="0">
                <a:solidFill>
                  <a:srgbClr val="595959"/>
                </a:solidFill>
                <a:latin typeface="Open Sans" panose="020B0606030504020204" pitchFamily="34" charset="0"/>
                <a:sym typeface="Open Sans" panose="020B0606030504020204" pitchFamily="34" charset="0"/>
              </a:rPr>
              <a:t> nemo minima </a:t>
            </a:r>
            <a:r>
              <a:rPr lang="en-US" altLang="zh-CN" sz="750" dirty="0" err="1">
                <a:solidFill>
                  <a:srgbClr val="595959"/>
                </a:solidFill>
                <a:latin typeface="Open Sans" panose="020B0606030504020204" pitchFamily="34" charset="0"/>
                <a:sym typeface="Open Sans" panose="020B0606030504020204" pitchFamily="34" charset="0"/>
              </a:rPr>
              <a:t>rerums</a:t>
            </a:r>
            <a:r>
              <a:rPr lang="en-US" altLang="zh-CN" sz="750" dirty="0">
                <a:solidFill>
                  <a:srgbClr val="595959"/>
                </a:solidFill>
                <a:latin typeface="Open Sans" panose="020B0606030504020204" pitchFamily="34" charset="0"/>
                <a:sym typeface="Open Sans" panose="020B0606030504020204" pitchFamily="34" charset="0"/>
              </a:rPr>
              <a:t> </a:t>
            </a:r>
            <a:r>
              <a:rPr lang="en-US" altLang="zh-CN" sz="750" dirty="0" err="1">
                <a:solidFill>
                  <a:srgbClr val="595959"/>
                </a:solidFill>
                <a:latin typeface="Open Sans" panose="020B0606030504020204" pitchFamily="34" charset="0"/>
                <a:sym typeface="Open Sans" panose="020B0606030504020204" pitchFamily="34" charset="0"/>
              </a:rPr>
              <a:t>unsers</a:t>
            </a:r>
            <a:r>
              <a:rPr lang="en-US" altLang="zh-CN" sz="750" dirty="0">
                <a:solidFill>
                  <a:srgbClr val="595959"/>
                </a:solidFill>
                <a:latin typeface="Open Sans" panose="020B0606030504020204" pitchFamily="34" charset="0"/>
                <a:sym typeface="Open Sans" panose="020B0606030504020204" pitchFamily="34" charset="0"/>
              </a:rPr>
              <a:t> </a:t>
            </a:r>
            <a:r>
              <a:rPr lang="en-US" altLang="zh-CN" sz="750" dirty="0" err="1">
                <a:solidFill>
                  <a:srgbClr val="595959"/>
                </a:solidFill>
                <a:latin typeface="Open Sans" panose="020B0606030504020204" pitchFamily="34" charset="0"/>
                <a:sym typeface="Open Sans" panose="020B0606030504020204" pitchFamily="34" charset="0"/>
              </a:rPr>
              <a:t>sadips</a:t>
            </a:r>
            <a:r>
              <a:rPr lang="en-US" altLang="zh-CN" sz="750" dirty="0">
                <a:solidFill>
                  <a:srgbClr val="595959"/>
                </a:solidFill>
                <a:latin typeface="Open Sans" panose="020B0606030504020204" pitchFamily="34" charset="0"/>
                <a:sym typeface="Open Sans" panose="020B0606030504020204" pitchFamily="34" charset="0"/>
              </a:rPr>
              <a:t> </a:t>
            </a:r>
            <a:r>
              <a:rPr lang="en-US" altLang="zh-CN" sz="750" dirty="0" err="1">
                <a:solidFill>
                  <a:srgbClr val="595959"/>
                </a:solidFill>
                <a:latin typeface="Open Sans" panose="020B0606030504020204" pitchFamily="34" charset="0"/>
                <a:sym typeface="Open Sans" panose="020B0606030504020204" pitchFamily="34" charset="0"/>
              </a:rPr>
              <a:t>amets</a:t>
            </a:r>
            <a:r>
              <a:rPr lang="en-US" altLang="zh-CN" sz="750" dirty="0">
                <a:solidFill>
                  <a:srgbClr val="595959"/>
                </a:solidFill>
                <a:latin typeface="Open Sans" panose="020B0606030504020204" pitchFamily="34" charset="0"/>
                <a:sym typeface="Open Sans" panose="020B0606030504020204" pitchFamily="34" charset="0"/>
              </a:rPr>
              <a:t>.. </a:t>
            </a:r>
          </a:p>
          <a:p>
            <a:pPr algn="just" eaLnBrk="1" hangingPunct="1">
              <a:lnSpc>
                <a:spcPct val="100000"/>
              </a:lnSpc>
              <a:spcBef>
                <a:spcPct val="0"/>
              </a:spcBef>
              <a:buFont typeface="Arial" panose="020B0604020202020204" pitchFamily="34" charset="0"/>
              <a:buNone/>
            </a:pPr>
            <a:endParaRPr lang="zh-CN" altLang="en-US" sz="750" dirty="0">
              <a:solidFill>
                <a:srgbClr val="595959"/>
              </a:solidFill>
              <a:latin typeface="Open Sans" panose="020B0606030504020204" pitchFamily="34" charset="0"/>
              <a:sym typeface="Open Sans" panose="020B0606030504020204" pitchFamily="34" charset="0"/>
            </a:endParaRPr>
          </a:p>
          <a:p>
            <a:pPr algn="just" eaLnBrk="1" hangingPunct="1">
              <a:lnSpc>
                <a:spcPct val="100000"/>
              </a:lnSpc>
              <a:spcBef>
                <a:spcPct val="0"/>
              </a:spcBef>
              <a:buFont typeface="Arial" panose="020B0604020202020204" pitchFamily="34" charset="0"/>
              <a:buNone/>
            </a:pPr>
            <a:r>
              <a:rPr lang="en-US" altLang="zh-CN" sz="750" dirty="0" err="1">
                <a:solidFill>
                  <a:srgbClr val="595959"/>
                </a:solidFill>
                <a:latin typeface="Open Sans" panose="020B0606030504020204" pitchFamily="34" charset="0"/>
                <a:sym typeface="Open Sans" panose="020B0606030504020204" pitchFamily="34" charset="0"/>
              </a:rPr>
              <a:t>Sed</a:t>
            </a:r>
            <a:r>
              <a:rPr lang="en-US" altLang="zh-CN" sz="750" dirty="0">
                <a:solidFill>
                  <a:srgbClr val="595959"/>
                </a:solidFill>
                <a:latin typeface="Open Sans" panose="020B0606030504020204" pitchFamily="34" charset="0"/>
                <a:sym typeface="Open Sans" panose="020B0606030504020204" pitchFamily="34" charset="0"/>
              </a:rPr>
              <a:t> </a:t>
            </a:r>
            <a:r>
              <a:rPr lang="en-US" altLang="zh-CN" sz="750" dirty="0" err="1">
                <a:solidFill>
                  <a:srgbClr val="595959"/>
                </a:solidFill>
                <a:latin typeface="Open Sans" panose="020B0606030504020204" pitchFamily="34" charset="0"/>
                <a:sym typeface="Open Sans" panose="020B0606030504020204" pitchFamily="34" charset="0"/>
              </a:rPr>
              <a:t>ut</a:t>
            </a:r>
            <a:r>
              <a:rPr lang="en-US" altLang="zh-CN" sz="750" dirty="0">
                <a:solidFill>
                  <a:srgbClr val="595959"/>
                </a:solidFill>
                <a:latin typeface="Open Sans" panose="020B0606030504020204" pitchFamily="34" charset="0"/>
                <a:sym typeface="Open Sans" panose="020B0606030504020204" pitchFamily="34" charset="0"/>
              </a:rPr>
              <a:t> </a:t>
            </a:r>
            <a:r>
              <a:rPr lang="en-US" altLang="zh-CN" sz="750" dirty="0" err="1">
                <a:solidFill>
                  <a:srgbClr val="595959"/>
                </a:solidFill>
                <a:latin typeface="Open Sans" panose="020B0606030504020204" pitchFamily="34" charset="0"/>
                <a:sym typeface="Open Sans" panose="020B0606030504020204" pitchFamily="34" charset="0"/>
              </a:rPr>
              <a:t>perspiciatis</a:t>
            </a:r>
            <a:r>
              <a:rPr lang="en-US" altLang="zh-CN" sz="750" dirty="0">
                <a:solidFill>
                  <a:srgbClr val="595959"/>
                </a:solidFill>
                <a:latin typeface="Open Sans" panose="020B0606030504020204" pitchFamily="34" charset="0"/>
                <a:sym typeface="Open Sans" panose="020B0606030504020204" pitchFamily="34" charset="0"/>
              </a:rPr>
              <a:t> </a:t>
            </a:r>
            <a:r>
              <a:rPr lang="en-US" altLang="zh-CN" sz="750" dirty="0" err="1">
                <a:solidFill>
                  <a:srgbClr val="595959"/>
                </a:solidFill>
                <a:latin typeface="Open Sans" panose="020B0606030504020204" pitchFamily="34" charset="0"/>
                <a:sym typeface="Open Sans" panose="020B0606030504020204" pitchFamily="34" charset="0"/>
              </a:rPr>
              <a:t>unde</a:t>
            </a:r>
            <a:r>
              <a:rPr lang="en-US" altLang="zh-CN" sz="750" dirty="0">
                <a:solidFill>
                  <a:srgbClr val="595959"/>
                </a:solidFill>
                <a:latin typeface="Open Sans" panose="020B0606030504020204" pitchFamily="34" charset="0"/>
                <a:sym typeface="Open Sans" panose="020B0606030504020204" pitchFamily="34" charset="0"/>
              </a:rPr>
              <a:t> </a:t>
            </a:r>
            <a:r>
              <a:rPr lang="en-US" altLang="zh-CN" sz="750" dirty="0" err="1">
                <a:solidFill>
                  <a:srgbClr val="595959"/>
                </a:solidFill>
                <a:latin typeface="Open Sans" panose="020B0606030504020204" pitchFamily="34" charset="0"/>
                <a:sym typeface="Open Sans" panose="020B0606030504020204" pitchFamily="34" charset="0"/>
              </a:rPr>
              <a:t>omnis</a:t>
            </a:r>
            <a:r>
              <a:rPr lang="en-US" altLang="zh-CN" sz="750" dirty="0">
                <a:solidFill>
                  <a:srgbClr val="595959"/>
                </a:solidFill>
                <a:latin typeface="Open Sans" panose="020B0606030504020204" pitchFamily="34" charset="0"/>
                <a:sym typeface="Open Sans" panose="020B0606030504020204" pitchFamily="34" charset="0"/>
              </a:rPr>
              <a:t> </a:t>
            </a:r>
            <a:r>
              <a:rPr lang="en-US" altLang="zh-CN" sz="750" dirty="0" err="1">
                <a:solidFill>
                  <a:srgbClr val="595959"/>
                </a:solidFill>
                <a:latin typeface="Open Sans" panose="020B0606030504020204" pitchFamily="34" charset="0"/>
                <a:sym typeface="Open Sans" panose="020B0606030504020204" pitchFamily="34" charset="0"/>
              </a:rPr>
              <a:t>iste</a:t>
            </a:r>
            <a:r>
              <a:rPr lang="en-US" altLang="zh-CN" sz="750" dirty="0">
                <a:solidFill>
                  <a:srgbClr val="595959"/>
                </a:solidFill>
                <a:latin typeface="Open Sans" panose="020B0606030504020204" pitchFamily="34" charset="0"/>
                <a:sym typeface="Open Sans" panose="020B0606030504020204" pitchFamily="34" charset="0"/>
              </a:rPr>
              <a:t> </a:t>
            </a:r>
            <a:r>
              <a:rPr lang="en-US" altLang="zh-CN" sz="750" dirty="0" err="1">
                <a:solidFill>
                  <a:srgbClr val="595959"/>
                </a:solidFill>
                <a:latin typeface="Open Sans" panose="020B0606030504020204" pitchFamily="34" charset="0"/>
                <a:sym typeface="Open Sans" panose="020B0606030504020204" pitchFamily="34" charset="0"/>
              </a:rPr>
              <a:t>natus</a:t>
            </a:r>
            <a:r>
              <a:rPr lang="en-US" altLang="zh-CN" sz="750" dirty="0">
                <a:solidFill>
                  <a:srgbClr val="595959"/>
                </a:solidFill>
                <a:latin typeface="Open Sans" panose="020B0606030504020204" pitchFamily="34" charset="0"/>
                <a:sym typeface="Open Sans" panose="020B0606030504020204" pitchFamily="34" charset="0"/>
              </a:rPr>
              <a:t> error sit </a:t>
            </a:r>
            <a:r>
              <a:rPr lang="en-US" altLang="zh-CN" sz="750" dirty="0" err="1">
                <a:solidFill>
                  <a:srgbClr val="595959"/>
                </a:solidFill>
                <a:latin typeface="Open Sans" panose="020B0606030504020204" pitchFamily="34" charset="0"/>
                <a:sym typeface="Open Sans" panose="020B0606030504020204" pitchFamily="34" charset="0"/>
              </a:rPr>
              <a:t>voluptatem</a:t>
            </a:r>
            <a:r>
              <a:rPr lang="en-US" altLang="zh-CN" sz="750" dirty="0">
                <a:solidFill>
                  <a:srgbClr val="595959"/>
                </a:solidFill>
                <a:latin typeface="Open Sans" panose="020B0606030504020204" pitchFamily="34" charset="0"/>
                <a:sym typeface="Open Sans" panose="020B0606030504020204" pitchFamily="34" charset="0"/>
              </a:rPr>
              <a:t> </a:t>
            </a:r>
            <a:r>
              <a:rPr lang="en-US" altLang="zh-CN" sz="750" dirty="0" err="1">
                <a:solidFill>
                  <a:srgbClr val="595959"/>
                </a:solidFill>
                <a:latin typeface="Open Sans" panose="020B0606030504020204" pitchFamily="34" charset="0"/>
                <a:sym typeface="Open Sans" panose="020B0606030504020204" pitchFamily="34" charset="0"/>
              </a:rPr>
              <a:t>accusantium</a:t>
            </a:r>
            <a:r>
              <a:rPr lang="en-US" altLang="zh-CN" sz="750" dirty="0">
                <a:solidFill>
                  <a:srgbClr val="595959"/>
                </a:solidFill>
                <a:latin typeface="Open Sans" panose="020B0606030504020204" pitchFamily="34" charset="0"/>
                <a:sym typeface="Open Sans" panose="020B0606030504020204" pitchFamily="34" charset="0"/>
              </a:rPr>
              <a:t> </a:t>
            </a:r>
            <a:r>
              <a:rPr lang="en-US" altLang="zh-CN" sz="750" dirty="0" err="1">
                <a:solidFill>
                  <a:srgbClr val="595959"/>
                </a:solidFill>
                <a:latin typeface="Open Sans" panose="020B0606030504020204" pitchFamily="34" charset="0"/>
                <a:sym typeface="Open Sans" panose="020B0606030504020204" pitchFamily="34" charset="0"/>
              </a:rPr>
              <a:t>doloremque</a:t>
            </a:r>
            <a:r>
              <a:rPr lang="en-US" altLang="zh-CN" sz="750" dirty="0">
                <a:solidFill>
                  <a:srgbClr val="595959"/>
                </a:solidFill>
                <a:latin typeface="Open Sans" panose="020B0606030504020204" pitchFamily="34" charset="0"/>
                <a:sym typeface="Open Sans" panose="020B0606030504020204" pitchFamily="34" charset="0"/>
              </a:rPr>
              <a:t> </a:t>
            </a:r>
            <a:r>
              <a:rPr lang="en-US" altLang="zh-CN" sz="750" dirty="0" err="1">
                <a:solidFill>
                  <a:srgbClr val="595959"/>
                </a:solidFill>
                <a:latin typeface="Open Sans" panose="020B0606030504020204" pitchFamily="34" charset="0"/>
                <a:sym typeface="Open Sans" panose="020B0606030504020204" pitchFamily="34" charset="0"/>
              </a:rPr>
              <a:t>laudantium</a:t>
            </a:r>
            <a:r>
              <a:rPr lang="en-US" altLang="zh-CN" sz="750" dirty="0">
                <a:solidFill>
                  <a:srgbClr val="595959"/>
                </a:solidFill>
                <a:latin typeface="Open Sans" panose="020B0606030504020204" pitchFamily="34" charset="0"/>
                <a:sym typeface="Open Sans" panose="020B0606030504020204" pitchFamily="34" charset="0"/>
              </a:rPr>
              <a:t>, </a:t>
            </a:r>
            <a:r>
              <a:rPr lang="en-US" altLang="zh-CN" sz="750" dirty="0" err="1">
                <a:solidFill>
                  <a:srgbClr val="595959"/>
                </a:solidFill>
                <a:latin typeface="Open Sans" panose="020B0606030504020204" pitchFamily="34" charset="0"/>
                <a:sym typeface="Open Sans" panose="020B0606030504020204" pitchFamily="34" charset="0"/>
              </a:rPr>
              <a:t>totam</a:t>
            </a:r>
            <a:r>
              <a:rPr lang="en-US" altLang="zh-CN" sz="750" dirty="0">
                <a:solidFill>
                  <a:srgbClr val="595959"/>
                </a:solidFill>
                <a:latin typeface="Open Sans" panose="020B0606030504020204" pitchFamily="34" charset="0"/>
                <a:sym typeface="Open Sans" panose="020B0606030504020204" pitchFamily="34" charset="0"/>
              </a:rPr>
              <a:t> rem </a:t>
            </a:r>
            <a:r>
              <a:rPr lang="en-US" altLang="zh-CN" sz="750" dirty="0" err="1">
                <a:solidFill>
                  <a:srgbClr val="595959"/>
                </a:solidFill>
                <a:latin typeface="Open Sans" panose="020B0606030504020204" pitchFamily="34" charset="0"/>
                <a:sym typeface="Open Sans" panose="020B0606030504020204" pitchFamily="34" charset="0"/>
              </a:rPr>
              <a:t>aperiam</a:t>
            </a:r>
            <a:r>
              <a:rPr lang="en-US" altLang="zh-CN" sz="750" dirty="0">
                <a:solidFill>
                  <a:srgbClr val="595959"/>
                </a:solidFill>
                <a:latin typeface="Open Sans" panose="020B0606030504020204" pitchFamily="34" charset="0"/>
                <a:sym typeface="Open Sans" panose="020B0606030504020204" pitchFamily="34" charset="0"/>
              </a:rPr>
              <a:t>, </a:t>
            </a:r>
            <a:r>
              <a:rPr lang="en-US" altLang="zh-CN" sz="750" dirty="0" err="1">
                <a:solidFill>
                  <a:srgbClr val="595959"/>
                </a:solidFill>
                <a:latin typeface="Open Sans" panose="020B0606030504020204" pitchFamily="34" charset="0"/>
                <a:sym typeface="Open Sans" panose="020B0606030504020204" pitchFamily="34" charset="0"/>
              </a:rPr>
              <a:t>eaque</a:t>
            </a:r>
            <a:r>
              <a:rPr lang="en-US" altLang="zh-CN" sz="750" dirty="0">
                <a:solidFill>
                  <a:srgbClr val="595959"/>
                </a:solidFill>
                <a:latin typeface="Open Sans" panose="020B0606030504020204" pitchFamily="34" charset="0"/>
                <a:sym typeface="Open Sans" panose="020B0606030504020204" pitchFamily="34" charset="0"/>
              </a:rPr>
              <a:t> </a:t>
            </a:r>
            <a:r>
              <a:rPr lang="en-US" altLang="zh-CN" sz="750" dirty="0" err="1">
                <a:solidFill>
                  <a:srgbClr val="595959"/>
                </a:solidFill>
                <a:latin typeface="Open Sans" panose="020B0606030504020204" pitchFamily="34" charset="0"/>
                <a:sym typeface="Open Sans" panose="020B0606030504020204" pitchFamily="34" charset="0"/>
              </a:rPr>
              <a:t>ipsa</a:t>
            </a:r>
            <a:r>
              <a:rPr lang="en-US" altLang="zh-CN" sz="750" dirty="0">
                <a:solidFill>
                  <a:srgbClr val="595959"/>
                </a:solidFill>
                <a:latin typeface="Open Sans" panose="020B0606030504020204" pitchFamily="34" charset="0"/>
                <a:sym typeface="Open Sans" panose="020B0606030504020204" pitchFamily="34" charset="0"/>
              </a:rPr>
              <a:t> </a:t>
            </a:r>
            <a:r>
              <a:rPr lang="en-US" altLang="zh-CN" sz="750" dirty="0" err="1">
                <a:solidFill>
                  <a:srgbClr val="595959"/>
                </a:solidFill>
                <a:latin typeface="Open Sans" panose="020B0606030504020204" pitchFamily="34" charset="0"/>
                <a:sym typeface="Open Sans" panose="020B0606030504020204" pitchFamily="34" charset="0"/>
              </a:rPr>
              <a:t>quae</a:t>
            </a:r>
            <a:r>
              <a:rPr lang="en-US" altLang="zh-CN" sz="750" dirty="0">
                <a:solidFill>
                  <a:srgbClr val="595959"/>
                </a:solidFill>
                <a:latin typeface="Open Sans" panose="020B0606030504020204" pitchFamily="34" charset="0"/>
                <a:sym typeface="Open Sans" panose="020B0606030504020204" pitchFamily="34" charset="0"/>
              </a:rPr>
              <a:t> ab </a:t>
            </a:r>
            <a:r>
              <a:rPr lang="en-US" altLang="zh-CN" sz="750" dirty="0" err="1">
                <a:solidFill>
                  <a:srgbClr val="595959"/>
                </a:solidFill>
                <a:latin typeface="Open Sans" panose="020B0606030504020204" pitchFamily="34" charset="0"/>
                <a:sym typeface="Open Sans" panose="020B0606030504020204" pitchFamily="34" charset="0"/>
              </a:rPr>
              <a:t>illo</a:t>
            </a:r>
            <a:r>
              <a:rPr lang="en-US" altLang="zh-CN" sz="750" dirty="0">
                <a:solidFill>
                  <a:srgbClr val="595959"/>
                </a:solidFill>
                <a:latin typeface="Open Sans" panose="020B0606030504020204" pitchFamily="34" charset="0"/>
                <a:sym typeface="Open Sans" panose="020B0606030504020204" pitchFamily="34" charset="0"/>
              </a:rPr>
              <a:t> </a:t>
            </a:r>
            <a:r>
              <a:rPr lang="en-US" altLang="zh-CN" sz="750" dirty="0" err="1">
                <a:solidFill>
                  <a:srgbClr val="595959"/>
                </a:solidFill>
                <a:latin typeface="Open Sans" panose="020B0606030504020204" pitchFamily="34" charset="0"/>
                <a:sym typeface="Open Sans" panose="020B0606030504020204" pitchFamily="34" charset="0"/>
              </a:rPr>
              <a:t>inventore</a:t>
            </a:r>
            <a:r>
              <a:rPr lang="en-US" altLang="zh-CN" sz="750" dirty="0">
                <a:solidFill>
                  <a:srgbClr val="595959"/>
                </a:solidFill>
                <a:latin typeface="Open Sans" panose="020B0606030504020204" pitchFamily="34" charset="0"/>
                <a:sym typeface="Open Sans" panose="020B0606030504020204" pitchFamily="34" charset="0"/>
              </a:rPr>
              <a:t> </a:t>
            </a:r>
            <a:r>
              <a:rPr lang="en-US" altLang="zh-CN" sz="750" dirty="0" err="1">
                <a:solidFill>
                  <a:srgbClr val="595959"/>
                </a:solidFill>
                <a:latin typeface="Open Sans" panose="020B0606030504020204" pitchFamily="34" charset="0"/>
                <a:sym typeface="Open Sans" panose="020B0606030504020204" pitchFamily="34" charset="0"/>
              </a:rPr>
              <a:t>veritatis</a:t>
            </a:r>
            <a:r>
              <a:rPr lang="en-US" altLang="zh-CN" sz="750" dirty="0">
                <a:solidFill>
                  <a:srgbClr val="595959"/>
                </a:solidFill>
                <a:latin typeface="Open Sans" panose="020B0606030504020204" pitchFamily="34" charset="0"/>
                <a:sym typeface="Open Sans" panose="020B0606030504020204" pitchFamily="34" charset="0"/>
              </a:rPr>
              <a:t> et quasi </a:t>
            </a:r>
            <a:r>
              <a:rPr lang="en-US" altLang="zh-CN" sz="750" dirty="0" err="1">
                <a:solidFill>
                  <a:srgbClr val="595959"/>
                </a:solidFill>
                <a:latin typeface="Open Sans" panose="020B0606030504020204" pitchFamily="34" charset="0"/>
                <a:sym typeface="Open Sans" panose="020B0606030504020204" pitchFamily="34" charset="0"/>
              </a:rPr>
              <a:t>architecto</a:t>
            </a:r>
            <a:r>
              <a:rPr lang="en-US" altLang="zh-CN" sz="750" dirty="0">
                <a:solidFill>
                  <a:srgbClr val="595959"/>
                </a:solidFill>
                <a:latin typeface="Open Sans" panose="020B0606030504020204" pitchFamily="34" charset="0"/>
                <a:sym typeface="Open Sans" panose="020B0606030504020204" pitchFamily="34" charset="0"/>
              </a:rPr>
              <a:t> </a:t>
            </a:r>
            <a:r>
              <a:rPr lang="en-US" altLang="zh-CN" sz="750" dirty="0" err="1">
                <a:solidFill>
                  <a:srgbClr val="595959"/>
                </a:solidFill>
                <a:latin typeface="Open Sans" panose="020B0606030504020204" pitchFamily="34" charset="0"/>
                <a:sym typeface="Open Sans" panose="020B0606030504020204" pitchFamily="34" charset="0"/>
              </a:rPr>
              <a:t>beatae</a:t>
            </a:r>
            <a:r>
              <a:rPr lang="en-US" altLang="zh-CN" sz="750" dirty="0">
                <a:solidFill>
                  <a:srgbClr val="595959"/>
                </a:solidFill>
                <a:latin typeface="Open Sans" panose="020B0606030504020204" pitchFamily="34" charset="0"/>
                <a:sym typeface="Open Sans" panose="020B0606030504020204" pitchFamily="34" charset="0"/>
              </a:rPr>
              <a:t> vitae dicta </a:t>
            </a:r>
            <a:r>
              <a:rPr lang="en-US" altLang="zh-CN" sz="750" dirty="0" err="1">
                <a:solidFill>
                  <a:srgbClr val="595959"/>
                </a:solidFill>
                <a:latin typeface="Open Sans" panose="020B0606030504020204" pitchFamily="34" charset="0"/>
                <a:sym typeface="Open Sans" panose="020B0606030504020204" pitchFamily="34" charset="0"/>
              </a:rPr>
              <a:t>sunt</a:t>
            </a:r>
            <a:r>
              <a:rPr lang="en-US" altLang="zh-CN" sz="750" dirty="0">
                <a:solidFill>
                  <a:srgbClr val="595959"/>
                </a:solidFill>
                <a:latin typeface="Open Sans" panose="020B0606030504020204" pitchFamily="34" charset="0"/>
                <a:sym typeface="Open Sans" panose="020B0606030504020204" pitchFamily="34" charset="0"/>
              </a:rPr>
              <a:t> </a:t>
            </a:r>
            <a:r>
              <a:rPr lang="en-US" altLang="zh-CN" sz="750" dirty="0" err="1">
                <a:solidFill>
                  <a:srgbClr val="595959"/>
                </a:solidFill>
                <a:latin typeface="Open Sans" panose="020B0606030504020204" pitchFamily="34" charset="0"/>
                <a:sym typeface="Open Sans" panose="020B0606030504020204" pitchFamily="34" charset="0"/>
              </a:rPr>
              <a:t>explicabo</a:t>
            </a:r>
            <a:r>
              <a:rPr lang="en-US" altLang="zh-CN" sz="750" dirty="0">
                <a:solidFill>
                  <a:srgbClr val="595959"/>
                </a:solidFill>
                <a:latin typeface="Open Sans" panose="020B0606030504020204" pitchFamily="34" charset="0"/>
                <a:sym typeface="Open Sans" panose="020B0606030504020204" pitchFamily="34" charset="0"/>
              </a:rPr>
              <a:t>. </a:t>
            </a:r>
          </a:p>
        </p:txBody>
      </p:sp>
      <p:grpSp>
        <p:nvGrpSpPr>
          <p:cNvPr id="14345" name="Group 74"/>
          <p:cNvGrpSpPr>
            <a:grpSpLocks/>
          </p:cNvGrpSpPr>
          <p:nvPr/>
        </p:nvGrpSpPr>
        <p:grpSpPr bwMode="auto">
          <a:xfrm>
            <a:off x="4036219" y="2643982"/>
            <a:ext cx="4132660" cy="1708548"/>
            <a:chOff x="0" y="0"/>
            <a:chExt cx="5510631" cy="2278319"/>
          </a:xfrm>
        </p:grpSpPr>
        <p:sp>
          <p:nvSpPr>
            <p:cNvPr id="14346" name="Straight Connector 54"/>
            <p:cNvSpPr>
              <a:spLocks noChangeShapeType="1"/>
            </p:cNvSpPr>
            <p:nvPr/>
          </p:nvSpPr>
          <p:spPr bwMode="auto">
            <a:xfrm>
              <a:off x="95102" y="287318"/>
              <a:ext cx="5415529" cy="1"/>
            </a:xfrm>
            <a:prstGeom prst="line">
              <a:avLst/>
            </a:prstGeom>
            <a:noFill/>
            <a:ln w="25400">
              <a:solidFill>
                <a:srgbClr val="BFBFBF"/>
              </a:solidFill>
              <a:bevel/>
              <a:headEnd/>
              <a:tailEnd/>
            </a:ln>
            <a:extLst>
              <a:ext uri="{909E8E84-426E-40DD-AFC4-6F175D3DCCD1}">
                <a14:hiddenFill xmlns:a14="http://schemas.microsoft.com/office/drawing/2010/main">
                  <a:noFill/>
                </a14:hiddenFill>
              </a:ext>
            </a:extLst>
          </p:spPr>
          <p:txBody>
            <a:bodyPr/>
            <a:lstStyle/>
            <a:p>
              <a:endParaRPr lang="zh-CN" altLang="en-US" sz="1350"/>
            </a:p>
          </p:txBody>
        </p:sp>
        <p:sp>
          <p:nvSpPr>
            <p:cNvPr id="14347" name="Straight Connector 55"/>
            <p:cNvSpPr>
              <a:spLocks noChangeShapeType="1"/>
            </p:cNvSpPr>
            <p:nvPr/>
          </p:nvSpPr>
          <p:spPr bwMode="auto">
            <a:xfrm>
              <a:off x="95102" y="287318"/>
              <a:ext cx="4297680" cy="1"/>
            </a:xfrm>
            <a:prstGeom prst="line">
              <a:avLst/>
            </a:prstGeom>
            <a:noFill/>
            <a:ln w="25400">
              <a:solidFill>
                <a:srgbClr val="FFC000"/>
              </a:solidFill>
              <a:bevel/>
              <a:headEnd/>
              <a:tailEnd type="oval" w="med" len="med"/>
            </a:ln>
            <a:extLst>
              <a:ext uri="{909E8E84-426E-40DD-AFC4-6F175D3DCCD1}">
                <a14:hiddenFill xmlns:a14="http://schemas.microsoft.com/office/drawing/2010/main">
                  <a:noFill/>
                </a14:hiddenFill>
              </a:ext>
            </a:extLst>
          </p:spPr>
          <p:txBody>
            <a:bodyPr/>
            <a:lstStyle/>
            <a:p>
              <a:endParaRPr lang="zh-CN" altLang="en-US" sz="1350"/>
            </a:p>
          </p:txBody>
        </p:sp>
        <p:sp>
          <p:nvSpPr>
            <p:cNvPr id="14348" name="TextBox 56"/>
            <p:cNvSpPr>
              <a:spLocks noChangeArrowheads="1"/>
            </p:cNvSpPr>
            <p:nvPr/>
          </p:nvSpPr>
          <p:spPr bwMode="auto">
            <a:xfrm>
              <a:off x="0" y="1"/>
              <a:ext cx="686565" cy="2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750">
                  <a:solidFill>
                    <a:srgbClr val="3F3F3F"/>
                  </a:solidFill>
                  <a:latin typeface="Open Sans" panose="020B0606030504020204" pitchFamily="34" charset="0"/>
                  <a:sym typeface="Open Sans" panose="020B0606030504020204" pitchFamily="34" charset="0"/>
                </a:rPr>
                <a:t>DESIGN</a:t>
              </a:r>
            </a:p>
          </p:txBody>
        </p:sp>
        <p:sp>
          <p:nvSpPr>
            <p:cNvPr id="14349" name="TextBox 57"/>
            <p:cNvSpPr>
              <a:spLocks noChangeArrowheads="1"/>
            </p:cNvSpPr>
            <p:nvPr/>
          </p:nvSpPr>
          <p:spPr bwMode="auto">
            <a:xfrm>
              <a:off x="4070493" y="0"/>
              <a:ext cx="487778" cy="2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750">
                  <a:solidFill>
                    <a:srgbClr val="3F3F3F"/>
                  </a:solidFill>
                  <a:latin typeface="Open Sans" panose="020B0606030504020204" pitchFamily="34" charset="0"/>
                  <a:sym typeface="Open Sans" panose="020B0606030504020204" pitchFamily="34" charset="0"/>
                </a:rPr>
                <a:t>75%</a:t>
              </a:r>
            </a:p>
          </p:txBody>
        </p:sp>
        <p:sp>
          <p:nvSpPr>
            <p:cNvPr id="14350" name="Straight Connector 60"/>
            <p:cNvSpPr>
              <a:spLocks noChangeShapeType="1"/>
            </p:cNvSpPr>
            <p:nvPr/>
          </p:nvSpPr>
          <p:spPr bwMode="auto">
            <a:xfrm>
              <a:off x="95102" y="921812"/>
              <a:ext cx="5415529" cy="1"/>
            </a:xfrm>
            <a:prstGeom prst="line">
              <a:avLst/>
            </a:prstGeom>
            <a:noFill/>
            <a:ln w="25400">
              <a:solidFill>
                <a:srgbClr val="BFBFBF"/>
              </a:solidFill>
              <a:bevel/>
              <a:headEnd/>
              <a:tailEnd/>
            </a:ln>
            <a:extLst>
              <a:ext uri="{909E8E84-426E-40DD-AFC4-6F175D3DCCD1}">
                <a14:hiddenFill xmlns:a14="http://schemas.microsoft.com/office/drawing/2010/main">
                  <a:noFill/>
                </a14:hiddenFill>
              </a:ext>
            </a:extLst>
          </p:spPr>
          <p:txBody>
            <a:bodyPr/>
            <a:lstStyle/>
            <a:p>
              <a:endParaRPr lang="zh-CN" altLang="en-US" sz="1350"/>
            </a:p>
          </p:txBody>
        </p:sp>
        <p:sp>
          <p:nvSpPr>
            <p:cNvPr id="14351" name="Straight Connector 61"/>
            <p:cNvSpPr>
              <a:spLocks noChangeShapeType="1"/>
            </p:cNvSpPr>
            <p:nvPr/>
          </p:nvSpPr>
          <p:spPr bwMode="auto">
            <a:xfrm>
              <a:off x="95102" y="921812"/>
              <a:ext cx="3474720" cy="1"/>
            </a:xfrm>
            <a:prstGeom prst="line">
              <a:avLst/>
            </a:prstGeom>
            <a:noFill/>
            <a:ln w="25400">
              <a:solidFill>
                <a:schemeClr val="accent2"/>
              </a:solidFill>
              <a:bevel/>
              <a:headEnd/>
              <a:tailEnd type="oval" w="med" len="med"/>
            </a:ln>
            <a:extLst>
              <a:ext uri="{909E8E84-426E-40DD-AFC4-6F175D3DCCD1}">
                <a14:hiddenFill xmlns:a14="http://schemas.microsoft.com/office/drawing/2010/main">
                  <a:noFill/>
                </a14:hiddenFill>
              </a:ext>
            </a:extLst>
          </p:spPr>
          <p:txBody>
            <a:bodyPr/>
            <a:lstStyle/>
            <a:p>
              <a:endParaRPr lang="zh-CN" altLang="en-US" sz="1350"/>
            </a:p>
          </p:txBody>
        </p:sp>
        <p:sp>
          <p:nvSpPr>
            <p:cNvPr id="14352" name="TextBox 62"/>
            <p:cNvSpPr>
              <a:spLocks noChangeArrowheads="1"/>
            </p:cNvSpPr>
            <p:nvPr/>
          </p:nvSpPr>
          <p:spPr bwMode="auto">
            <a:xfrm>
              <a:off x="0" y="634495"/>
              <a:ext cx="1114064" cy="2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750">
                  <a:solidFill>
                    <a:srgbClr val="3F3F3F"/>
                  </a:solidFill>
                  <a:latin typeface="Open Sans" panose="020B0606030504020204" pitchFamily="34" charset="0"/>
                  <a:sym typeface="Open Sans" panose="020B0606030504020204" pitchFamily="34" charset="0"/>
                </a:rPr>
                <a:t>DEVELOPMENT</a:t>
              </a:r>
            </a:p>
          </p:txBody>
        </p:sp>
        <p:sp>
          <p:nvSpPr>
            <p:cNvPr id="14353" name="TextBox 63"/>
            <p:cNvSpPr>
              <a:spLocks noChangeArrowheads="1"/>
            </p:cNvSpPr>
            <p:nvPr/>
          </p:nvSpPr>
          <p:spPr bwMode="auto">
            <a:xfrm>
              <a:off x="3248564" y="634494"/>
              <a:ext cx="487778" cy="2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750">
                  <a:solidFill>
                    <a:srgbClr val="3F3F3F"/>
                  </a:solidFill>
                  <a:latin typeface="Open Sans" panose="020B0606030504020204" pitchFamily="34" charset="0"/>
                  <a:sym typeface="Open Sans" panose="020B0606030504020204" pitchFamily="34" charset="0"/>
                </a:rPr>
                <a:t>56%</a:t>
              </a:r>
            </a:p>
          </p:txBody>
        </p:sp>
        <p:sp>
          <p:nvSpPr>
            <p:cNvPr id="14354" name="Straight Connector 65"/>
            <p:cNvSpPr>
              <a:spLocks noChangeShapeType="1"/>
            </p:cNvSpPr>
            <p:nvPr/>
          </p:nvSpPr>
          <p:spPr bwMode="auto">
            <a:xfrm>
              <a:off x="95102" y="1600065"/>
              <a:ext cx="5415529" cy="1"/>
            </a:xfrm>
            <a:prstGeom prst="line">
              <a:avLst/>
            </a:prstGeom>
            <a:noFill/>
            <a:ln w="25400">
              <a:solidFill>
                <a:srgbClr val="BFBFBF"/>
              </a:solidFill>
              <a:bevel/>
              <a:headEnd/>
              <a:tailEnd/>
            </a:ln>
            <a:extLst>
              <a:ext uri="{909E8E84-426E-40DD-AFC4-6F175D3DCCD1}">
                <a14:hiddenFill xmlns:a14="http://schemas.microsoft.com/office/drawing/2010/main">
                  <a:noFill/>
                </a14:hiddenFill>
              </a:ext>
            </a:extLst>
          </p:spPr>
          <p:txBody>
            <a:bodyPr/>
            <a:lstStyle/>
            <a:p>
              <a:endParaRPr lang="zh-CN" altLang="en-US" sz="1350"/>
            </a:p>
          </p:txBody>
        </p:sp>
        <p:sp>
          <p:nvSpPr>
            <p:cNvPr id="14355" name="Straight Connector 66"/>
            <p:cNvSpPr>
              <a:spLocks noChangeShapeType="1"/>
            </p:cNvSpPr>
            <p:nvPr/>
          </p:nvSpPr>
          <p:spPr bwMode="auto">
            <a:xfrm>
              <a:off x="95102" y="1600065"/>
              <a:ext cx="4846320" cy="1"/>
            </a:xfrm>
            <a:prstGeom prst="line">
              <a:avLst/>
            </a:prstGeom>
            <a:noFill/>
            <a:ln w="25400">
              <a:solidFill>
                <a:srgbClr val="FFC000"/>
              </a:solidFill>
              <a:bevel/>
              <a:headEnd/>
              <a:tailEnd type="oval" w="med" len="med"/>
            </a:ln>
            <a:extLst>
              <a:ext uri="{909E8E84-426E-40DD-AFC4-6F175D3DCCD1}">
                <a14:hiddenFill xmlns:a14="http://schemas.microsoft.com/office/drawing/2010/main">
                  <a:noFill/>
                </a14:hiddenFill>
              </a:ext>
            </a:extLst>
          </p:spPr>
          <p:txBody>
            <a:bodyPr/>
            <a:lstStyle/>
            <a:p>
              <a:endParaRPr lang="zh-CN" altLang="en-US" sz="1350"/>
            </a:p>
          </p:txBody>
        </p:sp>
        <p:sp>
          <p:nvSpPr>
            <p:cNvPr id="14356" name="TextBox 67"/>
            <p:cNvSpPr>
              <a:spLocks noChangeArrowheads="1"/>
            </p:cNvSpPr>
            <p:nvPr/>
          </p:nvSpPr>
          <p:spPr bwMode="auto">
            <a:xfrm>
              <a:off x="0" y="1312748"/>
              <a:ext cx="945202" cy="2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750">
                  <a:solidFill>
                    <a:srgbClr val="3F3F3F"/>
                  </a:solidFill>
                  <a:latin typeface="Open Sans" panose="020B0606030504020204" pitchFamily="34" charset="0"/>
                  <a:sym typeface="Open Sans" panose="020B0606030504020204" pitchFamily="34" charset="0"/>
                </a:rPr>
                <a:t>MARKETING</a:t>
              </a:r>
            </a:p>
          </p:txBody>
        </p:sp>
        <p:sp>
          <p:nvSpPr>
            <p:cNvPr id="14357" name="TextBox 68"/>
            <p:cNvSpPr>
              <a:spLocks noChangeArrowheads="1"/>
            </p:cNvSpPr>
            <p:nvPr/>
          </p:nvSpPr>
          <p:spPr bwMode="auto">
            <a:xfrm>
              <a:off x="4615020" y="1312747"/>
              <a:ext cx="487778" cy="2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750">
                  <a:solidFill>
                    <a:srgbClr val="3F3F3F"/>
                  </a:solidFill>
                  <a:latin typeface="Open Sans" panose="020B0606030504020204" pitchFamily="34" charset="0"/>
                  <a:sym typeface="Open Sans" panose="020B0606030504020204" pitchFamily="34" charset="0"/>
                </a:rPr>
                <a:t>83%</a:t>
              </a:r>
            </a:p>
          </p:txBody>
        </p:sp>
        <p:sp>
          <p:nvSpPr>
            <p:cNvPr id="14358" name="Straight Connector 70"/>
            <p:cNvSpPr>
              <a:spLocks noChangeShapeType="1"/>
            </p:cNvSpPr>
            <p:nvPr/>
          </p:nvSpPr>
          <p:spPr bwMode="auto">
            <a:xfrm>
              <a:off x="95102" y="2278318"/>
              <a:ext cx="5415529" cy="1"/>
            </a:xfrm>
            <a:prstGeom prst="line">
              <a:avLst/>
            </a:prstGeom>
            <a:noFill/>
            <a:ln w="25400">
              <a:solidFill>
                <a:srgbClr val="BFBFBF"/>
              </a:solidFill>
              <a:bevel/>
              <a:headEnd/>
              <a:tailEnd/>
            </a:ln>
            <a:extLst>
              <a:ext uri="{909E8E84-426E-40DD-AFC4-6F175D3DCCD1}">
                <a14:hiddenFill xmlns:a14="http://schemas.microsoft.com/office/drawing/2010/main">
                  <a:noFill/>
                </a14:hiddenFill>
              </a:ext>
            </a:extLst>
          </p:spPr>
          <p:txBody>
            <a:bodyPr/>
            <a:lstStyle/>
            <a:p>
              <a:endParaRPr lang="zh-CN" altLang="en-US" sz="1350"/>
            </a:p>
          </p:txBody>
        </p:sp>
        <p:sp>
          <p:nvSpPr>
            <p:cNvPr id="14359" name="Straight Connector 71"/>
            <p:cNvSpPr>
              <a:spLocks noChangeShapeType="1"/>
            </p:cNvSpPr>
            <p:nvPr/>
          </p:nvSpPr>
          <p:spPr bwMode="auto">
            <a:xfrm>
              <a:off x="95102" y="2278318"/>
              <a:ext cx="4297680" cy="1"/>
            </a:xfrm>
            <a:prstGeom prst="line">
              <a:avLst/>
            </a:prstGeom>
            <a:noFill/>
            <a:ln w="25400">
              <a:solidFill>
                <a:srgbClr val="3F3F3F"/>
              </a:solidFill>
              <a:bevel/>
              <a:headEnd/>
              <a:tailEnd type="oval" w="med" len="med"/>
            </a:ln>
            <a:extLst>
              <a:ext uri="{909E8E84-426E-40DD-AFC4-6F175D3DCCD1}">
                <a14:hiddenFill xmlns:a14="http://schemas.microsoft.com/office/drawing/2010/main">
                  <a:noFill/>
                </a14:hiddenFill>
              </a:ext>
            </a:extLst>
          </p:spPr>
          <p:txBody>
            <a:bodyPr/>
            <a:lstStyle/>
            <a:p>
              <a:endParaRPr lang="zh-CN" altLang="en-US" sz="1350"/>
            </a:p>
          </p:txBody>
        </p:sp>
        <p:sp>
          <p:nvSpPr>
            <p:cNvPr id="14360" name="TextBox 72"/>
            <p:cNvSpPr>
              <a:spLocks noChangeArrowheads="1"/>
            </p:cNvSpPr>
            <p:nvPr/>
          </p:nvSpPr>
          <p:spPr bwMode="auto">
            <a:xfrm>
              <a:off x="0" y="1991002"/>
              <a:ext cx="1131164" cy="2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750">
                  <a:solidFill>
                    <a:srgbClr val="3F3F3F"/>
                  </a:solidFill>
                  <a:latin typeface="Open Sans" panose="020B0606030504020204" pitchFamily="34" charset="0"/>
                  <a:sym typeface="Open Sans" panose="020B0606030504020204" pitchFamily="34" charset="0"/>
                </a:rPr>
                <a:t>PRESENTATION</a:t>
              </a:r>
            </a:p>
          </p:txBody>
        </p:sp>
        <p:sp>
          <p:nvSpPr>
            <p:cNvPr id="14361" name="TextBox 73"/>
            <p:cNvSpPr>
              <a:spLocks noChangeArrowheads="1"/>
            </p:cNvSpPr>
            <p:nvPr/>
          </p:nvSpPr>
          <p:spPr bwMode="auto">
            <a:xfrm>
              <a:off x="4070493" y="1991000"/>
              <a:ext cx="487778" cy="2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750">
                  <a:solidFill>
                    <a:srgbClr val="3F3F3F"/>
                  </a:solidFill>
                  <a:latin typeface="Open Sans" panose="020B0606030504020204" pitchFamily="34" charset="0"/>
                  <a:sym typeface="Open Sans" panose="020B0606030504020204" pitchFamily="34" charset="0"/>
                </a:rPr>
                <a:t>75%</a:t>
              </a:r>
            </a:p>
          </p:txBody>
        </p:sp>
      </p:grpSp>
    </p:spTree>
    <p:extLst>
      <p:ext uri="{BB962C8B-B14F-4D97-AF65-F5344CB8AC3E}">
        <p14:creationId xmlns:p14="http://schemas.microsoft.com/office/powerpoint/2010/main" val="293222272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4343"/>
                                        </p:tgtEl>
                                        <p:attrNameLst>
                                          <p:attrName>style.visibility</p:attrName>
                                        </p:attrNameLst>
                                      </p:cBhvr>
                                      <p:to>
                                        <p:strVal val="visible"/>
                                      </p:to>
                                    </p:set>
                                    <p:animEffect transition="in" filter="randombar(horizontal)">
                                      <p:cBhvr>
                                        <p:cTn id="7" dur="500"/>
                                        <p:tgtEl>
                                          <p:spTgt spid="1434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344"/>
                                        </p:tgtEl>
                                        <p:attrNameLst>
                                          <p:attrName>style.visibility</p:attrName>
                                        </p:attrNameLst>
                                      </p:cBhvr>
                                      <p:to>
                                        <p:strVal val="visible"/>
                                      </p:to>
                                    </p:set>
                                    <p:animEffect transition="in" filter="fade">
                                      <p:cBhvr>
                                        <p:cTn id="12" dur="500"/>
                                        <p:tgtEl>
                                          <p:spTgt spid="1434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4345"/>
                                        </p:tgtEl>
                                        <p:attrNameLst>
                                          <p:attrName>style.visibility</p:attrName>
                                        </p:attrNameLst>
                                      </p:cBhvr>
                                      <p:to>
                                        <p:strVal val="visible"/>
                                      </p:to>
                                    </p:set>
                                    <p:animEffect transition="in" filter="wipe(left)">
                                      <p:cBhvr>
                                        <p:cTn id="17" dur="1000"/>
                                        <p:tgtEl>
                                          <p:spTgt spid="143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3" grpId="0" animBg="1"/>
      <p:bldP spid="1434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921544" y="1789114"/>
            <a:ext cx="2389585" cy="553998"/>
            <a:chOff x="1228725" y="2384425"/>
            <a:chExt cx="3186113" cy="738664"/>
          </a:xfrm>
        </p:grpSpPr>
        <p:sp>
          <p:nvSpPr>
            <p:cNvPr id="6151" name="Oval 6"/>
            <p:cNvSpPr>
              <a:spLocks noChangeArrowheads="1"/>
            </p:cNvSpPr>
            <p:nvPr/>
          </p:nvSpPr>
          <p:spPr bwMode="auto">
            <a:xfrm>
              <a:off x="1228725" y="2452688"/>
              <a:ext cx="571500" cy="571500"/>
            </a:xfrm>
            <a:prstGeom prst="ellipse">
              <a:avLst/>
            </a:prstGeom>
            <a:solidFill>
              <a:schemeClr val="accent1"/>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zh-CN" sz="1350" dirty="0">
                  <a:solidFill>
                    <a:srgbClr val="F2F2F2"/>
                  </a:solidFill>
                  <a:latin typeface="FontAwesome" pitchFamily="2" charset="0"/>
                  <a:sym typeface="FontAwesome" pitchFamily="2" charset="0"/>
                </a:rPr>
                <a:t></a:t>
              </a:r>
              <a:endParaRPr lang="en-US" altLang="zh-CN" sz="1350" dirty="0">
                <a:solidFill>
                  <a:srgbClr val="F2F2F2"/>
                </a:solidFill>
              </a:endParaRPr>
            </a:p>
          </p:txBody>
        </p:sp>
        <p:sp>
          <p:nvSpPr>
            <p:cNvPr id="6152" name="Rectangle 8"/>
            <p:cNvSpPr>
              <a:spLocks noChangeArrowheads="1"/>
            </p:cNvSpPr>
            <p:nvPr/>
          </p:nvSpPr>
          <p:spPr bwMode="auto">
            <a:xfrm>
              <a:off x="2005013" y="2384425"/>
              <a:ext cx="240982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750" b="1" dirty="0">
                  <a:solidFill>
                    <a:srgbClr val="595959"/>
                  </a:solidFill>
                  <a:latin typeface="Open Sans" panose="020B0606030504020204" pitchFamily="34" charset="0"/>
                  <a:sym typeface="Open Sans" panose="020B0606030504020204" pitchFamily="34" charset="0"/>
                </a:rPr>
                <a:t>UNIQUE &amp; MODERN DESIGN</a:t>
              </a:r>
              <a:endParaRPr lang="zh-CN" altLang="en-US" sz="750" b="1" dirty="0">
                <a:solidFill>
                  <a:srgbClr val="595959"/>
                </a:solidFill>
                <a:latin typeface="Open Sans" panose="020B0606030504020204" pitchFamily="34" charset="0"/>
                <a:sym typeface="Open Sans" panose="020B0606030504020204" pitchFamily="34" charset="0"/>
              </a:endParaRPr>
            </a:p>
            <a:p>
              <a:pPr eaLnBrk="1" hangingPunct="1">
                <a:lnSpc>
                  <a:spcPct val="100000"/>
                </a:lnSpc>
                <a:spcBef>
                  <a:spcPct val="0"/>
                </a:spcBef>
                <a:buFont typeface="Arial" panose="020B0604020202020204" pitchFamily="34" charset="0"/>
                <a:buNone/>
              </a:pPr>
              <a:endParaRPr lang="zh-CN" altLang="en-US" sz="750" b="1" dirty="0">
                <a:solidFill>
                  <a:srgbClr val="595959"/>
                </a:solidFill>
                <a:latin typeface="Open Sans" panose="020B0606030504020204" pitchFamily="34" charset="0"/>
                <a:sym typeface="Open Sans" panose="020B0606030504020204" pitchFamily="34" charset="0"/>
              </a:endParaRPr>
            </a:p>
            <a:p>
              <a:pPr eaLnBrk="1" hangingPunct="1">
                <a:lnSpc>
                  <a:spcPct val="100000"/>
                </a:lnSpc>
                <a:spcBef>
                  <a:spcPct val="0"/>
                </a:spcBef>
                <a:buFont typeface="Arial" panose="020B0604020202020204" pitchFamily="34" charset="0"/>
                <a:buNone/>
              </a:pPr>
              <a:r>
                <a:rPr lang="en-US" altLang="zh-CN" sz="750" dirty="0">
                  <a:solidFill>
                    <a:srgbClr val="595959"/>
                  </a:solidFill>
                  <a:latin typeface="Open Sans" panose="020B0606030504020204" pitchFamily="34" charset="0"/>
                  <a:sym typeface="Open Sans" panose="020B0606030504020204" pitchFamily="34" charset="0"/>
                </a:rPr>
                <a:t>Lid </a:t>
              </a:r>
              <a:r>
                <a:rPr lang="en-US" altLang="zh-CN" sz="750" dirty="0" err="1">
                  <a:solidFill>
                    <a:srgbClr val="595959"/>
                  </a:solidFill>
                  <a:latin typeface="Open Sans" panose="020B0606030504020204" pitchFamily="34" charset="0"/>
                  <a:sym typeface="Open Sans" panose="020B0606030504020204" pitchFamily="34" charset="0"/>
                </a:rPr>
                <a:t>est</a:t>
              </a:r>
              <a:r>
                <a:rPr lang="en-US" altLang="zh-CN" sz="750" dirty="0">
                  <a:solidFill>
                    <a:srgbClr val="595959"/>
                  </a:solidFill>
                  <a:latin typeface="Open Sans" panose="020B0606030504020204" pitchFamily="34" charset="0"/>
                  <a:sym typeface="Open Sans" panose="020B0606030504020204" pitchFamily="34" charset="0"/>
                </a:rPr>
                <a:t> </a:t>
              </a:r>
              <a:r>
                <a:rPr lang="en-US" altLang="zh-CN" sz="750" dirty="0" err="1">
                  <a:solidFill>
                    <a:srgbClr val="595959"/>
                  </a:solidFill>
                  <a:latin typeface="Open Sans" panose="020B0606030504020204" pitchFamily="34" charset="0"/>
                  <a:sym typeface="Open Sans" panose="020B0606030504020204" pitchFamily="34" charset="0"/>
                </a:rPr>
                <a:t>laborum</a:t>
              </a:r>
              <a:r>
                <a:rPr lang="en-US" altLang="zh-CN" sz="750" dirty="0">
                  <a:solidFill>
                    <a:srgbClr val="595959"/>
                  </a:solidFill>
                  <a:latin typeface="Open Sans" panose="020B0606030504020204" pitchFamily="34" charset="0"/>
                  <a:sym typeface="Open Sans" panose="020B0606030504020204" pitchFamily="34" charset="0"/>
                </a:rPr>
                <a:t> </a:t>
              </a:r>
              <a:r>
                <a:rPr lang="en-US" altLang="zh-CN" sz="750" dirty="0" err="1">
                  <a:solidFill>
                    <a:srgbClr val="595959"/>
                  </a:solidFill>
                  <a:latin typeface="Open Sans" panose="020B0606030504020204" pitchFamily="34" charset="0"/>
                  <a:sym typeface="Open Sans" panose="020B0606030504020204" pitchFamily="34" charset="0"/>
                </a:rPr>
                <a:t>dolo</a:t>
              </a:r>
              <a:r>
                <a:rPr lang="en-US" altLang="zh-CN" sz="750" dirty="0">
                  <a:solidFill>
                    <a:srgbClr val="595959"/>
                  </a:solidFill>
                  <a:latin typeface="Open Sans" panose="020B0606030504020204" pitchFamily="34" charset="0"/>
                  <a:sym typeface="Open Sans" panose="020B0606030504020204" pitchFamily="34" charset="0"/>
                </a:rPr>
                <a:t> </a:t>
              </a:r>
              <a:r>
                <a:rPr lang="en-US" altLang="zh-CN" sz="750" dirty="0" err="1">
                  <a:solidFill>
                    <a:srgbClr val="595959"/>
                  </a:solidFill>
                  <a:latin typeface="Open Sans" panose="020B0606030504020204" pitchFamily="34" charset="0"/>
                  <a:sym typeface="Open Sans" panose="020B0606030504020204" pitchFamily="34" charset="0"/>
                </a:rPr>
                <a:t>rumes</a:t>
              </a:r>
              <a:r>
                <a:rPr lang="en-US" altLang="zh-CN" sz="750" dirty="0">
                  <a:solidFill>
                    <a:srgbClr val="595959"/>
                  </a:solidFill>
                  <a:latin typeface="Open Sans" panose="020B0606030504020204" pitchFamily="34" charset="0"/>
                  <a:sym typeface="Open Sans" panose="020B0606030504020204" pitchFamily="34" charset="0"/>
                </a:rPr>
                <a:t> </a:t>
              </a:r>
              <a:r>
                <a:rPr lang="en-US" altLang="zh-CN" sz="750" dirty="0" err="1">
                  <a:solidFill>
                    <a:srgbClr val="595959"/>
                  </a:solidFill>
                  <a:latin typeface="Open Sans" panose="020B0606030504020204" pitchFamily="34" charset="0"/>
                  <a:sym typeface="Open Sans" panose="020B0606030504020204" pitchFamily="34" charset="0"/>
                </a:rPr>
                <a:t>fugats</a:t>
              </a:r>
              <a:r>
                <a:rPr lang="en-US" altLang="zh-CN" sz="750" dirty="0">
                  <a:solidFill>
                    <a:srgbClr val="595959"/>
                  </a:solidFill>
                  <a:latin typeface="Open Sans" panose="020B0606030504020204" pitchFamily="34" charset="0"/>
                  <a:sym typeface="Open Sans" panose="020B0606030504020204" pitchFamily="34" charset="0"/>
                </a:rPr>
                <a:t> </a:t>
              </a:r>
              <a:r>
                <a:rPr lang="en-US" altLang="zh-CN" sz="750" dirty="0" err="1">
                  <a:solidFill>
                    <a:srgbClr val="595959"/>
                  </a:solidFill>
                  <a:latin typeface="Open Sans" panose="020B0606030504020204" pitchFamily="34" charset="0"/>
                  <a:sym typeface="Open Sans" panose="020B0606030504020204" pitchFamily="34" charset="0"/>
                </a:rPr>
                <a:t>untras</a:t>
              </a:r>
              <a:r>
                <a:rPr lang="en-US" altLang="zh-CN" sz="750" dirty="0">
                  <a:solidFill>
                    <a:srgbClr val="595959"/>
                  </a:solidFill>
                  <a:latin typeface="Open Sans" panose="020B0606030504020204" pitchFamily="34" charset="0"/>
                  <a:sym typeface="Open Sans" panose="020B0606030504020204" pitchFamily="34" charset="0"/>
                </a:rPr>
                <a:t>. Lid </a:t>
              </a:r>
              <a:r>
                <a:rPr lang="en-US" altLang="zh-CN" sz="750" dirty="0" err="1">
                  <a:solidFill>
                    <a:srgbClr val="595959"/>
                  </a:solidFill>
                  <a:latin typeface="Open Sans" panose="020B0606030504020204" pitchFamily="34" charset="0"/>
                  <a:sym typeface="Open Sans" panose="020B0606030504020204" pitchFamily="34" charset="0"/>
                </a:rPr>
                <a:t>est</a:t>
              </a:r>
              <a:r>
                <a:rPr lang="en-US" altLang="zh-CN" sz="750" dirty="0">
                  <a:solidFill>
                    <a:srgbClr val="595959"/>
                  </a:solidFill>
                  <a:latin typeface="Open Sans" panose="020B0606030504020204" pitchFamily="34" charset="0"/>
                  <a:sym typeface="Open Sans" panose="020B0606030504020204" pitchFamily="34" charset="0"/>
                </a:rPr>
                <a:t> </a:t>
              </a:r>
              <a:r>
                <a:rPr lang="en-US" altLang="zh-CN" sz="750" dirty="0" err="1">
                  <a:solidFill>
                    <a:srgbClr val="595959"/>
                  </a:solidFill>
                  <a:latin typeface="Open Sans" panose="020B0606030504020204" pitchFamily="34" charset="0"/>
                  <a:sym typeface="Open Sans" panose="020B0606030504020204" pitchFamily="34" charset="0"/>
                </a:rPr>
                <a:t>laborum</a:t>
              </a:r>
              <a:r>
                <a:rPr lang="en-US" altLang="zh-CN" sz="750" dirty="0">
                  <a:solidFill>
                    <a:srgbClr val="595959"/>
                  </a:solidFill>
                  <a:latin typeface="Open Sans" panose="020B0606030504020204" pitchFamily="34" charset="0"/>
                  <a:sym typeface="Open Sans" panose="020B0606030504020204" pitchFamily="34" charset="0"/>
                </a:rPr>
                <a:t> </a:t>
              </a:r>
              <a:r>
                <a:rPr lang="en-US" altLang="zh-CN" sz="750" dirty="0" err="1">
                  <a:solidFill>
                    <a:srgbClr val="595959"/>
                  </a:solidFill>
                  <a:latin typeface="Open Sans" panose="020B0606030504020204" pitchFamily="34" charset="0"/>
                  <a:sym typeface="Open Sans" panose="020B0606030504020204" pitchFamily="34" charset="0"/>
                </a:rPr>
                <a:t>dolo</a:t>
              </a:r>
              <a:r>
                <a:rPr lang="en-US" altLang="zh-CN" sz="750" dirty="0">
                  <a:solidFill>
                    <a:srgbClr val="595959"/>
                  </a:solidFill>
                  <a:latin typeface="Open Sans" panose="020B0606030504020204" pitchFamily="34" charset="0"/>
                  <a:sym typeface="Open Sans" panose="020B0606030504020204" pitchFamily="34" charset="0"/>
                </a:rPr>
                <a:t> </a:t>
              </a:r>
              <a:r>
                <a:rPr lang="en-US" altLang="zh-CN" sz="750" dirty="0" err="1">
                  <a:solidFill>
                    <a:srgbClr val="595959"/>
                  </a:solidFill>
                  <a:latin typeface="Open Sans" panose="020B0606030504020204" pitchFamily="34" charset="0"/>
                  <a:sym typeface="Open Sans" panose="020B0606030504020204" pitchFamily="34" charset="0"/>
                </a:rPr>
                <a:t>rumes</a:t>
              </a:r>
              <a:r>
                <a:rPr lang="en-US" altLang="zh-CN" sz="750" dirty="0">
                  <a:solidFill>
                    <a:srgbClr val="595959"/>
                  </a:solidFill>
                  <a:latin typeface="Open Sans" panose="020B0606030504020204" pitchFamily="34" charset="0"/>
                  <a:sym typeface="Open Sans" panose="020B0606030504020204" pitchFamily="34" charset="0"/>
                </a:rPr>
                <a:t>.</a:t>
              </a:r>
              <a:endParaRPr lang="en-US" altLang="zh-CN" sz="750" dirty="0">
                <a:solidFill>
                  <a:srgbClr val="595959"/>
                </a:solidFill>
              </a:endParaRPr>
            </a:p>
          </p:txBody>
        </p:sp>
      </p:grpSp>
      <p:grpSp>
        <p:nvGrpSpPr>
          <p:cNvPr id="8" name="组合 7"/>
          <p:cNvGrpSpPr/>
          <p:nvPr/>
        </p:nvGrpSpPr>
        <p:grpSpPr>
          <a:xfrm>
            <a:off x="910829" y="2824958"/>
            <a:ext cx="2389584" cy="553998"/>
            <a:chOff x="1214438" y="3765550"/>
            <a:chExt cx="3186112" cy="738664"/>
          </a:xfrm>
        </p:grpSpPr>
        <p:sp>
          <p:nvSpPr>
            <p:cNvPr id="6153" name="Oval 9"/>
            <p:cNvSpPr>
              <a:spLocks noChangeArrowheads="1"/>
            </p:cNvSpPr>
            <p:nvPr/>
          </p:nvSpPr>
          <p:spPr bwMode="auto">
            <a:xfrm>
              <a:off x="1214438" y="3833813"/>
              <a:ext cx="571500" cy="571500"/>
            </a:xfrm>
            <a:prstGeom prst="ellipse">
              <a:avLst/>
            </a:prstGeom>
            <a:solidFill>
              <a:schemeClr val="accent2"/>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zh-CN" sz="1350">
                  <a:solidFill>
                    <a:srgbClr val="F2F2F2"/>
                  </a:solidFill>
                  <a:latin typeface="FontAwesome" pitchFamily="2" charset="0"/>
                  <a:sym typeface="FontAwesome" pitchFamily="2" charset="0"/>
                </a:rPr>
                <a:t></a:t>
              </a:r>
              <a:endParaRPr lang="en-US" altLang="zh-CN" sz="1350">
                <a:solidFill>
                  <a:srgbClr val="F2F2F2"/>
                </a:solidFill>
              </a:endParaRPr>
            </a:p>
          </p:txBody>
        </p:sp>
        <p:sp>
          <p:nvSpPr>
            <p:cNvPr id="6154" name="Rectangle 10"/>
            <p:cNvSpPr>
              <a:spLocks noChangeArrowheads="1"/>
            </p:cNvSpPr>
            <p:nvPr/>
          </p:nvSpPr>
          <p:spPr bwMode="auto">
            <a:xfrm>
              <a:off x="1990725" y="3765550"/>
              <a:ext cx="240982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750" b="1">
                  <a:solidFill>
                    <a:srgbClr val="595959"/>
                  </a:solidFill>
                  <a:latin typeface="Open Sans" panose="020B0606030504020204" pitchFamily="34" charset="0"/>
                  <a:sym typeface="Open Sans" panose="020B0606030504020204" pitchFamily="34" charset="0"/>
                </a:rPr>
                <a:t>AWESOME VECTOR ICONS</a:t>
              </a:r>
              <a:endParaRPr lang="zh-CN" altLang="en-US" sz="750" b="1">
                <a:solidFill>
                  <a:srgbClr val="595959"/>
                </a:solidFill>
                <a:latin typeface="Open Sans" panose="020B0606030504020204" pitchFamily="34" charset="0"/>
                <a:sym typeface="Open Sans" panose="020B0606030504020204" pitchFamily="34" charset="0"/>
              </a:endParaRPr>
            </a:p>
            <a:p>
              <a:pPr eaLnBrk="1" hangingPunct="1">
                <a:lnSpc>
                  <a:spcPct val="100000"/>
                </a:lnSpc>
                <a:spcBef>
                  <a:spcPct val="0"/>
                </a:spcBef>
                <a:buFont typeface="Arial" panose="020B0604020202020204" pitchFamily="34" charset="0"/>
                <a:buNone/>
              </a:pPr>
              <a:endParaRPr lang="zh-CN" altLang="en-US" sz="750" b="1">
                <a:solidFill>
                  <a:srgbClr val="595959"/>
                </a:solidFill>
                <a:latin typeface="Open Sans" panose="020B0606030504020204" pitchFamily="34" charset="0"/>
                <a:sym typeface="Open Sans" panose="020B0606030504020204" pitchFamily="34" charset="0"/>
              </a:endParaRPr>
            </a:p>
            <a:p>
              <a:pPr eaLnBrk="1" hangingPunct="1">
                <a:lnSpc>
                  <a:spcPct val="100000"/>
                </a:lnSpc>
                <a:spcBef>
                  <a:spcPct val="0"/>
                </a:spcBef>
                <a:buFont typeface="Arial" panose="020B0604020202020204" pitchFamily="34" charset="0"/>
                <a:buNone/>
              </a:pPr>
              <a:r>
                <a:rPr lang="en-US" altLang="zh-CN" sz="750">
                  <a:solidFill>
                    <a:srgbClr val="595959"/>
                  </a:solidFill>
                  <a:latin typeface="Open Sans" panose="020B0606030504020204" pitchFamily="34" charset="0"/>
                  <a:sym typeface="Open Sans" panose="020B0606030504020204" pitchFamily="34" charset="0"/>
                </a:rPr>
                <a:t>Lid est laborum dolo rumes fugats untras. Lid est laborum dolo rumes.</a:t>
              </a:r>
              <a:endParaRPr lang="en-US" altLang="zh-CN" sz="750">
                <a:solidFill>
                  <a:srgbClr val="595959"/>
                </a:solidFill>
              </a:endParaRPr>
            </a:p>
          </p:txBody>
        </p:sp>
      </p:grpSp>
      <p:grpSp>
        <p:nvGrpSpPr>
          <p:cNvPr id="4" name="组合 3"/>
          <p:cNvGrpSpPr/>
          <p:nvPr/>
        </p:nvGrpSpPr>
        <p:grpSpPr>
          <a:xfrm>
            <a:off x="3426619" y="1789114"/>
            <a:ext cx="2390775" cy="553998"/>
            <a:chOff x="4568825" y="2384425"/>
            <a:chExt cx="3187700" cy="738664"/>
          </a:xfrm>
        </p:grpSpPr>
        <p:sp>
          <p:nvSpPr>
            <p:cNvPr id="6155" name="Oval 12"/>
            <p:cNvSpPr>
              <a:spLocks noChangeArrowheads="1"/>
            </p:cNvSpPr>
            <p:nvPr/>
          </p:nvSpPr>
          <p:spPr bwMode="auto">
            <a:xfrm>
              <a:off x="4568825" y="2452688"/>
              <a:ext cx="571500" cy="571500"/>
            </a:xfrm>
            <a:prstGeom prst="ellipse">
              <a:avLst/>
            </a:prstGeom>
            <a:solidFill>
              <a:schemeClr val="accent2"/>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zh-CN" sz="1350">
                  <a:solidFill>
                    <a:srgbClr val="F2F2F2"/>
                  </a:solidFill>
                  <a:latin typeface="FontAwesome" pitchFamily="2" charset="0"/>
                  <a:sym typeface="FontAwesome" pitchFamily="2" charset="0"/>
                </a:rPr>
                <a:t></a:t>
              </a:r>
              <a:endParaRPr lang="en-US" altLang="zh-CN" sz="1350">
                <a:solidFill>
                  <a:srgbClr val="F2F2F2"/>
                </a:solidFill>
              </a:endParaRPr>
            </a:p>
          </p:txBody>
        </p:sp>
        <p:sp>
          <p:nvSpPr>
            <p:cNvPr id="6156" name="Rectangle 13"/>
            <p:cNvSpPr>
              <a:spLocks noChangeArrowheads="1"/>
            </p:cNvSpPr>
            <p:nvPr/>
          </p:nvSpPr>
          <p:spPr bwMode="auto">
            <a:xfrm>
              <a:off x="5346700" y="2384425"/>
              <a:ext cx="240982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750" b="1">
                  <a:solidFill>
                    <a:srgbClr val="595959"/>
                  </a:solidFill>
                  <a:latin typeface="Open Sans" panose="020B0606030504020204" pitchFamily="34" charset="0"/>
                  <a:sym typeface="Open Sans" panose="020B0606030504020204" pitchFamily="34" charset="0"/>
                </a:rPr>
                <a:t>UNLIMITED COLOR SCHEMES</a:t>
              </a:r>
              <a:endParaRPr lang="zh-CN" altLang="en-US" sz="750" b="1">
                <a:solidFill>
                  <a:srgbClr val="595959"/>
                </a:solidFill>
                <a:latin typeface="Open Sans" panose="020B0606030504020204" pitchFamily="34" charset="0"/>
                <a:sym typeface="Open Sans" panose="020B0606030504020204" pitchFamily="34" charset="0"/>
              </a:endParaRPr>
            </a:p>
            <a:p>
              <a:pPr eaLnBrk="1" hangingPunct="1">
                <a:lnSpc>
                  <a:spcPct val="100000"/>
                </a:lnSpc>
                <a:spcBef>
                  <a:spcPct val="0"/>
                </a:spcBef>
                <a:buFont typeface="Arial" panose="020B0604020202020204" pitchFamily="34" charset="0"/>
                <a:buNone/>
              </a:pPr>
              <a:endParaRPr lang="zh-CN" altLang="en-US" sz="750" b="1">
                <a:solidFill>
                  <a:srgbClr val="595959"/>
                </a:solidFill>
                <a:latin typeface="Open Sans" panose="020B0606030504020204" pitchFamily="34" charset="0"/>
                <a:sym typeface="Open Sans" panose="020B0606030504020204" pitchFamily="34" charset="0"/>
              </a:endParaRPr>
            </a:p>
            <a:p>
              <a:pPr eaLnBrk="1" hangingPunct="1">
                <a:lnSpc>
                  <a:spcPct val="100000"/>
                </a:lnSpc>
                <a:spcBef>
                  <a:spcPct val="0"/>
                </a:spcBef>
                <a:buFont typeface="Arial" panose="020B0604020202020204" pitchFamily="34" charset="0"/>
                <a:buNone/>
              </a:pPr>
              <a:r>
                <a:rPr lang="en-US" altLang="zh-CN" sz="750">
                  <a:solidFill>
                    <a:srgbClr val="595959"/>
                  </a:solidFill>
                  <a:latin typeface="Open Sans" panose="020B0606030504020204" pitchFamily="34" charset="0"/>
                  <a:sym typeface="Open Sans" panose="020B0606030504020204" pitchFamily="34" charset="0"/>
                </a:rPr>
                <a:t>Lid est laborum dolo rumes fugats untras. Lid est laborum dolo rumes.</a:t>
              </a:r>
              <a:endParaRPr lang="en-US" altLang="zh-CN" sz="750">
                <a:solidFill>
                  <a:srgbClr val="595959"/>
                </a:solidFill>
              </a:endParaRPr>
            </a:p>
          </p:txBody>
        </p:sp>
      </p:grpSp>
      <p:grpSp>
        <p:nvGrpSpPr>
          <p:cNvPr id="7" name="组合 6"/>
          <p:cNvGrpSpPr/>
          <p:nvPr/>
        </p:nvGrpSpPr>
        <p:grpSpPr>
          <a:xfrm>
            <a:off x="3417094" y="2824958"/>
            <a:ext cx="2388394" cy="553998"/>
            <a:chOff x="4556125" y="3765550"/>
            <a:chExt cx="3184525" cy="738664"/>
          </a:xfrm>
        </p:grpSpPr>
        <p:sp>
          <p:nvSpPr>
            <p:cNvPr id="6157" name="Oval 14"/>
            <p:cNvSpPr>
              <a:spLocks noChangeArrowheads="1"/>
            </p:cNvSpPr>
            <p:nvPr/>
          </p:nvSpPr>
          <p:spPr bwMode="auto">
            <a:xfrm>
              <a:off x="4556125" y="3833813"/>
              <a:ext cx="571500" cy="571500"/>
            </a:xfrm>
            <a:prstGeom prst="ellipse">
              <a:avLst/>
            </a:prstGeom>
            <a:solidFill>
              <a:schemeClr val="accent1"/>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zh-CN" sz="1350">
                  <a:solidFill>
                    <a:srgbClr val="F2F2F2"/>
                  </a:solidFill>
                  <a:latin typeface="FontAwesome" pitchFamily="2" charset="0"/>
                  <a:sym typeface="FontAwesome" pitchFamily="2" charset="0"/>
                </a:rPr>
                <a:t></a:t>
              </a:r>
              <a:endParaRPr lang="en-US" altLang="zh-CN" sz="1350">
                <a:solidFill>
                  <a:srgbClr val="F2F2F2"/>
                </a:solidFill>
              </a:endParaRPr>
            </a:p>
          </p:txBody>
        </p:sp>
        <p:sp>
          <p:nvSpPr>
            <p:cNvPr id="6158" name="Rectangle 15"/>
            <p:cNvSpPr>
              <a:spLocks noChangeArrowheads="1"/>
            </p:cNvSpPr>
            <p:nvPr/>
          </p:nvSpPr>
          <p:spPr bwMode="auto">
            <a:xfrm>
              <a:off x="5330825" y="3765550"/>
              <a:ext cx="240982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750" b="1">
                  <a:solidFill>
                    <a:srgbClr val="595959"/>
                  </a:solidFill>
                  <a:latin typeface="Open Sans" panose="020B0606030504020204" pitchFamily="34" charset="0"/>
                  <a:sym typeface="Open Sans" panose="020B0606030504020204" pitchFamily="34" charset="0"/>
                </a:rPr>
                <a:t>LIVE INFOGRAPHIC</a:t>
              </a:r>
              <a:endParaRPr lang="zh-CN" altLang="en-US" sz="750" b="1">
                <a:solidFill>
                  <a:srgbClr val="595959"/>
                </a:solidFill>
                <a:latin typeface="Open Sans" panose="020B0606030504020204" pitchFamily="34" charset="0"/>
                <a:sym typeface="Open Sans" panose="020B0606030504020204" pitchFamily="34" charset="0"/>
              </a:endParaRPr>
            </a:p>
            <a:p>
              <a:pPr eaLnBrk="1" hangingPunct="1">
                <a:lnSpc>
                  <a:spcPct val="100000"/>
                </a:lnSpc>
                <a:spcBef>
                  <a:spcPct val="0"/>
                </a:spcBef>
                <a:buFont typeface="Arial" panose="020B0604020202020204" pitchFamily="34" charset="0"/>
                <a:buNone/>
              </a:pPr>
              <a:endParaRPr lang="zh-CN" altLang="en-US" sz="750" b="1">
                <a:solidFill>
                  <a:srgbClr val="595959"/>
                </a:solidFill>
                <a:latin typeface="Open Sans" panose="020B0606030504020204" pitchFamily="34" charset="0"/>
                <a:sym typeface="Open Sans" panose="020B0606030504020204" pitchFamily="34" charset="0"/>
              </a:endParaRPr>
            </a:p>
            <a:p>
              <a:pPr eaLnBrk="1" hangingPunct="1">
                <a:lnSpc>
                  <a:spcPct val="100000"/>
                </a:lnSpc>
                <a:spcBef>
                  <a:spcPct val="0"/>
                </a:spcBef>
                <a:buFont typeface="Arial" panose="020B0604020202020204" pitchFamily="34" charset="0"/>
                <a:buNone/>
              </a:pPr>
              <a:r>
                <a:rPr lang="en-US" altLang="zh-CN" sz="750">
                  <a:solidFill>
                    <a:srgbClr val="595959"/>
                  </a:solidFill>
                  <a:latin typeface="Open Sans" panose="020B0606030504020204" pitchFamily="34" charset="0"/>
                  <a:sym typeface="Open Sans" panose="020B0606030504020204" pitchFamily="34" charset="0"/>
                </a:rPr>
                <a:t>Lid est laborum dolo rumes fugats untras. Lid est laborum dolo rumes.</a:t>
              </a:r>
              <a:endParaRPr lang="en-US" altLang="zh-CN" sz="750">
                <a:solidFill>
                  <a:srgbClr val="595959"/>
                </a:solidFill>
              </a:endParaRPr>
            </a:p>
          </p:txBody>
        </p:sp>
      </p:grpSp>
      <p:grpSp>
        <p:nvGrpSpPr>
          <p:cNvPr id="5" name="组合 4"/>
          <p:cNvGrpSpPr/>
          <p:nvPr/>
        </p:nvGrpSpPr>
        <p:grpSpPr>
          <a:xfrm>
            <a:off x="5943600" y="1789114"/>
            <a:ext cx="2389585" cy="553998"/>
            <a:chOff x="7924800" y="2384425"/>
            <a:chExt cx="3186113" cy="738664"/>
          </a:xfrm>
        </p:grpSpPr>
        <p:sp>
          <p:nvSpPr>
            <p:cNvPr id="6159" name="Oval 16"/>
            <p:cNvSpPr>
              <a:spLocks noChangeArrowheads="1"/>
            </p:cNvSpPr>
            <p:nvPr/>
          </p:nvSpPr>
          <p:spPr bwMode="auto">
            <a:xfrm>
              <a:off x="7924800" y="2452688"/>
              <a:ext cx="571500" cy="571500"/>
            </a:xfrm>
            <a:prstGeom prst="ellipse">
              <a:avLst/>
            </a:prstGeom>
            <a:solidFill>
              <a:schemeClr val="accent1"/>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zh-CN" sz="1350">
                  <a:solidFill>
                    <a:srgbClr val="F2F2F2"/>
                  </a:solidFill>
                  <a:latin typeface="FontAwesome" pitchFamily="2" charset="0"/>
                  <a:sym typeface="FontAwesome" pitchFamily="2" charset="0"/>
                </a:rPr>
                <a:t></a:t>
              </a:r>
              <a:endParaRPr lang="en-US" altLang="zh-CN" sz="1350">
                <a:solidFill>
                  <a:srgbClr val="F2F2F2"/>
                </a:solidFill>
              </a:endParaRPr>
            </a:p>
          </p:txBody>
        </p:sp>
        <p:sp>
          <p:nvSpPr>
            <p:cNvPr id="6160" name="Rectangle 17"/>
            <p:cNvSpPr>
              <a:spLocks noChangeArrowheads="1"/>
            </p:cNvSpPr>
            <p:nvPr/>
          </p:nvSpPr>
          <p:spPr bwMode="auto">
            <a:xfrm>
              <a:off x="8701088" y="2384425"/>
              <a:ext cx="240982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750" b="1">
                  <a:solidFill>
                    <a:srgbClr val="595959"/>
                  </a:solidFill>
                  <a:latin typeface="Open Sans" panose="020B0606030504020204" pitchFamily="34" charset="0"/>
                  <a:sym typeface="Open Sans" panose="020B0606030504020204" pitchFamily="34" charset="0"/>
                </a:rPr>
                <a:t>MANY CHART DESIGN</a:t>
              </a:r>
              <a:endParaRPr lang="zh-CN" altLang="en-US" sz="750" b="1">
                <a:solidFill>
                  <a:srgbClr val="595959"/>
                </a:solidFill>
                <a:latin typeface="Open Sans" panose="020B0606030504020204" pitchFamily="34" charset="0"/>
                <a:sym typeface="Open Sans" panose="020B0606030504020204" pitchFamily="34" charset="0"/>
              </a:endParaRPr>
            </a:p>
            <a:p>
              <a:pPr eaLnBrk="1" hangingPunct="1">
                <a:lnSpc>
                  <a:spcPct val="100000"/>
                </a:lnSpc>
                <a:spcBef>
                  <a:spcPct val="0"/>
                </a:spcBef>
                <a:buFont typeface="Arial" panose="020B0604020202020204" pitchFamily="34" charset="0"/>
                <a:buNone/>
              </a:pPr>
              <a:endParaRPr lang="zh-CN" altLang="en-US" sz="750" b="1">
                <a:solidFill>
                  <a:srgbClr val="595959"/>
                </a:solidFill>
                <a:latin typeface="Open Sans" panose="020B0606030504020204" pitchFamily="34" charset="0"/>
                <a:sym typeface="Open Sans" panose="020B0606030504020204" pitchFamily="34" charset="0"/>
              </a:endParaRPr>
            </a:p>
            <a:p>
              <a:pPr eaLnBrk="1" hangingPunct="1">
                <a:lnSpc>
                  <a:spcPct val="100000"/>
                </a:lnSpc>
                <a:spcBef>
                  <a:spcPct val="0"/>
                </a:spcBef>
                <a:buFont typeface="Arial" panose="020B0604020202020204" pitchFamily="34" charset="0"/>
                <a:buNone/>
              </a:pPr>
              <a:r>
                <a:rPr lang="en-US" altLang="zh-CN" sz="750">
                  <a:solidFill>
                    <a:srgbClr val="595959"/>
                  </a:solidFill>
                  <a:latin typeface="Open Sans" panose="020B0606030504020204" pitchFamily="34" charset="0"/>
                  <a:sym typeface="Open Sans" panose="020B0606030504020204" pitchFamily="34" charset="0"/>
                </a:rPr>
                <a:t>Lid est laborum dolo rumes fugats untras. Lid est laborum dolo rumes.</a:t>
              </a:r>
              <a:endParaRPr lang="en-US" altLang="zh-CN" sz="750">
                <a:solidFill>
                  <a:srgbClr val="595959"/>
                </a:solidFill>
              </a:endParaRPr>
            </a:p>
          </p:txBody>
        </p:sp>
      </p:grpSp>
      <p:grpSp>
        <p:nvGrpSpPr>
          <p:cNvPr id="6" name="组合 5"/>
          <p:cNvGrpSpPr/>
          <p:nvPr/>
        </p:nvGrpSpPr>
        <p:grpSpPr>
          <a:xfrm>
            <a:off x="5932885" y="2824958"/>
            <a:ext cx="2389584" cy="553998"/>
            <a:chOff x="7910513" y="3765550"/>
            <a:chExt cx="3186112" cy="738664"/>
          </a:xfrm>
        </p:grpSpPr>
        <p:sp>
          <p:nvSpPr>
            <p:cNvPr id="6161" name="Oval 18"/>
            <p:cNvSpPr>
              <a:spLocks noChangeArrowheads="1"/>
            </p:cNvSpPr>
            <p:nvPr/>
          </p:nvSpPr>
          <p:spPr bwMode="auto">
            <a:xfrm>
              <a:off x="7910513" y="3833813"/>
              <a:ext cx="571500" cy="571500"/>
            </a:xfrm>
            <a:prstGeom prst="ellipse">
              <a:avLst/>
            </a:prstGeom>
            <a:solidFill>
              <a:schemeClr val="accent2"/>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zh-CN" sz="1350">
                  <a:solidFill>
                    <a:srgbClr val="F2F2F2"/>
                  </a:solidFill>
                  <a:latin typeface="FontAwesome" pitchFamily="2" charset="0"/>
                  <a:sym typeface="FontAwesome" pitchFamily="2" charset="0"/>
                </a:rPr>
                <a:t></a:t>
              </a:r>
              <a:endParaRPr lang="en-US" altLang="zh-CN" sz="1350">
                <a:solidFill>
                  <a:srgbClr val="F2F2F2"/>
                </a:solidFill>
              </a:endParaRPr>
            </a:p>
          </p:txBody>
        </p:sp>
        <p:sp>
          <p:nvSpPr>
            <p:cNvPr id="6162" name="Rectangle 19"/>
            <p:cNvSpPr>
              <a:spLocks noChangeArrowheads="1"/>
            </p:cNvSpPr>
            <p:nvPr/>
          </p:nvSpPr>
          <p:spPr bwMode="auto">
            <a:xfrm>
              <a:off x="8686800" y="3765550"/>
              <a:ext cx="240982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750" b="1">
                  <a:solidFill>
                    <a:srgbClr val="595959"/>
                  </a:solidFill>
                  <a:latin typeface="Open Sans" panose="020B0606030504020204" pitchFamily="34" charset="0"/>
                  <a:sym typeface="Open Sans" panose="020B0606030504020204" pitchFamily="34" charset="0"/>
                </a:rPr>
                <a:t>EASY EDITABLE CONTENT</a:t>
              </a:r>
              <a:endParaRPr lang="zh-CN" altLang="en-US" sz="750" b="1">
                <a:solidFill>
                  <a:srgbClr val="595959"/>
                </a:solidFill>
                <a:latin typeface="Open Sans" panose="020B0606030504020204" pitchFamily="34" charset="0"/>
                <a:sym typeface="Open Sans" panose="020B0606030504020204" pitchFamily="34" charset="0"/>
              </a:endParaRPr>
            </a:p>
            <a:p>
              <a:pPr eaLnBrk="1" hangingPunct="1">
                <a:lnSpc>
                  <a:spcPct val="100000"/>
                </a:lnSpc>
                <a:spcBef>
                  <a:spcPct val="0"/>
                </a:spcBef>
                <a:buFont typeface="Arial" panose="020B0604020202020204" pitchFamily="34" charset="0"/>
                <a:buNone/>
              </a:pPr>
              <a:endParaRPr lang="zh-CN" altLang="en-US" sz="750" b="1">
                <a:solidFill>
                  <a:srgbClr val="595959"/>
                </a:solidFill>
                <a:latin typeface="Open Sans" panose="020B0606030504020204" pitchFamily="34" charset="0"/>
                <a:sym typeface="Open Sans" panose="020B0606030504020204" pitchFamily="34" charset="0"/>
              </a:endParaRPr>
            </a:p>
            <a:p>
              <a:pPr eaLnBrk="1" hangingPunct="1">
                <a:lnSpc>
                  <a:spcPct val="100000"/>
                </a:lnSpc>
                <a:spcBef>
                  <a:spcPct val="0"/>
                </a:spcBef>
                <a:buFont typeface="Arial" panose="020B0604020202020204" pitchFamily="34" charset="0"/>
                <a:buNone/>
              </a:pPr>
              <a:r>
                <a:rPr lang="en-US" altLang="zh-CN" sz="750">
                  <a:solidFill>
                    <a:srgbClr val="595959"/>
                  </a:solidFill>
                  <a:latin typeface="Open Sans" panose="020B0606030504020204" pitchFamily="34" charset="0"/>
                  <a:sym typeface="Open Sans" panose="020B0606030504020204" pitchFamily="34" charset="0"/>
                </a:rPr>
                <a:t>Lid est laborum dolo rumes fugats untras. Lid est laborum dolo rumes.</a:t>
              </a:r>
              <a:endParaRPr lang="en-US" altLang="zh-CN" sz="750">
                <a:solidFill>
                  <a:srgbClr val="595959"/>
                </a:solidFill>
              </a:endParaRPr>
            </a:p>
          </p:txBody>
        </p:sp>
      </p:grpSp>
    </p:spTree>
    <p:extLst>
      <p:ext uri="{BB962C8B-B14F-4D97-AF65-F5344CB8AC3E}">
        <p14:creationId xmlns:p14="http://schemas.microsoft.com/office/powerpoint/2010/main" val="45777507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9"/>
          <p:cNvSpPr/>
          <p:nvPr/>
        </p:nvSpPr>
        <p:spPr>
          <a:xfrm>
            <a:off x="1" y="3435269"/>
            <a:ext cx="9144000" cy="686012"/>
          </a:xfrm>
          <a:prstGeom prst="rect">
            <a:avLst/>
          </a:prstGeom>
          <a:solidFill>
            <a:schemeClr val="accent1"/>
          </a:solidFill>
          <a:ln>
            <a:noFill/>
          </a:ln>
        </p:spPr>
        <p:style>
          <a:lnRef idx="2">
            <a:schemeClr val="accent1">
              <a:shade val="50000"/>
            </a:schemeClr>
          </a:lnRef>
          <a:fillRef idx="1001">
            <a:schemeClr val="dk2"/>
          </a:fillRef>
          <a:effectRef idx="0">
            <a:schemeClr val="accent1"/>
          </a:effectRef>
          <a:fontRef idx="minor">
            <a:schemeClr val="lt1"/>
          </a:fontRef>
        </p:style>
        <p:txBody>
          <a:bodyPr lIns="68580" tIns="34290" rIns="68580" bIns="34290" rtlCol="0" anchor="ctr"/>
          <a:lstStyle/>
          <a:p>
            <a:pPr algn="ctr"/>
            <a:endParaRPr lang="en-US" altLang="zh-CN" sz="900" dirty="0">
              <a:solidFill>
                <a:schemeClr val="bg1"/>
              </a:solidFill>
              <a:latin typeface="微软雅黑" pitchFamily="34" charset="-122"/>
              <a:ea typeface="微软雅黑" pitchFamily="34" charset="-122"/>
            </a:endParaRPr>
          </a:p>
          <a:p>
            <a:pPr algn="ctr"/>
            <a:endParaRPr lang="en-US" altLang="zh-CN" sz="900" dirty="0">
              <a:solidFill>
                <a:schemeClr val="bg1"/>
              </a:solidFill>
              <a:latin typeface="微软雅黑" pitchFamily="34" charset="-122"/>
              <a:ea typeface="微软雅黑" pitchFamily="34" charset="-122"/>
            </a:endParaRPr>
          </a:p>
          <a:p>
            <a:pPr algn="ctr"/>
            <a:endParaRPr lang="en-US" altLang="zh-CN" sz="900" dirty="0">
              <a:solidFill>
                <a:schemeClr val="bg1"/>
              </a:solidFill>
              <a:latin typeface="微软雅黑" pitchFamily="34" charset="-122"/>
              <a:ea typeface="微软雅黑" pitchFamily="34" charset="-122"/>
            </a:endParaRPr>
          </a:p>
          <a:p>
            <a:pPr algn="ctr"/>
            <a:endParaRPr lang="en-US" altLang="zh-CN" sz="900" dirty="0">
              <a:solidFill>
                <a:schemeClr val="bg1"/>
              </a:solidFill>
              <a:latin typeface="微软雅黑" pitchFamily="34" charset="-122"/>
              <a:ea typeface="微软雅黑" pitchFamily="34" charset="-122"/>
            </a:endParaRPr>
          </a:p>
          <a:p>
            <a:pPr algn="ctr"/>
            <a:r>
              <a:rPr lang="zh-CN" altLang="en-US" sz="900" dirty="0">
                <a:solidFill>
                  <a:schemeClr val="bg1"/>
                </a:solidFill>
                <a:latin typeface="微软雅黑" pitchFamily="34" charset="-122"/>
                <a:ea typeface="微软雅黑" pitchFamily="34" charset="-122"/>
              </a:rPr>
              <a:t>您的内容打在这里在此框中选择粘贴，并选择只保留文字。您的内容打在这里，或者通过复制您的文本您的内容打在这里在此框中选择粘贴，并选择只保留文字。您的内容打在这里，或者通过复制您的文本</a:t>
            </a:r>
            <a:endParaRPr lang="en-GB" altLang="zh-CN" sz="900" dirty="0">
              <a:solidFill>
                <a:schemeClr val="bg1"/>
              </a:solidFill>
              <a:latin typeface="微软雅黑" pitchFamily="34" charset="-122"/>
              <a:ea typeface="微软雅黑" pitchFamily="34" charset="-122"/>
            </a:endParaRPr>
          </a:p>
          <a:p>
            <a:pPr algn="ctr"/>
            <a:endParaRPr lang="zh-CN" altLang="en-US" sz="1200" dirty="0">
              <a:solidFill>
                <a:schemeClr val="bg1"/>
              </a:solidFill>
              <a:latin typeface="微软雅黑" panose="020B0503020204020204" pitchFamily="34" charset="-122"/>
              <a:ea typeface="微软雅黑" panose="020B0503020204020204" pitchFamily="34" charset="-122"/>
            </a:endParaRPr>
          </a:p>
          <a:p>
            <a:pPr algn="ctr"/>
            <a:endParaRPr lang="en-GB" altLang="zh-CN" sz="1200" dirty="0">
              <a:solidFill>
                <a:schemeClr val="bg1"/>
              </a:solidFill>
              <a:latin typeface="微软雅黑" pitchFamily="34" charset="-122"/>
              <a:ea typeface="微软雅黑" pitchFamily="34" charset="-122"/>
            </a:endParaRPr>
          </a:p>
          <a:p>
            <a:pPr algn="ct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8" name="Rectangle 18"/>
          <p:cNvSpPr/>
          <p:nvPr/>
        </p:nvSpPr>
        <p:spPr>
          <a:xfrm>
            <a:off x="4675346" y="1533295"/>
            <a:ext cx="2345247" cy="1901974"/>
          </a:xfrm>
          <a:prstGeom prst="rect">
            <a:avLst/>
          </a:prstGeom>
          <a:blipFill>
            <a:blip r:embed="rId3"/>
            <a:stretch>
              <a:fillRect r="-81827"/>
            </a:stretch>
          </a:blipFill>
          <a:ln>
            <a:noFill/>
          </a:ln>
        </p:spPr>
        <p:style>
          <a:lnRef idx="2">
            <a:schemeClr val="accent1">
              <a:shade val="50000"/>
            </a:schemeClr>
          </a:lnRef>
          <a:fillRef idx="1001">
            <a:schemeClr val="dk2"/>
          </a:fillRef>
          <a:effectRef idx="0">
            <a:schemeClr val="accent1"/>
          </a:effectRef>
          <a:fontRef idx="minor">
            <a:schemeClr val="lt1"/>
          </a:fontRef>
        </p:style>
        <p:txBody>
          <a:bodyPr lIns="68580" tIns="34290" rIns="68580" bIns="34290" rtlCol="0" anchor="ctr"/>
          <a:lstStyle/>
          <a:p>
            <a:pPr algn="ctr" fontAlgn="base">
              <a:spcBef>
                <a:spcPct val="0"/>
              </a:spcBef>
              <a:spcAft>
                <a:spcPct val="0"/>
              </a:spcAft>
              <a:buFont typeface="Arial" pitchFamily="34" charset="0"/>
              <a:buChar char="•"/>
            </a:pPr>
            <a:endParaRPr lang="en-US" altLang="zh-CN" sz="1200" dirty="0">
              <a:solidFill>
                <a:schemeClr val="bg1"/>
              </a:solidFill>
              <a:latin typeface="微软雅黑" pitchFamily="34" charset="-122"/>
              <a:ea typeface="微软雅黑" pitchFamily="34" charset="-122"/>
              <a:sym typeface="方正兰亭黑_GBK" panose="02000000000000000000" pitchFamily="2" charset="-122"/>
            </a:endParaRPr>
          </a:p>
        </p:txBody>
      </p:sp>
      <p:sp>
        <p:nvSpPr>
          <p:cNvPr id="9" name="Rectangle 44"/>
          <p:cNvSpPr/>
          <p:nvPr/>
        </p:nvSpPr>
        <p:spPr>
          <a:xfrm>
            <a:off x="158997" y="1533295"/>
            <a:ext cx="2289451" cy="1901974"/>
          </a:xfrm>
          <a:prstGeom prst="rect">
            <a:avLst/>
          </a:prstGeom>
          <a:blipFill>
            <a:blip r:embed="rId4"/>
            <a:stretch>
              <a:fillRect/>
            </a:stretch>
          </a:blipFill>
          <a:ln>
            <a:noFill/>
          </a:ln>
        </p:spPr>
        <p:style>
          <a:lnRef idx="2">
            <a:schemeClr val="accent1">
              <a:shade val="50000"/>
            </a:schemeClr>
          </a:lnRef>
          <a:fillRef idx="1001">
            <a:schemeClr val="dk2"/>
          </a:fillRef>
          <a:effectRef idx="0">
            <a:schemeClr val="accent1"/>
          </a:effectRef>
          <a:fontRef idx="minor">
            <a:schemeClr val="lt1"/>
          </a:fontRef>
        </p:style>
        <p:txBody>
          <a:bodyPr lIns="68580" tIns="34290" rIns="68580" bIns="34290" rtlCol="0" anchor="ctr"/>
          <a:lstStyle/>
          <a:p>
            <a:pPr algn="ctr"/>
            <a:endParaRPr lang="en-US"/>
          </a:p>
        </p:txBody>
      </p:sp>
      <p:sp>
        <p:nvSpPr>
          <p:cNvPr id="10" name="矩形 9"/>
          <p:cNvSpPr/>
          <p:nvPr/>
        </p:nvSpPr>
        <p:spPr>
          <a:xfrm>
            <a:off x="2488927" y="2274551"/>
            <a:ext cx="2076629" cy="807913"/>
          </a:xfrm>
          <a:prstGeom prst="rect">
            <a:avLst/>
          </a:prstGeom>
        </p:spPr>
        <p:txBody>
          <a:bodyPr wrap="square" lIns="68580" tIns="34290" rIns="68580" bIns="34290">
            <a:spAutoFit/>
          </a:bodyPr>
          <a:lstStyle/>
          <a:p>
            <a:pPr fontAlgn="base">
              <a:spcBef>
                <a:spcPct val="0"/>
              </a:spcBef>
              <a:spcAft>
                <a:spcPct val="0"/>
              </a:spcAft>
            </a:pPr>
            <a:r>
              <a:rPr lang="zh-CN" altLang="en-US" sz="1200" dirty="0">
                <a:solidFill>
                  <a:schemeClr val="tx1">
                    <a:lumMod val="75000"/>
                    <a:lumOff val="25000"/>
                  </a:schemeClr>
                </a:solidFill>
                <a:latin typeface="微软雅黑" pitchFamily="34" charset="-122"/>
                <a:ea typeface="微软雅黑" pitchFamily="34" charset="-122"/>
                <a:sym typeface="方正兰亭黑_GBK" panose="02000000000000000000" pitchFamily="2" charset="-122"/>
              </a:rPr>
              <a:t>添加标题</a:t>
            </a:r>
            <a:endParaRPr lang="en-US" altLang="zh-CN" sz="1200" dirty="0">
              <a:solidFill>
                <a:schemeClr val="tx1">
                  <a:lumMod val="75000"/>
                  <a:lumOff val="25000"/>
                </a:schemeClr>
              </a:solidFill>
              <a:latin typeface="微软雅黑" pitchFamily="34" charset="-122"/>
              <a:ea typeface="微软雅黑" pitchFamily="34" charset="-122"/>
              <a:sym typeface="方正兰亭黑_GBK" panose="02000000000000000000" pitchFamily="2" charset="-122"/>
            </a:endParaRPr>
          </a:p>
          <a:p>
            <a:r>
              <a:rPr lang="zh-CN" altLang="en-US" sz="900" dirty="0">
                <a:solidFill>
                  <a:schemeClr val="tx1">
                    <a:lumMod val="50000"/>
                    <a:lumOff val="50000"/>
                  </a:schemeClr>
                </a:solidFill>
                <a:latin typeface="微软雅黑" pitchFamily="34" charset="-122"/>
                <a:ea typeface="微软雅黑" pitchFamily="34" charset="-122"/>
              </a:rPr>
              <a:t>您的内容打在这里在此框中选择粘贴，并选择只保留文字。您的内容打在这里，或者通过复制您的文本</a:t>
            </a:r>
            <a:endParaRPr lang="en-GB" altLang="zh-CN" sz="900" dirty="0">
              <a:solidFill>
                <a:schemeClr val="tx1">
                  <a:lumMod val="50000"/>
                  <a:lumOff val="50000"/>
                </a:schemeClr>
              </a:solidFill>
              <a:latin typeface="微软雅黑" pitchFamily="34" charset="-122"/>
              <a:ea typeface="微软雅黑" pitchFamily="34" charset="-122"/>
            </a:endParaRPr>
          </a:p>
          <a:p>
            <a:endParaRPr lang="zh-CN" altLang="en-US" sz="900" dirty="0">
              <a:latin typeface="微软雅黑" panose="020B0503020204020204" pitchFamily="34" charset="-122"/>
              <a:ea typeface="微软雅黑" panose="020B0503020204020204" pitchFamily="34" charset="-122"/>
            </a:endParaRPr>
          </a:p>
        </p:txBody>
      </p:sp>
      <p:sp>
        <p:nvSpPr>
          <p:cNvPr id="11" name="矩形 10"/>
          <p:cNvSpPr/>
          <p:nvPr/>
        </p:nvSpPr>
        <p:spPr>
          <a:xfrm>
            <a:off x="7020593" y="2274550"/>
            <a:ext cx="1996917" cy="807913"/>
          </a:xfrm>
          <a:prstGeom prst="rect">
            <a:avLst/>
          </a:prstGeom>
        </p:spPr>
        <p:txBody>
          <a:bodyPr wrap="square" lIns="68580" tIns="34290" rIns="68580" bIns="34290">
            <a:spAutoFit/>
          </a:bodyPr>
          <a:lstStyle/>
          <a:p>
            <a:pPr fontAlgn="base">
              <a:spcBef>
                <a:spcPct val="0"/>
              </a:spcBef>
              <a:spcAft>
                <a:spcPct val="0"/>
              </a:spcAft>
            </a:pPr>
            <a:r>
              <a:rPr lang="zh-CN" altLang="en-US" sz="1200" dirty="0">
                <a:solidFill>
                  <a:schemeClr val="tx1">
                    <a:lumMod val="75000"/>
                    <a:lumOff val="25000"/>
                  </a:schemeClr>
                </a:solidFill>
                <a:latin typeface="微软雅黑" pitchFamily="34" charset="-122"/>
                <a:ea typeface="微软雅黑" pitchFamily="34" charset="-122"/>
                <a:sym typeface="方正兰亭黑_GBK" panose="02000000000000000000" pitchFamily="2" charset="-122"/>
              </a:rPr>
              <a:t>添加标题</a:t>
            </a:r>
            <a:endParaRPr lang="en-US" altLang="zh-CN" sz="1200" dirty="0">
              <a:solidFill>
                <a:schemeClr val="tx1">
                  <a:lumMod val="75000"/>
                  <a:lumOff val="25000"/>
                </a:schemeClr>
              </a:solidFill>
              <a:latin typeface="微软雅黑" pitchFamily="34" charset="-122"/>
              <a:ea typeface="微软雅黑" pitchFamily="34" charset="-122"/>
              <a:sym typeface="方正兰亭黑_GBK" panose="02000000000000000000" pitchFamily="2" charset="-122"/>
            </a:endParaRPr>
          </a:p>
          <a:p>
            <a:r>
              <a:rPr lang="zh-CN" altLang="en-US" sz="900" dirty="0">
                <a:solidFill>
                  <a:schemeClr val="tx1">
                    <a:lumMod val="50000"/>
                    <a:lumOff val="50000"/>
                  </a:schemeClr>
                </a:solidFill>
                <a:latin typeface="微软雅黑" pitchFamily="34" charset="-122"/>
                <a:ea typeface="微软雅黑" pitchFamily="34" charset="-122"/>
              </a:rPr>
              <a:t>您的内容打在这里在此框中选择粘贴，并选择只保留文字。您的内容打在这里，或者通过复制您的文本</a:t>
            </a:r>
            <a:endParaRPr lang="en-GB" altLang="zh-CN" sz="900" dirty="0">
              <a:solidFill>
                <a:schemeClr val="tx1">
                  <a:lumMod val="50000"/>
                  <a:lumOff val="50000"/>
                </a:schemeClr>
              </a:solidFill>
              <a:latin typeface="微软雅黑" pitchFamily="34" charset="-122"/>
              <a:ea typeface="微软雅黑" pitchFamily="34" charset="-122"/>
            </a:endParaRPr>
          </a:p>
          <a:p>
            <a:endParaRPr lang="zh-CN" altLang="en-US" sz="9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47081050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iterate type="lt">
                                    <p:tmPct val="10000"/>
                                  </p:iterate>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34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3900"/>
                            </p:stCondLst>
                            <p:childTnLst>
                              <p:par>
                                <p:cTn id="17" presetID="10"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par>
                          <p:cTn id="20" fill="hold">
                            <p:stCondLst>
                              <p:cond delay="4400"/>
                            </p:stCondLst>
                            <p:childTnLst>
                              <p:par>
                                <p:cTn id="21" presetID="10" presetClass="entr" presetSubtype="0" fill="hold" grpId="0" nodeType="afterEffect">
                                  <p:stCondLst>
                                    <p:cond delay="0"/>
                                  </p:stCondLst>
                                  <p:iterate type="lt">
                                    <p:tmPct val="10000"/>
                                  </p:iterate>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727827" y="1864226"/>
            <a:ext cx="1163524" cy="646331"/>
          </a:xfrm>
          <a:prstGeom prst="rect">
            <a:avLst/>
          </a:prstGeom>
          <a:noFill/>
        </p:spPr>
        <p:txBody>
          <a:bodyPr wrap="none" rtlCol="0">
            <a:spAutoFit/>
          </a:bodyPr>
          <a:lstStyle/>
          <a:p>
            <a:pPr algn="ctr"/>
            <a:r>
              <a:rPr lang="en-US" altLang="zh-CN" sz="3600" b="1" dirty="0">
                <a:solidFill>
                  <a:srgbClr val="FFC000"/>
                </a:solidFill>
              </a:rPr>
              <a:t>PART</a:t>
            </a:r>
            <a:endParaRPr lang="zh-CN" altLang="en-US" sz="3600" b="1" dirty="0">
              <a:solidFill>
                <a:srgbClr val="FFC000"/>
              </a:solidFill>
            </a:endParaRPr>
          </a:p>
        </p:txBody>
      </p:sp>
      <p:sp>
        <p:nvSpPr>
          <p:cNvPr id="10" name="文本框 9"/>
          <p:cNvSpPr txBox="1"/>
          <p:nvPr/>
        </p:nvSpPr>
        <p:spPr>
          <a:xfrm>
            <a:off x="1891351" y="1741547"/>
            <a:ext cx="809837" cy="830997"/>
          </a:xfrm>
          <a:prstGeom prst="rect">
            <a:avLst/>
          </a:prstGeom>
          <a:noFill/>
        </p:spPr>
        <p:txBody>
          <a:bodyPr wrap="none" rtlCol="0">
            <a:spAutoFit/>
          </a:bodyPr>
          <a:lstStyle/>
          <a:p>
            <a:pPr algn="ctr"/>
            <a:r>
              <a:rPr lang="en-US" altLang="zh-CN" sz="4800" b="1" dirty="0">
                <a:solidFill>
                  <a:schemeClr val="tx1">
                    <a:lumMod val="65000"/>
                    <a:lumOff val="35000"/>
                  </a:schemeClr>
                </a:solidFill>
              </a:rPr>
              <a:t>04</a:t>
            </a:r>
            <a:endParaRPr lang="zh-CN" altLang="en-US" sz="4800" b="1" dirty="0">
              <a:solidFill>
                <a:schemeClr val="tx1">
                  <a:lumMod val="65000"/>
                  <a:lumOff val="35000"/>
                </a:schemeClr>
              </a:solidFill>
            </a:endParaRPr>
          </a:p>
        </p:txBody>
      </p:sp>
      <p:sp>
        <p:nvSpPr>
          <p:cNvPr id="11" name="矩形 10"/>
          <p:cNvSpPr/>
          <p:nvPr/>
        </p:nvSpPr>
        <p:spPr>
          <a:xfrm>
            <a:off x="611823" y="2572544"/>
            <a:ext cx="2462560" cy="506742"/>
          </a:xfrm>
          <a:prstGeom prst="rect">
            <a:avLst/>
          </a:prstGeom>
        </p:spPr>
        <p:txBody>
          <a:bodyPr wrap="square">
            <a:spAutoFit/>
            <a:scene3d>
              <a:camera prst="orthographicFront"/>
              <a:lightRig rig="threePt" dir="t"/>
            </a:scene3d>
            <a:sp3d contourW="25400"/>
          </a:bodyPr>
          <a:lstStyle/>
          <a:p>
            <a:pPr algn="ctr">
              <a:lnSpc>
                <a:spcPct val="120000"/>
              </a:lnSpc>
            </a:pPr>
            <a:r>
              <a:rPr lang="zh-CN" altLang="en-US" sz="2400" b="1" dirty="0">
                <a:solidFill>
                  <a:schemeClr val="tx1">
                    <a:lumMod val="65000"/>
                    <a:lumOff val="35000"/>
                  </a:schemeClr>
                </a:solidFill>
              </a:rPr>
              <a:t>单击此处添标题</a:t>
            </a:r>
          </a:p>
        </p:txBody>
      </p:sp>
      <p:pic>
        <p:nvPicPr>
          <p:cNvPr id="4" name="图片占位符 3"/>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tretch>
            <a:fillRect/>
          </a:stretch>
        </p:blipFill>
        <p:spPr>
          <a:xfrm rot="19659348">
            <a:off x="4471091" y="31512"/>
            <a:ext cx="5472113" cy="3420070"/>
          </a:xfrm>
        </p:spPr>
      </p:pic>
      <p:sp>
        <p:nvSpPr>
          <p:cNvPr id="6" name="矩形 5">
            <a:extLst>
              <a:ext uri="{FF2B5EF4-FFF2-40B4-BE49-F238E27FC236}">
                <a16:creationId xmlns:a16="http://schemas.microsoft.com/office/drawing/2014/main" xmlns="" id="{3ED67C09-4E2F-4F0C-AF7B-C4E34E448759}"/>
              </a:ext>
            </a:extLst>
          </p:cNvPr>
          <p:cNvSpPr/>
          <p:nvPr/>
        </p:nvSpPr>
        <p:spPr>
          <a:xfrm>
            <a:off x="717995" y="3089464"/>
            <a:ext cx="3480379" cy="507831"/>
          </a:xfrm>
          <a:prstGeom prst="rect">
            <a:avLst/>
          </a:prstGeom>
        </p:spPr>
        <p:txBody>
          <a:bodyPr wrap="square">
            <a:spAutoFit/>
          </a:bodyPr>
          <a:lstStyle/>
          <a:p>
            <a:pPr>
              <a:lnSpc>
                <a:spcPct val="150000"/>
              </a:lnSpc>
            </a:pPr>
            <a:r>
              <a:rPr lang="zh-CN" altLang="en-US" sz="900" spc="225" dirty="0">
                <a:solidFill>
                  <a:schemeClr val="tx1">
                    <a:lumMod val="50000"/>
                    <a:lumOff val="50000"/>
                  </a:schemeClr>
                </a:solidFill>
                <a:latin typeface="微软雅黑" pitchFamily="34" charset="-122"/>
                <a:ea typeface="微软雅黑" pitchFamily="34" charset="-122"/>
              </a:rPr>
              <a:t>点击输入简要文字内容，文字内容需概括精炼，不用多余的文字修饰，言简意赅的说明该项内容</a:t>
            </a:r>
            <a:endParaRPr lang="zh-CN" altLang="en-US" sz="1400" dirty="0">
              <a:solidFill>
                <a:schemeClr val="tx1">
                  <a:lumMod val="50000"/>
                  <a:lumOff val="50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val="129933826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par>
                          <p:cTn id="10" fill="hold">
                            <p:stCondLst>
                              <p:cond delay="1500"/>
                            </p:stCondLst>
                            <p:childTnLst>
                              <p:par>
                                <p:cTn id="11" presetID="2" presetClass="entr" presetSubtype="8"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0-#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0-#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10"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par>
                          <p:cTn id="23" fill="hold">
                            <p:stCondLst>
                              <p:cond delay="2500"/>
                            </p:stCondLst>
                            <p:childTnLst>
                              <p:par>
                                <p:cTn id="24" presetID="39" presetClass="entr" presetSubtype="0" accel="100000"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ppt_h</p:attrName>
                                        </p:attrNameLst>
                                      </p:cBhvr>
                                      <p:tavLst>
                                        <p:tav tm="0">
                                          <p:val>
                                            <p:strVal val="#ppt_h/20"/>
                                          </p:val>
                                        </p:tav>
                                        <p:tav tm="50000">
                                          <p:val>
                                            <p:strVal val="#ppt_h/20"/>
                                          </p:val>
                                        </p:tav>
                                        <p:tav tm="100000">
                                          <p:val>
                                            <p:strVal val="#ppt_h"/>
                                          </p:val>
                                        </p:tav>
                                      </p:tavLst>
                                    </p:anim>
                                    <p:anim calcmode="lin" valueType="num">
                                      <p:cBhvr>
                                        <p:cTn id="27" dur="500" fill="hold"/>
                                        <p:tgtEl>
                                          <p:spTgt spid="6"/>
                                        </p:tgtEl>
                                        <p:attrNameLst>
                                          <p:attrName>ppt_w</p:attrName>
                                        </p:attrNameLst>
                                      </p:cBhvr>
                                      <p:tavLst>
                                        <p:tav tm="0">
                                          <p:val>
                                            <p:strVal val="#ppt_w+.3"/>
                                          </p:val>
                                        </p:tav>
                                        <p:tav tm="50000">
                                          <p:val>
                                            <p:strVal val="#ppt_w+.3"/>
                                          </p:val>
                                        </p:tav>
                                        <p:tav tm="100000">
                                          <p:val>
                                            <p:strVal val="#ppt_w"/>
                                          </p:val>
                                        </p:tav>
                                      </p:tavLst>
                                    </p:anim>
                                    <p:anim calcmode="lin" valueType="num">
                                      <p:cBhvr>
                                        <p:cTn id="28" dur="500" fill="hold"/>
                                        <p:tgtEl>
                                          <p:spTgt spid="6"/>
                                        </p:tgtEl>
                                        <p:attrNameLst>
                                          <p:attrName>ppt_x</p:attrName>
                                        </p:attrNameLst>
                                      </p:cBhvr>
                                      <p:tavLst>
                                        <p:tav tm="0">
                                          <p:val>
                                            <p:strVal val="#ppt_x-.3"/>
                                          </p:val>
                                        </p:tav>
                                        <p:tav tm="50000">
                                          <p:val>
                                            <p:strVal val="#ppt_x"/>
                                          </p:val>
                                        </p:tav>
                                        <p:tav tm="100000">
                                          <p:val>
                                            <p:strVal val="#ppt_x"/>
                                          </p:val>
                                        </p:tav>
                                      </p:tavLst>
                                    </p:anim>
                                    <p:anim calcmode="lin" valueType="num">
                                      <p:cBhvr>
                                        <p:cTn id="29"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占位符 13"/>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tretch>
            <a:fillRect/>
          </a:stretch>
        </p:blipFill>
        <p:spPr>
          <a:xfrm>
            <a:off x="238125" y="2022447"/>
            <a:ext cx="2018256" cy="1261410"/>
          </a:xfrm>
        </p:spPr>
      </p:pic>
      <p:pic>
        <p:nvPicPr>
          <p:cNvPr id="16" name="图片占位符 15"/>
          <p:cNvPicPr>
            <a:picLocks noGrp="1" noChangeAspect="1"/>
          </p:cNvPicPr>
          <p:nvPr>
            <p:ph type="pic" sz="quarter" idx="11"/>
          </p:nvPr>
        </p:nvPicPr>
        <p:blipFill>
          <a:blip r:embed="rId4" cstate="print">
            <a:extLst>
              <a:ext uri="{28A0092B-C50C-407E-A947-70E740481C1C}">
                <a14:useLocalDpi xmlns:a14="http://schemas.microsoft.com/office/drawing/2010/main" val="0"/>
              </a:ext>
            </a:extLst>
          </a:blip>
          <a:stretch>
            <a:fillRect/>
          </a:stretch>
        </p:blipFill>
        <p:spPr>
          <a:xfrm>
            <a:off x="2454623" y="2022447"/>
            <a:ext cx="2018256" cy="1261410"/>
          </a:xfrm>
        </p:spPr>
      </p:pic>
      <p:pic>
        <p:nvPicPr>
          <p:cNvPr id="18" name="图片占位符 17"/>
          <p:cNvPicPr>
            <a:picLocks noGrp="1" noChangeAspect="1"/>
          </p:cNvPicPr>
          <p:nvPr>
            <p:ph type="pic" sz="quarter" idx="12"/>
          </p:nvPr>
        </p:nvPicPr>
        <p:blipFill>
          <a:blip r:embed="rId5" cstate="print">
            <a:extLst>
              <a:ext uri="{28A0092B-C50C-407E-A947-70E740481C1C}">
                <a14:useLocalDpi xmlns:a14="http://schemas.microsoft.com/office/drawing/2010/main" val="0"/>
              </a:ext>
            </a:extLst>
          </a:blip>
          <a:stretch>
            <a:fillRect/>
          </a:stretch>
        </p:blipFill>
        <p:spPr>
          <a:xfrm>
            <a:off x="4671121" y="2022447"/>
            <a:ext cx="2018256" cy="1261410"/>
          </a:xfrm>
        </p:spPr>
      </p:pic>
      <p:pic>
        <p:nvPicPr>
          <p:cNvPr id="20" name="图片占位符 19"/>
          <p:cNvPicPr>
            <a:picLocks noGrp="1" noChangeAspect="1"/>
          </p:cNvPicPr>
          <p:nvPr>
            <p:ph type="pic" sz="quarter" idx="13"/>
          </p:nvPr>
        </p:nvPicPr>
        <p:blipFill rotWithShape="1">
          <a:blip r:embed="rId6" cstate="print">
            <a:extLst>
              <a:ext uri="{28A0092B-C50C-407E-A947-70E740481C1C}">
                <a14:useLocalDpi xmlns:a14="http://schemas.microsoft.com/office/drawing/2010/main" val="0"/>
              </a:ext>
            </a:extLst>
          </a:blip>
          <a:srcRect r="10044"/>
          <a:stretch/>
        </p:blipFill>
        <p:spPr>
          <a:xfrm>
            <a:off x="6887619" y="2022447"/>
            <a:ext cx="2018256" cy="1261410"/>
          </a:xfrm>
        </p:spPr>
      </p:pic>
      <p:sp>
        <p:nvSpPr>
          <p:cNvPr id="2" name="矩形 1"/>
          <p:cNvSpPr/>
          <p:nvPr/>
        </p:nvSpPr>
        <p:spPr>
          <a:xfrm>
            <a:off x="238125" y="2022447"/>
            <a:ext cx="2018256" cy="1261410"/>
          </a:xfrm>
          <a:prstGeom prst="rect">
            <a:avLst/>
          </a:prstGeom>
          <a:solidFill>
            <a:schemeClr val="accent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 name="矩形 3"/>
          <p:cNvSpPr/>
          <p:nvPr/>
        </p:nvSpPr>
        <p:spPr>
          <a:xfrm>
            <a:off x="4671121" y="2022447"/>
            <a:ext cx="2018256" cy="1261410"/>
          </a:xfrm>
          <a:prstGeom prst="rect">
            <a:avLst/>
          </a:prstGeom>
          <a:solidFill>
            <a:schemeClr val="accent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 name="文本框 7"/>
          <p:cNvSpPr txBox="1"/>
          <p:nvPr/>
        </p:nvSpPr>
        <p:spPr>
          <a:xfrm>
            <a:off x="3444417" y="503696"/>
            <a:ext cx="2255169" cy="715581"/>
          </a:xfrm>
          <a:prstGeom prst="rect">
            <a:avLst/>
          </a:prstGeom>
          <a:noFill/>
        </p:spPr>
        <p:txBody>
          <a:bodyPr wrap="none" rtlCol="0">
            <a:spAutoFit/>
          </a:bodyPr>
          <a:lstStyle/>
          <a:p>
            <a:pPr algn="ctr"/>
            <a:r>
              <a:rPr lang="en-US" altLang="zh-CN" sz="4050" b="1" dirty="0">
                <a:solidFill>
                  <a:schemeClr val="tx1">
                    <a:lumMod val="65000"/>
                    <a:lumOff val="35000"/>
                  </a:schemeClr>
                </a:solidFill>
              </a:rPr>
              <a:t>CONTENT</a:t>
            </a:r>
            <a:endParaRPr lang="zh-CN" altLang="en-US" sz="4050" b="1" dirty="0">
              <a:solidFill>
                <a:schemeClr val="tx1">
                  <a:lumMod val="65000"/>
                  <a:lumOff val="35000"/>
                </a:schemeClr>
              </a:solidFill>
            </a:endParaRPr>
          </a:p>
        </p:txBody>
      </p:sp>
      <p:grpSp>
        <p:nvGrpSpPr>
          <p:cNvPr id="25" name="组合 24"/>
          <p:cNvGrpSpPr/>
          <p:nvPr/>
        </p:nvGrpSpPr>
        <p:grpSpPr>
          <a:xfrm>
            <a:off x="226145" y="2308354"/>
            <a:ext cx="2130157" cy="1401497"/>
            <a:chOff x="301531" y="2613103"/>
            <a:chExt cx="2840208" cy="1868662"/>
          </a:xfrm>
        </p:grpSpPr>
        <p:grpSp>
          <p:nvGrpSpPr>
            <p:cNvPr id="23" name="组合 22"/>
            <p:cNvGrpSpPr/>
            <p:nvPr/>
          </p:nvGrpSpPr>
          <p:grpSpPr>
            <a:xfrm>
              <a:off x="1103508" y="2613103"/>
              <a:ext cx="1118992" cy="1118992"/>
              <a:chOff x="1103508" y="2613103"/>
              <a:chExt cx="1118992" cy="1118992"/>
            </a:xfrm>
          </p:grpSpPr>
          <p:sp>
            <p:nvSpPr>
              <p:cNvPr id="21" name="椭圆 20"/>
              <p:cNvSpPr/>
              <p:nvPr/>
            </p:nvSpPr>
            <p:spPr>
              <a:xfrm>
                <a:off x="1103508" y="2613103"/>
                <a:ext cx="1118992" cy="111899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lumMod val="65000"/>
                      <a:lumOff val="35000"/>
                    </a:schemeClr>
                  </a:solidFill>
                </a:endParaRPr>
              </a:p>
            </p:txBody>
          </p:sp>
          <p:sp>
            <p:nvSpPr>
              <p:cNvPr id="22" name="文本框 21"/>
              <p:cNvSpPr txBox="1"/>
              <p:nvPr/>
            </p:nvSpPr>
            <p:spPr>
              <a:xfrm>
                <a:off x="1227844" y="2788206"/>
                <a:ext cx="870325" cy="861775"/>
              </a:xfrm>
              <a:prstGeom prst="rect">
                <a:avLst/>
              </a:prstGeom>
              <a:noFill/>
            </p:spPr>
            <p:txBody>
              <a:bodyPr wrap="none" rtlCol="0">
                <a:spAutoFit/>
              </a:bodyPr>
              <a:lstStyle/>
              <a:p>
                <a:pPr algn="ctr"/>
                <a:r>
                  <a:rPr lang="en-US" altLang="zh-CN" sz="3600" b="1" dirty="0">
                    <a:solidFill>
                      <a:schemeClr val="tx1">
                        <a:lumMod val="65000"/>
                        <a:lumOff val="35000"/>
                      </a:schemeClr>
                    </a:solidFill>
                  </a:rPr>
                  <a:t>01</a:t>
                </a:r>
                <a:endParaRPr lang="zh-CN" altLang="en-US" sz="3600" b="1" dirty="0">
                  <a:solidFill>
                    <a:schemeClr val="tx1">
                      <a:lumMod val="65000"/>
                      <a:lumOff val="35000"/>
                    </a:schemeClr>
                  </a:solidFill>
                </a:endParaRPr>
              </a:p>
            </p:txBody>
          </p:sp>
        </p:grpSp>
        <p:sp>
          <p:nvSpPr>
            <p:cNvPr id="24" name="矩形 23"/>
            <p:cNvSpPr/>
            <p:nvPr/>
          </p:nvSpPr>
          <p:spPr>
            <a:xfrm>
              <a:off x="301531" y="3915456"/>
              <a:ext cx="2840208" cy="566309"/>
            </a:xfrm>
            <a:prstGeom prst="rect">
              <a:avLst/>
            </a:prstGeom>
          </p:spPr>
          <p:txBody>
            <a:bodyPr wrap="square">
              <a:spAutoFit/>
              <a:scene3d>
                <a:camera prst="orthographicFront"/>
                <a:lightRig rig="threePt" dir="t"/>
              </a:scene3d>
              <a:sp3d contourW="25400"/>
            </a:bodyPr>
            <a:lstStyle/>
            <a:p>
              <a:pPr algn="ctr">
                <a:lnSpc>
                  <a:spcPct val="120000"/>
                </a:lnSpc>
              </a:pPr>
              <a:r>
                <a:rPr lang="zh-CN" altLang="en-US" b="1" dirty="0">
                  <a:solidFill>
                    <a:schemeClr val="tx1">
                      <a:lumMod val="65000"/>
                      <a:lumOff val="35000"/>
                    </a:schemeClr>
                  </a:solidFill>
                </a:rPr>
                <a:t>单击此处添标题</a:t>
              </a:r>
            </a:p>
          </p:txBody>
        </p:sp>
      </p:grpSp>
      <p:grpSp>
        <p:nvGrpSpPr>
          <p:cNvPr id="26" name="组合 25"/>
          <p:cNvGrpSpPr/>
          <p:nvPr/>
        </p:nvGrpSpPr>
        <p:grpSpPr>
          <a:xfrm>
            <a:off x="2454623" y="2308353"/>
            <a:ext cx="2037921" cy="1401496"/>
            <a:chOff x="317501" y="2613103"/>
            <a:chExt cx="2717226" cy="1868661"/>
          </a:xfrm>
        </p:grpSpPr>
        <p:grpSp>
          <p:nvGrpSpPr>
            <p:cNvPr id="27" name="组合 26"/>
            <p:cNvGrpSpPr/>
            <p:nvPr/>
          </p:nvGrpSpPr>
          <p:grpSpPr>
            <a:xfrm>
              <a:off x="1103508" y="2613103"/>
              <a:ext cx="1118992" cy="1118992"/>
              <a:chOff x="1103508" y="2613103"/>
              <a:chExt cx="1118992" cy="1118992"/>
            </a:xfrm>
          </p:grpSpPr>
          <p:sp>
            <p:nvSpPr>
              <p:cNvPr id="29" name="椭圆 28"/>
              <p:cNvSpPr/>
              <p:nvPr/>
            </p:nvSpPr>
            <p:spPr>
              <a:xfrm>
                <a:off x="1103508" y="2613103"/>
                <a:ext cx="1118992" cy="111899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lumMod val="65000"/>
                      <a:lumOff val="35000"/>
                    </a:schemeClr>
                  </a:solidFill>
                </a:endParaRPr>
              </a:p>
            </p:txBody>
          </p:sp>
          <p:sp>
            <p:nvSpPr>
              <p:cNvPr id="30" name="文本框 29"/>
              <p:cNvSpPr txBox="1"/>
              <p:nvPr/>
            </p:nvSpPr>
            <p:spPr>
              <a:xfrm>
                <a:off x="1227844" y="2788206"/>
                <a:ext cx="870325" cy="861775"/>
              </a:xfrm>
              <a:prstGeom prst="rect">
                <a:avLst/>
              </a:prstGeom>
              <a:noFill/>
            </p:spPr>
            <p:txBody>
              <a:bodyPr wrap="none" rtlCol="0">
                <a:spAutoFit/>
              </a:bodyPr>
              <a:lstStyle/>
              <a:p>
                <a:pPr algn="ctr"/>
                <a:r>
                  <a:rPr lang="en-US" altLang="zh-CN" sz="3600" b="1" dirty="0">
                    <a:solidFill>
                      <a:schemeClr val="tx1">
                        <a:lumMod val="65000"/>
                        <a:lumOff val="35000"/>
                      </a:schemeClr>
                    </a:solidFill>
                  </a:rPr>
                  <a:t>02</a:t>
                </a:r>
                <a:endParaRPr lang="zh-CN" altLang="en-US" sz="3600" b="1" dirty="0">
                  <a:solidFill>
                    <a:schemeClr val="tx1">
                      <a:lumMod val="65000"/>
                      <a:lumOff val="35000"/>
                    </a:schemeClr>
                  </a:solidFill>
                </a:endParaRPr>
              </a:p>
            </p:txBody>
          </p:sp>
        </p:grpSp>
        <p:sp>
          <p:nvSpPr>
            <p:cNvPr id="28" name="矩形 27"/>
            <p:cNvSpPr/>
            <p:nvPr/>
          </p:nvSpPr>
          <p:spPr>
            <a:xfrm>
              <a:off x="317501" y="3915455"/>
              <a:ext cx="2717226" cy="566309"/>
            </a:xfrm>
            <a:prstGeom prst="rect">
              <a:avLst/>
            </a:prstGeom>
          </p:spPr>
          <p:txBody>
            <a:bodyPr wrap="square">
              <a:spAutoFit/>
              <a:scene3d>
                <a:camera prst="orthographicFront"/>
                <a:lightRig rig="threePt" dir="t"/>
              </a:scene3d>
              <a:sp3d contourW="25400"/>
            </a:bodyPr>
            <a:lstStyle/>
            <a:p>
              <a:pPr algn="ctr">
                <a:lnSpc>
                  <a:spcPct val="120000"/>
                </a:lnSpc>
              </a:pPr>
              <a:r>
                <a:rPr lang="zh-CN" altLang="en-US" b="1" dirty="0">
                  <a:solidFill>
                    <a:schemeClr val="tx1">
                      <a:lumMod val="65000"/>
                      <a:lumOff val="35000"/>
                    </a:schemeClr>
                  </a:solidFill>
                </a:rPr>
                <a:t>单击此处添标题</a:t>
              </a:r>
            </a:p>
          </p:txBody>
        </p:sp>
      </p:grpSp>
      <p:grpSp>
        <p:nvGrpSpPr>
          <p:cNvPr id="31" name="组合 30"/>
          <p:cNvGrpSpPr/>
          <p:nvPr/>
        </p:nvGrpSpPr>
        <p:grpSpPr>
          <a:xfrm>
            <a:off x="4631793" y="2308353"/>
            <a:ext cx="2116577" cy="1401496"/>
            <a:chOff x="265065" y="2613103"/>
            <a:chExt cx="2822101" cy="1868661"/>
          </a:xfrm>
        </p:grpSpPr>
        <p:grpSp>
          <p:nvGrpSpPr>
            <p:cNvPr id="32" name="组合 31"/>
            <p:cNvGrpSpPr/>
            <p:nvPr/>
          </p:nvGrpSpPr>
          <p:grpSpPr>
            <a:xfrm>
              <a:off x="1103508" y="2613103"/>
              <a:ext cx="1118992" cy="1118992"/>
              <a:chOff x="1103508" y="2613103"/>
              <a:chExt cx="1118992" cy="1118992"/>
            </a:xfrm>
          </p:grpSpPr>
          <p:sp>
            <p:nvSpPr>
              <p:cNvPr id="34" name="椭圆 33"/>
              <p:cNvSpPr/>
              <p:nvPr/>
            </p:nvSpPr>
            <p:spPr>
              <a:xfrm>
                <a:off x="1103508" y="2613103"/>
                <a:ext cx="1118992" cy="111899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lumMod val="65000"/>
                      <a:lumOff val="35000"/>
                    </a:schemeClr>
                  </a:solidFill>
                </a:endParaRPr>
              </a:p>
            </p:txBody>
          </p:sp>
          <p:sp>
            <p:nvSpPr>
              <p:cNvPr id="35" name="文本框 34"/>
              <p:cNvSpPr txBox="1"/>
              <p:nvPr/>
            </p:nvSpPr>
            <p:spPr>
              <a:xfrm>
                <a:off x="1227844" y="2788206"/>
                <a:ext cx="870325" cy="861775"/>
              </a:xfrm>
              <a:prstGeom prst="rect">
                <a:avLst/>
              </a:prstGeom>
              <a:noFill/>
            </p:spPr>
            <p:txBody>
              <a:bodyPr wrap="none" rtlCol="0">
                <a:spAutoFit/>
              </a:bodyPr>
              <a:lstStyle/>
              <a:p>
                <a:pPr algn="ctr"/>
                <a:r>
                  <a:rPr lang="en-US" altLang="zh-CN" sz="3600" b="1" dirty="0">
                    <a:solidFill>
                      <a:schemeClr val="tx1">
                        <a:lumMod val="65000"/>
                        <a:lumOff val="35000"/>
                      </a:schemeClr>
                    </a:solidFill>
                  </a:rPr>
                  <a:t>03</a:t>
                </a:r>
                <a:endParaRPr lang="zh-CN" altLang="en-US" sz="3600" b="1" dirty="0">
                  <a:solidFill>
                    <a:schemeClr val="tx1">
                      <a:lumMod val="65000"/>
                      <a:lumOff val="35000"/>
                    </a:schemeClr>
                  </a:solidFill>
                </a:endParaRPr>
              </a:p>
            </p:txBody>
          </p:sp>
        </p:grpSp>
        <p:sp>
          <p:nvSpPr>
            <p:cNvPr id="33" name="矩形 32"/>
            <p:cNvSpPr/>
            <p:nvPr/>
          </p:nvSpPr>
          <p:spPr>
            <a:xfrm>
              <a:off x="265065" y="3915455"/>
              <a:ext cx="2822101" cy="566309"/>
            </a:xfrm>
            <a:prstGeom prst="rect">
              <a:avLst/>
            </a:prstGeom>
          </p:spPr>
          <p:txBody>
            <a:bodyPr wrap="square">
              <a:spAutoFit/>
              <a:scene3d>
                <a:camera prst="orthographicFront"/>
                <a:lightRig rig="threePt" dir="t"/>
              </a:scene3d>
              <a:sp3d contourW="25400"/>
            </a:bodyPr>
            <a:lstStyle/>
            <a:p>
              <a:pPr algn="ctr">
                <a:lnSpc>
                  <a:spcPct val="120000"/>
                </a:lnSpc>
              </a:pPr>
              <a:r>
                <a:rPr lang="zh-CN" altLang="en-US" b="1" dirty="0">
                  <a:solidFill>
                    <a:schemeClr val="tx1">
                      <a:lumMod val="65000"/>
                      <a:lumOff val="35000"/>
                    </a:schemeClr>
                  </a:solidFill>
                </a:rPr>
                <a:t>单击此处添标题</a:t>
              </a:r>
            </a:p>
          </p:txBody>
        </p:sp>
      </p:grpSp>
      <p:grpSp>
        <p:nvGrpSpPr>
          <p:cNvPr id="36" name="组合 35"/>
          <p:cNvGrpSpPr/>
          <p:nvPr/>
        </p:nvGrpSpPr>
        <p:grpSpPr>
          <a:xfrm>
            <a:off x="6887619" y="2308353"/>
            <a:ext cx="2018256" cy="1401496"/>
            <a:chOff x="317501" y="2613103"/>
            <a:chExt cx="2691006" cy="1868661"/>
          </a:xfrm>
        </p:grpSpPr>
        <p:grpSp>
          <p:nvGrpSpPr>
            <p:cNvPr id="37" name="组合 36"/>
            <p:cNvGrpSpPr/>
            <p:nvPr/>
          </p:nvGrpSpPr>
          <p:grpSpPr>
            <a:xfrm>
              <a:off x="1103508" y="2613103"/>
              <a:ext cx="1118992" cy="1118992"/>
              <a:chOff x="1103508" y="2613103"/>
              <a:chExt cx="1118992" cy="1118992"/>
            </a:xfrm>
          </p:grpSpPr>
          <p:sp>
            <p:nvSpPr>
              <p:cNvPr id="39" name="椭圆 38"/>
              <p:cNvSpPr/>
              <p:nvPr/>
            </p:nvSpPr>
            <p:spPr>
              <a:xfrm>
                <a:off x="1103508" y="2613103"/>
                <a:ext cx="1118992" cy="111899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lumMod val="65000"/>
                      <a:lumOff val="35000"/>
                    </a:schemeClr>
                  </a:solidFill>
                </a:endParaRPr>
              </a:p>
            </p:txBody>
          </p:sp>
          <p:sp>
            <p:nvSpPr>
              <p:cNvPr id="40" name="文本框 39"/>
              <p:cNvSpPr txBox="1"/>
              <p:nvPr/>
            </p:nvSpPr>
            <p:spPr>
              <a:xfrm>
                <a:off x="1227844" y="2788206"/>
                <a:ext cx="870325" cy="861775"/>
              </a:xfrm>
              <a:prstGeom prst="rect">
                <a:avLst/>
              </a:prstGeom>
              <a:noFill/>
            </p:spPr>
            <p:txBody>
              <a:bodyPr wrap="none" rtlCol="0">
                <a:spAutoFit/>
              </a:bodyPr>
              <a:lstStyle/>
              <a:p>
                <a:pPr algn="ctr"/>
                <a:r>
                  <a:rPr lang="en-US" altLang="zh-CN" sz="3600" b="1" dirty="0">
                    <a:solidFill>
                      <a:schemeClr val="tx1">
                        <a:lumMod val="65000"/>
                        <a:lumOff val="35000"/>
                      </a:schemeClr>
                    </a:solidFill>
                  </a:rPr>
                  <a:t>04</a:t>
                </a:r>
                <a:endParaRPr lang="zh-CN" altLang="en-US" sz="3600" b="1" dirty="0">
                  <a:solidFill>
                    <a:schemeClr val="tx1">
                      <a:lumMod val="65000"/>
                      <a:lumOff val="35000"/>
                    </a:schemeClr>
                  </a:solidFill>
                </a:endParaRPr>
              </a:p>
            </p:txBody>
          </p:sp>
        </p:grpSp>
        <p:sp>
          <p:nvSpPr>
            <p:cNvPr id="38" name="矩形 37"/>
            <p:cNvSpPr/>
            <p:nvPr/>
          </p:nvSpPr>
          <p:spPr>
            <a:xfrm>
              <a:off x="317501" y="3915455"/>
              <a:ext cx="2691006" cy="566309"/>
            </a:xfrm>
            <a:prstGeom prst="rect">
              <a:avLst/>
            </a:prstGeom>
          </p:spPr>
          <p:txBody>
            <a:bodyPr wrap="square">
              <a:spAutoFit/>
              <a:scene3d>
                <a:camera prst="orthographicFront"/>
                <a:lightRig rig="threePt" dir="t"/>
              </a:scene3d>
              <a:sp3d contourW="25400"/>
            </a:bodyPr>
            <a:lstStyle/>
            <a:p>
              <a:pPr algn="ctr">
                <a:lnSpc>
                  <a:spcPct val="120000"/>
                </a:lnSpc>
              </a:pPr>
              <a:r>
                <a:rPr lang="zh-CN" altLang="en-US" b="1" dirty="0">
                  <a:solidFill>
                    <a:schemeClr val="tx1">
                      <a:lumMod val="65000"/>
                      <a:lumOff val="35000"/>
                    </a:schemeClr>
                  </a:solidFill>
                </a:rPr>
                <a:t>单击此处添标题</a:t>
              </a:r>
            </a:p>
          </p:txBody>
        </p:sp>
      </p:grpSp>
      <p:sp>
        <p:nvSpPr>
          <p:cNvPr id="41" name="矩形 40">
            <a:extLst>
              <a:ext uri="{FF2B5EF4-FFF2-40B4-BE49-F238E27FC236}">
                <a16:creationId xmlns:a16="http://schemas.microsoft.com/office/drawing/2014/main" xmlns="" id="{FFE16DF4-83FE-4EF4-A4C1-4DECD08A244C}"/>
              </a:ext>
            </a:extLst>
          </p:cNvPr>
          <p:cNvSpPr/>
          <p:nvPr/>
        </p:nvSpPr>
        <p:spPr>
          <a:xfrm>
            <a:off x="3562906" y="1242023"/>
            <a:ext cx="5581094"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extLst>
      <p:ext uri="{BB962C8B-B14F-4D97-AF65-F5344CB8AC3E}">
        <p14:creationId xmlns:p14="http://schemas.microsoft.com/office/powerpoint/2010/main" val="229772252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down)">
                                      <p:cBhvr>
                                        <p:cTn id="20" dur="500"/>
                                        <p:tgtEl>
                                          <p:spTgt spid="2"/>
                                        </p:tgtEl>
                                      </p:cBhvr>
                                    </p:animEffect>
                                  </p:childTnLst>
                                </p:cTn>
                              </p:par>
                            </p:childTnLst>
                          </p:cTn>
                        </p:par>
                        <p:par>
                          <p:cTn id="21" fill="hold">
                            <p:stCondLst>
                              <p:cond delay="2000"/>
                            </p:stCondLst>
                            <p:childTnLst>
                              <p:par>
                                <p:cTn id="22" presetID="22" presetClass="entr" presetSubtype="4" fill="hold"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down)">
                                      <p:cBhvr>
                                        <p:cTn id="24" dur="500"/>
                                        <p:tgtEl>
                                          <p:spTgt spid="16"/>
                                        </p:tgtEl>
                                      </p:cBhvr>
                                    </p:animEffect>
                                  </p:childTnLst>
                                </p:cTn>
                              </p:par>
                            </p:childTnLst>
                          </p:cTn>
                        </p:par>
                        <p:par>
                          <p:cTn id="25" fill="hold">
                            <p:stCondLst>
                              <p:cond delay="2500"/>
                            </p:stCondLst>
                            <p:childTnLst>
                              <p:par>
                                <p:cTn id="26" presetID="22" presetClass="entr" presetSubtype="4"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down)">
                                      <p:cBhvr>
                                        <p:cTn id="28" dur="500"/>
                                        <p:tgtEl>
                                          <p:spTgt spid="18"/>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down)">
                                      <p:cBhvr>
                                        <p:cTn id="31" dur="500"/>
                                        <p:tgtEl>
                                          <p:spTgt spid="4"/>
                                        </p:tgtEl>
                                      </p:cBhvr>
                                    </p:animEffect>
                                  </p:childTnLst>
                                </p:cTn>
                              </p:par>
                            </p:childTnLst>
                          </p:cTn>
                        </p:par>
                        <p:par>
                          <p:cTn id="32" fill="hold">
                            <p:stCondLst>
                              <p:cond delay="3000"/>
                            </p:stCondLst>
                            <p:childTnLst>
                              <p:par>
                                <p:cTn id="33" presetID="22" presetClass="entr" presetSubtype="4" fill="hold"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ipe(down)">
                                      <p:cBhvr>
                                        <p:cTn id="35" dur="500"/>
                                        <p:tgtEl>
                                          <p:spTgt spid="20"/>
                                        </p:tgtEl>
                                      </p:cBhvr>
                                    </p:animEffect>
                                  </p:childTnLst>
                                </p:cTn>
                              </p:par>
                            </p:childTnLst>
                          </p:cTn>
                        </p:par>
                        <p:par>
                          <p:cTn id="36" fill="hold">
                            <p:stCondLst>
                              <p:cond delay="3500"/>
                            </p:stCondLst>
                            <p:childTnLst>
                              <p:par>
                                <p:cTn id="37" presetID="10" presetClass="entr" presetSubtype="0"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500"/>
                                        <p:tgtEl>
                                          <p:spTgt spid="25"/>
                                        </p:tgtEl>
                                      </p:cBhvr>
                                    </p:animEffect>
                                  </p:childTnLst>
                                </p:cTn>
                              </p:par>
                              <p:par>
                                <p:cTn id="40" presetID="10" presetClass="entr" presetSubtype="0" fill="hold" nodeType="with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500"/>
                                        <p:tgtEl>
                                          <p:spTgt spid="26"/>
                                        </p:tgtEl>
                                      </p:cBhvr>
                                    </p:animEffect>
                                  </p:childTnLst>
                                </p:cTn>
                              </p:par>
                              <p:par>
                                <p:cTn id="43" presetID="10" presetClass="entr" presetSubtype="0" fill="hold" nodeType="with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fade">
                                      <p:cBhvr>
                                        <p:cTn id="45" dur="500"/>
                                        <p:tgtEl>
                                          <p:spTgt spid="31"/>
                                        </p:tgtEl>
                                      </p:cBhvr>
                                    </p:animEffect>
                                  </p:childTnLst>
                                </p:cTn>
                              </p:par>
                              <p:par>
                                <p:cTn id="46" presetID="10" presetClass="entr" presetSubtype="0" fill="hold" nodeType="withEffect">
                                  <p:stCondLst>
                                    <p:cond delay="0"/>
                                  </p:stCondLst>
                                  <p:childTnLst>
                                    <p:set>
                                      <p:cBhvr>
                                        <p:cTn id="47" dur="1" fill="hold">
                                          <p:stCondLst>
                                            <p:cond delay="0"/>
                                          </p:stCondLst>
                                        </p:cTn>
                                        <p:tgtEl>
                                          <p:spTgt spid="36"/>
                                        </p:tgtEl>
                                        <p:attrNameLst>
                                          <p:attrName>style.visibility</p:attrName>
                                        </p:attrNameLst>
                                      </p:cBhvr>
                                      <p:to>
                                        <p:strVal val="visible"/>
                                      </p:to>
                                    </p:set>
                                    <p:animEffect transition="in" filter="fade">
                                      <p:cBhvr>
                                        <p:cTn id="48"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8" grpId="0"/>
      <p:bldP spid="4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050258" y="1712798"/>
            <a:ext cx="1407319" cy="1153651"/>
            <a:chOff x="2733537" y="2282971"/>
            <a:chExt cx="1875950" cy="1537502"/>
          </a:xfrm>
          <a:solidFill>
            <a:schemeClr val="accent2"/>
          </a:solidFill>
        </p:grpSpPr>
        <p:grpSp>
          <p:nvGrpSpPr>
            <p:cNvPr id="3" name="Group 56"/>
            <p:cNvGrpSpPr/>
            <p:nvPr/>
          </p:nvGrpSpPr>
          <p:grpSpPr>
            <a:xfrm>
              <a:off x="2733537" y="2282971"/>
              <a:ext cx="1875950" cy="1521926"/>
              <a:chOff x="3532020" y="1606907"/>
              <a:chExt cx="1954379" cy="1585554"/>
            </a:xfrm>
            <a:grpFill/>
          </p:grpSpPr>
          <p:sp>
            <p:nvSpPr>
              <p:cNvPr id="59" name="Freeform 6"/>
              <p:cNvSpPr>
                <a:spLocks noEditPoints="1"/>
              </p:cNvSpPr>
              <p:nvPr/>
            </p:nvSpPr>
            <p:spPr bwMode="auto">
              <a:xfrm>
                <a:off x="3532020" y="1606907"/>
                <a:ext cx="1954379" cy="1585554"/>
              </a:xfrm>
              <a:custGeom>
                <a:avLst/>
                <a:gdLst>
                  <a:gd name="T0" fmla="*/ 95 w 1489"/>
                  <a:gd name="T1" fmla="*/ 752 h 1208"/>
                  <a:gd name="T2" fmla="*/ 0 w 1489"/>
                  <a:gd name="T3" fmla="*/ 733 h 1208"/>
                  <a:gd name="T4" fmla="*/ 102 w 1489"/>
                  <a:gd name="T5" fmla="*/ 645 h 1208"/>
                  <a:gd name="T6" fmla="*/ 12 w 1489"/>
                  <a:gd name="T7" fmla="*/ 611 h 1208"/>
                  <a:gd name="T8" fmla="*/ 126 w 1489"/>
                  <a:gd name="T9" fmla="*/ 540 h 1208"/>
                  <a:gd name="T10" fmla="*/ 44 w 1489"/>
                  <a:gd name="T11" fmla="*/ 493 h 1208"/>
                  <a:gd name="T12" fmla="*/ 168 w 1489"/>
                  <a:gd name="T13" fmla="*/ 441 h 1208"/>
                  <a:gd name="T14" fmla="*/ 95 w 1489"/>
                  <a:gd name="T15" fmla="*/ 381 h 1208"/>
                  <a:gd name="T16" fmla="*/ 226 w 1489"/>
                  <a:gd name="T17" fmla="*/ 351 h 1208"/>
                  <a:gd name="T18" fmla="*/ 164 w 1489"/>
                  <a:gd name="T19" fmla="*/ 278 h 1208"/>
                  <a:gd name="T20" fmla="*/ 297 w 1489"/>
                  <a:gd name="T21" fmla="*/ 270 h 1208"/>
                  <a:gd name="T22" fmla="*/ 247 w 1489"/>
                  <a:gd name="T23" fmla="*/ 189 h 1208"/>
                  <a:gd name="T24" fmla="*/ 381 w 1489"/>
                  <a:gd name="T25" fmla="*/ 204 h 1208"/>
                  <a:gd name="T26" fmla="*/ 346 w 1489"/>
                  <a:gd name="T27" fmla="*/ 115 h 1208"/>
                  <a:gd name="T28" fmla="*/ 475 w 1489"/>
                  <a:gd name="T29" fmla="*/ 151 h 1208"/>
                  <a:gd name="T30" fmla="*/ 455 w 1489"/>
                  <a:gd name="T31" fmla="*/ 57 h 1208"/>
                  <a:gd name="T32" fmla="*/ 577 w 1489"/>
                  <a:gd name="T33" fmla="*/ 115 h 1208"/>
                  <a:gd name="T34" fmla="*/ 571 w 1489"/>
                  <a:gd name="T35" fmla="*/ 19 h 1208"/>
                  <a:gd name="T36" fmla="*/ 682 w 1489"/>
                  <a:gd name="T37" fmla="*/ 96 h 1208"/>
                  <a:gd name="T38" fmla="*/ 693 w 1489"/>
                  <a:gd name="T39" fmla="*/ 0 h 1208"/>
                  <a:gd name="T40" fmla="*/ 790 w 1489"/>
                  <a:gd name="T41" fmla="*/ 94 h 1208"/>
                  <a:gd name="T42" fmla="*/ 815 w 1489"/>
                  <a:gd name="T43" fmla="*/ 1 h 1208"/>
                  <a:gd name="T44" fmla="*/ 895 w 1489"/>
                  <a:gd name="T45" fmla="*/ 111 h 1208"/>
                  <a:gd name="T46" fmla="*/ 937 w 1489"/>
                  <a:gd name="T47" fmla="*/ 24 h 1208"/>
                  <a:gd name="T48" fmla="*/ 998 w 1489"/>
                  <a:gd name="T49" fmla="*/ 144 h 1208"/>
                  <a:gd name="T50" fmla="*/ 1053 w 1489"/>
                  <a:gd name="T51" fmla="*/ 66 h 1208"/>
                  <a:gd name="T52" fmla="*/ 1093 w 1489"/>
                  <a:gd name="T53" fmla="*/ 194 h 1208"/>
                  <a:gd name="T54" fmla="*/ 1160 w 1489"/>
                  <a:gd name="T55" fmla="*/ 125 h 1208"/>
                  <a:gd name="T56" fmla="*/ 1179 w 1489"/>
                  <a:gd name="T57" fmla="*/ 259 h 1208"/>
                  <a:gd name="T58" fmla="*/ 1257 w 1489"/>
                  <a:gd name="T59" fmla="*/ 202 h 1208"/>
                  <a:gd name="T60" fmla="*/ 1312 w 1489"/>
                  <a:gd name="T61" fmla="*/ 426 h 1208"/>
                  <a:gd name="T62" fmla="*/ 1404 w 1489"/>
                  <a:gd name="T63" fmla="*/ 398 h 1208"/>
                  <a:gd name="T64" fmla="*/ 1253 w 1489"/>
                  <a:gd name="T65" fmla="*/ 337 h 1208"/>
                  <a:gd name="T66" fmla="*/ 1338 w 1489"/>
                  <a:gd name="T67" fmla="*/ 294 h 1208"/>
                  <a:gd name="T68" fmla="*/ 150 w 1489"/>
                  <a:gd name="T69" fmla="*/ 1192 h 1208"/>
                  <a:gd name="T70" fmla="*/ 237 w 1489"/>
                  <a:gd name="T71" fmla="*/ 1149 h 1208"/>
                  <a:gd name="T72" fmla="*/ 1357 w 1489"/>
                  <a:gd name="T73" fmla="*/ 524 h 1208"/>
                  <a:gd name="T74" fmla="*/ 1451 w 1489"/>
                  <a:gd name="T75" fmla="*/ 512 h 1208"/>
                  <a:gd name="T76" fmla="*/ 1384 w 1489"/>
                  <a:gd name="T77" fmla="*/ 628 h 1208"/>
                  <a:gd name="T78" fmla="*/ 1479 w 1489"/>
                  <a:gd name="T79" fmla="*/ 632 h 1208"/>
                  <a:gd name="T80" fmla="*/ 8 w 1489"/>
                  <a:gd name="T81" fmla="*/ 854 h 1208"/>
                  <a:gd name="T82" fmla="*/ 104 w 1489"/>
                  <a:gd name="T83" fmla="*/ 857 h 1208"/>
                  <a:gd name="T84" fmla="*/ 37 w 1489"/>
                  <a:gd name="T85" fmla="*/ 973 h 1208"/>
                  <a:gd name="T86" fmla="*/ 131 w 1489"/>
                  <a:gd name="T87" fmla="*/ 961 h 1208"/>
                  <a:gd name="T88" fmla="*/ 84 w 1489"/>
                  <a:gd name="T89" fmla="*/ 1087 h 1208"/>
                  <a:gd name="T90" fmla="*/ 176 w 1489"/>
                  <a:gd name="T91" fmla="*/ 1060 h 1208"/>
                  <a:gd name="T92" fmla="*/ 1326 w 1489"/>
                  <a:gd name="T93" fmla="*/ 1208 h 1208"/>
                  <a:gd name="T94" fmla="*/ 1262 w 1489"/>
                  <a:gd name="T95" fmla="*/ 1135 h 1208"/>
                  <a:gd name="T96" fmla="*/ 1394 w 1489"/>
                  <a:gd name="T97" fmla="*/ 1106 h 1208"/>
                  <a:gd name="T98" fmla="*/ 1320 w 1489"/>
                  <a:gd name="T99" fmla="*/ 1045 h 1208"/>
                  <a:gd name="T100" fmla="*/ 1444 w 1489"/>
                  <a:gd name="T101" fmla="*/ 993 h 1208"/>
                  <a:gd name="T102" fmla="*/ 1362 w 1489"/>
                  <a:gd name="T103" fmla="*/ 945 h 1208"/>
                  <a:gd name="T104" fmla="*/ 1477 w 1489"/>
                  <a:gd name="T105" fmla="*/ 875 h 1208"/>
                  <a:gd name="T106" fmla="*/ 1386 w 1489"/>
                  <a:gd name="T107" fmla="*/ 841 h 1208"/>
                  <a:gd name="T108" fmla="*/ 1489 w 1489"/>
                  <a:gd name="T109" fmla="*/ 752 h 1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89" h="1208">
                    <a:moveTo>
                      <a:pt x="0" y="733"/>
                    </a:moveTo>
                    <a:lnTo>
                      <a:pt x="95" y="733"/>
                    </a:lnTo>
                    <a:lnTo>
                      <a:pt x="95" y="752"/>
                    </a:lnTo>
                    <a:lnTo>
                      <a:pt x="0" y="752"/>
                    </a:lnTo>
                    <a:lnTo>
                      <a:pt x="0" y="733"/>
                    </a:lnTo>
                    <a:lnTo>
                      <a:pt x="0" y="733"/>
                    </a:lnTo>
                    <a:close/>
                    <a:moveTo>
                      <a:pt x="12" y="611"/>
                    </a:moveTo>
                    <a:lnTo>
                      <a:pt x="104" y="626"/>
                    </a:lnTo>
                    <a:lnTo>
                      <a:pt x="102" y="645"/>
                    </a:lnTo>
                    <a:lnTo>
                      <a:pt x="8" y="629"/>
                    </a:lnTo>
                    <a:lnTo>
                      <a:pt x="12" y="611"/>
                    </a:lnTo>
                    <a:lnTo>
                      <a:pt x="12" y="611"/>
                    </a:lnTo>
                    <a:close/>
                    <a:moveTo>
                      <a:pt x="44" y="493"/>
                    </a:moveTo>
                    <a:lnTo>
                      <a:pt x="133" y="522"/>
                    </a:lnTo>
                    <a:lnTo>
                      <a:pt x="126" y="540"/>
                    </a:lnTo>
                    <a:lnTo>
                      <a:pt x="38" y="510"/>
                    </a:lnTo>
                    <a:lnTo>
                      <a:pt x="44" y="493"/>
                    </a:lnTo>
                    <a:lnTo>
                      <a:pt x="44" y="493"/>
                    </a:lnTo>
                    <a:close/>
                    <a:moveTo>
                      <a:pt x="95" y="381"/>
                    </a:moveTo>
                    <a:lnTo>
                      <a:pt x="177" y="425"/>
                    </a:lnTo>
                    <a:lnTo>
                      <a:pt x="168" y="441"/>
                    </a:lnTo>
                    <a:lnTo>
                      <a:pt x="85" y="397"/>
                    </a:lnTo>
                    <a:lnTo>
                      <a:pt x="95" y="381"/>
                    </a:lnTo>
                    <a:lnTo>
                      <a:pt x="95" y="381"/>
                    </a:lnTo>
                    <a:close/>
                    <a:moveTo>
                      <a:pt x="164" y="278"/>
                    </a:moveTo>
                    <a:lnTo>
                      <a:pt x="238" y="336"/>
                    </a:lnTo>
                    <a:lnTo>
                      <a:pt x="226" y="351"/>
                    </a:lnTo>
                    <a:lnTo>
                      <a:pt x="151" y="293"/>
                    </a:lnTo>
                    <a:lnTo>
                      <a:pt x="164" y="278"/>
                    </a:lnTo>
                    <a:lnTo>
                      <a:pt x="164" y="278"/>
                    </a:lnTo>
                    <a:close/>
                    <a:moveTo>
                      <a:pt x="247" y="189"/>
                    </a:moveTo>
                    <a:lnTo>
                      <a:pt x="311" y="258"/>
                    </a:lnTo>
                    <a:lnTo>
                      <a:pt x="297" y="270"/>
                    </a:lnTo>
                    <a:lnTo>
                      <a:pt x="234" y="201"/>
                    </a:lnTo>
                    <a:lnTo>
                      <a:pt x="247" y="189"/>
                    </a:lnTo>
                    <a:lnTo>
                      <a:pt x="247" y="189"/>
                    </a:lnTo>
                    <a:close/>
                    <a:moveTo>
                      <a:pt x="346" y="115"/>
                    </a:moveTo>
                    <a:lnTo>
                      <a:pt x="397" y="193"/>
                    </a:lnTo>
                    <a:lnTo>
                      <a:pt x="381" y="204"/>
                    </a:lnTo>
                    <a:lnTo>
                      <a:pt x="330" y="124"/>
                    </a:lnTo>
                    <a:lnTo>
                      <a:pt x="346" y="115"/>
                    </a:lnTo>
                    <a:lnTo>
                      <a:pt x="346" y="115"/>
                    </a:lnTo>
                    <a:close/>
                    <a:moveTo>
                      <a:pt x="455" y="57"/>
                    </a:moveTo>
                    <a:lnTo>
                      <a:pt x="493" y="143"/>
                    </a:lnTo>
                    <a:lnTo>
                      <a:pt x="475" y="151"/>
                    </a:lnTo>
                    <a:lnTo>
                      <a:pt x="438" y="65"/>
                    </a:lnTo>
                    <a:lnTo>
                      <a:pt x="455" y="57"/>
                    </a:lnTo>
                    <a:lnTo>
                      <a:pt x="455" y="57"/>
                    </a:lnTo>
                    <a:close/>
                    <a:moveTo>
                      <a:pt x="571" y="19"/>
                    </a:moveTo>
                    <a:lnTo>
                      <a:pt x="594" y="111"/>
                    </a:lnTo>
                    <a:lnTo>
                      <a:pt x="577" y="115"/>
                    </a:lnTo>
                    <a:lnTo>
                      <a:pt x="554" y="23"/>
                    </a:lnTo>
                    <a:lnTo>
                      <a:pt x="571" y="19"/>
                    </a:lnTo>
                    <a:lnTo>
                      <a:pt x="571" y="19"/>
                    </a:lnTo>
                    <a:close/>
                    <a:moveTo>
                      <a:pt x="693" y="0"/>
                    </a:moveTo>
                    <a:lnTo>
                      <a:pt x="701" y="94"/>
                    </a:lnTo>
                    <a:lnTo>
                      <a:pt x="682" y="96"/>
                    </a:lnTo>
                    <a:lnTo>
                      <a:pt x="674" y="1"/>
                    </a:lnTo>
                    <a:lnTo>
                      <a:pt x="693" y="0"/>
                    </a:lnTo>
                    <a:lnTo>
                      <a:pt x="693" y="0"/>
                    </a:lnTo>
                    <a:close/>
                    <a:moveTo>
                      <a:pt x="815" y="1"/>
                    </a:moveTo>
                    <a:lnTo>
                      <a:pt x="809" y="96"/>
                    </a:lnTo>
                    <a:lnTo>
                      <a:pt x="790" y="94"/>
                    </a:lnTo>
                    <a:lnTo>
                      <a:pt x="798" y="0"/>
                    </a:lnTo>
                    <a:lnTo>
                      <a:pt x="815" y="1"/>
                    </a:lnTo>
                    <a:lnTo>
                      <a:pt x="815" y="1"/>
                    </a:lnTo>
                    <a:close/>
                    <a:moveTo>
                      <a:pt x="937" y="24"/>
                    </a:moveTo>
                    <a:lnTo>
                      <a:pt x="914" y="115"/>
                    </a:lnTo>
                    <a:lnTo>
                      <a:pt x="895" y="111"/>
                    </a:lnTo>
                    <a:lnTo>
                      <a:pt x="919" y="19"/>
                    </a:lnTo>
                    <a:lnTo>
                      <a:pt x="937" y="24"/>
                    </a:lnTo>
                    <a:lnTo>
                      <a:pt x="937" y="24"/>
                    </a:lnTo>
                    <a:close/>
                    <a:moveTo>
                      <a:pt x="1053" y="66"/>
                    </a:moveTo>
                    <a:lnTo>
                      <a:pt x="1015" y="151"/>
                    </a:lnTo>
                    <a:lnTo>
                      <a:pt x="998" y="144"/>
                    </a:lnTo>
                    <a:lnTo>
                      <a:pt x="1035" y="58"/>
                    </a:lnTo>
                    <a:lnTo>
                      <a:pt x="1053" y="66"/>
                    </a:lnTo>
                    <a:lnTo>
                      <a:pt x="1053" y="66"/>
                    </a:lnTo>
                    <a:close/>
                    <a:moveTo>
                      <a:pt x="1160" y="125"/>
                    </a:moveTo>
                    <a:lnTo>
                      <a:pt x="1108" y="204"/>
                    </a:lnTo>
                    <a:lnTo>
                      <a:pt x="1093" y="194"/>
                    </a:lnTo>
                    <a:lnTo>
                      <a:pt x="1145" y="115"/>
                    </a:lnTo>
                    <a:lnTo>
                      <a:pt x="1160" y="125"/>
                    </a:lnTo>
                    <a:lnTo>
                      <a:pt x="1160" y="125"/>
                    </a:lnTo>
                    <a:close/>
                    <a:moveTo>
                      <a:pt x="1257" y="202"/>
                    </a:moveTo>
                    <a:lnTo>
                      <a:pt x="1192" y="271"/>
                    </a:lnTo>
                    <a:lnTo>
                      <a:pt x="1179" y="259"/>
                    </a:lnTo>
                    <a:lnTo>
                      <a:pt x="1242" y="190"/>
                    </a:lnTo>
                    <a:lnTo>
                      <a:pt x="1257" y="202"/>
                    </a:lnTo>
                    <a:lnTo>
                      <a:pt x="1257" y="202"/>
                    </a:lnTo>
                    <a:close/>
                    <a:moveTo>
                      <a:pt x="1404" y="398"/>
                    </a:moveTo>
                    <a:lnTo>
                      <a:pt x="1322" y="443"/>
                    </a:lnTo>
                    <a:lnTo>
                      <a:pt x="1312" y="426"/>
                    </a:lnTo>
                    <a:lnTo>
                      <a:pt x="1394" y="382"/>
                    </a:lnTo>
                    <a:lnTo>
                      <a:pt x="1404" y="398"/>
                    </a:lnTo>
                    <a:lnTo>
                      <a:pt x="1404" y="398"/>
                    </a:lnTo>
                    <a:close/>
                    <a:moveTo>
                      <a:pt x="1338" y="294"/>
                    </a:moveTo>
                    <a:lnTo>
                      <a:pt x="1264" y="352"/>
                    </a:lnTo>
                    <a:lnTo>
                      <a:pt x="1253" y="337"/>
                    </a:lnTo>
                    <a:lnTo>
                      <a:pt x="1327" y="279"/>
                    </a:lnTo>
                    <a:lnTo>
                      <a:pt x="1338" y="294"/>
                    </a:lnTo>
                    <a:lnTo>
                      <a:pt x="1338" y="294"/>
                    </a:lnTo>
                    <a:close/>
                    <a:moveTo>
                      <a:pt x="237" y="1149"/>
                    </a:moveTo>
                    <a:lnTo>
                      <a:pt x="162" y="1207"/>
                    </a:lnTo>
                    <a:lnTo>
                      <a:pt x="150" y="1192"/>
                    </a:lnTo>
                    <a:lnTo>
                      <a:pt x="224" y="1134"/>
                    </a:lnTo>
                    <a:lnTo>
                      <a:pt x="237" y="1149"/>
                    </a:lnTo>
                    <a:lnTo>
                      <a:pt x="237" y="1149"/>
                    </a:lnTo>
                    <a:close/>
                    <a:moveTo>
                      <a:pt x="1451" y="512"/>
                    </a:moveTo>
                    <a:lnTo>
                      <a:pt x="1362" y="543"/>
                    </a:lnTo>
                    <a:lnTo>
                      <a:pt x="1357" y="524"/>
                    </a:lnTo>
                    <a:lnTo>
                      <a:pt x="1446" y="494"/>
                    </a:lnTo>
                    <a:lnTo>
                      <a:pt x="1451" y="512"/>
                    </a:lnTo>
                    <a:lnTo>
                      <a:pt x="1451" y="512"/>
                    </a:lnTo>
                    <a:close/>
                    <a:moveTo>
                      <a:pt x="1479" y="632"/>
                    </a:moveTo>
                    <a:lnTo>
                      <a:pt x="1388" y="647"/>
                    </a:lnTo>
                    <a:lnTo>
                      <a:pt x="1384" y="628"/>
                    </a:lnTo>
                    <a:lnTo>
                      <a:pt x="1477" y="613"/>
                    </a:lnTo>
                    <a:lnTo>
                      <a:pt x="1479" y="632"/>
                    </a:lnTo>
                    <a:lnTo>
                      <a:pt x="1479" y="632"/>
                    </a:lnTo>
                    <a:close/>
                    <a:moveTo>
                      <a:pt x="104" y="857"/>
                    </a:moveTo>
                    <a:lnTo>
                      <a:pt x="11" y="873"/>
                    </a:lnTo>
                    <a:lnTo>
                      <a:pt x="8" y="854"/>
                    </a:lnTo>
                    <a:lnTo>
                      <a:pt x="102" y="840"/>
                    </a:lnTo>
                    <a:lnTo>
                      <a:pt x="104" y="857"/>
                    </a:lnTo>
                    <a:lnTo>
                      <a:pt x="104" y="857"/>
                    </a:lnTo>
                    <a:close/>
                    <a:moveTo>
                      <a:pt x="131" y="961"/>
                    </a:moveTo>
                    <a:lnTo>
                      <a:pt x="44" y="992"/>
                    </a:lnTo>
                    <a:lnTo>
                      <a:pt x="37" y="973"/>
                    </a:lnTo>
                    <a:lnTo>
                      <a:pt x="126" y="944"/>
                    </a:lnTo>
                    <a:lnTo>
                      <a:pt x="131" y="961"/>
                    </a:lnTo>
                    <a:lnTo>
                      <a:pt x="131" y="961"/>
                    </a:lnTo>
                    <a:close/>
                    <a:moveTo>
                      <a:pt x="176" y="1060"/>
                    </a:moveTo>
                    <a:lnTo>
                      <a:pt x="93" y="1104"/>
                    </a:lnTo>
                    <a:lnTo>
                      <a:pt x="84" y="1087"/>
                    </a:lnTo>
                    <a:lnTo>
                      <a:pt x="168" y="1042"/>
                    </a:lnTo>
                    <a:lnTo>
                      <a:pt x="176" y="1060"/>
                    </a:lnTo>
                    <a:lnTo>
                      <a:pt x="176" y="1060"/>
                    </a:lnTo>
                    <a:close/>
                    <a:moveTo>
                      <a:pt x="1262" y="1135"/>
                    </a:moveTo>
                    <a:lnTo>
                      <a:pt x="1336" y="1193"/>
                    </a:lnTo>
                    <a:lnTo>
                      <a:pt x="1326" y="1208"/>
                    </a:lnTo>
                    <a:lnTo>
                      <a:pt x="1251" y="1150"/>
                    </a:lnTo>
                    <a:lnTo>
                      <a:pt x="1262" y="1135"/>
                    </a:lnTo>
                    <a:lnTo>
                      <a:pt x="1262" y="1135"/>
                    </a:lnTo>
                    <a:close/>
                    <a:moveTo>
                      <a:pt x="1320" y="1045"/>
                    </a:moveTo>
                    <a:lnTo>
                      <a:pt x="1403" y="1089"/>
                    </a:lnTo>
                    <a:lnTo>
                      <a:pt x="1394" y="1106"/>
                    </a:lnTo>
                    <a:lnTo>
                      <a:pt x="1311" y="1061"/>
                    </a:lnTo>
                    <a:lnTo>
                      <a:pt x="1320" y="1045"/>
                    </a:lnTo>
                    <a:lnTo>
                      <a:pt x="1320" y="1045"/>
                    </a:lnTo>
                    <a:close/>
                    <a:moveTo>
                      <a:pt x="1362" y="945"/>
                    </a:moveTo>
                    <a:lnTo>
                      <a:pt x="1451" y="976"/>
                    </a:lnTo>
                    <a:lnTo>
                      <a:pt x="1444" y="993"/>
                    </a:lnTo>
                    <a:lnTo>
                      <a:pt x="1357" y="962"/>
                    </a:lnTo>
                    <a:lnTo>
                      <a:pt x="1362" y="945"/>
                    </a:lnTo>
                    <a:lnTo>
                      <a:pt x="1362" y="945"/>
                    </a:lnTo>
                    <a:close/>
                    <a:moveTo>
                      <a:pt x="1386" y="841"/>
                    </a:moveTo>
                    <a:lnTo>
                      <a:pt x="1479" y="856"/>
                    </a:lnTo>
                    <a:lnTo>
                      <a:pt x="1477" y="875"/>
                    </a:lnTo>
                    <a:lnTo>
                      <a:pt x="1384" y="860"/>
                    </a:lnTo>
                    <a:lnTo>
                      <a:pt x="1386" y="841"/>
                    </a:lnTo>
                    <a:lnTo>
                      <a:pt x="1386" y="841"/>
                    </a:lnTo>
                    <a:close/>
                    <a:moveTo>
                      <a:pt x="1394" y="733"/>
                    </a:moveTo>
                    <a:lnTo>
                      <a:pt x="1489" y="733"/>
                    </a:lnTo>
                    <a:lnTo>
                      <a:pt x="1489" y="752"/>
                    </a:lnTo>
                    <a:lnTo>
                      <a:pt x="1394" y="752"/>
                    </a:lnTo>
                    <a:lnTo>
                      <a:pt x="1394" y="7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121899" tIns="60949" rIns="121899" bIns="60949"/>
              <a:lstStyle/>
              <a:p>
                <a:pPr defTabSz="685646">
                  <a:defRPr/>
                </a:pPr>
                <a:endParaRPr lang="en-US"/>
              </a:p>
            </p:txBody>
          </p:sp>
          <p:sp>
            <p:nvSpPr>
              <p:cNvPr id="60" name="Freeform 7"/>
              <p:cNvSpPr>
                <a:spLocks noEditPoints="1"/>
              </p:cNvSpPr>
              <p:nvPr/>
            </p:nvSpPr>
            <p:spPr bwMode="auto">
              <a:xfrm>
                <a:off x="3537271" y="1608219"/>
                <a:ext cx="1943879" cy="1534365"/>
              </a:xfrm>
              <a:custGeom>
                <a:avLst/>
                <a:gdLst>
                  <a:gd name="T0" fmla="*/ 33 w 1097"/>
                  <a:gd name="T1" fmla="*/ 574 h 866"/>
                  <a:gd name="T2" fmla="*/ 36 w 1097"/>
                  <a:gd name="T3" fmla="*/ 602 h 866"/>
                  <a:gd name="T4" fmla="*/ 34 w 1097"/>
                  <a:gd name="T5" fmla="*/ 517 h 866"/>
                  <a:gd name="T6" fmla="*/ 46 w 1097"/>
                  <a:gd name="T7" fmla="*/ 433 h 866"/>
                  <a:gd name="T8" fmla="*/ 72 w 1097"/>
                  <a:gd name="T9" fmla="*/ 352 h 866"/>
                  <a:gd name="T10" fmla="*/ 111 w 1097"/>
                  <a:gd name="T11" fmla="*/ 276 h 866"/>
                  <a:gd name="T12" fmla="*/ 162 w 1097"/>
                  <a:gd name="T13" fmla="*/ 208 h 866"/>
                  <a:gd name="T14" fmla="*/ 224 w 1097"/>
                  <a:gd name="T15" fmla="*/ 149 h 866"/>
                  <a:gd name="T16" fmla="*/ 294 w 1097"/>
                  <a:gd name="T17" fmla="*/ 101 h 866"/>
                  <a:gd name="T18" fmla="*/ 372 w 1097"/>
                  <a:gd name="T19" fmla="*/ 65 h 866"/>
                  <a:gd name="T20" fmla="*/ 454 w 1097"/>
                  <a:gd name="T21" fmla="*/ 43 h 866"/>
                  <a:gd name="T22" fmla="*/ 539 w 1097"/>
                  <a:gd name="T23" fmla="*/ 34 h 866"/>
                  <a:gd name="T24" fmla="*/ 624 w 1097"/>
                  <a:gd name="T25" fmla="*/ 39 h 866"/>
                  <a:gd name="T26" fmla="*/ 707 w 1097"/>
                  <a:gd name="T27" fmla="*/ 59 h 866"/>
                  <a:gd name="T28" fmla="*/ 785 w 1097"/>
                  <a:gd name="T29" fmla="*/ 92 h 866"/>
                  <a:gd name="T30" fmla="*/ 857 w 1097"/>
                  <a:gd name="T31" fmla="*/ 137 h 866"/>
                  <a:gd name="T32" fmla="*/ 975 w 1097"/>
                  <a:gd name="T33" fmla="*/ 260 h 866"/>
                  <a:gd name="T34" fmla="*/ 921 w 1097"/>
                  <a:gd name="T35" fmla="*/ 193 h 866"/>
                  <a:gd name="T36" fmla="*/ 1016 w 1097"/>
                  <a:gd name="T37" fmla="*/ 334 h 866"/>
                  <a:gd name="T38" fmla="*/ 1046 w 1097"/>
                  <a:gd name="T39" fmla="*/ 414 h 866"/>
                  <a:gd name="T40" fmla="*/ 21 w 1097"/>
                  <a:gd name="T41" fmla="*/ 702 h 866"/>
                  <a:gd name="T42" fmla="*/ 54 w 1097"/>
                  <a:gd name="T43" fmla="*/ 787 h 866"/>
                  <a:gd name="T44" fmla="*/ 1018 w 1097"/>
                  <a:gd name="T45" fmla="*/ 832 h 866"/>
                  <a:gd name="T46" fmla="*/ 1059 w 1097"/>
                  <a:gd name="T47" fmla="*/ 751 h 866"/>
                  <a:gd name="T48" fmla="*/ 1085 w 1097"/>
                  <a:gd name="T49" fmla="*/ 664 h 866"/>
                  <a:gd name="T50" fmla="*/ 1097 w 1097"/>
                  <a:gd name="T51" fmla="*/ 574 h 866"/>
                  <a:gd name="T52" fmla="*/ 1093 w 1097"/>
                  <a:gd name="T53" fmla="*/ 484 h 866"/>
                  <a:gd name="T54" fmla="*/ 36 w 1097"/>
                  <a:gd name="T55" fmla="*/ 488 h 866"/>
                  <a:gd name="T56" fmla="*/ 53 w 1097"/>
                  <a:gd name="T57" fmla="*/ 405 h 866"/>
                  <a:gd name="T58" fmla="*/ 84 w 1097"/>
                  <a:gd name="T59" fmla="*/ 325 h 866"/>
                  <a:gd name="T60" fmla="*/ 127 w 1097"/>
                  <a:gd name="T61" fmla="*/ 252 h 866"/>
                  <a:gd name="T62" fmla="*/ 182 w 1097"/>
                  <a:gd name="T63" fmla="*/ 187 h 866"/>
                  <a:gd name="T64" fmla="*/ 247 w 1097"/>
                  <a:gd name="T65" fmla="*/ 131 h 866"/>
                  <a:gd name="T66" fmla="*/ 320 w 1097"/>
                  <a:gd name="T67" fmla="*/ 87 h 866"/>
                  <a:gd name="T68" fmla="*/ 399 w 1097"/>
                  <a:gd name="T69" fmla="*/ 56 h 866"/>
                  <a:gd name="T70" fmla="*/ 482 w 1097"/>
                  <a:gd name="T71" fmla="*/ 38 h 866"/>
                  <a:gd name="T72" fmla="*/ 567 w 1097"/>
                  <a:gd name="T73" fmla="*/ 34 h 866"/>
                  <a:gd name="T74" fmla="*/ 652 w 1097"/>
                  <a:gd name="T75" fmla="*/ 44 h 866"/>
                  <a:gd name="T76" fmla="*/ 734 w 1097"/>
                  <a:gd name="T77" fmla="*/ 68 h 866"/>
                  <a:gd name="T78" fmla="*/ 810 w 1097"/>
                  <a:gd name="T79" fmla="*/ 106 h 866"/>
                  <a:gd name="T80" fmla="*/ 880 w 1097"/>
                  <a:gd name="T81" fmla="*/ 155 h 866"/>
                  <a:gd name="T82" fmla="*/ 990 w 1097"/>
                  <a:gd name="T83" fmla="*/ 284 h 866"/>
                  <a:gd name="T84" fmla="*/ 940 w 1097"/>
                  <a:gd name="T85" fmla="*/ 215 h 866"/>
                  <a:gd name="T86" fmla="*/ 1028 w 1097"/>
                  <a:gd name="T87" fmla="*/ 360 h 866"/>
                  <a:gd name="T88" fmla="*/ 1052 w 1097"/>
                  <a:gd name="T89" fmla="*/ 442 h 866"/>
                  <a:gd name="T90" fmla="*/ 13 w 1097"/>
                  <a:gd name="T91" fmla="*/ 673 h 866"/>
                  <a:gd name="T92" fmla="*/ 41 w 1097"/>
                  <a:gd name="T93" fmla="*/ 759 h 866"/>
                  <a:gd name="T94" fmla="*/ 83 w 1097"/>
                  <a:gd name="T95" fmla="*/ 840 h 866"/>
                  <a:gd name="T96" fmla="*/ 1002 w 1097"/>
                  <a:gd name="T97" fmla="*/ 858 h 866"/>
                  <a:gd name="T98" fmla="*/ 1047 w 1097"/>
                  <a:gd name="T99" fmla="*/ 779 h 866"/>
                  <a:gd name="T100" fmla="*/ 1078 w 1097"/>
                  <a:gd name="T101" fmla="*/ 694 h 866"/>
                  <a:gd name="T102" fmla="*/ 1094 w 1097"/>
                  <a:gd name="T103" fmla="*/ 605 h 866"/>
                  <a:gd name="T104" fmla="*/ 1096 w 1097"/>
                  <a:gd name="T105" fmla="*/ 514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97" h="866">
                    <a:moveTo>
                      <a:pt x="33" y="574"/>
                    </a:moveTo>
                    <a:cubicBezTo>
                      <a:pt x="0" y="575"/>
                      <a:pt x="0" y="575"/>
                      <a:pt x="0" y="575"/>
                    </a:cubicBezTo>
                    <a:cubicBezTo>
                      <a:pt x="0" y="584"/>
                      <a:pt x="0" y="584"/>
                      <a:pt x="0" y="584"/>
                    </a:cubicBezTo>
                    <a:cubicBezTo>
                      <a:pt x="34" y="583"/>
                      <a:pt x="34" y="583"/>
                      <a:pt x="34" y="583"/>
                    </a:cubicBezTo>
                    <a:cubicBezTo>
                      <a:pt x="34" y="580"/>
                      <a:pt x="34" y="577"/>
                      <a:pt x="33" y="574"/>
                    </a:cubicBezTo>
                    <a:close/>
                    <a:moveTo>
                      <a:pt x="36" y="602"/>
                    </a:moveTo>
                    <a:cubicBezTo>
                      <a:pt x="2" y="606"/>
                      <a:pt x="2" y="606"/>
                      <a:pt x="2" y="606"/>
                    </a:cubicBezTo>
                    <a:cubicBezTo>
                      <a:pt x="3" y="615"/>
                      <a:pt x="3" y="615"/>
                      <a:pt x="3" y="615"/>
                    </a:cubicBezTo>
                    <a:cubicBezTo>
                      <a:pt x="37" y="611"/>
                      <a:pt x="37" y="611"/>
                      <a:pt x="37" y="611"/>
                    </a:cubicBezTo>
                    <a:cubicBezTo>
                      <a:pt x="36" y="608"/>
                      <a:pt x="36" y="605"/>
                      <a:pt x="36" y="602"/>
                    </a:cubicBezTo>
                    <a:close/>
                    <a:moveTo>
                      <a:pt x="34" y="517"/>
                    </a:moveTo>
                    <a:cubicBezTo>
                      <a:pt x="0" y="515"/>
                      <a:pt x="0" y="515"/>
                      <a:pt x="0" y="515"/>
                    </a:cubicBezTo>
                    <a:cubicBezTo>
                      <a:pt x="0" y="524"/>
                      <a:pt x="0" y="524"/>
                      <a:pt x="0" y="524"/>
                    </a:cubicBezTo>
                    <a:cubicBezTo>
                      <a:pt x="33" y="526"/>
                      <a:pt x="33" y="526"/>
                      <a:pt x="33" y="526"/>
                    </a:cubicBezTo>
                    <a:cubicBezTo>
                      <a:pt x="34" y="523"/>
                      <a:pt x="34" y="520"/>
                      <a:pt x="34" y="517"/>
                    </a:cubicBezTo>
                    <a:close/>
                    <a:moveTo>
                      <a:pt x="46" y="433"/>
                    </a:moveTo>
                    <a:cubicBezTo>
                      <a:pt x="13" y="425"/>
                      <a:pt x="13" y="425"/>
                      <a:pt x="13" y="425"/>
                    </a:cubicBezTo>
                    <a:cubicBezTo>
                      <a:pt x="11" y="434"/>
                      <a:pt x="11" y="434"/>
                      <a:pt x="11" y="434"/>
                    </a:cubicBezTo>
                    <a:cubicBezTo>
                      <a:pt x="44" y="442"/>
                      <a:pt x="44" y="442"/>
                      <a:pt x="44" y="442"/>
                    </a:cubicBezTo>
                    <a:cubicBezTo>
                      <a:pt x="45" y="439"/>
                      <a:pt x="45" y="436"/>
                      <a:pt x="46" y="433"/>
                    </a:cubicBezTo>
                    <a:close/>
                    <a:moveTo>
                      <a:pt x="72" y="352"/>
                    </a:moveTo>
                    <a:cubicBezTo>
                      <a:pt x="41" y="339"/>
                      <a:pt x="41" y="339"/>
                      <a:pt x="41" y="339"/>
                    </a:cubicBezTo>
                    <a:cubicBezTo>
                      <a:pt x="38" y="347"/>
                      <a:pt x="38" y="347"/>
                      <a:pt x="38" y="347"/>
                    </a:cubicBezTo>
                    <a:cubicBezTo>
                      <a:pt x="69" y="360"/>
                      <a:pt x="69" y="360"/>
                      <a:pt x="69" y="360"/>
                    </a:cubicBezTo>
                    <a:cubicBezTo>
                      <a:pt x="70" y="357"/>
                      <a:pt x="71" y="354"/>
                      <a:pt x="72" y="352"/>
                    </a:cubicBezTo>
                    <a:close/>
                    <a:moveTo>
                      <a:pt x="111" y="276"/>
                    </a:moveTo>
                    <a:cubicBezTo>
                      <a:pt x="83" y="258"/>
                      <a:pt x="83" y="258"/>
                      <a:pt x="83" y="258"/>
                    </a:cubicBezTo>
                    <a:cubicBezTo>
                      <a:pt x="78" y="266"/>
                      <a:pt x="78" y="266"/>
                      <a:pt x="78" y="266"/>
                    </a:cubicBezTo>
                    <a:cubicBezTo>
                      <a:pt x="107" y="284"/>
                      <a:pt x="107" y="284"/>
                      <a:pt x="107" y="284"/>
                    </a:cubicBezTo>
                    <a:cubicBezTo>
                      <a:pt x="108" y="281"/>
                      <a:pt x="110" y="279"/>
                      <a:pt x="111" y="276"/>
                    </a:cubicBezTo>
                    <a:close/>
                    <a:moveTo>
                      <a:pt x="162" y="208"/>
                    </a:moveTo>
                    <a:cubicBezTo>
                      <a:pt x="137" y="186"/>
                      <a:pt x="137" y="186"/>
                      <a:pt x="137" y="186"/>
                    </a:cubicBezTo>
                    <a:cubicBezTo>
                      <a:pt x="131" y="193"/>
                      <a:pt x="131" y="193"/>
                      <a:pt x="131" y="193"/>
                    </a:cubicBezTo>
                    <a:cubicBezTo>
                      <a:pt x="156" y="215"/>
                      <a:pt x="156" y="215"/>
                      <a:pt x="156" y="215"/>
                    </a:cubicBezTo>
                    <a:cubicBezTo>
                      <a:pt x="158" y="212"/>
                      <a:pt x="160" y="210"/>
                      <a:pt x="162" y="208"/>
                    </a:cubicBezTo>
                    <a:close/>
                    <a:moveTo>
                      <a:pt x="224" y="149"/>
                    </a:moveTo>
                    <a:cubicBezTo>
                      <a:pt x="202" y="123"/>
                      <a:pt x="202" y="123"/>
                      <a:pt x="202" y="123"/>
                    </a:cubicBezTo>
                    <a:cubicBezTo>
                      <a:pt x="196" y="129"/>
                      <a:pt x="196" y="129"/>
                      <a:pt x="196" y="129"/>
                    </a:cubicBezTo>
                    <a:cubicBezTo>
                      <a:pt x="217" y="155"/>
                      <a:pt x="217" y="155"/>
                      <a:pt x="217" y="155"/>
                    </a:cubicBezTo>
                    <a:cubicBezTo>
                      <a:pt x="219" y="153"/>
                      <a:pt x="222" y="151"/>
                      <a:pt x="224" y="149"/>
                    </a:cubicBezTo>
                    <a:close/>
                    <a:moveTo>
                      <a:pt x="294" y="101"/>
                    </a:moveTo>
                    <a:cubicBezTo>
                      <a:pt x="277" y="72"/>
                      <a:pt x="277" y="72"/>
                      <a:pt x="277" y="72"/>
                    </a:cubicBezTo>
                    <a:cubicBezTo>
                      <a:pt x="270" y="76"/>
                      <a:pt x="270" y="76"/>
                      <a:pt x="270" y="76"/>
                    </a:cubicBezTo>
                    <a:cubicBezTo>
                      <a:pt x="286" y="105"/>
                      <a:pt x="286" y="105"/>
                      <a:pt x="286" y="105"/>
                    </a:cubicBezTo>
                    <a:cubicBezTo>
                      <a:pt x="289" y="104"/>
                      <a:pt x="292" y="102"/>
                      <a:pt x="294" y="101"/>
                    </a:cubicBezTo>
                    <a:close/>
                    <a:moveTo>
                      <a:pt x="372" y="65"/>
                    </a:moveTo>
                    <a:cubicBezTo>
                      <a:pt x="360" y="34"/>
                      <a:pt x="360" y="34"/>
                      <a:pt x="360" y="34"/>
                    </a:cubicBezTo>
                    <a:cubicBezTo>
                      <a:pt x="351" y="37"/>
                      <a:pt x="351" y="37"/>
                      <a:pt x="351" y="37"/>
                    </a:cubicBezTo>
                    <a:cubicBezTo>
                      <a:pt x="363" y="68"/>
                      <a:pt x="363" y="68"/>
                      <a:pt x="363" y="68"/>
                    </a:cubicBezTo>
                    <a:cubicBezTo>
                      <a:pt x="366" y="67"/>
                      <a:pt x="369" y="66"/>
                      <a:pt x="372" y="65"/>
                    </a:cubicBezTo>
                    <a:close/>
                    <a:moveTo>
                      <a:pt x="454" y="43"/>
                    </a:moveTo>
                    <a:cubicBezTo>
                      <a:pt x="447" y="10"/>
                      <a:pt x="447" y="10"/>
                      <a:pt x="447" y="10"/>
                    </a:cubicBezTo>
                    <a:cubicBezTo>
                      <a:pt x="438" y="11"/>
                      <a:pt x="438" y="11"/>
                      <a:pt x="438" y="11"/>
                    </a:cubicBezTo>
                    <a:cubicBezTo>
                      <a:pt x="445" y="44"/>
                      <a:pt x="445" y="44"/>
                      <a:pt x="445" y="44"/>
                    </a:cubicBezTo>
                    <a:cubicBezTo>
                      <a:pt x="448" y="44"/>
                      <a:pt x="451" y="43"/>
                      <a:pt x="454" y="43"/>
                    </a:cubicBezTo>
                    <a:close/>
                    <a:moveTo>
                      <a:pt x="539" y="34"/>
                    </a:moveTo>
                    <a:cubicBezTo>
                      <a:pt x="538" y="0"/>
                      <a:pt x="538" y="0"/>
                      <a:pt x="538" y="0"/>
                    </a:cubicBezTo>
                    <a:cubicBezTo>
                      <a:pt x="529" y="1"/>
                      <a:pt x="529" y="1"/>
                      <a:pt x="529" y="1"/>
                    </a:cubicBezTo>
                    <a:cubicBezTo>
                      <a:pt x="529" y="34"/>
                      <a:pt x="529" y="34"/>
                      <a:pt x="529" y="34"/>
                    </a:cubicBezTo>
                    <a:cubicBezTo>
                      <a:pt x="532" y="34"/>
                      <a:pt x="535" y="34"/>
                      <a:pt x="539" y="34"/>
                    </a:cubicBezTo>
                    <a:close/>
                    <a:moveTo>
                      <a:pt x="624" y="39"/>
                    </a:moveTo>
                    <a:cubicBezTo>
                      <a:pt x="628" y="6"/>
                      <a:pt x="628" y="6"/>
                      <a:pt x="628" y="6"/>
                    </a:cubicBezTo>
                    <a:cubicBezTo>
                      <a:pt x="619" y="5"/>
                      <a:pt x="619" y="5"/>
                      <a:pt x="619" y="5"/>
                    </a:cubicBezTo>
                    <a:cubicBezTo>
                      <a:pt x="615" y="38"/>
                      <a:pt x="615" y="38"/>
                      <a:pt x="615" y="38"/>
                    </a:cubicBezTo>
                    <a:cubicBezTo>
                      <a:pt x="618" y="39"/>
                      <a:pt x="621" y="39"/>
                      <a:pt x="624" y="39"/>
                    </a:cubicBezTo>
                    <a:close/>
                    <a:moveTo>
                      <a:pt x="707" y="59"/>
                    </a:moveTo>
                    <a:cubicBezTo>
                      <a:pt x="717" y="27"/>
                      <a:pt x="717" y="27"/>
                      <a:pt x="717" y="27"/>
                    </a:cubicBezTo>
                    <a:cubicBezTo>
                      <a:pt x="708" y="24"/>
                      <a:pt x="708" y="24"/>
                      <a:pt x="708" y="24"/>
                    </a:cubicBezTo>
                    <a:cubicBezTo>
                      <a:pt x="698" y="56"/>
                      <a:pt x="698" y="56"/>
                      <a:pt x="698" y="56"/>
                    </a:cubicBezTo>
                    <a:cubicBezTo>
                      <a:pt x="701" y="57"/>
                      <a:pt x="704" y="58"/>
                      <a:pt x="707" y="59"/>
                    </a:cubicBezTo>
                    <a:close/>
                    <a:moveTo>
                      <a:pt x="785" y="92"/>
                    </a:moveTo>
                    <a:cubicBezTo>
                      <a:pt x="800" y="62"/>
                      <a:pt x="800" y="62"/>
                      <a:pt x="800" y="62"/>
                    </a:cubicBezTo>
                    <a:cubicBezTo>
                      <a:pt x="792" y="58"/>
                      <a:pt x="792" y="58"/>
                      <a:pt x="792" y="58"/>
                    </a:cubicBezTo>
                    <a:cubicBezTo>
                      <a:pt x="777" y="87"/>
                      <a:pt x="777" y="87"/>
                      <a:pt x="777" y="87"/>
                    </a:cubicBezTo>
                    <a:cubicBezTo>
                      <a:pt x="780" y="89"/>
                      <a:pt x="782" y="90"/>
                      <a:pt x="785" y="92"/>
                    </a:cubicBezTo>
                    <a:close/>
                    <a:moveTo>
                      <a:pt x="857" y="137"/>
                    </a:moveTo>
                    <a:cubicBezTo>
                      <a:pt x="877" y="110"/>
                      <a:pt x="877" y="110"/>
                      <a:pt x="877" y="110"/>
                    </a:cubicBezTo>
                    <a:cubicBezTo>
                      <a:pt x="870" y="104"/>
                      <a:pt x="870" y="104"/>
                      <a:pt x="870" y="104"/>
                    </a:cubicBezTo>
                    <a:cubicBezTo>
                      <a:pt x="850" y="132"/>
                      <a:pt x="850" y="132"/>
                      <a:pt x="850" y="132"/>
                    </a:cubicBezTo>
                    <a:cubicBezTo>
                      <a:pt x="852" y="133"/>
                      <a:pt x="855" y="135"/>
                      <a:pt x="857" y="137"/>
                    </a:cubicBezTo>
                    <a:close/>
                    <a:moveTo>
                      <a:pt x="975" y="260"/>
                    </a:moveTo>
                    <a:cubicBezTo>
                      <a:pt x="1002" y="241"/>
                      <a:pt x="1002" y="241"/>
                      <a:pt x="1002" y="241"/>
                    </a:cubicBezTo>
                    <a:cubicBezTo>
                      <a:pt x="997" y="233"/>
                      <a:pt x="997" y="233"/>
                      <a:pt x="997" y="233"/>
                    </a:cubicBezTo>
                    <a:cubicBezTo>
                      <a:pt x="969" y="252"/>
                      <a:pt x="969" y="252"/>
                      <a:pt x="969" y="252"/>
                    </a:cubicBezTo>
                    <a:cubicBezTo>
                      <a:pt x="971" y="255"/>
                      <a:pt x="973" y="257"/>
                      <a:pt x="975" y="260"/>
                    </a:cubicBezTo>
                    <a:close/>
                    <a:moveTo>
                      <a:pt x="921" y="193"/>
                    </a:moveTo>
                    <a:cubicBezTo>
                      <a:pt x="945" y="170"/>
                      <a:pt x="945" y="170"/>
                      <a:pt x="945" y="170"/>
                    </a:cubicBezTo>
                    <a:cubicBezTo>
                      <a:pt x="939" y="164"/>
                      <a:pt x="939" y="164"/>
                      <a:pt x="939" y="164"/>
                    </a:cubicBezTo>
                    <a:cubicBezTo>
                      <a:pt x="915" y="187"/>
                      <a:pt x="915" y="187"/>
                      <a:pt x="915" y="187"/>
                    </a:cubicBezTo>
                    <a:cubicBezTo>
                      <a:pt x="917" y="189"/>
                      <a:pt x="919" y="191"/>
                      <a:pt x="921" y="193"/>
                    </a:cubicBezTo>
                    <a:close/>
                    <a:moveTo>
                      <a:pt x="1016" y="334"/>
                    </a:moveTo>
                    <a:cubicBezTo>
                      <a:pt x="1047" y="320"/>
                      <a:pt x="1047" y="320"/>
                      <a:pt x="1047" y="320"/>
                    </a:cubicBezTo>
                    <a:cubicBezTo>
                      <a:pt x="1043" y="311"/>
                      <a:pt x="1043" y="311"/>
                      <a:pt x="1043" y="311"/>
                    </a:cubicBezTo>
                    <a:cubicBezTo>
                      <a:pt x="1013" y="326"/>
                      <a:pt x="1013" y="326"/>
                      <a:pt x="1013" y="326"/>
                    </a:cubicBezTo>
                    <a:cubicBezTo>
                      <a:pt x="1014" y="328"/>
                      <a:pt x="1015" y="331"/>
                      <a:pt x="1016" y="334"/>
                    </a:cubicBezTo>
                    <a:close/>
                    <a:moveTo>
                      <a:pt x="1046" y="414"/>
                    </a:moveTo>
                    <a:cubicBezTo>
                      <a:pt x="1078" y="405"/>
                      <a:pt x="1078" y="405"/>
                      <a:pt x="1078" y="405"/>
                    </a:cubicBezTo>
                    <a:cubicBezTo>
                      <a:pt x="1075" y="396"/>
                      <a:pt x="1075" y="396"/>
                      <a:pt x="1075" y="396"/>
                    </a:cubicBezTo>
                    <a:cubicBezTo>
                      <a:pt x="1043" y="405"/>
                      <a:pt x="1043" y="405"/>
                      <a:pt x="1043" y="405"/>
                    </a:cubicBezTo>
                    <a:cubicBezTo>
                      <a:pt x="1044" y="408"/>
                      <a:pt x="1045" y="411"/>
                      <a:pt x="1046" y="414"/>
                    </a:cubicBezTo>
                    <a:close/>
                    <a:moveTo>
                      <a:pt x="21" y="702"/>
                    </a:moveTo>
                    <a:cubicBezTo>
                      <a:pt x="53" y="693"/>
                      <a:pt x="53" y="693"/>
                      <a:pt x="53" y="693"/>
                    </a:cubicBezTo>
                    <a:cubicBezTo>
                      <a:pt x="52" y="690"/>
                      <a:pt x="52" y="688"/>
                      <a:pt x="51" y="685"/>
                    </a:cubicBezTo>
                    <a:cubicBezTo>
                      <a:pt x="19" y="694"/>
                      <a:pt x="19" y="694"/>
                      <a:pt x="19" y="694"/>
                    </a:cubicBezTo>
                    <a:cubicBezTo>
                      <a:pt x="21" y="702"/>
                      <a:pt x="21" y="702"/>
                      <a:pt x="21" y="702"/>
                    </a:cubicBezTo>
                    <a:close/>
                    <a:moveTo>
                      <a:pt x="54" y="787"/>
                    </a:moveTo>
                    <a:cubicBezTo>
                      <a:pt x="84" y="773"/>
                      <a:pt x="84" y="773"/>
                      <a:pt x="84" y="773"/>
                    </a:cubicBezTo>
                    <a:cubicBezTo>
                      <a:pt x="82" y="770"/>
                      <a:pt x="81" y="767"/>
                      <a:pt x="80" y="765"/>
                    </a:cubicBezTo>
                    <a:cubicBezTo>
                      <a:pt x="50" y="779"/>
                      <a:pt x="50" y="779"/>
                      <a:pt x="50" y="779"/>
                    </a:cubicBezTo>
                    <a:cubicBezTo>
                      <a:pt x="54" y="787"/>
                      <a:pt x="54" y="787"/>
                      <a:pt x="54" y="787"/>
                    </a:cubicBezTo>
                    <a:close/>
                    <a:moveTo>
                      <a:pt x="1018" y="832"/>
                    </a:moveTo>
                    <a:cubicBezTo>
                      <a:pt x="990" y="815"/>
                      <a:pt x="990" y="815"/>
                      <a:pt x="990" y="815"/>
                    </a:cubicBezTo>
                    <a:cubicBezTo>
                      <a:pt x="988" y="818"/>
                      <a:pt x="987" y="820"/>
                      <a:pt x="985" y="823"/>
                    </a:cubicBezTo>
                    <a:cubicBezTo>
                      <a:pt x="1014" y="840"/>
                      <a:pt x="1014" y="840"/>
                      <a:pt x="1014" y="840"/>
                    </a:cubicBezTo>
                    <a:cubicBezTo>
                      <a:pt x="1018" y="832"/>
                      <a:pt x="1018" y="832"/>
                      <a:pt x="1018" y="832"/>
                    </a:cubicBezTo>
                    <a:close/>
                    <a:moveTo>
                      <a:pt x="1059" y="751"/>
                    </a:moveTo>
                    <a:cubicBezTo>
                      <a:pt x="1028" y="739"/>
                      <a:pt x="1028" y="739"/>
                      <a:pt x="1028" y="739"/>
                    </a:cubicBezTo>
                    <a:cubicBezTo>
                      <a:pt x="1027" y="741"/>
                      <a:pt x="1025" y="744"/>
                      <a:pt x="1024" y="747"/>
                    </a:cubicBezTo>
                    <a:cubicBezTo>
                      <a:pt x="1055" y="760"/>
                      <a:pt x="1055" y="760"/>
                      <a:pt x="1055" y="760"/>
                    </a:cubicBezTo>
                    <a:cubicBezTo>
                      <a:pt x="1059" y="751"/>
                      <a:pt x="1059" y="751"/>
                      <a:pt x="1059" y="751"/>
                    </a:cubicBezTo>
                    <a:close/>
                    <a:moveTo>
                      <a:pt x="1085" y="664"/>
                    </a:moveTo>
                    <a:cubicBezTo>
                      <a:pt x="1052" y="657"/>
                      <a:pt x="1052" y="657"/>
                      <a:pt x="1052" y="657"/>
                    </a:cubicBezTo>
                    <a:cubicBezTo>
                      <a:pt x="1052" y="660"/>
                      <a:pt x="1051" y="663"/>
                      <a:pt x="1050" y="666"/>
                    </a:cubicBezTo>
                    <a:cubicBezTo>
                      <a:pt x="1083" y="673"/>
                      <a:pt x="1083" y="673"/>
                      <a:pt x="1083" y="673"/>
                    </a:cubicBezTo>
                    <a:cubicBezTo>
                      <a:pt x="1085" y="664"/>
                      <a:pt x="1085" y="664"/>
                      <a:pt x="1085" y="664"/>
                    </a:cubicBezTo>
                    <a:close/>
                    <a:moveTo>
                      <a:pt x="1097" y="574"/>
                    </a:moveTo>
                    <a:cubicBezTo>
                      <a:pt x="1063" y="572"/>
                      <a:pt x="1063" y="572"/>
                      <a:pt x="1063" y="572"/>
                    </a:cubicBezTo>
                    <a:cubicBezTo>
                      <a:pt x="1063" y="576"/>
                      <a:pt x="1063" y="579"/>
                      <a:pt x="1063" y="582"/>
                    </a:cubicBezTo>
                    <a:cubicBezTo>
                      <a:pt x="1096" y="583"/>
                      <a:pt x="1096" y="583"/>
                      <a:pt x="1096" y="583"/>
                    </a:cubicBezTo>
                    <a:cubicBezTo>
                      <a:pt x="1097" y="574"/>
                      <a:pt x="1097" y="574"/>
                      <a:pt x="1097" y="574"/>
                    </a:cubicBezTo>
                    <a:close/>
                    <a:moveTo>
                      <a:pt x="1093" y="484"/>
                    </a:moveTo>
                    <a:cubicBezTo>
                      <a:pt x="1060" y="487"/>
                      <a:pt x="1060" y="487"/>
                      <a:pt x="1060" y="487"/>
                    </a:cubicBezTo>
                    <a:cubicBezTo>
                      <a:pt x="1060" y="490"/>
                      <a:pt x="1061" y="493"/>
                      <a:pt x="1061" y="496"/>
                    </a:cubicBezTo>
                    <a:cubicBezTo>
                      <a:pt x="1094" y="493"/>
                      <a:pt x="1094" y="493"/>
                      <a:pt x="1094" y="493"/>
                    </a:cubicBezTo>
                    <a:cubicBezTo>
                      <a:pt x="1093" y="484"/>
                      <a:pt x="1093" y="484"/>
                      <a:pt x="1093" y="484"/>
                    </a:cubicBezTo>
                    <a:close/>
                    <a:moveTo>
                      <a:pt x="36" y="488"/>
                    </a:moveTo>
                    <a:cubicBezTo>
                      <a:pt x="3" y="485"/>
                      <a:pt x="3" y="485"/>
                      <a:pt x="3" y="485"/>
                    </a:cubicBezTo>
                    <a:cubicBezTo>
                      <a:pt x="2" y="494"/>
                      <a:pt x="2" y="494"/>
                      <a:pt x="2" y="494"/>
                    </a:cubicBezTo>
                    <a:cubicBezTo>
                      <a:pt x="35" y="497"/>
                      <a:pt x="35" y="497"/>
                      <a:pt x="35" y="497"/>
                    </a:cubicBezTo>
                    <a:cubicBezTo>
                      <a:pt x="36" y="494"/>
                      <a:pt x="36" y="491"/>
                      <a:pt x="36" y="488"/>
                    </a:cubicBezTo>
                    <a:close/>
                    <a:moveTo>
                      <a:pt x="53" y="405"/>
                    </a:moveTo>
                    <a:cubicBezTo>
                      <a:pt x="21" y="396"/>
                      <a:pt x="21" y="396"/>
                      <a:pt x="21" y="396"/>
                    </a:cubicBezTo>
                    <a:cubicBezTo>
                      <a:pt x="19" y="405"/>
                      <a:pt x="19" y="405"/>
                      <a:pt x="19" y="405"/>
                    </a:cubicBezTo>
                    <a:cubicBezTo>
                      <a:pt x="51" y="414"/>
                      <a:pt x="51" y="414"/>
                      <a:pt x="51" y="414"/>
                    </a:cubicBezTo>
                    <a:cubicBezTo>
                      <a:pt x="52" y="411"/>
                      <a:pt x="53" y="408"/>
                      <a:pt x="53" y="405"/>
                    </a:cubicBezTo>
                    <a:close/>
                    <a:moveTo>
                      <a:pt x="84" y="325"/>
                    </a:moveTo>
                    <a:cubicBezTo>
                      <a:pt x="54" y="311"/>
                      <a:pt x="54" y="311"/>
                      <a:pt x="54" y="311"/>
                    </a:cubicBezTo>
                    <a:cubicBezTo>
                      <a:pt x="50" y="319"/>
                      <a:pt x="50" y="319"/>
                      <a:pt x="50" y="319"/>
                    </a:cubicBezTo>
                    <a:cubicBezTo>
                      <a:pt x="80" y="334"/>
                      <a:pt x="80" y="334"/>
                      <a:pt x="80" y="334"/>
                    </a:cubicBezTo>
                    <a:cubicBezTo>
                      <a:pt x="81" y="331"/>
                      <a:pt x="83" y="328"/>
                      <a:pt x="84" y="325"/>
                    </a:cubicBezTo>
                    <a:close/>
                    <a:moveTo>
                      <a:pt x="127" y="252"/>
                    </a:moveTo>
                    <a:cubicBezTo>
                      <a:pt x="125" y="254"/>
                      <a:pt x="124" y="257"/>
                      <a:pt x="122" y="259"/>
                    </a:cubicBezTo>
                    <a:cubicBezTo>
                      <a:pt x="95" y="240"/>
                      <a:pt x="95" y="240"/>
                      <a:pt x="95" y="240"/>
                    </a:cubicBezTo>
                    <a:cubicBezTo>
                      <a:pt x="100" y="233"/>
                      <a:pt x="100" y="233"/>
                      <a:pt x="100" y="233"/>
                    </a:cubicBezTo>
                    <a:cubicBezTo>
                      <a:pt x="127" y="252"/>
                      <a:pt x="127" y="252"/>
                      <a:pt x="127" y="252"/>
                    </a:cubicBezTo>
                    <a:close/>
                    <a:moveTo>
                      <a:pt x="182" y="187"/>
                    </a:moveTo>
                    <a:cubicBezTo>
                      <a:pt x="180" y="189"/>
                      <a:pt x="178" y="191"/>
                      <a:pt x="176" y="193"/>
                    </a:cubicBezTo>
                    <a:cubicBezTo>
                      <a:pt x="152" y="170"/>
                      <a:pt x="152" y="170"/>
                      <a:pt x="152" y="170"/>
                    </a:cubicBezTo>
                    <a:cubicBezTo>
                      <a:pt x="158" y="163"/>
                      <a:pt x="158" y="163"/>
                      <a:pt x="158" y="163"/>
                    </a:cubicBezTo>
                    <a:cubicBezTo>
                      <a:pt x="182" y="187"/>
                      <a:pt x="182" y="187"/>
                      <a:pt x="182" y="187"/>
                    </a:cubicBezTo>
                    <a:close/>
                    <a:moveTo>
                      <a:pt x="247" y="131"/>
                    </a:moveTo>
                    <a:cubicBezTo>
                      <a:pt x="244" y="133"/>
                      <a:pt x="242" y="135"/>
                      <a:pt x="239" y="137"/>
                    </a:cubicBezTo>
                    <a:cubicBezTo>
                      <a:pt x="220" y="110"/>
                      <a:pt x="220" y="110"/>
                      <a:pt x="220" y="110"/>
                    </a:cubicBezTo>
                    <a:cubicBezTo>
                      <a:pt x="227" y="104"/>
                      <a:pt x="227" y="104"/>
                      <a:pt x="227" y="104"/>
                    </a:cubicBezTo>
                    <a:cubicBezTo>
                      <a:pt x="247" y="131"/>
                      <a:pt x="247" y="131"/>
                      <a:pt x="247" y="131"/>
                    </a:cubicBezTo>
                    <a:close/>
                    <a:moveTo>
                      <a:pt x="320" y="87"/>
                    </a:moveTo>
                    <a:cubicBezTo>
                      <a:pt x="305" y="57"/>
                      <a:pt x="305" y="57"/>
                      <a:pt x="305" y="57"/>
                    </a:cubicBezTo>
                    <a:cubicBezTo>
                      <a:pt x="296" y="62"/>
                      <a:pt x="296" y="62"/>
                      <a:pt x="296" y="62"/>
                    </a:cubicBezTo>
                    <a:cubicBezTo>
                      <a:pt x="312" y="91"/>
                      <a:pt x="312" y="91"/>
                      <a:pt x="312" y="91"/>
                    </a:cubicBezTo>
                    <a:cubicBezTo>
                      <a:pt x="314" y="90"/>
                      <a:pt x="317" y="89"/>
                      <a:pt x="320" y="87"/>
                    </a:cubicBezTo>
                    <a:close/>
                    <a:moveTo>
                      <a:pt x="399" y="56"/>
                    </a:moveTo>
                    <a:cubicBezTo>
                      <a:pt x="389" y="24"/>
                      <a:pt x="389" y="24"/>
                      <a:pt x="389" y="24"/>
                    </a:cubicBezTo>
                    <a:cubicBezTo>
                      <a:pt x="380" y="27"/>
                      <a:pt x="380" y="27"/>
                      <a:pt x="380" y="27"/>
                    </a:cubicBezTo>
                    <a:cubicBezTo>
                      <a:pt x="390" y="59"/>
                      <a:pt x="390" y="59"/>
                      <a:pt x="390" y="59"/>
                    </a:cubicBezTo>
                    <a:cubicBezTo>
                      <a:pt x="393" y="58"/>
                      <a:pt x="396" y="57"/>
                      <a:pt x="399" y="56"/>
                    </a:cubicBezTo>
                    <a:close/>
                    <a:moveTo>
                      <a:pt x="482" y="38"/>
                    </a:moveTo>
                    <a:cubicBezTo>
                      <a:pt x="478" y="5"/>
                      <a:pt x="478" y="5"/>
                      <a:pt x="478" y="5"/>
                    </a:cubicBezTo>
                    <a:cubicBezTo>
                      <a:pt x="469" y="6"/>
                      <a:pt x="469" y="6"/>
                      <a:pt x="469" y="6"/>
                    </a:cubicBezTo>
                    <a:cubicBezTo>
                      <a:pt x="473" y="39"/>
                      <a:pt x="473" y="39"/>
                      <a:pt x="473" y="39"/>
                    </a:cubicBezTo>
                    <a:cubicBezTo>
                      <a:pt x="476" y="39"/>
                      <a:pt x="479" y="39"/>
                      <a:pt x="482" y="38"/>
                    </a:cubicBezTo>
                    <a:close/>
                    <a:moveTo>
                      <a:pt x="567" y="34"/>
                    </a:moveTo>
                    <a:cubicBezTo>
                      <a:pt x="568" y="1"/>
                      <a:pt x="568" y="1"/>
                      <a:pt x="568" y="1"/>
                    </a:cubicBezTo>
                    <a:cubicBezTo>
                      <a:pt x="559" y="0"/>
                      <a:pt x="559" y="0"/>
                      <a:pt x="559" y="0"/>
                    </a:cubicBezTo>
                    <a:cubicBezTo>
                      <a:pt x="558" y="34"/>
                      <a:pt x="558" y="34"/>
                      <a:pt x="558" y="34"/>
                    </a:cubicBezTo>
                    <a:cubicBezTo>
                      <a:pt x="561" y="34"/>
                      <a:pt x="564" y="34"/>
                      <a:pt x="567" y="34"/>
                    </a:cubicBezTo>
                    <a:close/>
                    <a:moveTo>
                      <a:pt x="652" y="44"/>
                    </a:moveTo>
                    <a:cubicBezTo>
                      <a:pt x="658" y="12"/>
                      <a:pt x="658" y="12"/>
                      <a:pt x="658" y="12"/>
                    </a:cubicBezTo>
                    <a:cubicBezTo>
                      <a:pt x="649" y="10"/>
                      <a:pt x="649" y="10"/>
                      <a:pt x="649" y="10"/>
                    </a:cubicBezTo>
                    <a:cubicBezTo>
                      <a:pt x="643" y="43"/>
                      <a:pt x="643" y="43"/>
                      <a:pt x="643" y="43"/>
                    </a:cubicBezTo>
                    <a:cubicBezTo>
                      <a:pt x="646" y="43"/>
                      <a:pt x="649" y="44"/>
                      <a:pt x="652" y="44"/>
                    </a:cubicBezTo>
                    <a:close/>
                    <a:moveTo>
                      <a:pt x="734" y="68"/>
                    </a:moveTo>
                    <a:cubicBezTo>
                      <a:pt x="745" y="37"/>
                      <a:pt x="745" y="37"/>
                      <a:pt x="745" y="37"/>
                    </a:cubicBezTo>
                    <a:cubicBezTo>
                      <a:pt x="737" y="34"/>
                      <a:pt x="737" y="34"/>
                      <a:pt x="737" y="34"/>
                    </a:cubicBezTo>
                    <a:cubicBezTo>
                      <a:pt x="725" y="65"/>
                      <a:pt x="725" y="65"/>
                      <a:pt x="725" y="65"/>
                    </a:cubicBezTo>
                    <a:cubicBezTo>
                      <a:pt x="728" y="66"/>
                      <a:pt x="731" y="67"/>
                      <a:pt x="734" y="68"/>
                    </a:cubicBezTo>
                    <a:close/>
                    <a:moveTo>
                      <a:pt x="810" y="106"/>
                    </a:moveTo>
                    <a:cubicBezTo>
                      <a:pt x="827" y="76"/>
                      <a:pt x="827" y="76"/>
                      <a:pt x="827" y="76"/>
                    </a:cubicBezTo>
                    <a:cubicBezTo>
                      <a:pt x="819" y="72"/>
                      <a:pt x="819" y="72"/>
                      <a:pt x="819" y="72"/>
                    </a:cubicBezTo>
                    <a:cubicBezTo>
                      <a:pt x="802" y="101"/>
                      <a:pt x="802" y="101"/>
                      <a:pt x="802" y="101"/>
                    </a:cubicBezTo>
                    <a:cubicBezTo>
                      <a:pt x="805" y="102"/>
                      <a:pt x="808" y="104"/>
                      <a:pt x="810" y="106"/>
                    </a:cubicBezTo>
                    <a:close/>
                    <a:moveTo>
                      <a:pt x="880" y="155"/>
                    </a:moveTo>
                    <a:cubicBezTo>
                      <a:pt x="877" y="153"/>
                      <a:pt x="875" y="151"/>
                      <a:pt x="873" y="149"/>
                    </a:cubicBezTo>
                    <a:cubicBezTo>
                      <a:pt x="894" y="123"/>
                      <a:pt x="894" y="123"/>
                      <a:pt x="894" y="123"/>
                    </a:cubicBezTo>
                    <a:cubicBezTo>
                      <a:pt x="901" y="129"/>
                      <a:pt x="901" y="129"/>
                      <a:pt x="901" y="129"/>
                    </a:cubicBezTo>
                    <a:cubicBezTo>
                      <a:pt x="880" y="155"/>
                      <a:pt x="880" y="155"/>
                      <a:pt x="880" y="155"/>
                    </a:cubicBezTo>
                    <a:close/>
                    <a:moveTo>
                      <a:pt x="990" y="284"/>
                    </a:moveTo>
                    <a:cubicBezTo>
                      <a:pt x="988" y="281"/>
                      <a:pt x="987" y="279"/>
                      <a:pt x="985" y="276"/>
                    </a:cubicBezTo>
                    <a:cubicBezTo>
                      <a:pt x="1014" y="259"/>
                      <a:pt x="1014" y="259"/>
                      <a:pt x="1014" y="259"/>
                    </a:cubicBezTo>
                    <a:cubicBezTo>
                      <a:pt x="1019" y="266"/>
                      <a:pt x="1019" y="266"/>
                      <a:pt x="1019" y="266"/>
                    </a:cubicBezTo>
                    <a:cubicBezTo>
                      <a:pt x="990" y="284"/>
                      <a:pt x="990" y="284"/>
                      <a:pt x="990" y="284"/>
                    </a:cubicBezTo>
                    <a:close/>
                    <a:moveTo>
                      <a:pt x="940" y="215"/>
                    </a:moveTo>
                    <a:cubicBezTo>
                      <a:pt x="938" y="213"/>
                      <a:pt x="936" y="210"/>
                      <a:pt x="934" y="208"/>
                    </a:cubicBezTo>
                    <a:cubicBezTo>
                      <a:pt x="960" y="186"/>
                      <a:pt x="960" y="186"/>
                      <a:pt x="960" y="186"/>
                    </a:cubicBezTo>
                    <a:cubicBezTo>
                      <a:pt x="966" y="193"/>
                      <a:pt x="966" y="193"/>
                      <a:pt x="966" y="193"/>
                    </a:cubicBezTo>
                    <a:cubicBezTo>
                      <a:pt x="940" y="215"/>
                      <a:pt x="940" y="215"/>
                      <a:pt x="940" y="215"/>
                    </a:cubicBezTo>
                    <a:close/>
                    <a:moveTo>
                      <a:pt x="1028" y="360"/>
                    </a:moveTo>
                    <a:cubicBezTo>
                      <a:pt x="1059" y="348"/>
                      <a:pt x="1059" y="348"/>
                      <a:pt x="1059" y="348"/>
                    </a:cubicBezTo>
                    <a:cubicBezTo>
                      <a:pt x="1055" y="339"/>
                      <a:pt x="1055" y="339"/>
                      <a:pt x="1055" y="339"/>
                    </a:cubicBezTo>
                    <a:cubicBezTo>
                      <a:pt x="1024" y="352"/>
                      <a:pt x="1024" y="352"/>
                      <a:pt x="1024" y="352"/>
                    </a:cubicBezTo>
                    <a:cubicBezTo>
                      <a:pt x="1026" y="355"/>
                      <a:pt x="1027" y="358"/>
                      <a:pt x="1028" y="360"/>
                    </a:cubicBezTo>
                    <a:close/>
                    <a:moveTo>
                      <a:pt x="1052" y="442"/>
                    </a:moveTo>
                    <a:cubicBezTo>
                      <a:pt x="1085" y="435"/>
                      <a:pt x="1085" y="435"/>
                      <a:pt x="1085" y="435"/>
                    </a:cubicBezTo>
                    <a:cubicBezTo>
                      <a:pt x="1083" y="426"/>
                      <a:pt x="1083" y="426"/>
                      <a:pt x="1083" y="426"/>
                    </a:cubicBezTo>
                    <a:cubicBezTo>
                      <a:pt x="1050" y="433"/>
                      <a:pt x="1050" y="433"/>
                      <a:pt x="1050" y="433"/>
                    </a:cubicBezTo>
                    <a:cubicBezTo>
                      <a:pt x="1051" y="436"/>
                      <a:pt x="1052" y="439"/>
                      <a:pt x="1052" y="442"/>
                    </a:cubicBezTo>
                    <a:close/>
                    <a:moveTo>
                      <a:pt x="13" y="673"/>
                    </a:moveTo>
                    <a:cubicBezTo>
                      <a:pt x="46" y="666"/>
                      <a:pt x="46" y="666"/>
                      <a:pt x="46" y="666"/>
                    </a:cubicBezTo>
                    <a:cubicBezTo>
                      <a:pt x="45" y="663"/>
                      <a:pt x="45" y="660"/>
                      <a:pt x="44" y="657"/>
                    </a:cubicBezTo>
                    <a:cubicBezTo>
                      <a:pt x="11" y="664"/>
                      <a:pt x="11" y="664"/>
                      <a:pt x="11" y="664"/>
                    </a:cubicBezTo>
                    <a:cubicBezTo>
                      <a:pt x="13" y="673"/>
                      <a:pt x="13" y="673"/>
                      <a:pt x="13" y="673"/>
                    </a:cubicBezTo>
                    <a:close/>
                    <a:moveTo>
                      <a:pt x="41" y="759"/>
                    </a:moveTo>
                    <a:cubicBezTo>
                      <a:pt x="72" y="747"/>
                      <a:pt x="72" y="747"/>
                      <a:pt x="72" y="747"/>
                    </a:cubicBezTo>
                    <a:cubicBezTo>
                      <a:pt x="71" y="744"/>
                      <a:pt x="70" y="741"/>
                      <a:pt x="69" y="738"/>
                    </a:cubicBezTo>
                    <a:cubicBezTo>
                      <a:pt x="38" y="751"/>
                      <a:pt x="38" y="751"/>
                      <a:pt x="38" y="751"/>
                    </a:cubicBezTo>
                    <a:cubicBezTo>
                      <a:pt x="41" y="759"/>
                      <a:pt x="41" y="759"/>
                      <a:pt x="41" y="759"/>
                    </a:cubicBezTo>
                    <a:close/>
                    <a:moveTo>
                      <a:pt x="83" y="840"/>
                    </a:moveTo>
                    <a:cubicBezTo>
                      <a:pt x="111" y="822"/>
                      <a:pt x="111" y="822"/>
                      <a:pt x="111" y="822"/>
                    </a:cubicBezTo>
                    <a:cubicBezTo>
                      <a:pt x="110" y="820"/>
                      <a:pt x="108" y="817"/>
                      <a:pt x="106" y="815"/>
                    </a:cubicBezTo>
                    <a:cubicBezTo>
                      <a:pt x="78" y="832"/>
                      <a:pt x="78" y="832"/>
                      <a:pt x="78" y="832"/>
                    </a:cubicBezTo>
                    <a:cubicBezTo>
                      <a:pt x="83" y="840"/>
                      <a:pt x="83" y="840"/>
                      <a:pt x="83" y="840"/>
                    </a:cubicBezTo>
                    <a:close/>
                    <a:moveTo>
                      <a:pt x="1002" y="858"/>
                    </a:moveTo>
                    <a:cubicBezTo>
                      <a:pt x="997" y="866"/>
                      <a:pt x="997" y="866"/>
                      <a:pt x="997" y="866"/>
                    </a:cubicBezTo>
                    <a:cubicBezTo>
                      <a:pt x="969" y="847"/>
                      <a:pt x="969" y="847"/>
                      <a:pt x="969" y="847"/>
                    </a:cubicBezTo>
                    <a:cubicBezTo>
                      <a:pt x="971" y="844"/>
                      <a:pt x="973" y="842"/>
                      <a:pt x="974" y="839"/>
                    </a:cubicBezTo>
                    <a:cubicBezTo>
                      <a:pt x="1002" y="858"/>
                      <a:pt x="1002" y="858"/>
                      <a:pt x="1002" y="858"/>
                    </a:cubicBezTo>
                    <a:close/>
                    <a:moveTo>
                      <a:pt x="1047" y="779"/>
                    </a:moveTo>
                    <a:cubicBezTo>
                      <a:pt x="1016" y="765"/>
                      <a:pt x="1016" y="765"/>
                      <a:pt x="1016" y="765"/>
                    </a:cubicBezTo>
                    <a:cubicBezTo>
                      <a:pt x="1015" y="768"/>
                      <a:pt x="1014" y="771"/>
                      <a:pt x="1012" y="773"/>
                    </a:cubicBezTo>
                    <a:cubicBezTo>
                      <a:pt x="1043" y="787"/>
                      <a:pt x="1043" y="787"/>
                      <a:pt x="1043" y="787"/>
                    </a:cubicBezTo>
                    <a:cubicBezTo>
                      <a:pt x="1047" y="779"/>
                      <a:pt x="1047" y="779"/>
                      <a:pt x="1047" y="779"/>
                    </a:cubicBezTo>
                    <a:close/>
                    <a:moveTo>
                      <a:pt x="1078" y="694"/>
                    </a:moveTo>
                    <a:cubicBezTo>
                      <a:pt x="1045" y="685"/>
                      <a:pt x="1045" y="685"/>
                      <a:pt x="1045" y="685"/>
                    </a:cubicBezTo>
                    <a:cubicBezTo>
                      <a:pt x="1045" y="688"/>
                      <a:pt x="1044" y="691"/>
                      <a:pt x="1043" y="694"/>
                    </a:cubicBezTo>
                    <a:cubicBezTo>
                      <a:pt x="1075" y="703"/>
                      <a:pt x="1075" y="703"/>
                      <a:pt x="1075" y="703"/>
                    </a:cubicBezTo>
                    <a:cubicBezTo>
                      <a:pt x="1078" y="694"/>
                      <a:pt x="1078" y="694"/>
                      <a:pt x="1078" y="694"/>
                    </a:cubicBezTo>
                    <a:close/>
                    <a:moveTo>
                      <a:pt x="1094" y="605"/>
                    </a:moveTo>
                    <a:cubicBezTo>
                      <a:pt x="1061" y="601"/>
                      <a:pt x="1061" y="601"/>
                      <a:pt x="1061" y="601"/>
                    </a:cubicBezTo>
                    <a:cubicBezTo>
                      <a:pt x="1061" y="604"/>
                      <a:pt x="1060" y="607"/>
                      <a:pt x="1060" y="610"/>
                    </a:cubicBezTo>
                    <a:cubicBezTo>
                      <a:pt x="1093" y="614"/>
                      <a:pt x="1093" y="614"/>
                      <a:pt x="1093" y="614"/>
                    </a:cubicBezTo>
                    <a:cubicBezTo>
                      <a:pt x="1094" y="605"/>
                      <a:pt x="1094" y="605"/>
                      <a:pt x="1094" y="605"/>
                    </a:cubicBezTo>
                    <a:close/>
                    <a:moveTo>
                      <a:pt x="1096" y="514"/>
                    </a:moveTo>
                    <a:cubicBezTo>
                      <a:pt x="1062" y="516"/>
                      <a:pt x="1062" y="516"/>
                      <a:pt x="1062" y="516"/>
                    </a:cubicBezTo>
                    <a:cubicBezTo>
                      <a:pt x="1063" y="519"/>
                      <a:pt x="1063" y="522"/>
                      <a:pt x="1063" y="525"/>
                    </a:cubicBezTo>
                    <a:cubicBezTo>
                      <a:pt x="1097" y="523"/>
                      <a:pt x="1097" y="523"/>
                      <a:pt x="1097" y="523"/>
                    </a:cubicBezTo>
                    <a:lnTo>
                      <a:pt x="1096" y="5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121899" tIns="60949" rIns="121899" bIns="60949"/>
              <a:lstStyle/>
              <a:p>
                <a:pPr defTabSz="685646">
                  <a:defRPr/>
                </a:pPr>
                <a:endParaRPr lang="en-US"/>
              </a:p>
            </p:txBody>
          </p:sp>
          <p:sp>
            <p:nvSpPr>
              <p:cNvPr id="61" name="Freeform 23"/>
              <p:cNvSpPr>
                <a:spLocks noEditPoints="1"/>
              </p:cNvSpPr>
              <p:nvPr/>
            </p:nvSpPr>
            <p:spPr bwMode="auto">
              <a:xfrm>
                <a:off x="3865407" y="1940294"/>
                <a:ext cx="1286294" cy="989658"/>
              </a:xfrm>
              <a:custGeom>
                <a:avLst/>
                <a:gdLst>
                  <a:gd name="T0" fmla="*/ 90 w 980"/>
                  <a:gd name="T1" fmla="*/ 661 h 754"/>
                  <a:gd name="T2" fmla="*/ 45 w 980"/>
                  <a:gd name="T3" fmla="*/ 694 h 754"/>
                  <a:gd name="T4" fmla="*/ 39 w 980"/>
                  <a:gd name="T5" fmla="*/ 683 h 754"/>
                  <a:gd name="T6" fmla="*/ 856 w 980"/>
                  <a:gd name="T7" fmla="*/ 726 h 754"/>
                  <a:gd name="T8" fmla="*/ 908 w 980"/>
                  <a:gd name="T9" fmla="*/ 746 h 754"/>
                  <a:gd name="T10" fmla="*/ 903 w 980"/>
                  <a:gd name="T11" fmla="*/ 754 h 754"/>
                  <a:gd name="T12" fmla="*/ 918 w 980"/>
                  <a:gd name="T13" fmla="*/ 648 h 754"/>
                  <a:gd name="T14" fmla="*/ 954 w 980"/>
                  <a:gd name="T15" fmla="*/ 649 h 754"/>
                  <a:gd name="T16" fmla="*/ 950 w 980"/>
                  <a:gd name="T17" fmla="*/ 658 h 754"/>
                  <a:gd name="T18" fmla="*/ 920 w 980"/>
                  <a:gd name="T19" fmla="*/ 556 h 754"/>
                  <a:gd name="T20" fmla="*/ 977 w 980"/>
                  <a:gd name="T21" fmla="*/ 553 h 754"/>
                  <a:gd name="T22" fmla="*/ 974 w 980"/>
                  <a:gd name="T23" fmla="*/ 564 h 754"/>
                  <a:gd name="T24" fmla="*/ 946 w 980"/>
                  <a:gd name="T25" fmla="*/ 460 h 754"/>
                  <a:gd name="T26" fmla="*/ 978 w 980"/>
                  <a:gd name="T27" fmla="*/ 447 h 754"/>
                  <a:gd name="T28" fmla="*/ 980 w 980"/>
                  <a:gd name="T29" fmla="*/ 457 h 754"/>
                  <a:gd name="T30" fmla="*/ 912 w 980"/>
                  <a:gd name="T31" fmla="*/ 382 h 754"/>
                  <a:gd name="T32" fmla="*/ 962 w 980"/>
                  <a:gd name="T33" fmla="*/ 357 h 754"/>
                  <a:gd name="T34" fmla="*/ 966 w 980"/>
                  <a:gd name="T35" fmla="*/ 368 h 754"/>
                  <a:gd name="T36" fmla="*/ 42 w 980"/>
                  <a:gd name="T37" fmla="*/ 577 h 754"/>
                  <a:gd name="T38" fmla="*/ 11 w 980"/>
                  <a:gd name="T39" fmla="*/ 595 h 754"/>
                  <a:gd name="T40" fmla="*/ 9 w 980"/>
                  <a:gd name="T41" fmla="*/ 584 h 754"/>
                  <a:gd name="T42" fmla="*/ 54 w 980"/>
                  <a:gd name="T43" fmla="*/ 483 h 754"/>
                  <a:gd name="T44" fmla="*/ 0 w 980"/>
                  <a:gd name="T45" fmla="*/ 494 h 754"/>
                  <a:gd name="T46" fmla="*/ 0 w 980"/>
                  <a:gd name="T47" fmla="*/ 483 h 754"/>
                  <a:gd name="T48" fmla="*/ 45 w 980"/>
                  <a:gd name="T49" fmla="*/ 387 h 754"/>
                  <a:gd name="T50" fmla="*/ 9 w 980"/>
                  <a:gd name="T51" fmla="*/ 390 h 754"/>
                  <a:gd name="T52" fmla="*/ 12 w 980"/>
                  <a:gd name="T53" fmla="*/ 380 h 754"/>
                  <a:gd name="T54" fmla="*/ 92 w 980"/>
                  <a:gd name="T55" fmla="*/ 310 h 754"/>
                  <a:gd name="T56" fmla="*/ 38 w 980"/>
                  <a:gd name="T57" fmla="*/ 299 h 754"/>
                  <a:gd name="T58" fmla="*/ 42 w 980"/>
                  <a:gd name="T59" fmla="*/ 289 h 754"/>
                  <a:gd name="T60" fmla="*/ 123 w 980"/>
                  <a:gd name="T61" fmla="*/ 218 h 754"/>
                  <a:gd name="T62" fmla="*/ 88 w 980"/>
                  <a:gd name="T63" fmla="*/ 208 h 754"/>
                  <a:gd name="T64" fmla="*/ 95 w 980"/>
                  <a:gd name="T65" fmla="*/ 198 h 754"/>
                  <a:gd name="T66" fmla="*/ 196 w 980"/>
                  <a:gd name="T67" fmla="*/ 167 h 754"/>
                  <a:gd name="T68" fmla="*/ 150 w 980"/>
                  <a:gd name="T69" fmla="*/ 135 h 754"/>
                  <a:gd name="T70" fmla="*/ 158 w 980"/>
                  <a:gd name="T71" fmla="*/ 128 h 754"/>
                  <a:gd name="T72" fmla="*/ 262 w 980"/>
                  <a:gd name="T73" fmla="*/ 93 h 754"/>
                  <a:gd name="T74" fmla="*/ 236 w 980"/>
                  <a:gd name="T75" fmla="*/ 70 h 754"/>
                  <a:gd name="T76" fmla="*/ 246 w 980"/>
                  <a:gd name="T77" fmla="*/ 63 h 754"/>
                  <a:gd name="T78" fmla="*/ 351 w 980"/>
                  <a:gd name="T79" fmla="*/ 75 h 754"/>
                  <a:gd name="T80" fmla="*/ 323 w 980"/>
                  <a:gd name="T81" fmla="*/ 28 h 754"/>
                  <a:gd name="T82" fmla="*/ 332 w 980"/>
                  <a:gd name="T83" fmla="*/ 24 h 754"/>
                  <a:gd name="T84" fmla="*/ 440 w 980"/>
                  <a:gd name="T85" fmla="*/ 35 h 754"/>
                  <a:gd name="T86" fmla="*/ 425 w 980"/>
                  <a:gd name="T87" fmla="*/ 2 h 754"/>
                  <a:gd name="T88" fmla="*/ 436 w 980"/>
                  <a:gd name="T89" fmla="*/ 1 h 754"/>
                  <a:gd name="T90" fmla="*/ 530 w 980"/>
                  <a:gd name="T91" fmla="*/ 55 h 754"/>
                  <a:gd name="T92" fmla="*/ 524 w 980"/>
                  <a:gd name="T93" fmla="*/ 0 h 754"/>
                  <a:gd name="T94" fmla="*/ 534 w 980"/>
                  <a:gd name="T95" fmla="*/ 0 h 754"/>
                  <a:gd name="T96" fmla="*/ 625 w 980"/>
                  <a:gd name="T97" fmla="*/ 52 h 754"/>
                  <a:gd name="T98" fmla="*/ 624 w 980"/>
                  <a:gd name="T99" fmla="*/ 17 h 754"/>
                  <a:gd name="T100" fmla="*/ 634 w 980"/>
                  <a:gd name="T101" fmla="*/ 20 h 754"/>
                  <a:gd name="T102" fmla="*/ 700 w 980"/>
                  <a:gd name="T103" fmla="*/ 106 h 754"/>
                  <a:gd name="T104" fmla="*/ 717 w 980"/>
                  <a:gd name="T105" fmla="*/ 54 h 754"/>
                  <a:gd name="T106" fmla="*/ 726 w 980"/>
                  <a:gd name="T107" fmla="*/ 59 h 754"/>
                  <a:gd name="T108" fmla="*/ 785 w 980"/>
                  <a:gd name="T109" fmla="*/ 140 h 754"/>
                  <a:gd name="T110" fmla="*/ 799 w 980"/>
                  <a:gd name="T111" fmla="*/ 108 h 754"/>
                  <a:gd name="T112" fmla="*/ 807 w 980"/>
                  <a:gd name="T113" fmla="*/ 114 h 754"/>
                  <a:gd name="T114" fmla="*/ 834 w 980"/>
                  <a:gd name="T115" fmla="*/ 220 h 754"/>
                  <a:gd name="T116" fmla="*/ 869 w 980"/>
                  <a:gd name="T117" fmla="*/ 178 h 754"/>
                  <a:gd name="T118" fmla="*/ 876 w 980"/>
                  <a:gd name="T119" fmla="*/ 186 h 754"/>
                  <a:gd name="T120" fmla="*/ 899 w 980"/>
                  <a:gd name="T121" fmla="*/ 286 h 754"/>
                  <a:gd name="T122" fmla="*/ 925 w 980"/>
                  <a:gd name="T123" fmla="*/ 260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80" h="754">
                    <a:moveTo>
                      <a:pt x="39" y="683"/>
                    </a:moveTo>
                    <a:lnTo>
                      <a:pt x="90" y="661"/>
                    </a:lnTo>
                    <a:lnTo>
                      <a:pt x="95" y="671"/>
                    </a:lnTo>
                    <a:lnTo>
                      <a:pt x="45" y="694"/>
                    </a:lnTo>
                    <a:lnTo>
                      <a:pt x="39" y="683"/>
                    </a:lnTo>
                    <a:lnTo>
                      <a:pt x="39" y="683"/>
                    </a:lnTo>
                    <a:close/>
                    <a:moveTo>
                      <a:pt x="903" y="754"/>
                    </a:moveTo>
                    <a:lnTo>
                      <a:pt x="856" y="726"/>
                    </a:lnTo>
                    <a:lnTo>
                      <a:pt x="862" y="717"/>
                    </a:lnTo>
                    <a:lnTo>
                      <a:pt x="908" y="746"/>
                    </a:lnTo>
                    <a:lnTo>
                      <a:pt x="903" y="754"/>
                    </a:lnTo>
                    <a:lnTo>
                      <a:pt x="903" y="754"/>
                    </a:lnTo>
                    <a:close/>
                    <a:moveTo>
                      <a:pt x="950" y="658"/>
                    </a:moveTo>
                    <a:lnTo>
                      <a:pt x="918" y="648"/>
                    </a:lnTo>
                    <a:lnTo>
                      <a:pt x="922" y="637"/>
                    </a:lnTo>
                    <a:lnTo>
                      <a:pt x="954" y="649"/>
                    </a:lnTo>
                    <a:lnTo>
                      <a:pt x="950" y="658"/>
                    </a:lnTo>
                    <a:lnTo>
                      <a:pt x="950" y="658"/>
                    </a:lnTo>
                    <a:close/>
                    <a:moveTo>
                      <a:pt x="974" y="564"/>
                    </a:moveTo>
                    <a:lnTo>
                      <a:pt x="920" y="556"/>
                    </a:lnTo>
                    <a:lnTo>
                      <a:pt x="922" y="545"/>
                    </a:lnTo>
                    <a:lnTo>
                      <a:pt x="977" y="553"/>
                    </a:lnTo>
                    <a:lnTo>
                      <a:pt x="974" y="564"/>
                    </a:lnTo>
                    <a:lnTo>
                      <a:pt x="974" y="564"/>
                    </a:lnTo>
                    <a:close/>
                    <a:moveTo>
                      <a:pt x="980" y="457"/>
                    </a:moveTo>
                    <a:lnTo>
                      <a:pt x="946" y="460"/>
                    </a:lnTo>
                    <a:lnTo>
                      <a:pt x="945" y="448"/>
                    </a:lnTo>
                    <a:lnTo>
                      <a:pt x="978" y="447"/>
                    </a:lnTo>
                    <a:lnTo>
                      <a:pt x="980" y="457"/>
                    </a:lnTo>
                    <a:lnTo>
                      <a:pt x="980" y="457"/>
                    </a:lnTo>
                    <a:close/>
                    <a:moveTo>
                      <a:pt x="966" y="368"/>
                    </a:moveTo>
                    <a:lnTo>
                      <a:pt x="912" y="382"/>
                    </a:lnTo>
                    <a:lnTo>
                      <a:pt x="910" y="371"/>
                    </a:lnTo>
                    <a:lnTo>
                      <a:pt x="962" y="357"/>
                    </a:lnTo>
                    <a:lnTo>
                      <a:pt x="966" y="368"/>
                    </a:lnTo>
                    <a:lnTo>
                      <a:pt x="966" y="368"/>
                    </a:lnTo>
                    <a:close/>
                    <a:moveTo>
                      <a:pt x="9" y="584"/>
                    </a:moveTo>
                    <a:lnTo>
                      <a:pt x="42" y="577"/>
                    </a:lnTo>
                    <a:lnTo>
                      <a:pt x="45" y="588"/>
                    </a:lnTo>
                    <a:lnTo>
                      <a:pt x="11" y="595"/>
                    </a:lnTo>
                    <a:lnTo>
                      <a:pt x="9" y="584"/>
                    </a:lnTo>
                    <a:lnTo>
                      <a:pt x="9" y="584"/>
                    </a:lnTo>
                    <a:close/>
                    <a:moveTo>
                      <a:pt x="0" y="483"/>
                    </a:moveTo>
                    <a:lnTo>
                      <a:pt x="54" y="483"/>
                    </a:lnTo>
                    <a:lnTo>
                      <a:pt x="54" y="494"/>
                    </a:lnTo>
                    <a:lnTo>
                      <a:pt x="0" y="494"/>
                    </a:lnTo>
                    <a:lnTo>
                      <a:pt x="0" y="483"/>
                    </a:lnTo>
                    <a:lnTo>
                      <a:pt x="0" y="483"/>
                    </a:lnTo>
                    <a:close/>
                    <a:moveTo>
                      <a:pt x="12" y="380"/>
                    </a:moveTo>
                    <a:lnTo>
                      <a:pt x="45" y="387"/>
                    </a:lnTo>
                    <a:lnTo>
                      <a:pt x="43" y="398"/>
                    </a:lnTo>
                    <a:lnTo>
                      <a:pt x="9" y="390"/>
                    </a:lnTo>
                    <a:lnTo>
                      <a:pt x="12" y="380"/>
                    </a:lnTo>
                    <a:lnTo>
                      <a:pt x="12" y="380"/>
                    </a:lnTo>
                    <a:close/>
                    <a:moveTo>
                      <a:pt x="42" y="289"/>
                    </a:moveTo>
                    <a:lnTo>
                      <a:pt x="92" y="310"/>
                    </a:lnTo>
                    <a:lnTo>
                      <a:pt x="88" y="321"/>
                    </a:lnTo>
                    <a:lnTo>
                      <a:pt x="38" y="299"/>
                    </a:lnTo>
                    <a:lnTo>
                      <a:pt x="42" y="289"/>
                    </a:lnTo>
                    <a:lnTo>
                      <a:pt x="42" y="289"/>
                    </a:lnTo>
                    <a:close/>
                    <a:moveTo>
                      <a:pt x="95" y="198"/>
                    </a:moveTo>
                    <a:lnTo>
                      <a:pt x="123" y="218"/>
                    </a:lnTo>
                    <a:lnTo>
                      <a:pt x="116" y="228"/>
                    </a:lnTo>
                    <a:lnTo>
                      <a:pt x="88" y="208"/>
                    </a:lnTo>
                    <a:lnTo>
                      <a:pt x="95" y="198"/>
                    </a:lnTo>
                    <a:lnTo>
                      <a:pt x="95" y="198"/>
                    </a:lnTo>
                    <a:close/>
                    <a:moveTo>
                      <a:pt x="158" y="128"/>
                    </a:moveTo>
                    <a:lnTo>
                      <a:pt x="196" y="167"/>
                    </a:lnTo>
                    <a:lnTo>
                      <a:pt x="188" y="175"/>
                    </a:lnTo>
                    <a:lnTo>
                      <a:pt x="150" y="135"/>
                    </a:lnTo>
                    <a:lnTo>
                      <a:pt x="158" y="128"/>
                    </a:lnTo>
                    <a:lnTo>
                      <a:pt x="158" y="128"/>
                    </a:lnTo>
                    <a:close/>
                    <a:moveTo>
                      <a:pt x="246" y="63"/>
                    </a:moveTo>
                    <a:lnTo>
                      <a:pt x="262" y="93"/>
                    </a:lnTo>
                    <a:lnTo>
                      <a:pt x="252" y="98"/>
                    </a:lnTo>
                    <a:lnTo>
                      <a:pt x="236" y="70"/>
                    </a:lnTo>
                    <a:lnTo>
                      <a:pt x="246" y="63"/>
                    </a:lnTo>
                    <a:lnTo>
                      <a:pt x="246" y="63"/>
                    </a:lnTo>
                    <a:close/>
                    <a:moveTo>
                      <a:pt x="332" y="24"/>
                    </a:moveTo>
                    <a:lnTo>
                      <a:pt x="351" y="75"/>
                    </a:lnTo>
                    <a:lnTo>
                      <a:pt x="340" y="79"/>
                    </a:lnTo>
                    <a:lnTo>
                      <a:pt x="323" y="28"/>
                    </a:lnTo>
                    <a:lnTo>
                      <a:pt x="332" y="24"/>
                    </a:lnTo>
                    <a:lnTo>
                      <a:pt x="332" y="24"/>
                    </a:lnTo>
                    <a:close/>
                    <a:moveTo>
                      <a:pt x="436" y="1"/>
                    </a:moveTo>
                    <a:lnTo>
                      <a:pt x="440" y="35"/>
                    </a:lnTo>
                    <a:lnTo>
                      <a:pt x="429" y="36"/>
                    </a:lnTo>
                    <a:lnTo>
                      <a:pt x="425" y="2"/>
                    </a:lnTo>
                    <a:lnTo>
                      <a:pt x="436" y="1"/>
                    </a:lnTo>
                    <a:lnTo>
                      <a:pt x="436" y="1"/>
                    </a:lnTo>
                    <a:close/>
                    <a:moveTo>
                      <a:pt x="534" y="0"/>
                    </a:moveTo>
                    <a:lnTo>
                      <a:pt x="530" y="55"/>
                    </a:lnTo>
                    <a:lnTo>
                      <a:pt x="520" y="54"/>
                    </a:lnTo>
                    <a:lnTo>
                      <a:pt x="524" y="0"/>
                    </a:lnTo>
                    <a:lnTo>
                      <a:pt x="534" y="0"/>
                    </a:lnTo>
                    <a:lnTo>
                      <a:pt x="534" y="0"/>
                    </a:lnTo>
                    <a:close/>
                    <a:moveTo>
                      <a:pt x="634" y="20"/>
                    </a:moveTo>
                    <a:lnTo>
                      <a:pt x="625" y="52"/>
                    </a:lnTo>
                    <a:lnTo>
                      <a:pt x="614" y="50"/>
                    </a:lnTo>
                    <a:lnTo>
                      <a:pt x="624" y="17"/>
                    </a:lnTo>
                    <a:lnTo>
                      <a:pt x="634" y="20"/>
                    </a:lnTo>
                    <a:lnTo>
                      <a:pt x="634" y="20"/>
                    </a:lnTo>
                    <a:close/>
                    <a:moveTo>
                      <a:pt x="726" y="59"/>
                    </a:moveTo>
                    <a:lnTo>
                      <a:pt x="700" y="106"/>
                    </a:lnTo>
                    <a:lnTo>
                      <a:pt x="691" y="102"/>
                    </a:lnTo>
                    <a:lnTo>
                      <a:pt x="717" y="54"/>
                    </a:lnTo>
                    <a:lnTo>
                      <a:pt x="726" y="59"/>
                    </a:lnTo>
                    <a:lnTo>
                      <a:pt x="726" y="59"/>
                    </a:lnTo>
                    <a:close/>
                    <a:moveTo>
                      <a:pt x="807" y="114"/>
                    </a:moveTo>
                    <a:lnTo>
                      <a:pt x="785" y="140"/>
                    </a:lnTo>
                    <a:lnTo>
                      <a:pt x="777" y="133"/>
                    </a:lnTo>
                    <a:lnTo>
                      <a:pt x="799" y="108"/>
                    </a:lnTo>
                    <a:lnTo>
                      <a:pt x="807" y="114"/>
                    </a:lnTo>
                    <a:lnTo>
                      <a:pt x="807" y="114"/>
                    </a:lnTo>
                    <a:close/>
                    <a:moveTo>
                      <a:pt x="876" y="186"/>
                    </a:moveTo>
                    <a:lnTo>
                      <a:pt x="834" y="220"/>
                    </a:lnTo>
                    <a:lnTo>
                      <a:pt x="827" y="212"/>
                    </a:lnTo>
                    <a:lnTo>
                      <a:pt x="869" y="178"/>
                    </a:lnTo>
                    <a:lnTo>
                      <a:pt x="876" y="186"/>
                    </a:lnTo>
                    <a:lnTo>
                      <a:pt x="876" y="186"/>
                    </a:lnTo>
                    <a:close/>
                    <a:moveTo>
                      <a:pt x="930" y="271"/>
                    </a:moveTo>
                    <a:lnTo>
                      <a:pt x="899" y="286"/>
                    </a:lnTo>
                    <a:lnTo>
                      <a:pt x="895" y="276"/>
                    </a:lnTo>
                    <a:lnTo>
                      <a:pt x="925" y="260"/>
                    </a:lnTo>
                    <a:lnTo>
                      <a:pt x="930" y="2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121899" tIns="60949" rIns="121899" bIns="60949"/>
              <a:lstStyle/>
              <a:p>
                <a:pPr defTabSz="685646">
                  <a:defRPr/>
                </a:pPr>
                <a:endParaRPr lang="en-US"/>
              </a:p>
            </p:txBody>
          </p:sp>
          <p:sp>
            <p:nvSpPr>
              <p:cNvPr id="62" name="Freeform 35"/>
              <p:cNvSpPr>
                <a:spLocks noEditPoints="1"/>
              </p:cNvSpPr>
              <p:nvPr/>
            </p:nvSpPr>
            <p:spPr bwMode="auto">
              <a:xfrm>
                <a:off x="4365486" y="2437747"/>
                <a:ext cx="286135" cy="288760"/>
              </a:xfrm>
              <a:custGeom>
                <a:avLst/>
                <a:gdLst>
                  <a:gd name="T0" fmla="*/ 81 w 162"/>
                  <a:gd name="T1" fmla="*/ 0 h 163"/>
                  <a:gd name="T2" fmla="*/ 162 w 162"/>
                  <a:gd name="T3" fmla="*/ 81 h 163"/>
                  <a:gd name="T4" fmla="*/ 81 w 162"/>
                  <a:gd name="T5" fmla="*/ 163 h 163"/>
                  <a:gd name="T6" fmla="*/ 0 w 162"/>
                  <a:gd name="T7" fmla="*/ 81 h 163"/>
                  <a:gd name="T8" fmla="*/ 81 w 162"/>
                  <a:gd name="T9" fmla="*/ 0 h 163"/>
                  <a:gd name="T10" fmla="*/ 81 w 162"/>
                  <a:gd name="T11" fmla="*/ 15 h 163"/>
                  <a:gd name="T12" fmla="*/ 15 w 162"/>
                  <a:gd name="T13" fmla="*/ 81 h 163"/>
                  <a:gd name="T14" fmla="*/ 81 w 162"/>
                  <a:gd name="T15" fmla="*/ 148 h 163"/>
                  <a:gd name="T16" fmla="*/ 148 w 162"/>
                  <a:gd name="T17" fmla="*/ 81 h 163"/>
                  <a:gd name="T18" fmla="*/ 81 w 162"/>
                  <a:gd name="T19" fmla="*/ 15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2" h="163">
                    <a:moveTo>
                      <a:pt x="81" y="0"/>
                    </a:moveTo>
                    <a:cubicBezTo>
                      <a:pt x="126" y="0"/>
                      <a:pt x="162" y="36"/>
                      <a:pt x="162" y="81"/>
                    </a:cubicBezTo>
                    <a:cubicBezTo>
                      <a:pt x="162" y="126"/>
                      <a:pt x="126" y="163"/>
                      <a:pt x="81" y="163"/>
                    </a:cubicBezTo>
                    <a:cubicBezTo>
                      <a:pt x="36" y="163"/>
                      <a:pt x="0" y="126"/>
                      <a:pt x="0" y="81"/>
                    </a:cubicBezTo>
                    <a:cubicBezTo>
                      <a:pt x="0" y="36"/>
                      <a:pt x="36" y="0"/>
                      <a:pt x="81" y="0"/>
                    </a:cubicBezTo>
                    <a:close/>
                    <a:moveTo>
                      <a:pt x="81" y="15"/>
                    </a:moveTo>
                    <a:cubicBezTo>
                      <a:pt x="45" y="15"/>
                      <a:pt x="15" y="45"/>
                      <a:pt x="15" y="81"/>
                    </a:cubicBezTo>
                    <a:cubicBezTo>
                      <a:pt x="15" y="118"/>
                      <a:pt x="45" y="148"/>
                      <a:pt x="81" y="148"/>
                    </a:cubicBezTo>
                    <a:cubicBezTo>
                      <a:pt x="118" y="148"/>
                      <a:pt x="148" y="118"/>
                      <a:pt x="148" y="81"/>
                    </a:cubicBezTo>
                    <a:cubicBezTo>
                      <a:pt x="148" y="45"/>
                      <a:pt x="118" y="15"/>
                      <a:pt x="81"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121899" tIns="60949" rIns="121899" bIns="60949"/>
              <a:lstStyle/>
              <a:p>
                <a:pPr defTabSz="685646">
                  <a:defRPr/>
                </a:pPr>
                <a:endParaRPr lang="en-US"/>
              </a:p>
            </p:txBody>
          </p:sp>
          <p:sp>
            <p:nvSpPr>
              <p:cNvPr id="63" name="Freeform 36"/>
              <p:cNvSpPr>
                <a:spLocks/>
              </p:cNvSpPr>
              <p:nvPr/>
            </p:nvSpPr>
            <p:spPr bwMode="auto">
              <a:xfrm>
                <a:off x="4173782" y="2876550"/>
                <a:ext cx="703018" cy="280884"/>
              </a:xfrm>
              <a:custGeom>
                <a:avLst/>
                <a:gdLst>
                  <a:gd name="T0" fmla="*/ 66 w 298"/>
                  <a:gd name="T1" fmla="*/ 0 h 159"/>
                  <a:gd name="T2" fmla="*/ 232 w 298"/>
                  <a:gd name="T3" fmla="*/ 0 h 159"/>
                  <a:gd name="T4" fmla="*/ 298 w 298"/>
                  <a:gd name="T5" fmla="*/ 66 h 159"/>
                  <a:gd name="T6" fmla="*/ 298 w 298"/>
                  <a:gd name="T7" fmla="*/ 141 h 159"/>
                  <a:gd name="T8" fmla="*/ 280 w 298"/>
                  <a:gd name="T9" fmla="*/ 159 h 159"/>
                  <a:gd name="T10" fmla="*/ 18 w 298"/>
                  <a:gd name="T11" fmla="*/ 159 h 159"/>
                  <a:gd name="T12" fmla="*/ 0 w 298"/>
                  <a:gd name="T13" fmla="*/ 141 h 159"/>
                  <a:gd name="T14" fmla="*/ 0 w 298"/>
                  <a:gd name="T15" fmla="*/ 66 h 159"/>
                  <a:gd name="T16" fmla="*/ 66 w 298"/>
                  <a:gd name="T17"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8" h="159">
                    <a:moveTo>
                      <a:pt x="66" y="0"/>
                    </a:moveTo>
                    <a:cubicBezTo>
                      <a:pt x="232" y="0"/>
                      <a:pt x="232" y="0"/>
                      <a:pt x="232" y="0"/>
                    </a:cubicBezTo>
                    <a:cubicBezTo>
                      <a:pt x="268" y="0"/>
                      <a:pt x="298" y="30"/>
                      <a:pt x="298" y="66"/>
                    </a:cubicBezTo>
                    <a:cubicBezTo>
                      <a:pt x="298" y="141"/>
                      <a:pt x="298" y="141"/>
                      <a:pt x="298" y="141"/>
                    </a:cubicBezTo>
                    <a:cubicBezTo>
                      <a:pt x="298" y="151"/>
                      <a:pt x="290" y="159"/>
                      <a:pt x="280" y="159"/>
                    </a:cubicBezTo>
                    <a:cubicBezTo>
                      <a:pt x="18" y="159"/>
                      <a:pt x="18" y="159"/>
                      <a:pt x="18" y="159"/>
                    </a:cubicBezTo>
                    <a:cubicBezTo>
                      <a:pt x="9" y="159"/>
                      <a:pt x="0" y="151"/>
                      <a:pt x="0" y="141"/>
                    </a:cubicBezTo>
                    <a:cubicBezTo>
                      <a:pt x="0" y="66"/>
                      <a:pt x="0" y="66"/>
                      <a:pt x="0" y="66"/>
                    </a:cubicBezTo>
                    <a:cubicBezTo>
                      <a:pt x="0" y="30"/>
                      <a:pt x="30" y="0"/>
                      <a:pt x="6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121899" tIns="60949" rIns="121899" bIns="60949"/>
              <a:lstStyle/>
              <a:p>
                <a:pPr defTabSz="685646">
                  <a:defRPr/>
                </a:pPr>
                <a:endParaRPr lang="en-US"/>
              </a:p>
            </p:txBody>
          </p:sp>
          <p:sp>
            <p:nvSpPr>
              <p:cNvPr id="64" name="Freeform 38"/>
              <p:cNvSpPr>
                <a:spLocks noEditPoints="1"/>
              </p:cNvSpPr>
              <p:nvPr/>
            </p:nvSpPr>
            <p:spPr bwMode="auto">
              <a:xfrm>
                <a:off x="4356298" y="2990329"/>
                <a:ext cx="315010" cy="95815"/>
              </a:xfrm>
              <a:custGeom>
                <a:avLst/>
                <a:gdLst>
                  <a:gd name="T0" fmla="*/ 14 w 178"/>
                  <a:gd name="T1" fmla="*/ 1 h 54"/>
                  <a:gd name="T2" fmla="*/ 36 w 178"/>
                  <a:gd name="T3" fmla="*/ 3 h 54"/>
                  <a:gd name="T4" fmla="*/ 9 w 178"/>
                  <a:gd name="T5" fmla="*/ 5 h 54"/>
                  <a:gd name="T6" fmla="*/ 7 w 178"/>
                  <a:gd name="T7" fmla="*/ 25 h 54"/>
                  <a:gd name="T8" fmla="*/ 26 w 178"/>
                  <a:gd name="T9" fmla="*/ 23 h 54"/>
                  <a:gd name="T10" fmla="*/ 27 w 178"/>
                  <a:gd name="T11" fmla="*/ 30 h 54"/>
                  <a:gd name="T12" fmla="*/ 9 w 178"/>
                  <a:gd name="T13" fmla="*/ 30 h 54"/>
                  <a:gd name="T14" fmla="*/ 0 w 178"/>
                  <a:gd name="T15" fmla="*/ 46 h 54"/>
                  <a:gd name="T16" fmla="*/ 9 w 178"/>
                  <a:gd name="T17" fmla="*/ 30 h 54"/>
                  <a:gd name="T18" fmla="*/ 31 w 178"/>
                  <a:gd name="T19" fmla="*/ 46 h 54"/>
                  <a:gd name="T20" fmla="*/ 33 w 178"/>
                  <a:gd name="T21" fmla="*/ 29 h 54"/>
                  <a:gd name="T22" fmla="*/ 8 w 178"/>
                  <a:gd name="T23" fmla="*/ 47 h 54"/>
                  <a:gd name="T24" fmla="*/ 23 w 178"/>
                  <a:gd name="T25" fmla="*/ 53 h 54"/>
                  <a:gd name="T26" fmla="*/ 4 w 178"/>
                  <a:gd name="T27" fmla="*/ 52 h 54"/>
                  <a:gd name="T28" fmla="*/ 52 w 178"/>
                  <a:gd name="T29" fmla="*/ 6 h 54"/>
                  <a:gd name="T30" fmla="*/ 69 w 178"/>
                  <a:gd name="T31" fmla="*/ 6 h 54"/>
                  <a:gd name="T32" fmla="*/ 42 w 178"/>
                  <a:gd name="T33" fmla="*/ 21 h 54"/>
                  <a:gd name="T34" fmla="*/ 51 w 178"/>
                  <a:gd name="T35" fmla="*/ 7 h 54"/>
                  <a:gd name="T36" fmla="*/ 67 w 178"/>
                  <a:gd name="T37" fmla="*/ 25 h 54"/>
                  <a:gd name="T38" fmla="*/ 48 w 178"/>
                  <a:gd name="T39" fmla="*/ 29 h 54"/>
                  <a:gd name="T40" fmla="*/ 62 w 178"/>
                  <a:gd name="T41" fmla="*/ 46 h 54"/>
                  <a:gd name="T42" fmla="*/ 71 w 178"/>
                  <a:gd name="T43" fmla="*/ 33 h 54"/>
                  <a:gd name="T44" fmla="*/ 65 w 178"/>
                  <a:gd name="T45" fmla="*/ 30 h 54"/>
                  <a:gd name="T46" fmla="*/ 64 w 178"/>
                  <a:gd name="T47" fmla="*/ 50 h 54"/>
                  <a:gd name="T48" fmla="*/ 40 w 178"/>
                  <a:gd name="T49" fmla="*/ 50 h 54"/>
                  <a:gd name="T50" fmla="*/ 77 w 178"/>
                  <a:gd name="T51" fmla="*/ 3 h 54"/>
                  <a:gd name="T52" fmla="*/ 95 w 178"/>
                  <a:gd name="T53" fmla="*/ 23 h 54"/>
                  <a:gd name="T54" fmla="*/ 98 w 178"/>
                  <a:gd name="T55" fmla="*/ 7 h 54"/>
                  <a:gd name="T56" fmla="*/ 98 w 178"/>
                  <a:gd name="T57" fmla="*/ 27 h 54"/>
                  <a:gd name="T58" fmla="*/ 90 w 178"/>
                  <a:gd name="T59" fmla="*/ 50 h 54"/>
                  <a:gd name="T60" fmla="*/ 119 w 178"/>
                  <a:gd name="T61" fmla="*/ 1 h 54"/>
                  <a:gd name="T62" fmla="*/ 141 w 178"/>
                  <a:gd name="T63" fmla="*/ 3 h 54"/>
                  <a:gd name="T64" fmla="*/ 114 w 178"/>
                  <a:gd name="T65" fmla="*/ 6 h 54"/>
                  <a:gd name="T66" fmla="*/ 111 w 178"/>
                  <a:gd name="T67" fmla="*/ 24 h 54"/>
                  <a:gd name="T68" fmla="*/ 135 w 178"/>
                  <a:gd name="T69" fmla="*/ 23 h 54"/>
                  <a:gd name="T70" fmla="*/ 144 w 178"/>
                  <a:gd name="T71" fmla="*/ 8 h 54"/>
                  <a:gd name="T72" fmla="*/ 137 w 178"/>
                  <a:gd name="T73" fmla="*/ 7 h 54"/>
                  <a:gd name="T74" fmla="*/ 136 w 178"/>
                  <a:gd name="T75" fmla="*/ 26 h 54"/>
                  <a:gd name="T76" fmla="*/ 118 w 178"/>
                  <a:gd name="T77" fmla="*/ 23 h 54"/>
                  <a:gd name="T78" fmla="*/ 108 w 178"/>
                  <a:gd name="T79" fmla="*/ 33 h 54"/>
                  <a:gd name="T80" fmla="*/ 108 w 178"/>
                  <a:gd name="T81" fmla="*/ 50 h 54"/>
                  <a:gd name="T82" fmla="*/ 133 w 178"/>
                  <a:gd name="T83" fmla="*/ 50 h 54"/>
                  <a:gd name="T84" fmla="*/ 139 w 178"/>
                  <a:gd name="T85" fmla="*/ 33 h 54"/>
                  <a:gd name="T86" fmla="*/ 133 w 178"/>
                  <a:gd name="T87" fmla="*/ 31 h 54"/>
                  <a:gd name="T88" fmla="*/ 132 w 178"/>
                  <a:gd name="T89" fmla="*/ 51 h 54"/>
                  <a:gd name="T90" fmla="*/ 113 w 178"/>
                  <a:gd name="T91" fmla="*/ 53 h 54"/>
                  <a:gd name="T92" fmla="*/ 171 w 178"/>
                  <a:gd name="T93" fmla="*/ 6 h 54"/>
                  <a:gd name="T94" fmla="*/ 171 w 178"/>
                  <a:gd name="T95" fmla="*/ 0 h 54"/>
                  <a:gd name="T96" fmla="*/ 171 w 178"/>
                  <a:gd name="T97" fmla="*/ 6 h 54"/>
                  <a:gd name="T98" fmla="*/ 176 w 178"/>
                  <a:gd name="T99" fmla="*/ 20 h 54"/>
                  <a:gd name="T100" fmla="*/ 176 w 178"/>
                  <a:gd name="T101" fmla="*/ 3 h 54"/>
                  <a:gd name="T102" fmla="*/ 168 w 178"/>
                  <a:gd name="T103" fmla="*/ 23 h 54"/>
                  <a:gd name="T104" fmla="*/ 147 w 178"/>
                  <a:gd name="T105" fmla="*/ 26 h 54"/>
                  <a:gd name="T106" fmla="*/ 170 w 178"/>
                  <a:gd name="T107" fmla="*/ 48 h 54"/>
                  <a:gd name="T108" fmla="*/ 174 w 178"/>
                  <a:gd name="T109" fmla="*/ 31 h 54"/>
                  <a:gd name="T110" fmla="*/ 165 w 178"/>
                  <a:gd name="T111" fmla="*/ 46 h 54"/>
                  <a:gd name="T112" fmla="*/ 165 w 178"/>
                  <a:gd name="T113" fmla="*/ 52 h 54"/>
                  <a:gd name="T114" fmla="*/ 147 w 178"/>
                  <a:gd name="T115" fmla="*/ 4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8" h="54">
                    <a:moveTo>
                      <a:pt x="32" y="6"/>
                    </a:moveTo>
                    <a:cubicBezTo>
                      <a:pt x="15" y="6"/>
                      <a:pt x="15" y="6"/>
                      <a:pt x="15" y="6"/>
                    </a:cubicBezTo>
                    <a:cubicBezTo>
                      <a:pt x="12" y="3"/>
                      <a:pt x="12" y="3"/>
                      <a:pt x="12" y="3"/>
                    </a:cubicBezTo>
                    <a:cubicBezTo>
                      <a:pt x="14" y="1"/>
                      <a:pt x="14" y="1"/>
                      <a:pt x="14" y="1"/>
                    </a:cubicBezTo>
                    <a:cubicBezTo>
                      <a:pt x="14" y="0"/>
                      <a:pt x="15" y="0"/>
                      <a:pt x="15" y="0"/>
                    </a:cubicBezTo>
                    <a:cubicBezTo>
                      <a:pt x="16" y="0"/>
                      <a:pt x="17" y="0"/>
                      <a:pt x="18" y="0"/>
                    </a:cubicBezTo>
                    <a:cubicBezTo>
                      <a:pt x="33" y="0"/>
                      <a:pt x="33" y="0"/>
                      <a:pt x="33" y="0"/>
                    </a:cubicBezTo>
                    <a:cubicBezTo>
                      <a:pt x="36" y="3"/>
                      <a:pt x="36" y="3"/>
                      <a:pt x="36" y="3"/>
                    </a:cubicBezTo>
                    <a:cubicBezTo>
                      <a:pt x="32" y="6"/>
                      <a:pt x="32" y="6"/>
                      <a:pt x="32" y="6"/>
                    </a:cubicBezTo>
                    <a:close/>
                    <a:moveTo>
                      <a:pt x="14" y="7"/>
                    </a:moveTo>
                    <a:cubicBezTo>
                      <a:pt x="11" y="3"/>
                      <a:pt x="11" y="3"/>
                      <a:pt x="11" y="3"/>
                    </a:cubicBezTo>
                    <a:cubicBezTo>
                      <a:pt x="9" y="5"/>
                      <a:pt x="9" y="5"/>
                      <a:pt x="9" y="5"/>
                    </a:cubicBezTo>
                    <a:cubicBezTo>
                      <a:pt x="8" y="6"/>
                      <a:pt x="8" y="6"/>
                      <a:pt x="7" y="7"/>
                    </a:cubicBezTo>
                    <a:cubicBezTo>
                      <a:pt x="7" y="7"/>
                      <a:pt x="7" y="8"/>
                      <a:pt x="7" y="8"/>
                    </a:cubicBezTo>
                    <a:cubicBezTo>
                      <a:pt x="4" y="22"/>
                      <a:pt x="4" y="22"/>
                      <a:pt x="4" y="22"/>
                    </a:cubicBezTo>
                    <a:cubicBezTo>
                      <a:pt x="7" y="25"/>
                      <a:pt x="7" y="25"/>
                      <a:pt x="7" y="25"/>
                    </a:cubicBezTo>
                    <a:cubicBezTo>
                      <a:pt x="11" y="22"/>
                      <a:pt x="11" y="22"/>
                      <a:pt x="11" y="22"/>
                    </a:cubicBezTo>
                    <a:cubicBezTo>
                      <a:pt x="14" y="7"/>
                      <a:pt x="14" y="7"/>
                      <a:pt x="14" y="7"/>
                    </a:cubicBezTo>
                    <a:close/>
                    <a:moveTo>
                      <a:pt x="12" y="23"/>
                    </a:moveTo>
                    <a:cubicBezTo>
                      <a:pt x="26" y="23"/>
                      <a:pt x="26" y="23"/>
                      <a:pt x="26" y="23"/>
                    </a:cubicBezTo>
                    <a:cubicBezTo>
                      <a:pt x="27" y="23"/>
                      <a:pt x="28" y="23"/>
                      <a:pt x="28" y="23"/>
                    </a:cubicBezTo>
                    <a:cubicBezTo>
                      <a:pt x="28" y="24"/>
                      <a:pt x="29" y="24"/>
                      <a:pt x="29" y="25"/>
                    </a:cubicBezTo>
                    <a:cubicBezTo>
                      <a:pt x="31" y="26"/>
                      <a:pt x="31" y="26"/>
                      <a:pt x="31" y="26"/>
                    </a:cubicBezTo>
                    <a:cubicBezTo>
                      <a:pt x="27" y="30"/>
                      <a:pt x="27" y="30"/>
                      <a:pt x="27" y="30"/>
                    </a:cubicBezTo>
                    <a:cubicBezTo>
                      <a:pt x="11" y="30"/>
                      <a:pt x="11" y="30"/>
                      <a:pt x="11" y="30"/>
                    </a:cubicBezTo>
                    <a:cubicBezTo>
                      <a:pt x="8" y="26"/>
                      <a:pt x="8" y="26"/>
                      <a:pt x="8" y="26"/>
                    </a:cubicBezTo>
                    <a:cubicBezTo>
                      <a:pt x="12" y="23"/>
                      <a:pt x="12" y="23"/>
                      <a:pt x="12" y="23"/>
                    </a:cubicBezTo>
                    <a:close/>
                    <a:moveTo>
                      <a:pt x="9" y="30"/>
                    </a:moveTo>
                    <a:cubicBezTo>
                      <a:pt x="7" y="27"/>
                      <a:pt x="7" y="27"/>
                      <a:pt x="7" y="27"/>
                    </a:cubicBezTo>
                    <a:cubicBezTo>
                      <a:pt x="3" y="31"/>
                      <a:pt x="3" y="31"/>
                      <a:pt x="3" y="31"/>
                    </a:cubicBezTo>
                    <a:cubicBezTo>
                      <a:pt x="0" y="45"/>
                      <a:pt x="0" y="45"/>
                      <a:pt x="0" y="45"/>
                    </a:cubicBezTo>
                    <a:cubicBezTo>
                      <a:pt x="0" y="45"/>
                      <a:pt x="0" y="46"/>
                      <a:pt x="0" y="46"/>
                    </a:cubicBezTo>
                    <a:cubicBezTo>
                      <a:pt x="0" y="46"/>
                      <a:pt x="1" y="47"/>
                      <a:pt x="1" y="48"/>
                    </a:cubicBezTo>
                    <a:cubicBezTo>
                      <a:pt x="2" y="49"/>
                      <a:pt x="2" y="49"/>
                      <a:pt x="2" y="49"/>
                    </a:cubicBezTo>
                    <a:cubicBezTo>
                      <a:pt x="7" y="46"/>
                      <a:pt x="7" y="46"/>
                      <a:pt x="7" y="46"/>
                    </a:cubicBezTo>
                    <a:cubicBezTo>
                      <a:pt x="9" y="30"/>
                      <a:pt x="9" y="30"/>
                      <a:pt x="9" y="30"/>
                    </a:cubicBezTo>
                    <a:close/>
                    <a:moveTo>
                      <a:pt x="25" y="46"/>
                    </a:moveTo>
                    <a:cubicBezTo>
                      <a:pt x="28" y="50"/>
                      <a:pt x="28" y="50"/>
                      <a:pt x="28" y="50"/>
                    </a:cubicBezTo>
                    <a:cubicBezTo>
                      <a:pt x="30" y="48"/>
                      <a:pt x="30" y="48"/>
                      <a:pt x="30" y="48"/>
                    </a:cubicBezTo>
                    <a:cubicBezTo>
                      <a:pt x="30" y="47"/>
                      <a:pt x="31" y="47"/>
                      <a:pt x="31" y="46"/>
                    </a:cubicBezTo>
                    <a:cubicBezTo>
                      <a:pt x="31" y="46"/>
                      <a:pt x="31" y="45"/>
                      <a:pt x="32" y="44"/>
                    </a:cubicBezTo>
                    <a:cubicBezTo>
                      <a:pt x="33" y="34"/>
                      <a:pt x="33" y="34"/>
                      <a:pt x="33" y="34"/>
                    </a:cubicBezTo>
                    <a:cubicBezTo>
                      <a:pt x="34" y="32"/>
                      <a:pt x="34" y="32"/>
                      <a:pt x="34" y="31"/>
                    </a:cubicBezTo>
                    <a:cubicBezTo>
                      <a:pt x="34" y="31"/>
                      <a:pt x="33" y="30"/>
                      <a:pt x="33" y="29"/>
                    </a:cubicBezTo>
                    <a:cubicBezTo>
                      <a:pt x="31" y="27"/>
                      <a:pt x="31" y="27"/>
                      <a:pt x="31" y="27"/>
                    </a:cubicBezTo>
                    <a:cubicBezTo>
                      <a:pt x="28" y="30"/>
                      <a:pt x="28" y="30"/>
                      <a:pt x="28" y="30"/>
                    </a:cubicBezTo>
                    <a:cubicBezTo>
                      <a:pt x="25" y="46"/>
                      <a:pt x="25" y="46"/>
                      <a:pt x="25" y="46"/>
                    </a:cubicBezTo>
                    <a:close/>
                    <a:moveTo>
                      <a:pt x="8" y="47"/>
                    </a:moveTo>
                    <a:cubicBezTo>
                      <a:pt x="24" y="47"/>
                      <a:pt x="24" y="47"/>
                      <a:pt x="24" y="47"/>
                    </a:cubicBezTo>
                    <a:cubicBezTo>
                      <a:pt x="27" y="51"/>
                      <a:pt x="27" y="51"/>
                      <a:pt x="27" y="51"/>
                    </a:cubicBezTo>
                    <a:cubicBezTo>
                      <a:pt x="25" y="52"/>
                      <a:pt x="25" y="52"/>
                      <a:pt x="25" y="52"/>
                    </a:cubicBezTo>
                    <a:cubicBezTo>
                      <a:pt x="24" y="52"/>
                      <a:pt x="24" y="53"/>
                      <a:pt x="23" y="53"/>
                    </a:cubicBezTo>
                    <a:cubicBezTo>
                      <a:pt x="23" y="53"/>
                      <a:pt x="22" y="53"/>
                      <a:pt x="21" y="53"/>
                    </a:cubicBezTo>
                    <a:cubicBezTo>
                      <a:pt x="8" y="53"/>
                      <a:pt x="8" y="53"/>
                      <a:pt x="8" y="53"/>
                    </a:cubicBezTo>
                    <a:cubicBezTo>
                      <a:pt x="7" y="53"/>
                      <a:pt x="6" y="53"/>
                      <a:pt x="6" y="53"/>
                    </a:cubicBezTo>
                    <a:cubicBezTo>
                      <a:pt x="5" y="53"/>
                      <a:pt x="5" y="52"/>
                      <a:pt x="4" y="52"/>
                    </a:cubicBezTo>
                    <a:cubicBezTo>
                      <a:pt x="3" y="51"/>
                      <a:pt x="3" y="51"/>
                      <a:pt x="3" y="51"/>
                    </a:cubicBezTo>
                    <a:cubicBezTo>
                      <a:pt x="8" y="47"/>
                      <a:pt x="8" y="47"/>
                      <a:pt x="8" y="47"/>
                    </a:cubicBezTo>
                    <a:close/>
                    <a:moveTo>
                      <a:pt x="69" y="6"/>
                    </a:moveTo>
                    <a:cubicBezTo>
                      <a:pt x="52" y="6"/>
                      <a:pt x="52" y="6"/>
                      <a:pt x="52" y="6"/>
                    </a:cubicBezTo>
                    <a:cubicBezTo>
                      <a:pt x="47" y="0"/>
                      <a:pt x="47" y="0"/>
                      <a:pt x="47" y="0"/>
                    </a:cubicBezTo>
                    <a:cubicBezTo>
                      <a:pt x="71" y="0"/>
                      <a:pt x="71" y="0"/>
                      <a:pt x="71" y="0"/>
                    </a:cubicBezTo>
                    <a:cubicBezTo>
                      <a:pt x="73" y="3"/>
                      <a:pt x="73" y="3"/>
                      <a:pt x="73" y="3"/>
                    </a:cubicBezTo>
                    <a:cubicBezTo>
                      <a:pt x="69" y="6"/>
                      <a:pt x="69" y="6"/>
                      <a:pt x="69" y="6"/>
                    </a:cubicBezTo>
                    <a:close/>
                    <a:moveTo>
                      <a:pt x="51" y="7"/>
                    </a:moveTo>
                    <a:cubicBezTo>
                      <a:pt x="46" y="1"/>
                      <a:pt x="46" y="1"/>
                      <a:pt x="46" y="1"/>
                    </a:cubicBezTo>
                    <a:cubicBezTo>
                      <a:pt x="42" y="20"/>
                      <a:pt x="42" y="20"/>
                      <a:pt x="42" y="20"/>
                    </a:cubicBezTo>
                    <a:cubicBezTo>
                      <a:pt x="42" y="21"/>
                      <a:pt x="42" y="21"/>
                      <a:pt x="42" y="21"/>
                    </a:cubicBezTo>
                    <a:cubicBezTo>
                      <a:pt x="42" y="22"/>
                      <a:pt x="42" y="23"/>
                      <a:pt x="43" y="24"/>
                    </a:cubicBezTo>
                    <a:cubicBezTo>
                      <a:pt x="45" y="25"/>
                      <a:pt x="45" y="25"/>
                      <a:pt x="45" y="25"/>
                    </a:cubicBezTo>
                    <a:cubicBezTo>
                      <a:pt x="48" y="22"/>
                      <a:pt x="48" y="22"/>
                      <a:pt x="48" y="22"/>
                    </a:cubicBezTo>
                    <a:cubicBezTo>
                      <a:pt x="51" y="7"/>
                      <a:pt x="51" y="7"/>
                      <a:pt x="51" y="7"/>
                    </a:cubicBezTo>
                    <a:close/>
                    <a:moveTo>
                      <a:pt x="49" y="23"/>
                    </a:moveTo>
                    <a:cubicBezTo>
                      <a:pt x="63" y="23"/>
                      <a:pt x="63" y="23"/>
                      <a:pt x="63" y="23"/>
                    </a:cubicBezTo>
                    <a:cubicBezTo>
                      <a:pt x="64" y="23"/>
                      <a:pt x="65" y="23"/>
                      <a:pt x="65" y="23"/>
                    </a:cubicBezTo>
                    <a:cubicBezTo>
                      <a:pt x="66" y="24"/>
                      <a:pt x="66" y="24"/>
                      <a:pt x="67" y="25"/>
                    </a:cubicBezTo>
                    <a:cubicBezTo>
                      <a:pt x="68" y="26"/>
                      <a:pt x="68" y="26"/>
                      <a:pt x="68" y="26"/>
                    </a:cubicBezTo>
                    <a:cubicBezTo>
                      <a:pt x="64" y="30"/>
                      <a:pt x="64" y="30"/>
                      <a:pt x="64" y="30"/>
                    </a:cubicBezTo>
                    <a:cubicBezTo>
                      <a:pt x="51" y="30"/>
                      <a:pt x="51" y="30"/>
                      <a:pt x="51" y="30"/>
                    </a:cubicBezTo>
                    <a:cubicBezTo>
                      <a:pt x="50" y="30"/>
                      <a:pt x="49" y="30"/>
                      <a:pt x="48" y="29"/>
                    </a:cubicBezTo>
                    <a:cubicBezTo>
                      <a:pt x="48" y="29"/>
                      <a:pt x="47" y="29"/>
                      <a:pt x="47" y="28"/>
                    </a:cubicBezTo>
                    <a:cubicBezTo>
                      <a:pt x="45" y="26"/>
                      <a:pt x="45" y="26"/>
                      <a:pt x="45" y="26"/>
                    </a:cubicBezTo>
                    <a:cubicBezTo>
                      <a:pt x="49" y="23"/>
                      <a:pt x="49" y="23"/>
                      <a:pt x="49" y="23"/>
                    </a:cubicBezTo>
                    <a:close/>
                    <a:moveTo>
                      <a:pt x="62" y="46"/>
                    </a:moveTo>
                    <a:cubicBezTo>
                      <a:pt x="65" y="50"/>
                      <a:pt x="65" y="50"/>
                      <a:pt x="65" y="50"/>
                    </a:cubicBezTo>
                    <a:cubicBezTo>
                      <a:pt x="67" y="48"/>
                      <a:pt x="67" y="48"/>
                      <a:pt x="67" y="48"/>
                    </a:cubicBezTo>
                    <a:cubicBezTo>
                      <a:pt x="68" y="47"/>
                      <a:pt x="69" y="46"/>
                      <a:pt x="69" y="44"/>
                    </a:cubicBezTo>
                    <a:cubicBezTo>
                      <a:pt x="71" y="33"/>
                      <a:pt x="71" y="33"/>
                      <a:pt x="71" y="33"/>
                    </a:cubicBezTo>
                    <a:cubicBezTo>
                      <a:pt x="71" y="32"/>
                      <a:pt x="71" y="32"/>
                      <a:pt x="71" y="31"/>
                    </a:cubicBezTo>
                    <a:cubicBezTo>
                      <a:pt x="71" y="30"/>
                      <a:pt x="71" y="30"/>
                      <a:pt x="70" y="29"/>
                    </a:cubicBezTo>
                    <a:cubicBezTo>
                      <a:pt x="69" y="27"/>
                      <a:pt x="69" y="27"/>
                      <a:pt x="69" y="27"/>
                    </a:cubicBezTo>
                    <a:cubicBezTo>
                      <a:pt x="65" y="30"/>
                      <a:pt x="65" y="30"/>
                      <a:pt x="65" y="30"/>
                    </a:cubicBezTo>
                    <a:cubicBezTo>
                      <a:pt x="62" y="46"/>
                      <a:pt x="62" y="46"/>
                      <a:pt x="62" y="46"/>
                    </a:cubicBezTo>
                    <a:close/>
                    <a:moveTo>
                      <a:pt x="44" y="47"/>
                    </a:moveTo>
                    <a:cubicBezTo>
                      <a:pt x="61" y="47"/>
                      <a:pt x="61" y="47"/>
                      <a:pt x="61" y="47"/>
                    </a:cubicBezTo>
                    <a:cubicBezTo>
                      <a:pt x="64" y="50"/>
                      <a:pt x="64" y="50"/>
                      <a:pt x="64" y="50"/>
                    </a:cubicBezTo>
                    <a:cubicBezTo>
                      <a:pt x="62" y="52"/>
                      <a:pt x="62" y="52"/>
                      <a:pt x="62" y="52"/>
                    </a:cubicBezTo>
                    <a:cubicBezTo>
                      <a:pt x="61" y="53"/>
                      <a:pt x="60" y="53"/>
                      <a:pt x="58" y="53"/>
                    </a:cubicBezTo>
                    <a:cubicBezTo>
                      <a:pt x="43" y="53"/>
                      <a:pt x="43" y="53"/>
                      <a:pt x="43" y="53"/>
                    </a:cubicBezTo>
                    <a:cubicBezTo>
                      <a:pt x="40" y="50"/>
                      <a:pt x="40" y="50"/>
                      <a:pt x="40" y="50"/>
                    </a:cubicBezTo>
                    <a:cubicBezTo>
                      <a:pt x="44" y="47"/>
                      <a:pt x="44" y="47"/>
                      <a:pt x="44" y="47"/>
                    </a:cubicBezTo>
                    <a:close/>
                    <a:moveTo>
                      <a:pt x="97" y="6"/>
                    </a:moveTo>
                    <a:cubicBezTo>
                      <a:pt x="80" y="6"/>
                      <a:pt x="80" y="6"/>
                      <a:pt x="80" y="6"/>
                    </a:cubicBezTo>
                    <a:cubicBezTo>
                      <a:pt x="77" y="3"/>
                      <a:pt x="77" y="3"/>
                      <a:pt x="77" y="3"/>
                    </a:cubicBezTo>
                    <a:cubicBezTo>
                      <a:pt x="81" y="0"/>
                      <a:pt x="81" y="0"/>
                      <a:pt x="81" y="0"/>
                    </a:cubicBezTo>
                    <a:cubicBezTo>
                      <a:pt x="104" y="0"/>
                      <a:pt x="104" y="0"/>
                      <a:pt x="104" y="0"/>
                    </a:cubicBezTo>
                    <a:cubicBezTo>
                      <a:pt x="97" y="6"/>
                      <a:pt x="97" y="6"/>
                      <a:pt x="97" y="6"/>
                    </a:cubicBezTo>
                    <a:close/>
                    <a:moveTo>
                      <a:pt x="95" y="23"/>
                    </a:moveTo>
                    <a:cubicBezTo>
                      <a:pt x="98" y="27"/>
                      <a:pt x="98" y="27"/>
                      <a:pt x="98" y="27"/>
                    </a:cubicBezTo>
                    <a:cubicBezTo>
                      <a:pt x="101" y="23"/>
                      <a:pt x="101" y="23"/>
                      <a:pt x="101" y="23"/>
                    </a:cubicBezTo>
                    <a:cubicBezTo>
                      <a:pt x="105" y="1"/>
                      <a:pt x="105" y="1"/>
                      <a:pt x="105" y="1"/>
                    </a:cubicBezTo>
                    <a:cubicBezTo>
                      <a:pt x="98" y="7"/>
                      <a:pt x="98" y="7"/>
                      <a:pt x="98" y="7"/>
                    </a:cubicBezTo>
                    <a:cubicBezTo>
                      <a:pt x="95" y="23"/>
                      <a:pt x="95" y="23"/>
                      <a:pt x="95" y="23"/>
                    </a:cubicBezTo>
                    <a:close/>
                    <a:moveTo>
                      <a:pt x="90" y="50"/>
                    </a:moveTo>
                    <a:cubicBezTo>
                      <a:pt x="94" y="30"/>
                      <a:pt x="94" y="30"/>
                      <a:pt x="94" y="30"/>
                    </a:cubicBezTo>
                    <a:cubicBezTo>
                      <a:pt x="98" y="27"/>
                      <a:pt x="98" y="27"/>
                      <a:pt x="98" y="27"/>
                    </a:cubicBezTo>
                    <a:cubicBezTo>
                      <a:pt x="100" y="30"/>
                      <a:pt x="100" y="30"/>
                      <a:pt x="100" y="30"/>
                    </a:cubicBezTo>
                    <a:cubicBezTo>
                      <a:pt x="97" y="50"/>
                      <a:pt x="97" y="50"/>
                      <a:pt x="97" y="50"/>
                    </a:cubicBezTo>
                    <a:cubicBezTo>
                      <a:pt x="93" y="54"/>
                      <a:pt x="93" y="54"/>
                      <a:pt x="93" y="54"/>
                    </a:cubicBezTo>
                    <a:cubicBezTo>
                      <a:pt x="90" y="50"/>
                      <a:pt x="90" y="50"/>
                      <a:pt x="90" y="50"/>
                    </a:cubicBezTo>
                    <a:close/>
                    <a:moveTo>
                      <a:pt x="137" y="6"/>
                    </a:moveTo>
                    <a:cubicBezTo>
                      <a:pt x="120" y="6"/>
                      <a:pt x="120" y="6"/>
                      <a:pt x="120" y="6"/>
                    </a:cubicBezTo>
                    <a:cubicBezTo>
                      <a:pt x="118" y="3"/>
                      <a:pt x="118" y="3"/>
                      <a:pt x="118" y="3"/>
                    </a:cubicBezTo>
                    <a:cubicBezTo>
                      <a:pt x="119" y="1"/>
                      <a:pt x="119" y="1"/>
                      <a:pt x="119" y="1"/>
                    </a:cubicBezTo>
                    <a:cubicBezTo>
                      <a:pt x="120" y="0"/>
                      <a:pt x="121" y="0"/>
                      <a:pt x="122" y="0"/>
                    </a:cubicBezTo>
                    <a:cubicBezTo>
                      <a:pt x="137" y="0"/>
                      <a:pt x="137" y="0"/>
                      <a:pt x="137" y="0"/>
                    </a:cubicBezTo>
                    <a:cubicBezTo>
                      <a:pt x="138" y="0"/>
                      <a:pt x="139" y="0"/>
                      <a:pt x="140" y="1"/>
                    </a:cubicBezTo>
                    <a:cubicBezTo>
                      <a:pt x="141" y="3"/>
                      <a:pt x="141" y="3"/>
                      <a:pt x="141" y="3"/>
                    </a:cubicBezTo>
                    <a:cubicBezTo>
                      <a:pt x="137" y="6"/>
                      <a:pt x="137" y="6"/>
                      <a:pt x="137" y="6"/>
                    </a:cubicBezTo>
                    <a:close/>
                    <a:moveTo>
                      <a:pt x="119" y="7"/>
                    </a:moveTo>
                    <a:cubicBezTo>
                      <a:pt x="116" y="4"/>
                      <a:pt x="116" y="4"/>
                      <a:pt x="116" y="4"/>
                    </a:cubicBezTo>
                    <a:cubicBezTo>
                      <a:pt x="114" y="6"/>
                      <a:pt x="114" y="6"/>
                      <a:pt x="114" y="6"/>
                    </a:cubicBezTo>
                    <a:cubicBezTo>
                      <a:pt x="113" y="7"/>
                      <a:pt x="113" y="8"/>
                      <a:pt x="112" y="9"/>
                    </a:cubicBezTo>
                    <a:cubicBezTo>
                      <a:pt x="110" y="20"/>
                      <a:pt x="110" y="20"/>
                      <a:pt x="110" y="20"/>
                    </a:cubicBezTo>
                    <a:cubicBezTo>
                      <a:pt x="110" y="21"/>
                      <a:pt x="110" y="21"/>
                      <a:pt x="110" y="21"/>
                    </a:cubicBezTo>
                    <a:cubicBezTo>
                      <a:pt x="110" y="22"/>
                      <a:pt x="111" y="23"/>
                      <a:pt x="111" y="24"/>
                    </a:cubicBezTo>
                    <a:cubicBezTo>
                      <a:pt x="113" y="25"/>
                      <a:pt x="113" y="25"/>
                      <a:pt x="113" y="25"/>
                    </a:cubicBezTo>
                    <a:cubicBezTo>
                      <a:pt x="116" y="22"/>
                      <a:pt x="116" y="22"/>
                      <a:pt x="116" y="22"/>
                    </a:cubicBezTo>
                    <a:cubicBezTo>
                      <a:pt x="119" y="7"/>
                      <a:pt x="119" y="7"/>
                      <a:pt x="119" y="7"/>
                    </a:cubicBezTo>
                    <a:close/>
                    <a:moveTo>
                      <a:pt x="135" y="23"/>
                    </a:moveTo>
                    <a:cubicBezTo>
                      <a:pt x="137" y="26"/>
                      <a:pt x="137" y="26"/>
                      <a:pt x="137" y="26"/>
                    </a:cubicBezTo>
                    <a:cubicBezTo>
                      <a:pt x="140" y="24"/>
                      <a:pt x="140" y="24"/>
                      <a:pt x="140" y="24"/>
                    </a:cubicBezTo>
                    <a:cubicBezTo>
                      <a:pt x="141" y="23"/>
                      <a:pt x="141" y="22"/>
                      <a:pt x="142" y="20"/>
                    </a:cubicBezTo>
                    <a:cubicBezTo>
                      <a:pt x="144" y="8"/>
                      <a:pt x="144" y="8"/>
                      <a:pt x="144" y="8"/>
                    </a:cubicBezTo>
                    <a:cubicBezTo>
                      <a:pt x="144" y="8"/>
                      <a:pt x="144" y="7"/>
                      <a:pt x="144" y="7"/>
                    </a:cubicBezTo>
                    <a:cubicBezTo>
                      <a:pt x="144" y="6"/>
                      <a:pt x="143" y="6"/>
                      <a:pt x="143" y="5"/>
                    </a:cubicBezTo>
                    <a:cubicBezTo>
                      <a:pt x="142" y="4"/>
                      <a:pt x="142" y="4"/>
                      <a:pt x="142" y="4"/>
                    </a:cubicBezTo>
                    <a:cubicBezTo>
                      <a:pt x="137" y="7"/>
                      <a:pt x="137" y="7"/>
                      <a:pt x="137" y="7"/>
                    </a:cubicBezTo>
                    <a:cubicBezTo>
                      <a:pt x="135" y="23"/>
                      <a:pt x="135" y="23"/>
                      <a:pt x="135" y="23"/>
                    </a:cubicBezTo>
                    <a:close/>
                    <a:moveTo>
                      <a:pt x="118" y="23"/>
                    </a:moveTo>
                    <a:cubicBezTo>
                      <a:pt x="134" y="23"/>
                      <a:pt x="134" y="23"/>
                      <a:pt x="134" y="23"/>
                    </a:cubicBezTo>
                    <a:cubicBezTo>
                      <a:pt x="136" y="26"/>
                      <a:pt x="136" y="26"/>
                      <a:pt x="136" y="26"/>
                    </a:cubicBezTo>
                    <a:cubicBezTo>
                      <a:pt x="132" y="30"/>
                      <a:pt x="132" y="30"/>
                      <a:pt x="132" y="30"/>
                    </a:cubicBezTo>
                    <a:cubicBezTo>
                      <a:pt x="116" y="30"/>
                      <a:pt x="116" y="30"/>
                      <a:pt x="116" y="30"/>
                    </a:cubicBezTo>
                    <a:cubicBezTo>
                      <a:pt x="114" y="26"/>
                      <a:pt x="114" y="26"/>
                      <a:pt x="114" y="26"/>
                    </a:cubicBezTo>
                    <a:cubicBezTo>
                      <a:pt x="118" y="23"/>
                      <a:pt x="118" y="23"/>
                      <a:pt x="118" y="23"/>
                    </a:cubicBezTo>
                    <a:close/>
                    <a:moveTo>
                      <a:pt x="115" y="30"/>
                    </a:moveTo>
                    <a:cubicBezTo>
                      <a:pt x="113" y="27"/>
                      <a:pt x="113" y="27"/>
                      <a:pt x="113" y="27"/>
                    </a:cubicBezTo>
                    <a:cubicBezTo>
                      <a:pt x="110" y="30"/>
                      <a:pt x="110" y="30"/>
                      <a:pt x="110" y="30"/>
                    </a:cubicBezTo>
                    <a:cubicBezTo>
                      <a:pt x="109" y="31"/>
                      <a:pt x="108" y="31"/>
                      <a:pt x="108" y="33"/>
                    </a:cubicBezTo>
                    <a:cubicBezTo>
                      <a:pt x="106" y="45"/>
                      <a:pt x="106" y="45"/>
                      <a:pt x="106" y="45"/>
                    </a:cubicBezTo>
                    <a:cubicBezTo>
                      <a:pt x="106" y="45"/>
                      <a:pt x="106" y="46"/>
                      <a:pt x="106" y="46"/>
                    </a:cubicBezTo>
                    <a:cubicBezTo>
                      <a:pt x="106" y="47"/>
                      <a:pt x="106" y="47"/>
                      <a:pt x="107" y="48"/>
                    </a:cubicBezTo>
                    <a:cubicBezTo>
                      <a:pt x="108" y="50"/>
                      <a:pt x="108" y="50"/>
                      <a:pt x="108" y="50"/>
                    </a:cubicBezTo>
                    <a:cubicBezTo>
                      <a:pt x="112" y="46"/>
                      <a:pt x="112" y="46"/>
                      <a:pt x="112" y="46"/>
                    </a:cubicBezTo>
                    <a:cubicBezTo>
                      <a:pt x="115" y="30"/>
                      <a:pt x="115" y="30"/>
                      <a:pt x="115" y="30"/>
                    </a:cubicBezTo>
                    <a:close/>
                    <a:moveTo>
                      <a:pt x="130" y="46"/>
                    </a:moveTo>
                    <a:cubicBezTo>
                      <a:pt x="133" y="50"/>
                      <a:pt x="133" y="50"/>
                      <a:pt x="133" y="50"/>
                    </a:cubicBezTo>
                    <a:cubicBezTo>
                      <a:pt x="135" y="48"/>
                      <a:pt x="135" y="48"/>
                      <a:pt x="135" y="48"/>
                    </a:cubicBezTo>
                    <a:cubicBezTo>
                      <a:pt x="136" y="47"/>
                      <a:pt x="137" y="47"/>
                      <a:pt x="137" y="47"/>
                    </a:cubicBezTo>
                    <a:cubicBezTo>
                      <a:pt x="137" y="46"/>
                      <a:pt x="137" y="46"/>
                      <a:pt x="137" y="45"/>
                    </a:cubicBezTo>
                    <a:cubicBezTo>
                      <a:pt x="139" y="33"/>
                      <a:pt x="139" y="33"/>
                      <a:pt x="139" y="33"/>
                    </a:cubicBezTo>
                    <a:cubicBezTo>
                      <a:pt x="139" y="32"/>
                      <a:pt x="139" y="32"/>
                      <a:pt x="139" y="31"/>
                    </a:cubicBezTo>
                    <a:cubicBezTo>
                      <a:pt x="139" y="31"/>
                      <a:pt x="139" y="30"/>
                      <a:pt x="139" y="29"/>
                    </a:cubicBezTo>
                    <a:cubicBezTo>
                      <a:pt x="137" y="28"/>
                      <a:pt x="137" y="28"/>
                      <a:pt x="137" y="28"/>
                    </a:cubicBezTo>
                    <a:cubicBezTo>
                      <a:pt x="133" y="31"/>
                      <a:pt x="133" y="31"/>
                      <a:pt x="133" y="31"/>
                    </a:cubicBezTo>
                    <a:cubicBezTo>
                      <a:pt x="130" y="46"/>
                      <a:pt x="130" y="46"/>
                      <a:pt x="130" y="46"/>
                    </a:cubicBezTo>
                    <a:close/>
                    <a:moveTo>
                      <a:pt x="113" y="47"/>
                    </a:moveTo>
                    <a:cubicBezTo>
                      <a:pt x="129" y="47"/>
                      <a:pt x="129" y="47"/>
                      <a:pt x="129" y="47"/>
                    </a:cubicBezTo>
                    <a:cubicBezTo>
                      <a:pt x="132" y="51"/>
                      <a:pt x="132" y="51"/>
                      <a:pt x="132" y="51"/>
                    </a:cubicBezTo>
                    <a:cubicBezTo>
                      <a:pt x="131" y="52"/>
                      <a:pt x="131" y="52"/>
                      <a:pt x="131" y="52"/>
                    </a:cubicBezTo>
                    <a:cubicBezTo>
                      <a:pt x="130" y="53"/>
                      <a:pt x="129" y="53"/>
                      <a:pt x="129" y="53"/>
                    </a:cubicBezTo>
                    <a:cubicBezTo>
                      <a:pt x="129" y="53"/>
                      <a:pt x="128" y="53"/>
                      <a:pt x="127" y="53"/>
                    </a:cubicBezTo>
                    <a:cubicBezTo>
                      <a:pt x="113" y="53"/>
                      <a:pt x="113" y="53"/>
                      <a:pt x="113" y="53"/>
                    </a:cubicBezTo>
                    <a:cubicBezTo>
                      <a:pt x="112" y="53"/>
                      <a:pt x="111" y="53"/>
                      <a:pt x="110" y="52"/>
                    </a:cubicBezTo>
                    <a:cubicBezTo>
                      <a:pt x="109" y="51"/>
                      <a:pt x="109" y="51"/>
                      <a:pt x="109" y="51"/>
                    </a:cubicBezTo>
                    <a:cubicBezTo>
                      <a:pt x="113" y="47"/>
                      <a:pt x="113" y="47"/>
                      <a:pt x="113" y="47"/>
                    </a:cubicBezTo>
                    <a:close/>
                    <a:moveTo>
                      <a:pt x="171" y="6"/>
                    </a:moveTo>
                    <a:cubicBezTo>
                      <a:pt x="154" y="6"/>
                      <a:pt x="154" y="6"/>
                      <a:pt x="154" y="6"/>
                    </a:cubicBezTo>
                    <a:cubicBezTo>
                      <a:pt x="151" y="3"/>
                      <a:pt x="151" y="3"/>
                      <a:pt x="151" y="3"/>
                    </a:cubicBezTo>
                    <a:cubicBezTo>
                      <a:pt x="155" y="0"/>
                      <a:pt x="155" y="0"/>
                      <a:pt x="155" y="0"/>
                    </a:cubicBezTo>
                    <a:cubicBezTo>
                      <a:pt x="171" y="0"/>
                      <a:pt x="171" y="0"/>
                      <a:pt x="171" y="0"/>
                    </a:cubicBezTo>
                    <a:cubicBezTo>
                      <a:pt x="172" y="0"/>
                      <a:pt x="173" y="0"/>
                      <a:pt x="173" y="0"/>
                    </a:cubicBezTo>
                    <a:cubicBezTo>
                      <a:pt x="173" y="0"/>
                      <a:pt x="174" y="0"/>
                      <a:pt x="174" y="1"/>
                    </a:cubicBezTo>
                    <a:cubicBezTo>
                      <a:pt x="175" y="2"/>
                      <a:pt x="175" y="2"/>
                      <a:pt x="175" y="2"/>
                    </a:cubicBezTo>
                    <a:cubicBezTo>
                      <a:pt x="171" y="6"/>
                      <a:pt x="171" y="6"/>
                      <a:pt x="171" y="6"/>
                    </a:cubicBezTo>
                    <a:close/>
                    <a:moveTo>
                      <a:pt x="169" y="22"/>
                    </a:moveTo>
                    <a:cubicBezTo>
                      <a:pt x="172" y="25"/>
                      <a:pt x="172" y="25"/>
                      <a:pt x="172" y="25"/>
                    </a:cubicBezTo>
                    <a:cubicBezTo>
                      <a:pt x="174" y="23"/>
                      <a:pt x="174" y="23"/>
                      <a:pt x="174" y="23"/>
                    </a:cubicBezTo>
                    <a:cubicBezTo>
                      <a:pt x="175" y="22"/>
                      <a:pt x="176" y="21"/>
                      <a:pt x="176" y="20"/>
                    </a:cubicBezTo>
                    <a:cubicBezTo>
                      <a:pt x="178" y="9"/>
                      <a:pt x="178" y="9"/>
                      <a:pt x="178" y="9"/>
                    </a:cubicBezTo>
                    <a:cubicBezTo>
                      <a:pt x="178" y="8"/>
                      <a:pt x="178" y="7"/>
                      <a:pt x="178" y="7"/>
                    </a:cubicBezTo>
                    <a:cubicBezTo>
                      <a:pt x="178" y="6"/>
                      <a:pt x="178" y="5"/>
                      <a:pt x="177" y="5"/>
                    </a:cubicBezTo>
                    <a:cubicBezTo>
                      <a:pt x="176" y="3"/>
                      <a:pt x="176" y="3"/>
                      <a:pt x="176" y="3"/>
                    </a:cubicBezTo>
                    <a:cubicBezTo>
                      <a:pt x="172" y="7"/>
                      <a:pt x="172" y="7"/>
                      <a:pt x="172" y="7"/>
                    </a:cubicBezTo>
                    <a:cubicBezTo>
                      <a:pt x="169" y="22"/>
                      <a:pt x="169" y="22"/>
                      <a:pt x="169" y="22"/>
                    </a:cubicBezTo>
                    <a:close/>
                    <a:moveTo>
                      <a:pt x="151" y="23"/>
                    </a:moveTo>
                    <a:cubicBezTo>
                      <a:pt x="168" y="23"/>
                      <a:pt x="168" y="23"/>
                      <a:pt x="168" y="23"/>
                    </a:cubicBezTo>
                    <a:cubicBezTo>
                      <a:pt x="171" y="26"/>
                      <a:pt x="171" y="26"/>
                      <a:pt x="171" y="26"/>
                    </a:cubicBezTo>
                    <a:cubicBezTo>
                      <a:pt x="167" y="30"/>
                      <a:pt x="167" y="30"/>
                      <a:pt x="167" y="30"/>
                    </a:cubicBezTo>
                    <a:cubicBezTo>
                      <a:pt x="150" y="30"/>
                      <a:pt x="150" y="30"/>
                      <a:pt x="150" y="30"/>
                    </a:cubicBezTo>
                    <a:cubicBezTo>
                      <a:pt x="147" y="26"/>
                      <a:pt x="147" y="26"/>
                      <a:pt x="147" y="26"/>
                    </a:cubicBezTo>
                    <a:cubicBezTo>
                      <a:pt x="151" y="23"/>
                      <a:pt x="151" y="23"/>
                      <a:pt x="151" y="23"/>
                    </a:cubicBezTo>
                    <a:close/>
                    <a:moveTo>
                      <a:pt x="165" y="46"/>
                    </a:moveTo>
                    <a:cubicBezTo>
                      <a:pt x="168" y="50"/>
                      <a:pt x="168" y="50"/>
                      <a:pt x="168" y="50"/>
                    </a:cubicBezTo>
                    <a:cubicBezTo>
                      <a:pt x="170" y="48"/>
                      <a:pt x="170" y="48"/>
                      <a:pt x="170" y="48"/>
                    </a:cubicBezTo>
                    <a:cubicBezTo>
                      <a:pt x="170" y="47"/>
                      <a:pt x="171" y="47"/>
                      <a:pt x="171" y="47"/>
                    </a:cubicBezTo>
                    <a:cubicBezTo>
                      <a:pt x="171" y="46"/>
                      <a:pt x="171" y="46"/>
                      <a:pt x="171" y="45"/>
                    </a:cubicBezTo>
                    <a:cubicBezTo>
                      <a:pt x="174" y="32"/>
                      <a:pt x="174" y="32"/>
                      <a:pt x="174" y="32"/>
                    </a:cubicBezTo>
                    <a:cubicBezTo>
                      <a:pt x="174" y="32"/>
                      <a:pt x="174" y="31"/>
                      <a:pt x="174" y="31"/>
                    </a:cubicBezTo>
                    <a:cubicBezTo>
                      <a:pt x="174" y="30"/>
                      <a:pt x="173" y="29"/>
                      <a:pt x="173" y="29"/>
                    </a:cubicBezTo>
                    <a:cubicBezTo>
                      <a:pt x="171" y="27"/>
                      <a:pt x="171" y="27"/>
                      <a:pt x="171" y="27"/>
                    </a:cubicBezTo>
                    <a:cubicBezTo>
                      <a:pt x="168" y="31"/>
                      <a:pt x="168" y="31"/>
                      <a:pt x="168" y="31"/>
                    </a:cubicBezTo>
                    <a:cubicBezTo>
                      <a:pt x="165" y="46"/>
                      <a:pt x="165" y="46"/>
                      <a:pt x="165" y="46"/>
                    </a:cubicBezTo>
                    <a:close/>
                    <a:moveTo>
                      <a:pt x="147" y="47"/>
                    </a:moveTo>
                    <a:cubicBezTo>
                      <a:pt x="164" y="47"/>
                      <a:pt x="164" y="47"/>
                      <a:pt x="164" y="47"/>
                    </a:cubicBezTo>
                    <a:cubicBezTo>
                      <a:pt x="167" y="50"/>
                      <a:pt x="167" y="50"/>
                      <a:pt x="167" y="50"/>
                    </a:cubicBezTo>
                    <a:cubicBezTo>
                      <a:pt x="165" y="52"/>
                      <a:pt x="165" y="52"/>
                      <a:pt x="165" y="52"/>
                    </a:cubicBezTo>
                    <a:cubicBezTo>
                      <a:pt x="164" y="53"/>
                      <a:pt x="163" y="53"/>
                      <a:pt x="161" y="53"/>
                    </a:cubicBezTo>
                    <a:cubicBezTo>
                      <a:pt x="145" y="53"/>
                      <a:pt x="145" y="53"/>
                      <a:pt x="145" y="53"/>
                    </a:cubicBezTo>
                    <a:cubicBezTo>
                      <a:pt x="143" y="50"/>
                      <a:pt x="143" y="50"/>
                      <a:pt x="143" y="50"/>
                    </a:cubicBezTo>
                    <a:lnTo>
                      <a:pt x="147" y="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121899" tIns="60949" rIns="121899" bIns="60949"/>
              <a:lstStyle/>
              <a:p>
                <a:pPr defTabSz="685646">
                  <a:defRPr/>
                </a:pPr>
                <a:endParaRPr lang="en-US"/>
              </a:p>
            </p:txBody>
          </p:sp>
          <p:sp>
            <p:nvSpPr>
              <p:cNvPr id="65" name="Freeform 41"/>
              <p:cNvSpPr>
                <a:spLocks/>
              </p:cNvSpPr>
              <p:nvPr/>
            </p:nvSpPr>
            <p:spPr bwMode="auto">
              <a:xfrm flipH="1">
                <a:off x="4574054" y="1793288"/>
                <a:ext cx="486954" cy="699586"/>
              </a:xfrm>
              <a:custGeom>
                <a:avLst/>
                <a:gdLst>
                  <a:gd name="T0" fmla="*/ 0 w 275"/>
                  <a:gd name="T1" fmla="*/ 8 h 395"/>
                  <a:gd name="T2" fmla="*/ 10 w 275"/>
                  <a:gd name="T3" fmla="*/ 0 h 395"/>
                  <a:gd name="T4" fmla="*/ 275 w 275"/>
                  <a:gd name="T5" fmla="*/ 378 h 395"/>
                  <a:gd name="T6" fmla="*/ 249 w 275"/>
                  <a:gd name="T7" fmla="*/ 395 h 395"/>
                  <a:gd name="T8" fmla="*/ 0 w 275"/>
                  <a:gd name="T9" fmla="*/ 8 h 395"/>
                </a:gdLst>
                <a:ahLst/>
                <a:cxnLst>
                  <a:cxn ang="0">
                    <a:pos x="T0" y="T1"/>
                  </a:cxn>
                  <a:cxn ang="0">
                    <a:pos x="T2" y="T3"/>
                  </a:cxn>
                  <a:cxn ang="0">
                    <a:pos x="T4" y="T5"/>
                  </a:cxn>
                  <a:cxn ang="0">
                    <a:pos x="T6" y="T7"/>
                  </a:cxn>
                  <a:cxn ang="0">
                    <a:pos x="T8" y="T9"/>
                  </a:cxn>
                </a:cxnLst>
                <a:rect l="0" t="0" r="r" b="b"/>
                <a:pathLst>
                  <a:path w="275" h="395">
                    <a:moveTo>
                      <a:pt x="0" y="8"/>
                    </a:moveTo>
                    <a:cubicBezTo>
                      <a:pt x="10" y="0"/>
                      <a:pt x="10" y="0"/>
                      <a:pt x="10" y="0"/>
                    </a:cubicBezTo>
                    <a:cubicBezTo>
                      <a:pt x="275" y="378"/>
                      <a:pt x="275" y="378"/>
                      <a:pt x="275" y="378"/>
                    </a:cubicBezTo>
                    <a:cubicBezTo>
                      <a:pt x="265" y="382"/>
                      <a:pt x="257" y="387"/>
                      <a:pt x="249" y="395"/>
                    </a:cubicBezTo>
                    <a:lnTo>
                      <a:pt x="0"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121899" tIns="60949" rIns="121899" bIns="60949"/>
              <a:lstStyle/>
              <a:p>
                <a:pPr defTabSz="685646">
                  <a:defRPr/>
                </a:pPr>
                <a:endParaRPr lang="en-US"/>
              </a:p>
            </p:txBody>
          </p:sp>
        </p:grpSp>
        <p:sp>
          <p:nvSpPr>
            <p:cNvPr id="58" name="Text Box 7"/>
            <p:cNvSpPr txBox="1">
              <a:spLocks noChangeArrowheads="1"/>
            </p:cNvSpPr>
            <p:nvPr/>
          </p:nvSpPr>
          <p:spPr bwMode="auto">
            <a:xfrm>
              <a:off x="3319655" y="3512890"/>
              <a:ext cx="721172" cy="307583"/>
            </a:xfrm>
            <a:prstGeom prst="rect">
              <a:avLst/>
            </a:prstGeom>
            <a:noFill/>
            <a:ln w="9525">
              <a:noFill/>
              <a:miter lim="800000"/>
              <a:headEnd/>
              <a:tailEnd/>
            </a:ln>
          </p:spPr>
          <p:txBody>
            <a:bodyPr wrap="none" lIns="60949" tIns="30475" rIns="60949" bIns="30475">
              <a:spAutoFit/>
            </a:bodyPr>
            <a:lstStyle/>
            <a:p>
              <a:pPr algn="ctr" defTabSz="1087987">
                <a:defRPr/>
              </a:pPr>
              <a:r>
                <a:rPr lang="en-CA" sz="1100" b="1" spc="-113" dirty="0">
                  <a:solidFill>
                    <a:schemeClr val="bg1"/>
                  </a:solidFill>
                  <a:latin typeface="Open Sans" panose="020B0606030504020204" pitchFamily="34" charset="0"/>
                  <a:ea typeface="Open Sans" panose="020B0606030504020204" pitchFamily="34" charset="0"/>
                  <a:cs typeface="Open Sans" panose="020B0606030504020204" pitchFamily="34" charset="0"/>
                </a:rPr>
                <a:t>60 mph</a:t>
              </a:r>
            </a:p>
          </p:txBody>
        </p:sp>
      </p:grpSp>
      <p:grpSp>
        <p:nvGrpSpPr>
          <p:cNvPr id="4" name="Group 1"/>
          <p:cNvGrpSpPr>
            <a:grpSpLocks/>
          </p:cNvGrpSpPr>
          <p:nvPr/>
        </p:nvGrpSpPr>
        <p:grpSpPr bwMode="auto">
          <a:xfrm>
            <a:off x="917972" y="1850928"/>
            <a:ext cx="1002506" cy="827658"/>
            <a:chOff x="1223900" y="2467109"/>
            <a:chExt cx="1336115" cy="1102622"/>
          </a:xfrm>
          <a:solidFill>
            <a:schemeClr val="accent1"/>
          </a:solidFill>
        </p:grpSpPr>
        <p:grpSp>
          <p:nvGrpSpPr>
            <p:cNvPr id="5" name="Group 66"/>
            <p:cNvGrpSpPr/>
            <p:nvPr/>
          </p:nvGrpSpPr>
          <p:grpSpPr>
            <a:xfrm>
              <a:off x="1223900" y="2467109"/>
              <a:ext cx="1336115" cy="1083967"/>
              <a:chOff x="3532020" y="1606907"/>
              <a:chExt cx="1954379" cy="1585554"/>
            </a:xfrm>
            <a:grpFill/>
          </p:grpSpPr>
          <p:sp>
            <p:nvSpPr>
              <p:cNvPr id="69" name="Freeform 6"/>
              <p:cNvSpPr>
                <a:spLocks noEditPoints="1"/>
              </p:cNvSpPr>
              <p:nvPr/>
            </p:nvSpPr>
            <p:spPr bwMode="auto">
              <a:xfrm>
                <a:off x="3532020" y="1606907"/>
                <a:ext cx="1954379" cy="1585554"/>
              </a:xfrm>
              <a:custGeom>
                <a:avLst/>
                <a:gdLst>
                  <a:gd name="T0" fmla="*/ 95 w 1489"/>
                  <a:gd name="T1" fmla="*/ 752 h 1208"/>
                  <a:gd name="T2" fmla="*/ 0 w 1489"/>
                  <a:gd name="T3" fmla="*/ 733 h 1208"/>
                  <a:gd name="T4" fmla="*/ 102 w 1489"/>
                  <a:gd name="T5" fmla="*/ 645 h 1208"/>
                  <a:gd name="T6" fmla="*/ 12 w 1489"/>
                  <a:gd name="T7" fmla="*/ 611 h 1208"/>
                  <a:gd name="T8" fmla="*/ 126 w 1489"/>
                  <a:gd name="T9" fmla="*/ 540 h 1208"/>
                  <a:gd name="T10" fmla="*/ 44 w 1489"/>
                  <a:gd name="T11" fmla="*/ 493 h 1208"/>
                  <a:gd name="T12" fmla="*/ 168 w 1489"/>
                  <a:gd name="T13" fmla="*/ 441 h 1208"/>
                  <a:gd name="T14" fmla="*/ 95 w 1489"/>
                  <a:gd name="T15" fmla="*/ 381 h 1208"/>
                  <a:gd name="T16" fmla="*/ 226 w 1489"/>
                  <a:gd name="T17" fmla="*/ 351 h 1208"/>
                  <a:gd name="T18" fmla="*/ 164 w 1489"/>
                  <a:gd name="T19" fmla="*/ 278 h 1208"/>
                  <a:gd name="T20" fmla="*/ 297 w 1489"/>
                  <a:gd name="T21" fmla="*/ 270 h 1208"/>
                  <a:gd name="T22" fmla="*/ 247 w 1489"/>
                  <a:gd name="T23" fmla="*/ 189 h 1208"/>
                  <a:gd name="T24" fmla="*/ 381 w 1489"/>
                  <a:gd name="T25" fmla="*/ 204 h 1208"/>
                  <a:gd name="T26" fmla="*/ 346 w 1489"/>
                  <a:gd name="T27" fmla="*/ 115 h 1208"/>
                  <a:gd name="T28" fmla="*/ 475 w 1489"/>
                  <a:gd name="T29" fmla="*/ 151 h 1208"/>
                  <a:gd name="T30" fmla="*/ 455 w 1489"/>
                  <a:gd name="T31" fmla="*/ 57 h 1208"/>
                  <a:gd name="T32" fmla="*/ 577 w 1489"/>
                  <a:gd name="T33" fmla="*/ 115 h 1208"/>
                  <a:gd name="T34" fmla="*/ 571 w 1489"/>
                  <a:gd name="T35" fmla="*/ 19 h 1208"/>
                  <a:gd name="T36" fmla="*/ 682 w 1489"/>
                  <a:gd name="T37" fmla="*/ 96 h 1208"/>
                  <a:gd name="T38" fmla="*/ 693 w 1489"/>
                  <a:gd name="T39" fmla="*/ 0 h 1208"/>
                  <a:gd name="T40" fmla="*/ 790 w 1489"/>
                  <a:gd name="T41" fmla="*/ 94 h 1208"/>
                  <a:gd name="T42" fmla="*/ 815 w 1489"/>
                  <a:gd name="T43" fmla="*/ 1 h 1208"/>
                  <a:gd name="T44" fmla="*/ 895 w 1489"/>
                  <a:gd name="T45" fmla="*/ 111 h 1208"/>
                  <a:gd name="T46" fmla="*/ 937 w 1489"/>
                  <a:gd name="T47" fmla="*/ 24 h 1208"/>
                  <a:gd name="T48" fmla="*/ 998 w 1489"/>
                  <a:gd name="T49" fmla="*/ 144 h 1208"/>
                  <a:gd name="T50" fmla="*/ 1053 w 1489"/>
                  <a:gd name="T51" fmla="*/ 66 h 1208"/>
                  <a:gd name="T52" fmla="*/ 1093 w 1489"/>
                  <a:gd name="T53" fmla="*/ 194 h 1208"/>
                  <a:gd name="T54" fmla="*/ 1160 w 1489"/>
                  <a:gd name="T55" fmla="*/ 125 h 1208"/>
                  <a:gd name="T56" fmla="*/ 1179 w 1489"/>
                  <a:gd name="T57" fmla="*/ 259 h 1208"/>
                  <a:gd name="T58" fmla="*/ 1257 w 1489"/>
                  <a:gd name="T59" fmla="*/ 202 h 1208"/>
                  <a:gd name="T60" fmla="*/ 1312 w 1489"/>
                  <a:gd name="T61" fmla="*/ 426 h 1208"/>
                  <a:gd name="T62" fmla="*/ 1404 w 1489"/>
                  <a:gd name="T63" fmla="*/ 398 h 1208"/>
                  <a:gd name="T64" fmla="*/ 1253 w 1489"/>
                  <a:gd name="T65" fmla="*/ 337 h 1208"/>
                  <a:gd name="T66" fmla="*/ 1338 w 1489"/>
                  <a:gd name="T67" fmla="*/ 294 h 1208"/>
                  <a:gd name="T68" fmla="*/ 150 w 1489"/>
                  <a:gd name="T69" fmla="*/ 1192 h 1208"/>
                  <a:gd name="T70" fmla="*/ 237 w 1489"/>
                  <a:gd name="T71" fmla="*/ 1149 h 1208"/>
                  <a:gd name="T72" fmla="*/ 1357 w 1489"/>
                  <a:gd name="T73" fmla="*/ 524 h 1208"/>
                  <a:gd name="T74" fmla="*/ 1451 w 1489"/>
                  <a:gd name="T75" fmla="*/ 512 h 1208"/>
                  <a:gd name="T76" fmla="*/ 1384 w 1489"/>
                  <a:gd name="T77" fmla="*/ 628 h 1208"/>
                  <a:gd name="T78" fmla="*/ 1479 w 1489"/>
                  <a:gd name="T79" fmla="*/ 632 h 1208"/>
                  <a:gd name="T80" fmla="*/ 8 w 1489"/>
                  <a:gd name="T81" fmla="*/ 854 h 1208"/>
                  <a:gd name="T82" fmla="*/ 104 w 1489"/>
                  <a:gd name="T83" fmla="*/ 857 h 1208"/>
                  <a:gd name="T84" fmla="*/ 37 w 1489"/>
                  <a:gd name="T85" fmla="*/ 973 h 1208"/>
                  <a:gd name="T86" fmla="*/ 131 w 1489"/>
                  <a:gd name="T87" fmla="*/ 961 h 1208"/>
                  <a:gd name="T88" fmla="*/ 84 w 1489"/>
                  <a:gd name="T89" fmla="*/ 1087 h 1208"/>
                  <a:gd name="T90" fmla="*/ 176 w 1489"/>
                  <a:gd name="T91" fmla="*/ 1060 h 1208"/>
                  <a:gd name="T92" fmla="*/ 1326 w 1489"/>
                  <a:gd name="T93" fmla="*/ 1208 h 1208"/>
                  <a:gd name="T94" fmla="*/ 1262 w 1489"/>
                  <a:gd name="T95" fmla="*/ 1135 h 1208"/>
                  <a:gd name="T96" fmla="*/ 1394 w 1489"/>
                  <a:gd name="T97" fmla="*/ 1106 h 1208"/>
                  <a:gd name="T98" fmla="*/ 1320 w 1489"/>
                  <a:gd name="T99" fmla="*/ 1045 h 1208"/>
                  <a:gd name="T100" fmla="*/ 1444 w 1489"/>
                  <a:gd name="T101" fmla="*/ 993 h 1208"/>
                  <a:gd name="T102" fmla="*/ 1362 w 1489"/>
                  <a:gd name="T103" fmla="*/ 945 h 1208"/>
                  <a:gd name="T104" fmla="*/ 1477 w 1489"/>
                  <a:gd name="T105" fmla="*/ 875 h 1208"/>
                  <a:gd name="T106" fmla="*/ 1386 w 1489"/>
                  <a:gd name="T107" fmla="*/ 841 h 1208"/>
                  <a:gd name="T108" fmla="*/ 1489 w 1489"/>
                  <a:gd name="T109" fmla="*/ 752 h 1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89" h="1208">
                    <a:moveTo>
                      <a:pt x="0" y="733"/>
                    </a:moveTo>
                    <a:lnTo>
                      <a:pt x="95" y="733"/>
                    </a:lnTo>
                    <a:lnTo>
                      <a:pt x="95" y="752"/>
                    </a:lnTo>
                    <a:lnTo>
                      <a:pt x="0" y="752"/>
                    </a:lnTo>
                    <a:lnTo>
                      <a:pt x="0" y="733"/>
                    </a:lnTo>
                    <a:lnTo>
                      <a:pt x="0" y="733"/>
                    </a:lnTo>
                    <a:close/>
                    <a:moveTo>
                      <a:pt x="12" y="611"/>
                    </a:moveTo>
                    <a:lnTo>
                      <a:pt x="104" y="626"/>
                    </a:lnTo>
                    <a:lnTo>
                      <a:pt x="102" y="645"/>
                    </a:lnTo>
                    <a:lnTo>
                      <a:pt x="8" y="629"/>
                    </a:lnTo>
                    <a:lnTo>
                      <a:pt x="12" y="611"/>
                    </a:lnTo>
                    <a:lnTo>
                      <a:pt x="12" y="611"/>
                    </a:lnTo>
                    <a:close/>
                    <a:moveTo>
                      <a:pt x="44" y="493"/>
                    </a:moveTo>
                    <a:lnTo>
                      <a:pt x="133" y="522"/>
                    </a:lnTo>
                    <a:lnTo>
                      <a:pt x="126" y="540"/>
                    </a:lnTo>
                    <a:lnTo>
                      <a:pt x="38" y="510"/>
                    </a:lnTo>
                    <a:lnTo>
                      <a:pt x="44" y="493"/>
                    </a:lnTo>
                    <a:lnTo>
                      <a:pt x="44" y="493"/>
                    </a:lnTo>
                    <a:close/>
                    <a:moveTo>
                      <a:pt x="95" y="381"/>
                    </a:moveTo>
                    <a:lnTo>
                      <a:pt x="177" y="425"/>
                    </a:lnTo>
                    <a:lnTo>
                      <a:pt x="168" y="441"/>
                    </a:lnTo>
                    <a:lnTo>
                      <a:pt x="85" y="397"/>
                    </a:lnTo>
                    <a:lnTo>
                      <a:pt x="95" y="381"/>
                    </a:lnTo>
                    <a:lnTo>
                      <a:pt x="95" y="381"/>
                    </a:lnTo>
                    <a:close/>
                    <a:moveTo>
                      <a:pt x="164" y="278"/>
                    </a:moveTo>
                    <a:lnTo>
                      <a:pt x="238" y="336"/>
                    </a:lnTo>
                    <a:lnTo>
                      <a:pt x="226" y="351"/>
                    </a:lnTo>
                    <a:lnTo>
                      <a:pt x="151" y="293"/>
                    </a:lnTo>
                    <a:lnTo>
                      <a:pt x="164" y="278"/>
                    </a:lnTo>
                    <a:lnTo>
                      <a:pt x="164" y="278"/>
                    </a:lnTo>
                    <a:close/>
                    <a:moveTo>
                      <a:pt x="247" y="189"/>
                    </a:moveTo>
                    <a:lnTo>
                      <a:pt x="311" y="258"/>
                    </a:lnTo>
                    <a:lnTo>
                      <a:pt x="297" y="270"/>
                    </a:lnTo>
                    <a:lnTo>
                      <a:pt x="234" y="201"/>
                    </a:lnTo>
                    <a:lnTo>
                      <a:pt x="247" y="189"/>
                    </a:lnTo>
                    <a:lnTo>
                      <a:pt x="247" y="189"/>
                    </a:lnTo>
                    <a:close/>
                    <a:moveTo>
                      <a:pt x="346" y="115"/>
                    </a:moveTo>
                    <a:lnTo>
                      <a:pt x="397" y="193"/>
                    </a:lnTo>
                    <a:lnTo>
                      <a:pt x="381" y="204"/>
                    </a:lnTo>
                    <a:lnTo>
                      <a:pt x="330" y="124"/>
                    </a:lnTo>
                    <a:lnTo>
                      <a:pt x="346" y="115"/>
                    </a:lnTo>
                    <a:lnTo>
                      <a:pt x="346" y="115"/>
                    </a:lnTo>
                    <a:close/>
                    <a:moveTo>
                      <a:pt x="455" y="57"/>
                    </a:moveTo>
                    <a:lnTo>
                      <a:pt x="493" y="143"/>
                    </a:lnTo>
                    <a:lnTo>
                      <a:pt x="475" y="151"/>
                    </a:lnTo>
                    <a:lnTo>
                      <a:pt x="438" y="65"/>
                    </a:lnTo>
                    <a:lnTo>
                      <a:pt x="455" y="57"/>
                    </a:lnTo>
                    <a:lnTo>
                      <a:pt x="455" y="57"/>
                    </a:lnTo>
                    <a:close/>
                    <a:moveTo>
                      <a:pt x="571" y="19"/>
                    </a:moveTo>
                    <a:lnTo>
                      <a:pt x="594" y="111"/>
                    </a:lnTo>
                    <a:lnTo>
                      <a:pt x="577" y="115"/>
                    </a:lnTo>
                    <a:lnTo>
                      <a:pt x="554" y="23"/>
                    </a:lnTo>
                    <a:lnTo>
                      <a:pt x="571" y="19"/>
                    </a:lnTo>
                    <a:lnTo>
                      <a:pt x="571" y="19"/>
                    </a:lnTo>
                    <a:close/>
                    <a:moveTo>
                      <a:pt x="693" y="0"/>
                    </a:moveTo>
                    <a:lnTo>
                      <a:pt x="701" y="94"/>
                    </a:lnTo>
                    <a:lnTo>
                      <a:pt x="682" y="96"/>
                    </a:lnTo>
                    <a:lnTo>
                      <a:pt x="674" y="1"/>
                    </a:lnTo>
                    <a:lnTo>
                      <a:pt x="693" y="0"/>
                    </a:lnTo>
                    <a:lnTo>
                      <a:pt x="693" y="0"/>
                    </a:lnTo>
                    <a:close/>
                    <a:moveTo>
                      <a:pt x="815" y="1"/>
                    </a:moveTo>
                    <a:lnTo>
                      <a:pt x="809" y="96"/>
                    </a:lnTo>
                    <a:lnTo>
                      <a:pt x="790" y="94"/>
                    </a:lnTo>
                    <a:lnTo>
                      <a:pt x="798" y="0"/>
                    </a:lnTo>
                    <a:lnTo>
                      <a:pt x="815" y="1"/>
                    </a:lnTo>
                    <a:lnTo>
                      <a:pt x="815" y="1"/>
                    </a:lnTo>
                    <a:close/>
                    <a:moveTo>
                      <a:pt x="937" y="24"/>
                    </a:moveTo>
                    <a:lnTo>
                      <a:pt x="914" y="115"/>
                    </a:lnTo>
                    <a:lnTo>
                      <a:pt x="895" y="111"/>
                    </a:lnTo>
                    <a:lnTo>
                      <a:pt x="919" y="19"/>
                    </a:lnTo>
                    <a:lnTo>
                      <a:pt x="937" y="24"/>
                    </a:lnTo>
                    <a:lnTo>
                      <a:pt x="937" y="24"/>
                    </a:lnTo>
                    <a:close/>
                    <a:moveTo>
                      <a:pt x="1053" y="66"/>
                    </a:moveTo>
                    <a:lnTo>
                      <a:pt x="1015" y="151"/>
                    </a:lnTo>
                    <a:lnTo>
                      <a:pt x="998" y="144"/>
                    </a:lnTo>
                    <a:lnTo>
                      <a:pt x="1035" y="58"/>
                    </a:lnTo>
                    <a:lnTo>
                      <a:pt x="1053" y="66"/>
                    </a:lnTo>
                    <a:lnTo>
                      <a:pt x="1053" y="66"/>
                    </a:lnTo>
                    <a:close/>
                    <a:moveTo>
                      <a:pt x="1160" y="125"/>
                    </a:moveTo>
                    <a:lnTo>
                      <a:pt x="1108" y="204"/>
                    </a:lnTo>
                    <a:lnTo>
                      <a:pt x="1093" y="194"/>
                    </a:lnTo>
                    <a:lnTo>
                      <a:pt x="1145" y="115"/>
                    </a:lnTo>
                    <a:lnTo>
                      <a:pt x="1160" y="125"/>
                    </a:lnTo>
                    <a:lnTo>
                      <a:pt x="1160" y="125"/>
                    </a:lnTo>
                    <a:close/>
                    <a:moveTo>
                      <a:pt x="1257" y="202"/>
                    </a:moveTo>
                    <a:lnTo>
                      <a:pt x="1192" y="271"/>
                    </a:lnTo>
                    <a:lnTo>
                      <a:pt x="1179" y="259"/>
                    </a:lnTo>
                    <a:lnTo>
                      <a:pt x="1242" y="190"/>
                    </a:lnTo>
                    <a:lnTo>
                      <a:pt x="1257" y="202"/>
                    </a:lnTo>
                    <a:lnTo>
                      <a:pt x="1257" y="202"/>
                    </a:lnTo>
                    <a:close/>
                    <a:moveTo>
                      <a:pt x="1404" y="398"/>
                    </a:moveTo>
                    <a:lnTo>
                      <a:pt x="1322" y="443"/>
                    </a:lnTo>
                    <a:lnTo>
                      <a:pt x="1312" y="426"/>
                    </a:lnTo>
                    <a:lnTo>
                      <a:pt x="1394" y="382"/>
                    </a:lnTo>
                    <a:lnTo>
                      <a:pt x="1404" y="398"/>
                    </a:lnTo>
                    <a:lnTo>
                      <a:pt x="1404" y="398"/>
                    </a:lnTo>
                    <a:close/>
                    <a:moveTo>
                      <a:pt x="1338" y="294"/>
                    </a:moveTo>
                    <a:lnTo>
                      <a:pt x="1264" y="352"/>
                    </a:lnTo>
                    <a:lnTo>
                      <a:pt x="1253" y="337"/>
                    </a:lnTo>
                    <a:lnTo>
                      <a:pt x="1327" y="279"/>
                    </a:lnTo>
                    <a:lnTo>
                      <a:pt x="1338" y="294"/>
                    </a:lnTo>
                    <a:lnTo>
                      <a:pt x="1338" y="294"/>
                    </a:lnTo>
                    <a:close/>
                    <a:moveTo>
                      <a:pt x="237" y="1149"/>
                    </a:moveTo>
                    <a:lnTo>
                      <a:pt x="162" y="1207"/>
                    </a:lnTo>
                    <a:lnTo>
                      <a:pt x="150" y="1192"/>
                    </a:lnTo>
                    <a:lnTo>
                      <a:pt x="224" y="1134"/>
                    </a:lnTo>
                    <a:lnTo>
                      <a:pt x="237" y="1149"/>
                    </a:lnTo>
                    <a:lnTo>
                      <a:pt x="237" y="1149"/>
                    </a:lnTo>
                    <a:close/>
                    <a:moveTo>
                      <a:pt x="1451" y="512"/>
                    </a:moveTo>
                    <a:lnTo>
                      <a:pt x="1362" y="543"/>
                    </a:lnTo>
                    <a:lnTo>
                      <a:pt x="1357" y="524"/>
                    </a:lnTo>
                    <a:lnTo>
                      <a:pt x="1446" y="494"/>
                    </a:lnTo>
                    <a:lnTo>
                      <a:pt x="1451" y="512"/>
                    </a:lnTo>
                    <a:lnTo>
                      <a:pt x="1451" y="512"/>
                    </a:lnTo>
                    <a:close/>
                    <a:moveTo>
                      <a:pt x="1479" y="632"/>
                    </a:moveTo>
                    <a:lnTo>
                      <a:pt x="1388" y="647"/>
                    </a:lnTo>
                    <a:lnTo>
                      <a:pt x="1384" y="628"/>
                    </a:lnTo>
                    <a:lnTo>
                      <a:pt x="1477" y="613"/>
                    </a:lnTo>
                    <a:lnTo>
                      <a:pt x="1479" y="632"/>
                    </a:lnTo>
                    <a:lnTo>
                      <a:pt x="1479" y="632"/>
                    </a:lnTo>
                    <a:close/>
                    <a:moveTo>
                      <a:pt x="104" y="857"/>
                    </a:moveTo>
                    <a:lnTo>
                      <a:pt x="11" y="873"/>
                    </a:lnTo>
                    <a:lnTo>
                      <a:pt x="8" y="854"/>
                    </a:lnTo>
                    <a:lnTo>
                      <a:pt x="102" y="840"/>
                    </a:lnTo>
                    <a:lnTo>
                      <a:pt x="104" y="857"/>
                    </a:lnTo>
                    <a:lnTo>
                      <a:pt x="104" y="857"/>
                    </a:lnTo>
                    <a:close/>
                    <a:moveTo>
                      <a:pt x="131" y="961"/>
                    </a:moveTo>
                    <a:lnTo>
                      <a:pt x="44" y="992"/>
                    </a:lnTo>
                    <a:lnTo>
                      <a:pt x="37" y="973"/>
                    </a:lnTo>
                    <a:lnTo>
                      <a:pt x="126" y="944"/>
                    </a:lnTo>
                    <a:lnTo>
                      <a:pt x="131" y="961"/>
                    </a:lnTo>
                    <a:lnTo>
                      <a:pt x="131" y="961"/>
                    </a:lnTo>
                    <a:close/>
                    <a:moveTo>
                      <a:pt x="176" y="1060"/>
                    </a:moveTo>
                    <a:lnTo>
                      <a:pt x="93" y="1104"/>
                    </a:lnTo>
                    <a:lnTo>
                      <a:pt x="84" y="1087"/>
                    </a:lnTo>
                    <a:lnTo>
                      <a:pt x="168" y="1042"/>
                    </a:lnTo>
                    <a:lnTo>
                      <a:pt x="176" y="1060"/>
                    </a:lnTo>
                    <a:lnTo>
                      <a:pt x="176" y="1060"/>
                    </a:lnTo>
                    <a:close/>
                    <a:moveTo>
                      <a:pt x="1262" y="1135"/>
                    </a:moveTo>
                    <a:lnTo>
                      <a:pt x="1336" y="1193"/>
                    </a:lnTo>
                    <a:lnTo>
                      <a:pt x="1326" y="1208"/>
                    </a:lnTo>
                    <a:lnTo>
                      <a:pt x="1251" y="1150"/>
                    </a:lnTo>
                    <a:lnTo>
                      <a:pt x="1262" y="1135"/>
                    </a:lnTo>
                    <a:lnTo>
                      <a:pt x="1262" y="1135"/>
                    </a:lnTo>
                    <a:close/>
                    <a:moveTo>
                      <a:pt x="1320" y="1045"/>
                    </a:moveTo>
                    <a:lnTo>
                      <a:pt x="1403" y="1089"/>
                    </a:lnTo>
                    <a:lnTo>
                      <a:pt x="1394" y="1106"/>
                    </a:lnTo>
                    <a:lnTo>
                      <a:pt x="1311" y="1061"/>
                    </a:lnTo>
                    <a:lnTo>
                      <a:pt x="1320" y="1045"/>
                    </a:lnTo>
                    <a:lnTo>
                      <a:pt x="1320" y="1045"/>
                    </a:lnTo>
                    <a:close/>
                    <a:moveTo>
                      <a:pt x="1362" y="945"/>
                    </a:moveTo>
                    <a:lnTo>
                      <a:pt x="1451" y="976"/>
                    </a:lnTo>
                    <a:lnTo>
                      <a:pt x="1444" y="993"/>
                    </a:lnTo>
                    <a:lnTo>
                      <a:pt x="1357" y="962"/>
                    </a:lnTo>
                    <a:lnTo>
                      <a:pt x="1362" y="945"/>
                    </a:lnTo>
                    <a:lnTo>
                      <a:pt x="1362" y="945"/>
                    </a:lnTo>
                    <a:close/>
                    <a:moveTo>
                      <a:pt x="1386" y="841"/>
                    </a:moveTo>
                    <a:lnTo>
                      <a:pt x="1479" y="856"/>
                    </a:lnTo>
                    <a:lnTo>
                      <a:pt x="1477" y="875"/>
                    </a:lnTo>
                    <a:lnTo>
                      <a:pt x="1384" y="860"/>
                    </a:lnTo>
                    <a:lnTo>
                      <a:pt x="1386" y="841"/>
                    </a:lnTo>
                    <a:lnTo>
                      <a:pt x="1386" y="841"/>
                    </a:lnTo>
                    <a:close/>
                    <a:moveTo>
                      <a:pt x="1394" y="733"/>
                    </a:moveTo>
                    <a:lnTo>
                      <a:pt x="1489" y="733"/>
                    </a:lnTo>
                    <a:lnTo>
                      <a:pt x="1489" y="752"/>
                    </a:lnTo>
                    <a:lnTo>
                      <a:pt x="1394" y="752"/>
                    </a:lnTo>
                    <a:lnTo>
                      <a:pt x="1394" y="7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121899" tIns="60949" rIns="121899" bIns="60949"/>
              <a:lstStyle/>
              <a:p>
                <a:pPr defTabSz="685646">
                  <a:defRPr/>
                </a:pPr>
                <a:endParaRPr lang="en-US"/>
              </a:p>
            </p:txBody>
          </p:sp>
          <p:sp>
            <p:nvSpPr>
              <p:cNvPr id="70" name="Freeform 7"/>
              <p:cNvSpPr>
                <a:spLocks noEditPoints="1"/>
              </p:cNvSpPr>
              <p:nvPr/>
            </p:nvSpPr>
            <p:spPr bwMode="auto">
              <a:xfrm>
                <a:off x="3537271" y="1608219"/>
                <a:ext cx="1943879" cy="1534365"/>
              </a:xfrm>
              <a:custGeom>
                <a:avLst/>
                <a:gdLst>
                  <a:gd name="T0" fmla="*/ 33 w 1097"/>
                  <a:gd name="T1" fmla="*/ 574 h 866"/>
                  <a:gd name="T2" fmla="*/ 36 w 1097"/>
                  <a:gd name="T3" fmla="*/ 602 h 866"/>
                  <a:gd name="T4" fmla="*/ 34 w 1097"/>
                  <a:gd name="T5" fmla="*/ 517 h 866"/>
                  <a:gd name="T6" fmla="*/ 46 w 1097"/>
                  <a:gd name="T7" fmla="*/ 433 h 866"/>
                  <a:gd name="T8" fmla="*/ 72 w 1097"/>
                  <a:gd name="T9" fmla="*/ 352 h 866"/>
                  <a:gd name="T10" fmla="*/ 111 w 1097"/>
                  <a:gd name="T11" fmla="*/ 276 h 866"/>
                  <a:gd name="T12" fmla="*/ 162 w 1097"/>
                  <a:gd name="T13" fmla="*/ 208 h 866"/>
                  <a:gd name="T14" fmla="*/ 224 w 1097"/>
                  <a:gd name="T15" fmla="*/ 149 h 866"/>
                  <a:gd name="T16" fmla="*/ 294 w 1097"/>
                  <a:gd name="T17" fmla="*/ 101 h 866"/>
                  <a:gd name="T18" fmla="*/ 372 w 1097"/>
                  <a:gd name="T19" fmla="*/ 65 h 866"/>
                  <a:gd name="T20" fmla="*/ 454 w 1097"/>
                  <a:gd name="T21" fmla="*/ 43 h 866"/>
                  <a:gd name="T22" fmla="*/ 539 w 1097"/>
                  <a:gd name="T23" fmla="*/ 34 h 866"/>
                  <a:gd name="T24" fmla="*/ 624 w 1097"/>
                  <a:gd name="T25" fmla="*/ 39 h 866"/>
                  <a:gd name="T26" fmla="*/ 707 w 1097"/>
                  <a:gd name="T27" fmla="*/ 59 h 866"/>
                  <a:gd name="T28" fmla="*/ 785 w 1097"/>
                  <a:gd name="T29" fmla="*/ 92 h 866"/>
                  <a:gd name="T30" fmla="*/ 857 w 1097"/>
                  <a:gd name="T31" fmla="*/ 137 h 866"/>
                  <a:gd name="T32" fmla="*/ 975 w 1097"/>
                  <a:gd name="T33" fmla="*/ 260 h 866"/>
                  <a:gd name="T34" fmla="*/ 921 w 1097"/>
                  <a:gd name="T35" fmla="*/ 193 h 866"/>
                  <a:gd name="T36" fmla="*/ 1016 w 1097"/>
                  <a:gd name="T37" fmla="*/ 334 h 866"/>
                  <a:gd name="T38" fmla="*/ 1046 w 1097"/>
                  <a:gd name="T39" fmla="*/ 414 h 866"/>
                  <a:gd name="T40" fmla="*/ 21 w 1097"/>
                  <a:gd name="T41" fmla="*/ 702 h 866"/>
                  <a:gd name="T42" fmla="*/ 54 w 1097"/>
                  <a:gd name="T43" fmla="*/ 787 h 866"/>
                  <a:gd name="T44" fmla="*/ 1018 w 1097"/>
                  <a:gd name="T45" fmla="*/ 832 h 866"/>
                  <a:gd name="T46" fmla="*/ 1059 w 1097"/>
                  <a:gd name="T47" fmla="*/ 751 h 866"/>
                  <a:gd name="T48" fmla="*/ 1085 w 1097"/>
                  <a:gd name="T49" fmla="*/ 664 h 866"/>
                  <a:gd name="T50" fmla="*/ 1097 w 1097"/>
                  <a:gd name="T51" fmla="*/ 574 h 866"/>
                  <a:gd name="T52" fmla="*/ 1093 w 1097"/>
                  <a:gd name="T53" fmla="*/ 484 h 866"/>
                  <a:gd name="T54" fmla="*/ 36 w 1097"/>
                  <a:gd name="T55" fmla="*/ 488 h 866"/>
                  <a:gd name="T56" fmla="*/ 53 w 1097"/>
                  <a:gd name="T57" fmla="*/ 405 h 866"/>
                  <a:gd name="T58" fmla="*/ 84 w 1097"/>
                  <a:gd name="T59" fmla="*/ 325 h 866"/>
                  <a:gd name="T60" fmla="*/ 127 w 1097"/>
                  <a:gd name="T61" fmla="*/ 252 h 866"/>
                  <a:gd name="T62" fmla="*/ 182 w 1097"/>
                  <a:gd name="T63" fmla="*/ 187 h 866"/>
                  <a:gd name="T64" fmla="*/ 247 w 1097"/>
                  <a:gd name="T65" fmla="*/ 131 h 866"/>
                  <a:gd name="T66" fmla="*/ 320 w 1097"/>
                  <a:gd name="T67" fmla="*/ 87 h 866"/>
                  <a:gd name="T68" fmla="*/ 399 w 1097"/>
                  <a:gd name="T69" fmla="*/ 56 h 866"/>
                  <a:gd name="T70" fmla="*/ 482 w 1097"/>
                  <a:gd name="T71" fmla="*/ 38 h 866"/>
                  <a:gd name="T72" fmla="*/ 567 w 1097"/>
                  <a:gd name="T73" fmla="*/ 34 h 866"/>
                  <a:gd name="T74" fmla="*/ 652 w 1097"/>
                  <a:gd name="T75" fmla="*/ 44 h 866"/>
                  <a:gd name="T76" fmla="*/ 734 w 1097"/>
                  <a:gd name="T77" fmla="*/ 68 h 866"/>
                  <a:gd name="T78" fmla="*/ 810 w 1097"/>
                  <a:gd name="T79" fmla="*/ 106 h 866"/>
                  <a:gd name="T80" fmla="*/ 880 w 1097"/>
                  <a:gd name="T81" fmla="*/ 155 h 866"/>
                  <a:gd name="T82" fmla="*/ 990 w 1097"/>
                  <a:gd name="T83" fmla="*/ 284 h 866"/>
                  <a:gd name="T84" fmla="*/ 940 w 1097"/>
                  <a:gd name="T85" fmla="*/ 215 h 866"/>
                  <a:gd name="T86" fmla="*/ 1028 w 1097"/>
                  <a:gd name="T87" fmla="*/ 360 h 866"/>
                  <a:gd name="T88" fmla="*/ 1052 w 1097"/>
                  <a:gd name="T89" fmla="*/ 442 h 866"/>
                  <a:gd name="T90" fmla="*/ 13 w 1097"/>
                  <a:gd name="T91" fmla="*/ 673 h 866"/>
                  <a:gd name="T92" fmla="*/ 41 w 1097"/>
                  <a:gd name="T93" fmla="*/ 759 h 866"/>
                  <a:gd name="T94" fmla="*/ 83 w 1097"/>
                  <a:gd name="T95" fmla="*/ 840 h 866"/>
                  <a:gd name="T96" fmla="*/ 1002 w 1097"/>
                  <a:gd name="T97" fmla="*/ 858 h 866"/>
                  <a:gd name="T98" fmla="*/ 1047 w 1097"/>
                  <a:gd name="T99" fmla="*/ 779 h 866"/>
                  <a:gd name="T100" fmla="*/ 1078 w 1097"/>
                  <a:gd name="T101" fmla="*/ 694 h 866"/>
                  <a:gd name="T102" fmla="*/ 1094 w 1097"/>
                  <a:gd name="T103" fmla="*/ 605 h 866"/>
                  <a:gd name="T104" fmla="*/ 1096 w 1097"/>
                  <a:gd name="T105" fmla="*/ 514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97" h="866">
                    <a:moveTo>
                      <a:pt x="33" y="574"/>
                    </a:moveTo>
                    <a:cubicBezTo>
                      <a:pt x="0" y="575"/>
                      <a:pt x="0" y="575"/>
                      <a:pt x="0" y="575"/>
                    </a:cubicBezTo>
                    <a:cubicBezTo>
                      <a:pt x="0" y="584"/>
                      <a:pt x="0" y="584"/>
                      <a:pt x="0" y="584"/>
                    </a:cubicBezTo>
                    <a:cubicBezTo>
                      <a:pt x="34" y="583"/>
                      <a:pt x="34" y="583"/>
                      <a:pt x="34" y="583"/>
                    </a:cubicBezTo>
                    <a:cubicBezTo>
                      <a:pt x="34" y="580"/>
                      <a:pt x="34" y="577"/>
                      <a:pt x="33" y="574"/>
                    </a:cubicBezTo>
                    <a:close/>
                    <a:moveTo>
                      <a:pt x="36" y="602"/>
                    </a:moveTo>
                    <a:cubicBezTo>
                      <a:pt x="2" y="606"/>
                      <a:pt x="2" y="606"/>
                      <a:pt x="2" y="606"/>
                    </a:cubicBezTo>
                    <a:cubicBezTo>
                      <a:pt x="3" y="615"/>
                      <a:pt x="3" y="615"/>
                      <a:pt x="3" y="615"/>
                    </a:cubicBezTo>
                    <a:cubicBezTo>
                      <a:pt x="37" y="611"/>
                      <a:pt x="37" y="611"/>
                      <a:pt x="37" y="611"/>
                    </a:cubicBezTo>
                    <a:cubicBezTo>
                      <a:pt x="36" y="608"/>
                      <a:pt x="36" y="605"/>
                      <a:pt x="36" y="602"/>
                    </a:cubicBezTo>
                    <a:close/>
                    <a:moveTo>
                      <a:pt x="34" y="517"/>
                    </a:moveTo>
                    <a:cubicBezTo>
                      <a:pt x="0" y="515"/>
                      <a:pt x="0" y="515"/>
                      <a:pt x="0" y="515"/>
                    </a:cubicBezTo>
                    <a:cubicBezTo>
                      <a:pt x="0" y="524"/>
                      <a:pt x="0" y="524"/>
                      <a:pt x="0" y="524"/>
                    </a:cubicBezTo>
                    <a:cubicBezTo>
                      <a:pt x="33" y="526"/>
                      <a:pt x="33" y="526"/>
                      <a:pt x="33" y="526"/>
                    </a:cubicBezTo>
                    <a:cubicBezTo>
                      <a:pt x="34" y="523"/>
                      <a:pt x="34" y="520"/>
                      <a:pt x="34" y="517"/>
                    </a:cubicBezTo>
                    <a:close/>
                    <a:moveTo>
                      <a:pt x="46" y="433"/>
                    </a:moveTo>
                    <a:cubicBezTo>
                      <a:pt x="13" y="425"/>
                      <a:pt x="13" y="425"/>
                      <a:pt x="13" y="425"/>
                    </a:cubicBezTo>
                    <a:cubicBezTo>
                      <a:pt x="11" y="434"/>
                      <a:pt x="11" y="434"/>
                      <a:pt x="11" y="434"/>
                    </a:cubicBezTo>
                    <a:cubicBezTo>
                      <a:pt x="44" y="442"/>
                      <a:pt x="44" y="442"/>
                      <a:pt x="44" y="442"/>
                    </a:cubicBezTo>
                    <a:cubicBezTo>
                      <a:pt x="45" y="439"/>
                      <a:pt x="45" y="436"/>
                      <a:pt x="46" y="433"/>
                    </a:cubicBezTo>
                    <a:close/>
                    <a:moveTo>
                      <a:pt x="72" y="352"/>
                    </a:moveTo>
                    <a:cubicBezTo>
                      <a:pt x="41" y="339"/>
                      <a:pt x="41" y="339"/>
                      <a:pt x="41" y="339"/>
                    </a:cubicBezTo>
                    <a:cubicBezTo>
                      <a:pt x="38" y="347"/>
                      <a:pt x="38" y="347"/>
                      <a:pt x="38" y="347"/>
                    </a:cubicBezTo>
                    <a:cubicBezTo>
                      <a:pt x="69" y="360"/>
                      <a:pt x="69" y="360"/>
                      <a:pt x="69" y="360"/>
                    </a:cubicBezTo>
                    <a:cubicBezTo>
                      <a:pt x="70" y="357"/>
                      <a:pt x="71" y="354"/>
                      <a:pt x="72" y="352"/>
                    </a:cubicBezTo>
                    <a:close/>
                    <a:moveTo>
                      <a:pt x="111" y="276"/>
                    </a:moveTo>
                    <a:cubicBezTo>
                      <a:pt x="83" y="258"/>
                      <a:pt x="83" y="258"/>
                      <a:pt x="83" y="258"/>
                    </a:cubicBezTo>
                    <a:cubicBezTo>
                      <a:pt x="78" y="266"/>
                      <a:pt x="78" y="266"/>
                      <a:pt x="78" y="266"/>
                    </a:cubicBezTo>
                    <a:cubicBezTo>
                      <a:pt x="107" y="284"/>
                      <a:pt x="107" y="284"/>
                      <a:pt x="107" y="284"/>
                    </a:cubicBezTo>
                    <a:cubicBezTo>
                      <a:pt x="108" y="281"/>
                      <a:pt x="110" y="279"/>
                      <a:pt x="111" y="276"/>
                    </a:cubicBezTo>
                    <a:close/>
                    <a:moveTo>
                      <a:pt x="162" y="208"/>
                    </a:moveTo>
                    <a:cubicBezTo>
                      <a:pt x="137" y="186"/>
                      <a:pt x="137" y="186"/>
                      <a:pt x="137" y="186"/>
                    </a:cubicBezTo>
                    <a:cubicBezTo>
                      <a:pt x="131" y="193"/>
                      <a:pt x="131" y="193"/>
                      <a:pt x="131" y="193"/>
                    </a:cubicBezTo>
                    <a:cubicBezTo>
                      <a:pt x="156" y="215"/>
                      <a:pt x="156" y="215"/>
                      <a:pt x="156" y="215"/>
                    </a:cubicBezTo>
                    <a:cubicBezTo>
                      <a:pt x="158" y="212"/>
                      <a:pt x="160" y="210"/>
                      <a:pt x="162" y="208"/>
                    </a:cubicBezTo>
                    <a:close/>
                    <a:moveTo>
                      <a:pt x="224" y="149"/>
                    </a:moveTo>
                    <a:cubicBezTo>
                      <a:pt x="202" y="123"/>
                      <a:pt x="202" y="123"/>
                      <a:pt x="202" y="123"/>
                    </a:cubicBezTo>
                    <a:cubicBezTo>
                      <a:pt x="196" y="129"/>
                      <a:pt x="196" y="129"/>
                      <a:pt x="196" y="129"/>
                    </a:cubicBezTo>
                    <a:cubicBezTo>
                      <a:pt x="217" y="155"/>
                      <a:pt x="217" y="155"/>
                      <a:pt x="217" y="155"/>
                    </a:cubicBezTo>
                    <a:cubicBezTo>
                      <a:pt x="219" y="153"/>
                      <a:pt x="222" y="151"/>
                      <a:pt x="224" y="149"/>
                    </a:cubicBezTo>
                    <a:close/>
                    <a:moveTo>
                      <a:pt x="294" y="101"/>
                    </a:moveTo>
                    <a:cubicBezTo>
                      <a:pt x="277" y="72"/>
                      <a:pt x="277" y="72"/>
                      <a:pt x="277" y="72"/>
                    </a:cubicBezTo>
                    <a:cubicBezTo>
                      <a:pt x="270" y="76"/>
                      <a:pt x="270" y="76"/>
                      <a:pt x="270" y="76"/>
                    </a:cubicBezTo>
                    <a:cubicBezTo>
                      <a:pt x="286" y="105"/>
                      <a:pt x="286" y="105"/>
                      <a:pt x="286" y="105"/>
                    </a:cubicBezTo>
                    <a:cubicBezTo>
                      <a:pt x="289" y="104"/>
                      <a:pt x="292" y="102"/>
                      <a:pt x="294" y="101"/>
                    </a:cubicBezTo>
                    <a:close/>
                    <a:moveTo>
                      <a:pt x="372" y="65"/>
                    </a:moveTo>
                    <a:cubicBezTo>
                      <a:pt x="360" y="34"/>
                      <a:pt x="360" y="34"/>
                      <a:pt x="360" y="34"/>
                    </a:cubicBezTo>
                    <a:cubicBezTo>
                      <a:pt x="351" y="37"/>
                      <a:pt x="351" y="37"/>
                      <a:pt x="351" y="37"/>
                    </a:cubicBezTo>
                    <a:cubicBezTo>
                      <a:pt x="363" y="68"/>
                      <a:pt x="363" y="68"/>
                      <a:pt x="363" y="68"/>
                    </a:cubicBezTo>
                    <a:cubicBezTo>
                      <a:pt x="366" y="67"/>
                      <a:pt x="369" y="66"/>
                      <a:pt x="372" y="65"/>
                    </a:cubicBezTo>
                    <a:close/>
                    <a:moveTo>
                      <a:pt x="454" y="43"/>
                    </a:moveTo>
                    <a:cubicBezTo>
                      <a:pt x="447" y="10"/>
                      <a:pt x="447" y="10"/>
                      <a:pt x="447" y="10"/>
                    </a:cubicBezTo>
                    <a:cubicBezTo>
                      <a:pt x="438" y="11"/>
                      <a:pt x="438" y="11"/>
                      <a:pt x="438" y="11"/>
                    </a:cubicBezTo>
                    <a:cubicBezTo>
                      <a:pt x="445" y="44"/>
                      <a:pt x="445" y="44"/>
                      <a:pt x="445" y="44"/>
                    </a:cubicBezTo>
                    <a:cubicBezTo>
                      <a:pt x="448" y="44"/>
                      <a:pt x="451" y="43"/>
                      <a:pt x="454" y="43"/>
                    </a:cubicBezTo>
                    <a:close/>
                    <a:moveTo>
                      <a:pt x="539" y="34"/>
                    </a:moveTo>
                    <a:cubicBezTo>
                      <a:pt x="538" y="0"/>
                      <a:pt x="538" y="0"/>
                      <a:pt x="538" y="0"/>
                    </a:cubicBezTo>
                    <a:cubicBezTo>
                      <a:pt x="529" y="1"/>
                      <a:pt x="529" y="1"/>
                      <a:pt x="529" y="1"/>
                    </a:cubicBezTo>
                    <a:cubicBezTo>
                      <a:pt x="529" y="34"/>
                      <a:pt x="529" y="34"/>
                      <a:pt x="529" y="34"/>
                    </a:cubicBezTo>
                    <a:cubicBezTo>
                      <a:pt x="532" y="34"/>
                      <a:pt x="535" y="34"/>
                      <a:pt x="539" y="34"/>
                    </a:cubicBezTo>
                    <a:close/>
                    <a:moveTo>
                      <a:pt x="624" y="39"/>
                    </a:moveTo>
                    <a:cubicBezTo>
                      <a:pt x="628" y="6"/>
                      <a:pt x="628" y="6"/>
                      <a:pt x="628" y="6"/>
                    </a:cubicBezTo>
                    <a:cubicBezTo>
                      <a:pt x="619" y="5"/>
                      <a:pt x="619" y="5"/>
                      <a:pt x="619" y="5"/>
                    </a:cubicBezTo>
                    <a:cubicBezTo>
                      <a:pt x="615" y="38"/>
                      <a:pt x="615" y="38"/>
                      <a:pt x="615" y="38"/>
                    </a:cubicBezTo>
                    <a:cubicBezTo>
                      <a:pt x="618" y="39"/>
                      <a:pt x="621" y="39"/>
                      <a:pt x="624" y="39"/>
                    </a:cubicBezTo>
                    <a:close/>
                    <a:moveTo>
                      <a:pt x="707" y="59"/>
                    </a:moveTo>
                    <a:cubicBezTo>
                      <a:pt x="717" y="27"/>
                      <a:pt x="717" y="27"/>
                      <a:pt x="717" y="27"/>
                    </a:cubicBezTo>
                    <a:cubicBezTo>
                      <a:pt x="708" y="24"/>
                      <a:pt x="708" y="24"/>
                      <a:pt x="708" y="24"/>
                    </a:cubicBezTo>
                    <a:cubicBezTo>
                      <a:pt x="698" y="56"/>
                      <a:pt x="698" y="56"/>
                      <a:pt x="698" y="56"/>
                    </a:cubicBezTo>
                    <a:cubicBezTo>
                      <a:pt x="701" y="57"/>
                      <a:pt x="704" y="58"/>
                      <a:pt x="707" y="59"/>
                    </a:cubicBezTo>
                    <a:close/>
                    <a:moveTo>
                      <a:pt x="785" y="92"/>
                    </a:moveTo>
                    <a:cubicBezTo>
                      <a:pt x="800" y="62"/>
                      <a:pt x="800" y="62"/>
                      <a:pt x="800" y="62"/>
                    </a:cubicBezTo>
                    <a:cubicBezTo>
                      <a:pt x="792" y="58"/>
                      <a:pt x="792" y="58"/>
                      <a:pt x="792" y="58"/>
                    </a:cubicBezTo>
                    <a:cubicBezTo>
                      <a:pt x="777" y="87"/>
                      <a:pt x="777" y="87"/>
                      <a:pt x="777" y="87"/>
                    </a:cubicBezTo>
                    <a:cubicBezTo>
                      <a:pt x="780" y="89"/>
                      <a:pt x="782" y="90"/>
                      <a:pt x="785" y="92"/>
                    </a:cubicBezTo>
                    <a:close/>
                    <a:moveTo>
                      <a:pt x="857" y="137"/>
                    </a:moveTo>
                    <a:cubicBezTo>
                      <a:pt x="877" y="110"/>
                      <a:pt x="877" y="110"/>
                      <a:pt x="877" y="110"/>
                    </a:cubicBezTo>
                    <a:cubicBezTo>
                      <a:pt x="870" y="104"/>
                      <a:pt x="870" y="104"/>
                      <a:pt x="870" y="104"/>
                    </a:cubicBezTo>
                    <a:cubicBezTo>
                      <a:pt x="850" y="132"/>
                      <a:pt x="850" y="132"/>
                      <a:pt x="850" y="132"/>
                    </a:cubicBezTo>
                    <a:cubicBezTo>
                      <a:pt x="852" y="133"/>
                      <a:pt x="855" y="135"/>
                      <a:pt x="857" y="137"/>
                    </a:cubicBezTo>
                    <a:close/>
                    <a:moveTo>
                      <a:pt x="975" y="260"/>
                    </a:moveTo>
                    <a:cubicBezTo>
                      <a:pt x="1002" y="241"/>
                      <a:pt x="1002" y="241"/>
                      <a:pt x="1002" y="241"/>
                    </a:cubicBezTo>
                    <a:cubicBezTo>
                      <a:pt x="997" y="233"/>
                      <a:pt x="997" y="233"/>
                      <a:pt x="997" y="233"/>
                    </a:cubicBezTo>
                    <a:cubicBezTo>
                      <a:pt x="969" y="252"/>
                      <a:pt x="969" y="252"/>
                      <a:pt x="969" y="252"/>
                    </a:cubicBezTo>
                    <a:cubicBezTo>
                      <a:pt x="971" y="255"/>
                      <a:pt x="973" y="257"/>
                      <a:pt x="975" y="260"/>
                    </a:cubicBezTo>
                    <a:close/>
                    <a:moveTo>
                      <a:pt x="921" y="193"/>
                    </a:moveTo>
                    <a:cubicBezTo>
                      <a:pt x="945" y="170"/>
                      <a:pt x="945" y="170"/>
                      <a:pt x="945" y="170"/>
                    </a:cubicBezTo>
                    <a:cubicBezTo>
                      <a:pt x="939" y="164"/>
                      <a:pt x="939" y="164"/>
                      <a:pt x="939" y="164"/>
                    </a:cubicBezTo>
                    <a:cubicBezTo>
                      <a:pt x="915" y="187"/>
                      <a:pt x="915" y="187"/>
                      <a:pt x="915" y="187"/>
                    </a:cubicBezTo>
                    <a:cubicBezTo>
                      <a:pt x="917" y="189"/>
                      <a:pt x="919" y="191"/>
                      <a:pt x="921" y="193"/>
                    </a:cubicBezTo>
                    <a:close/>
                    <a:moveTo>
                      <a:pt x="1016" y="334"/>
                    </a:moveTo>
                    <a:cubicBezTo>
                      <a:pt x="1047" y="320"/>
                      <a:pt x="1047" y="320"/>
                      <a:pt x="1047" y="320"/>
                    </a:cubicBezTo>
                    <a:cubicBezTo>
                      <a:pt x="1043" y="311"/>
                      <a:pt x="1043" y="311"/>
                      <a:pt x="1043" y="311"/>
                    </a:cubicBezTo>
                    <a:cubicBezTo>
                      <a:pt x="1013" y="326"/>
                      <a:pt x="1013" y="326"/>
                      <a:pt x="1013" y="326"/>
                    </a:cubicBezTo>
                    <a:cubicBezTo>
                      <a:pt x="1014" y="328"/>
                      <a:pt x="1015" y="331"/>
                      <a:pt x="1016" y="334"/>
                    </a:cubicBezTo>
                    <a:close/>
                    <a:moveTo>
                      <a:pt x="1046" y="414"/>
                    </a:moveTo>
                    <a:cubicBezTo>
                      <a:pt x="1078" y="405"/>
                      <a:pt x="1078" y="405"/>
                      <a:pt x="1078" y="405"/>
                    </a:cubicBezTo>
                    <a:cubicBezTo>
                      <a:pt x="1075" y="396"/>
                      <a:pt x="1075" y="396"/>
                      <a:pt x="1075" y="396"/>
                    </a:cubicBezTo>
                    <a:cubicBezTo>
                      <a:pt x="1043" y="405"/>
                      <a:pt x="1043" y="405"/>
                      <a:pt x="1043" y="405"/>
                    </a:cubicBezTo>
                    <a:cubicBezTo>
                      <a:pt x="1044" y="408"/>
                      <a:pt x="1045" y="411"/>
                      <a:pt x="1046" y="414"/>
                    </a:cubicBezTo>
                    <a:close/>
                    <a:moveTo>
                      <a:pt x="21" y="702"/>
                    </a:moveTo>
                    <a:cubicBezTo>
                      <a:pt x="53" y="693"/>
                      <a:pt x="53" y="693"/>
                      <a:pt x="53" y="693"/>
                    </a:cubicBezTo>
                    <a:cubicBezTo>
                      <a:pt x="52" y="690"/>
                      <a:pt x="52" y="688"/>
                      <a:pt x="51" y="685"/>
                    </a:cubicBezTo>
                    <a:cubicBezTo>
                      <a:pt x="19" y="694"/>
                      <a:pt x="19" y="694"/>
                      <a:pt x="19" y="694"/>
                    </a:cubicBezTo>
                    <a:cubicBezTo>
                      <a:pt x="21" y="702"/>
                      <a:pt x="21" y="702"/>
                      <a:pt x="21" y="702"/>
                    </a:cubicBezTo>
                    <a:close/>
                    <a:moveTo>
                      <a:pt x="54" y="787"/>
                    </a:moveTo>
                    <a:cubicBezTo>
                      <a:pt x="84" y="773"/>
                      <a:pt x="84" y="773"/>
                      <a:pt x="84" y="773"/>
                    </a:cubicBezTo>
                    <a:cubicBezTo>
                      <a:pt x="82" y="770"/>
                      <a:pt x="81" y="767"/>
                      <a:pt x="80" y="765"/>
                    </a:cubicBezTo>
                    <a:cubicBezTo>
                      <a:pt x="50" y="779"/>
                      <a:pt x="50" y="779"/>
                      <a:pt x="50" y="779"/>
                    </a:cubicBezTo>
                    <a:cubicBezTo>
                      <a:pt x="54" y="787"/>
                      <a:pt x="54" y="787"/>
                      <a:pt x="54" y="787"/>
                    </a:cubicBezTo>
                    <a:close/>
                    <a:moveTo>
                      <a:pt x="1018" y="832"/>
                    </a:moveTo>
                    <a:cubicBezTo>
                      <a:pt x="990" y="815"/>
                      <a:pt x="990" y="815"/>
                      <a:pt x="990" y="815"/>
                    </a:cubicBezTo>
                    <a:cubicBezTo>
                      <a:pt x="988" y="818"/>
                      <a:pt x="987" y="820"/>
                      <a:pt x="985" y="823"/>
                    </a:cubicBezTo>
                    <a:cubicBezTo>
                      <a:pt x="1014" y="840"/>
                      <a:pt x="1014" y="840"/>
                      <a:pt x="1014" y="840"/>
                    </a:cubicBezTo>
                    <a:cubicBezTo>
                      <a:pt x="1018" y="832"/>
                      <a:pt x="1018" y="832"/>
                      <a:pt x="1018" y="832"/>
                    </a:cubicBezTo>
                    <a:close/>
                    <a:moveTo>
                      <a:pt x="1059" y="751"/>
                    </a:moveTo>
                    <a:cubicBezTo>
                      <a:pt x="1028" y="739"/>
                      <a:pt x="1028" y="739"/>
                      <a:pt x="1028" y="739"/>
                    </a:cubicBezTo>
                    <a:cubicBezTo>
                      <a:pt x="1027" y="741"/>
                      <a:pt x="1025" y="744"/>
                      <a:pt x="1024" y="747"/>
                    </a:cubicBezTo>
                    <a:cubicBezTo>
                      <a:pt x="1055" y="760"/>
                      <a:pt x="1055" y="760"/>
                      <a:pt x="1055" y="760"/>
                    </a:cubicBezTo>
                    <a:cubicBezTo>
                      <a:pt x="1059" y="751"/>
                      <a:pt x="1059" y="751"/>
                      <a:pt x="1059" y="751"/>
                    </a:cubicBezTo>
                    <a:close/>
                    <a:moveTo>
                      <a:pt x="1085" y="664"/>
                    </a:moveTo>
                    <a:cubicBezTo>
                      <a:pt x="1052" y="657"/>
                      <a:pt x="1052" y="657"/>
                      <a:pt x="1052" y="657"/>
                    </a:cubicBezTo>
                    <a:cubicBezTo>
                      <a:pt x="1052" y="660"/>
                      <a:pt x="1051" y="663"/>
                      <a:pt x="1050" y="666"/>
                    </a:cubicBezTo>
                    <a:cubicBezTo>
                      <a:pt x="1083" y="673"/>
                      <a:pt x="1083" y="673"/>
                      <a:pt x="1083" y="673"/>
                    </a:cubicBezTo>
                    <a:cubicBezTo>
                      <a:pt x="1085" y="664"/>
                      <a:pt x="1085" y="664"/>
                      <a:pt x="1085" y="664"/>
                    </a:cubicBezTo>
                    <a:close/>
                    <a:moveTo>
                      <a:pt x="1097" y="574"/>
                    </a:moveTo>
                    <a:cubicBezTo>
                      <a:pt x="1063" y="572"/>
                      <a:pt x="1063" y="572"/>
                      <a:pt x="1063" y="572"/>
                    </a:cubicBezTo>
                    <a:cubicBezTo>
                      <a:pt x="1063" y="576"/>
                      <a:pt x="1063" y="579"/>
                      <a:pt x="1063" y="582"/>
                    </a:cubicBezTo>
                    <a:cubicBezTo>
                      <a:pt x="1096" y="583"/>
                      <a:pt x="1096" y="583"/>
                      <a:pt x="1096" y="583"/>
                    </a:cubicBezTo>
                    <a:cubicBezTo>
                      <a:pt x="1097" y="574"/>
                      <a:pt x="1097" y="574"/>
                      <a:pt x="1097" y="574"/>
                    </a:cubicBezTo>
                    <a:close/>
                    <a:moveTo>
                      <a:pt x="1093" y="484"/>
                    </a:moveTo>
                    <a:cubicBezTo>
                      <a:pt x="1060" y="487"/>
                      <a:pt x="1060" y="487"/>
                      <a:pt x="1060" y="487"/>
                    </a:cubicBezTo>
                    <a:cubicBezTo>
                      <a:pt x="1060" y="490"/>
                      <a:pt x="1061" y="493"/>
                      <a:pt x="1061" y="496"/>
                    </a:cubicBezTo>
                    <a:cubicBezTo>
                      <a:pt x="1094" y="493"/>
                      <a:pt x="1094" y="493"/>
                      <a:pt x="1094" y="493"/>
                    </a:cubicBezTo>
                    <a:cubicBezTo>
                      <a:pt x="1093" y="484"/>
                      <a:pt x="1093" y="484"/>
                      <a:pt x="1093" y="484"/>
                    </a:cubicBezTo>
                    <a:close/>
                    <a:moveTo>
                      <a:pt x="36" y="488"/>
                    </a:moveTo>
                    <a:cubicBezTo>
                      <a:pt x="3" y="485"/>
                      <a:pt x="3" y="485"/>
                      <a:pt x="3" y="485"/>
                    </a:cubicBezTo>
                    <a:cubicBezTo>
                      <a:pt x="2" y="494"/>
                      <a:pt x="2" y="494"/>
                      <a:pt x="2" y="494"/>
                    </a:cubicBezTo>
                    <a:cubicBezTo>
                      <a:pt x="35" y="497"/>
                      <a:pt x="35" y="497"/>
                      <a:pt x="35" y="497"/>
                    </a:cubicBezTo>
                    <a:cubicBezTo>
                      <a:pt x="36" y="494"/>
                      <a:pt x="36" y="491"/>
                      <a:pt x="36" y="488"/>
                    </a:cubicBezTo>
                    <a:close/>
                    <a:moveTo>
                      <a:pt x="53" y="405"/>
                    </a:moveTo>
                    <a:cubicBezTo>
                      <a:pt x="21" y="396"/>
                      <a:pt x="21" y="396"/>
                      <a:pt x="21" y="396"/>
                    </a:cubicBezTo>
                    <a:cubicBezTo>
                      <a:pt x="19" y="405"/>
                      <a:pt x="19" y="405"/>
                      <a:pt x="19" y="405"/>
                    </a:cubicBezTo>
                    <a:cubicBezTo>
                      <a:pt x="51" y="414"/>
                      <a:pt x="51" y="414"/>
                      <a:pt x="51" y="414"/>
                    </a:cubicBezTo>
                    <a:cubicBezTo>
                      <a:pt x="52" y="411"/>
                      <a:pt x="53" y="408"/>
                      <a:pt x="53" y="405"/>
                    </a:cubicBezTo>
                    <a:close/>
                    <a:moveTo>
                      <a:pt x="84" y="325"/>
                    </a:moveTo>
                    <a:cubicBezTo>
                      <a:pt x="54" y="311"/>
                      <a:pt x="54" y="311"/>
                      <a:pt x="54" y="311"/>
                    </a:cubicBezTo>
                    <a:cubicBezTo>
                      <a:pt x="50" y="319"/>
                      <a:pt x="50" y="319"/>
                      <a:pt x="50" y="319"/>
                    </a:cubicBezTo>
                    <a:cubicBezTo>
                      <a:pt x="80" y="334"/>
                      <a:pt x="80" y="334"/>
                      <a:pt x="80" y="334"/>
                    </a:cubicBezTo>
                    <a:cubicBezTo>
                      <a:pt x="81" y="331"/>
                      <a:pt x="83" y="328"/>
                      <a:pt x="84" y="325"/>
                    </a:cubicBezTo>
                    <a:close/>
                    <a:moveTo>
                      <a:pt x="127" y="252"/>
                    </a:moveTo>
                    <a:cubicBezTo>
                      <a:pt x="125" y="254"/>
                      <a:pt x="124" y="257"/>
                      <a:pt x="122" y="259"/>
                    </a:cubicBezTo>
                    <a:cubicBezTo>
                      <a:pt x="95" y="240"/>
                      <a:pt x="95" y="240"/>
                      <a:pt x="95" y="240"/>
                    </a:cubicBezTo>
                    <a:cubicBezTo>
                      <a:pt x="100" y="233"/>
                      <a:pt x="100" y="233"/>
                      <a:pt x="100" y="233"/>
                    </a:cubicBezTo>
                    <a:cubicBezTo>
                      <a:pt x="127" y="252"/>
                      <a:pt x="127" y="252"/>
                      <a:pt x="127" y="252"/>
                    </a:cubicBezTo>
                    <a:close/>
                    <a:moveTo>
                      <a:pt x="182" y="187"/>
                    </a:moveTo>
                    <a:cubicBezTo>
                      <a:pt x="180" y="189"/>
                      <a:pt x="178" y="191"/>
                      <a:pt x="176" y="193"/>
                    </a:cubicBezTo>
                    <a:cubicBezTo>
                      <a:pt x="152" y="170"/>
                      <a:pt x="152" y="170"/>
                      <a:pt x="152" y="170"/>
                    </a:cubicBezTo>
                    <a:cubicBezTo>
                      <a:pt x="158" y="163"/>
                      <a:pt x="158" y="163"/>
                      <a:pt x="158" y="163"/>
                    </a:cubicBezTo>
                    <a:cubicBezTo>
                      <a:pt x="182" y="187"/>
                      <a:pt x="182" y="187"/>
                      <a:pt x="182" y="187"/>
                    </a:cubicBezTo>
                    <a:close/>
                    <a:moveTo>
                      <a:pt x="247" y="131"/>
                    </a:moveTo>
                    <a:cubicBezTo>
                      <a:pt x="244" y="133"/>
                      <a:pt x="242" y="135"/>
                      <a:pt x="239" y="137"/>
                    </a:cubicBezTo>
                    <a:cubicBezTo>
                      <a:pt x="220" y="110"/>
                      <a:pt x="220" y="110"/>
                      <a:pt x="220" y="110"/>
                    </a:cubicBezTo>
                    <a:cubicBezTo>
                      <a:pt x="227" y="104"/>
                      <a:pt x="227" y="104"/>
                      <a:pt x="227" y="104"/>
                    </a:cubicBezTo>
                    <a:cubicBezTo>
                      <a:pt x="247" y="131"/>
                      <a:pt x="247" y="131"/>
                      <a:pt x="247" y="131"/>
                    </a:cubicBezTo>
                    <a:close/>
                    <a:moveTo>
                      <a:pt x="320" y="87"/>
                    </a:moveTo>
                    <a:cubicBezTo>
                      <a:pt x="305" y="57"/>
                      <a:pt x="305" y="57"/>
                      <a:pt x="305" y="57"/>
                    </a:cubicBezTo>
                    <a:cubicBezTo>
                      <a:pt x="296" y="62"/>
                      <a:pt x="296" y="62"/>
                      <a:pt x="296" y="62"/>
                    </a:cubicBezTo>
                    <a:cubicBezTo>
                      <a:pt x="312" y="91"/>
                      <a:pt x="312" y="91"/>
                      <a:pt x="312" y="91"/>
                    </a:cubicBezTo>
                    <a:cubicBezTo>
                      <a:pt x="314" y="90"/>
                      <a:pt x="317" y="89"/>
                      <a:pt x="320" y="87"/>
                    </a:cubicBezTo>
                    <a:close/>
                    <a:moveTo>
                      <a:pt x="399" y="56"/>
                    </a:moveTo>
                    <a:cubicBezTo>
                      <a:pt x="389" y="24"/>
                      <a:pt x="389" y="24"/>
                      <a:pt x="389" y="24"/>
                    </a:cubicBezTo>
                    <a:cubicBezTo>
                      <a:pt x="380" y="27"/>
                      <a:pt x="380" y="27"/>
                      <a:pt x="380" y="27"/>
                    </a:cubicBezTo>
                    <a:cubicBezTo>
                      <a:pt x="390" y="59"/>
                      <a:pt x="390" y="59"/>
                      <a:pt x="390" y="59"/>
                    </a:cubicBezTo>
                    <a:cubicBezTo>
                      <a:pt x="393" y="58"/>
                      <a:pt x="396" y="57"/>
                      <a:pt x="399" y="56"/>
                    </a:cubicBezTo>
                    <a:close/>
                    <a:moveTo>
                      <a:pt x="482" y="38"/>
                    </a:moveTo>
                    <a:cubicBezTo>
                      <a:pt x="478" y="5"/>
                      <a:pt x="478" y="5"/>
                      <a:pt x="478" y="5"/>
                    </a:cubicBezTo>
                    <a:cubicBezTo>
                      <a:pt x="469" y="6"/>
                      <a:pt x="469" y="6"/>
                      <a:pt x="469" y="6"/>
                    </a:cubicBezTo>
                    <a:cubicBezTo>
                      <a:pt x="473" y="39"/>
                      <a:pt x="473" y="39"/>
                      <a:pt x="473" y="39"/>
                    </a:cubicBezTo>
                    <a:cubicBezTo>
                      <a:pt x="476" y="39"/>
                      <a:pt x="479" y="39"/>
                      <a:pt x="482" y="38"/>
                    </a:cubicBezTo>
                    <a:close/>
                    <a:moveTo>
                      <a:pt x="567" y="34"/>
                    </a:moveTo>
                    <a:cubicBezTo>
                      <a:pt x="568" y="1"/>
                      <a:pt x="568" y="1"/>
                      <a:pt x="568" y="1"/>
                    </a:cubicBezTo>
                    <a:cubicBezTo>
                      <a:pt x="559" y="0"/>
                      <a:pt x="559" y="0"/>
                      <a:pt x="559" y="0"/>
                    </a:cubicBezTo>
                    <a:cubicBezTo>
                      <a:pt x="558" y="34"/>
                      <a:pt x="558" y="34"/>
                      <a:pt x="558" y="34"/>
                    </a:cubicBezTo>
                    <a:cubicBezTo>
                      <a:pt x="561" y="34"/>
                      <a:pt x="564" y="34"/>
                      <a:pt x="567" y="34"/>
                    </a:cubicBezTo>
                    <a:close/>
                    <a:moveTo>
                      <a:pt x="652" y="44"/>
                    </a:moveTo>
                    <a:cubicBezTo>
                      <a:pt x="658" y="12"/>
                      <a:pt x="658" y="12"/>
                      <a:pt x="658" y="12"/>
                    </a:cubicBezTo>
                    <a:cubicBezTo>
                      <a:pt x="649" y="10"/>
                      <a:pt x="649" y="10"/>
                      <a:pt x="649" y="10"/>
                    </a:cubicBezTo>
                    <a:cubicBezTo>
                      <a:pt x="643" y="43"/>
                      <a:pt x="643" y="43"/>
                      <a:pt x="643" y="43"/>
                    </a:cubicBezTo>
                    <a:cubicBezTo>
                      <a:pt x="646" y="43"/>
                      <a:pt x="649" y="44"/>
                      <a:pt x="652" y="44"/>
                    </a:cubicBezTo>
                    <a:close/>
                    <a:moveTo>
                      <a:pt x="734" y="68"/>
                    </a:moveTo>
                    <a:cubicBezTo>
                      <a:pt x="745" y="37"/>
                      <a:pt x="745" y="37"/>
                      <a:pt x="745" y="37"/>
                    </a:cubicBezTo>
                    <a:cubicBezTo>
                      <a:pt x="737" y="34"/>
                      <a:pt x="737" y="34"/>
                      <a:pt x="737" y="34"/>
                    </a:cubicBezTo>
                    <a:cubicBezTo>
                      <a:pt x="725" y="65"/>
                      <a:pt x="725" y="65"/>
                      <a:pt x="725" y="65"/>
                    </a:cubicBezTo>
                    <a:cubicBezTo>
                      <a:pt x="728" y="66"/>
                      <a:pt x="731" y="67"/>
                      <a:pt x="734" y="68"/>
                    </a:cubicBezTo>
                    <a:close/>
                    <a:moveTo>
                      <a:pt x="810" y="106"/>
                    </a:moveTo>
                    <a:cubicBezTo>
                      <a:pt x="827" y="76"/>
                      <a:pt x="827" y="76"/>
                      <a:pt x="827" y="76"/>
                    </a:cubicBezTo>
                    <a:cubicBezTo>
                      <a:pt x="819" y="72"/>
                      <a:pt x="819" y="72"/>
                      <a:pt x="819" y="72"/>
                    </a:cubicBezTo>
                    <a:cubicBezTo>
                      <a:pt x="802" y="101"/>
                      <a:pt x="802" y="101"/>
                      <a:pt x="802" y="101"/>
                    </a:cubicBezTo>
                    <a:cubicBezTo>
                      <a:pt x="805" y="102"/>
                      <a:pt x="808" y="104"/>
                      <a:pt x="810" y="106"/>
                    </a:cubicBezTo>
                    <a:close/>
                    <a:moveTo>
                      <a:pt x="880" y="155"/>
                    </a:moveTo>
                    <a:cubicBezTo>
                      <a:pt x="877" y="153"/>
                      <a:pt x="875" y="151"/>
                      <a:pt x="873" y="149"/>
                    </a:cubicBezTo>
                    <a:cubicBezTo>
                      <a:pt x="894" y="123"/>
                      <a:pt x="894" y="123"/>
                      <a:pt x="894" y="123"/>
                    </a:cubicBezTo>
                    <a:cubicBezTo>
                      <a:pt x="901" y="129"/>
                      <a:pt x="901" y="129"/>
                      <a:pt x="901" y="129"/>
                    </a:cubicBezTo>
                    <a:cubicBezTo>
                      <a:pt x="880" y="155"/>
                      <a:pt x="880" y="155"/>
                      <a:pt x="880" y="155"/>
                    </a:cubicBezTo>
                    <a:close/>
                    <a:moveTo>
                      <a:pt x="990" y="284"/>
                    </a:moveTo>
                    <a:cubicBezTo>
                      <a:pt x="988" y="281"/>
                      <a:pt x="987" y="279"/>
                      <a:pt x="985" y="276"/>
                    </a:cubicBezTo>
                    <a:cubicBezTo>
                      <a:pt x="1014" y="259"/>
                      <a:pt x="1014" y="259"/>
                      <a:pt x="1014" y="259"/>
                    </a:cubicBezTo>
                    <a:cubicBezTo>
                      <a:pt x="1019" y="266"/>
                      <a:pt x="1019" y="266"/>
                      <a:pt x="1019" y="266"/>
                    </a:cubicBezTo>
                    <a:cubicBezTo>
                      <a:pt x="990" y="284"/>
                      <a:pt x="990" y="284"/>
                      <a:pt x="990" y="284"/>
                    </a:cubicBezTo>
                    <a:close/>
                    <a:moveTo>
                      <a:pt x="940" y="215"/>
                    </a:moveTo>
                    <a:cubicBezTo>
                      <a:pt x="938" y="213"/>
                      <a:pt x="936" y="210"/>
                      <a:pt x="934" y="208"/>
                    </a:cubicBezTo>
                    <a:cubicBezTo>
                      <a:pt x="960" y="186"/>
                      <a:pt x="960" y="186"/>
                      <a:pt x="960" y="186"/>
                    </a:cubicBezTo>
                    <a:cubicBezTo>
                      <a:pt x="966" y="193"/>
                      <a:pt x="966" y="193"/>
                      <a:pt x="966" y="193"/>
                    </a:cubicBezTo>
                    <a:cubicBezTo>
                      <a:pt x="940" y="215"/>
                      <a:pt x="940" y="215"/>
                      <a:pt x="940" y="215"/>
                    </a:cubicBezTo>
                    <a:close/>
                    <a:moveTo>
                      <a:pt x="1028" y="360"/>
                    </a:moveTo>
                    <a:cubicBezTo>
                      <a:pt x="1059" y="348"/>
                      <a:pt x="1059" y="348"/>
                      <a:pt x="1059" y="348"/>
                    </a:cubicBezTo>
                    <a:cubicBezTo>
                      <a:pt x="1055" y="339"/>
                      <a:pt x="1055" y="339"/>
                      <a:pt x="1055" y="339"/>
                    </a:cubicBezTo>
                    <a:cubicBezTo>
                      <a:pt x="1024" y="352"/>
                      <a:pt x="1024" y="352"/>
                      <a:pt x="1024" y="352"/>
                    </a:cubicBezTo>
                    <a:cubicBezTo>
                      <a:pt x="1026" y="355"/>
                      <a:pt x="1027" y="358"/>
                      <a:pt x="1028" y="360"/>
                    </a:cubicBezTo>
                    <a:close/>
                    <a:moveTo>
                      <a:pt x="1052" y="442"/>
                    </a:moveTo>
                    <a:cubicBezTo>
                      <a:pt x="1085" y="435"/>
                      <a:pt x="1085" y="435"/>
                      <a:pt x="1085" y="435"/>
                    </a:cubicBezTo>
                    <a:cubicBezTo>
                      <a:pt x="1083" y="426"/>
                      <a:pt x="1083" y="426"/>
                      <a:pt x="1083" y="426"/>
                    </a:cubicBezTo>
                    <a:cubicBezTo>
                      <a:pt x="1050" y="433"/>
                      <a:pt x="1050" y="433"/>
                      <a:pt x="1050" y="433"/>
                    </a:cubicBezTo>
                    <a:cubicBezTo>
                      <a:pt x="1051" y="436"/>
                      <a:pt x="1052" y="439"/>
                      <a:pt x="1052" y="442"/>
                    </a:cubicBezTo>
                    <a:close/>
                    <a:moveTo>
                      <a:pt x="13" y="673"/>
                    </a:moveTo>
                    <a:cubicBezTo>
                      <a:pt x="46" y="666"/>
                      <a:pt x="46" y="666"/>
                      <a:pt x="46" y="666"/>
                    </a:cubicBezTo>
                    <a:cubicBezTo>
                      <a:pt x="45" y="663"/>
                      <a:pt x="45" y="660"/>
                      <a:pt x="44" y="657"/>
                    </a:cubicBezTo>
                    <a:cubicBezTo>
                      <a:pt x="11" y="664"/>
                      <a:pt x="11" y="664"/>
                      <a:pt x="11" y="664"/>
                    </a:cubicBezTo>
                    <a:cubicBezTo>
                      <a:pt x="13" y="673"/>
                      <a:pt x="13" y="673"/>
                      <a:pt x="13" y="673"/>
                    </a:cubicBezTo>
                    <a:close/>
                    <a:moveTo>
                      <a:pt x="41" y="759"/>
                    </a:moveTo>
                    <a:cubicBezTo>
                      <a:pt x="72" y="747"/>
                      <a:pt x="72" y="747"/>
                      <a:pt x="72" y="747"/>
                    </a:cubicBezTo>
                    <a:cubicBezTo>
                      <a:pt x="71" y="744"/>
                      <a:pt x="70" y="741"/>
                      <a:pt x="69" y="738"/>
                    </a:cubicBezTo>
                    <a:cubicBezTo>
                      <a:pt x="38" y="751"/>
                      <a:pt x="38" y="751"/>
                      <a:pt x="38" y="751"/>
                    </a:cubicBezTo>
                    <a:cubicBezTo>
                      <a:pt x="41" y="759"/>
                      <a:pt x="41" y="759"/>
                      <a:pt x="41" y="759"/>
                    </a:cubicBezTo>
                    <a:close/>
                    <a:moveTo>
                      <a:pt x="83" y="840"/>
                    </a:moveTo>
                    <a:cubicBezTo>
                      <a:pt x="111" y="822"/>
                      <a:pt x="111" y="822"/>
                      <a:pt x="111" y="822"/>
                    </a:cubicBezTo>
                    <a:cubicBezTo>
                      <a:pt x="110" y="820"/>
                      <a:pt x="108" y="817"/>
                      <a:pt x="106" y="815"/>
                    </a:cubicBezTo>
                    <a:cubicBezTo>
                      <a:pt x="78" y="832"/>
                      <a:pt x="78" y="832"/>
                      <a:pt x="78" y="832"/>
                    </a:cubicBezTo>
                    <a:cubicBezTo>
                      <a:pt x="83" y="840"/>
                      <a:pt x="83" y="840"/>
                      <a:pt x="83" y="840"/>
                    </a:cubicBezTo>
                    <a:close/>
                    <a:moveTo>
                      <a:pt x="1002" y="858"/>
                    </a:moveTo>
                    <a:cubicBezTo>
                      <a:pt x="997" y="866"/>
                      <a:pt x="997" y="866"/>
                      <a:pt x="997" y="866"/>
                    </a:cubicBezTo>
                    <a:cubicBezTo>
                      <a:pt x="969" y="847"/>
                      <a:pt x="969" y="847"/>
                      <a:pt x="969" y="847"/>
                    </a:cubicBezTo>
                    <a:cubicBezTo>
                      <a:pt x="971" y="844"/>
                      <a:pt x="973" y="842"/>
                      <a:pt x="974" y="839"/>
                    </a:cubicBezTo>
                    <a:cubicBezTo>
                      <a:pt x="1002" y="858"/>
                      <a:pt x="1002" y="858"/>
                      <a:pt x="1002" y="858"/>
                    </a:cubicBezTo>
                    <a:close/>
                    <a:moveTo>
                      <a:pt x="1047" y="779"/>
                    </a:moveTo>
                    <a:cubicBezTo>
                      <a:pt x="1016" y="765"/>
                      <a:pt x="1016" y="765"/>
                      <a:pt x="1016" y="765"/>
                    </a:cubicBezTo>
                    <a:cubicBezTo>
                      <a:pt x="1015" y="768"/>
                      <a:pt x="1014" y="771"/>
                      <a:pt x="1012" y="773"/>
                    </a:cubicBezTo>
                    <a:cubicBezTo>
                      <a:pt x="1043" y="787"/>
                      <a:pt x="1043" y="787"/>
                      <a:pt x="1043" y="787"/>
                    </a:cubicBezTo>
                    <a:cubicBezTo>
                      <a:pt x="1047" y="779"/>
                      <a:pt x="1047" y="779"/>
                      <a:pt x="1047" y="779"/>
                    </a:cubicBezTo>
                    <a:close/>
                    <a:moveTo>
                      <a:pt x="1078" y="694"/>
                    </a:moveTo>
                    <a:cubicBezTo>
                      <a:pt x="1045" y="685"/>
                      <a:pt x="1045" y="685"/>
                      <a:pt x="1045" y="685"/>
                    </a:cubicBezTo>
                    <a:cubicBezTo>
                      <a:pt x="1045" y="688"/>
                      <a:pt x="1044" y="691"/>
                      <a:pt x="1043" y="694"/>
                    </a:cubicBezTo>
                    <a:cubicBezTo>
                      <a:pt x="1075" y="703"/>
                      <a:pt x="1075" y="703"/>
                      <a:pt x="1075" y="703"/>
                    </a:cubicBezTo>
                    <a:cubicBezTo>
                      <a:pt x="1078" y="694"/>
                      <a:pt x="1078" y="694"/>
                      <a:pt x="1078" y="694"/>
                    </a:cubicBezTo>
                    <a:close/>
                    <a:moveTo>
                      <a:pt x="1094" y="605"/>
                    </a:moveTo>
                    <a:cubicBezTo>
                      <a:pt x="1061" y="601"/>
                      <a:pt x="1061" y="601"/>
                      <a:pt x="1061" y="601"/>
                    </a:cubicBezTo>
                    <a:cubicBezTo>
                      <a:pt x="1061" y="604"/>
                      <a:pt x="1060" y="607"/>
                      <a:pt x="1060" y="610"/>
                    </a:cubicBezTo>
                    <a:cubicBezTo>
                      <a:pt x="1093" y="614"/>
                      <a:pt x="1093" y="614"/>
                      <a:pt x="1093" y="614"/>
                    </a:cubicBezTo>
                    <a:cubicBezTo>
                      <a:pt x="1094" y="605"/>
                      <a:pt x="1094" y="605"/>
                      <a:pt x="1094" y="605"/>
                    </a:cubicBezTo>
                    <a:close/>
                    <a:moveTo>
                      <a:pt x="1096" y="514"/>
                    </a:moveTo>
                    <a:cubicBezTo>
                      <a:pt x="1062" y="516"/>
                      <a:pt x="1062" y="516"/>
                      <a:pt x="1062" y="516"/>
                    </a:cubicBezTo>
                    <a:cubicBezTo>
                      <a:pt x="1063" y="519"/>
                      <a:pt x="1063" y="522"/>
                      <a:pt x="1063" y="525"/>
                    </a:cubicBezTo>
                    <a:cubicBezTo>
                      <a:pt x="1097" y="523"/>
                      <a:pt x="1097" y="523"/>
                      <a:pt x="1097" y="523"/>
                    </a:cubicBezTo>
                    <a:lnTo>
                      <a:pt x="1096" y="5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121899" tIns="60949" rIns="121899" bIns="60949"/>
              <a:lstStyle/>
              <a:p>
                <a:pPr defTabSz="685646">
                  <a:defRPr/>
                </a:pPr>
                <a:endParaRPr lang="en-US"/>
              </a:p>
            </p:txBody>
          </p:sp>
          <p:sp>
            <p:nvSpPr>
              <p:cNvPr id="71" name="Freeform 23"/>
              <p:cNvSpPr>
                <a:spLocks noEditPoints="1"/>
              </p:cNvSpPr>
              <p:nvPr/>
            </p:nvSpPr>
            <p:spPr bwMode="auto">
              <a:xfrm>
                <a:off x="3865407" y="1940294"/>
                <a:ext cx="1286294" cy="989658"/>
              </a:xfrm>
              <a:custGeom>
                <a:avLst/>
                <a:gdLst>
                  <a:gd name="T0" fmla="*/ 90 w 980"/>
                  <a:gd name="T1" fmla="*/ 661 h 754"/>
                  <a:gd name="T2" fmla="*/ 45 w 980"/>
                  <a:gd name="T3" fmla="*/ 694 h 754"/>
                  <a:gd name="T4" fmla="*/ 39 w 980"/>
                  <a:gd name="T5" fmla="*/ 683 h 754"/>
                  <a:gd name="T6" fmla="*/ 856 w 980"/>
                  <a:gd name="T7" fmla="*/ 726 h 754"/>
                  <a:gd name="T8" fmla="*/ 908 w 980"/>
                  <a:gd name="T9" fmla="*/ 746 h 754"/>
                  <a:gd name="T10" fmla="*/ 903 w 980"/>
                  <a:gd name="T11" fmla="*/ 754 h 754"/>
                  <a:gd name="T12" fmla="*/ 918 w 980"/>
                  <a:gd name="T13" fmla="*/ 648 h 754"/>
                  <a:gd name="T14" fmla="*/ 954 w 980"/>
                  <a:gd name="T15" fmla="*/ 649 h 754"/>
                  <a:gd name="T16" fmla="*/ 950 w 980"/>
                  <a:gd name="T17" fmla="*/ 658 h 754"/>
                  <a:gd name="T18" fmla="*/ 920 w 980"/>
                  <a:gd name="T19" fmla="*/ 556 h 754"/>
                  <a:gd name="T20" fmla="*/ 977 w 980"/>
                  <a:gd name="T21" fmla="*/ 553 h 754"/>
                  <a:gd name="T22" fmla="*/ 974 w 980"/>
                  <a:gd name="T23" fmla="*/ 564 h 754"/>
                  <a:gd name="T24" fmla="*/ 946 w 980"/>
                  <a:gd name="T25" fmla="*/ 460 h 754"/>
                  <a:gd name="T26" fmla="*/ 978 w 980"/>
                  <a:gd name="T27" fmla="*/ 447 h 754"/>
                  <a:gd name="T28" fmla="*/ 980 w 980"/>
                  <a:gd name="T29" fmla="*/ 457 h 754"/>
                  <a:gd name="T30" fmla="*/ 912 w 980"/>
                  <a:gd name="T31" fmla="*/ 382 h 754"/>
                  <a:gd name="T32" fmla="*/ 962 w 980"/>
                  <a:gd name="T33" fmla="*/ 357 h 754"/>
                  <a:gd name="T34" fmla="*/ 966 w 980"/>
                  <a:gd name="T35" fmla="*/ 368 h 754"/>
                  <a:gd name="T36" fmla="*/ 42 w 980"/>
                  <a:gd name="T37" fmla="*/ 577 h 754"/>
                  <a:gd name="T38" fmla="*/ 11 w 980"/>
                  <a:gd name="T39" fmla="*/ 595 h 754"/>
                  <a:gd name="T40" fmla="*/ 9 w 980"/>
                  <a:gd name="T41" fmla="*/ 584 h 754"/>
                  <a:gd name="T42" fmla="*/ 54 w 980"/>
                  <a:gd name="T43" fmla="*/ 483 h 754"/>
                  <a:gd name="T44" fmla="*/ 0 w 980"/>
                  <a:gd name="T45" fmla="*/ 494 h 754"/>
                  <a:gd name="T46" fmla="*/ 0 w 980"/>
                  <a:gd name="T47" fmla="*/ 483 h 754"/>
                  <a:gd name="T48" fmla="*/ 45 w 980"/>
                  <a:gd name="T49" fmla="*/ 387 h 754"/>
                  <a:gd name="T50" fmla="*/ 9 w 980"/>
                  <a:gd name="T51" fmla="*/ 390 h 754"/>
                  <a:gd name="T52" fmla="*/ 12 w 980"/>
                  <a:gd name="T53" fmla="*/ 380 h 754"/>
                  <a:gd name="T54" fmla="*/ 92 w 980"/>
                  <a:gd name="T55" fmla="*/ 310 h 754"/>
                  <a:gd name="T56" fmla="*/ 38 w 980"/>
                  <a:gd name="T57" fmla="*/ 299 h 754"/>
                  <a:gd name="T58" fmla="*/ 42 w 980"/>
                  <a:gd name="T59" fmla="*/ 289 h 754"/>
                  <a:gd name="T60" fmla="*/ 123 w 980"/>
                  <a:gd name="T61" fmla="*/ 218 h 754"/>
                  <a:gd name="T62" fmla="*/ 88 w 980"/>
                  <a:gd name="T63" fmla="*/ 208 h 754"/>
                  <a:gd name="T64" fmla="*/ 95 w 980"/>
                  <a:gd name="T65" fmla="*/ 198 h 754"/>
                  <a:gd name="T66" fmla="*/ 196 w 980"/>
                  <a:gd name="T67" fmla="*/ 167 h 754"/>
                  <a:gd name="T68" fmla="*/ 150 w 980"/>
                  <a:gd name="T69" fmla="*/ 135 h 754"/>
                  <a:gd name="T70" fmla="*/ 158 w 980"/>
                  <a:gd name="T71" fmla="*/ 128 h 754"/>
                  <a:gd name="T72" fmla="*/ 262 w 980"/>
                  <a:gd name="T73" fmla="*/ 93 h 754"/>
                  <a:gd name="T74" fmla="*/ 236 w 980"/>
                  <a:gd name="T75" fmla="*/ 70 h 754"/>
                  <a:gd name="T76" fmla="*/ 246 w 980"/>
                  <a:gd name="T77" fmla="*/ 63 h 754"/>
                  <a:gd name="T78" fmla="*/ 351 w 980"/>
                  <a:gd name="T79" fmla="*/ 75 h 754"/>
                  <a:gd name="T80" fmla="*/ 323 w 980"/>
                  <a:gd name="T81" fmla="*/ 28 h 754"/>
                  <a:gd name="T82" fmla="*/ 332 w 980"/>
                  <a:gd name="T83" fmla="*/ 24 h 754"/>
                  <a:gd name="T84" fmla="*/ 440 w 980"/>
                  <a:gd name="T85" fmla="*/ 35 h 754"/>
                  <a:gd name="T86" fmla="*/ 425 w 980"/>
                  <a:gd name="T87" fmla="*/ 2 h 754"/>
                  <a:gd name="T88" fmla="*/ 436 w 980"/>
                  <a:gd name="T89" fmla="*/ 1 h 754"/>
                  <a:gd name="T90" fmla="*/ 530 w 980"/>
                  <a:gd name="T91" fmla="*/ 55 h 754"/>
                  <a:gd name="T92" fmla="*/ 524 w 980"/>
                  <a:gd name="T93" fmla="*/ 0 h 754"/>
                  <a:gd name="T94" fmla="*/ 534 w 980"/>
                  <a:gd name="T95" fmla="*/ 0 h 754"/>
                  <a:gd name="T96" fmla="*/ 625 w 980"/>
                  <a:gd name="T97" fmla="*/ 52 h 754"/>
                  <a:gd name="T98" fmla="*/ 624 w 980"/>
                  <a:gd name="T99" fmla="*/ 17 h 754"/>
                  <a:gd name="T100" fmla="*/ 634 w 980"/>
                  <a:gd name="T101" fmla="*/ 20 h 754"/>
                  <a:gd name="T102" fmla="*/ 700 w 980"/>
                  <a:gd name="T103" fmla="*/ 106 h 754"/>
                  <a:gd name="T104" fmla="*/ 717 w 980"/>
                  <a:gd name="T105" fmla="*/ 54 h 754"/>
                  <a:gd name="T106" fmla="*/ 726 w 980"/>
                  <a:gd name="T107" fmla="*/ 59 h 754"/>
                  <a:gd name="T108" fmla="*/ 785 w 980"/>
                  <a:gd name="T109" fmla="*/ 140 h 754"/>
                  <a:gd name="T110" fmla="*/ 799 w 980"/>
                  <a:gd name="T111" fmla="*/ 108 h 754"/>
                  <a:gd name="T112" fmla="*/ 807 w 980"/>
                  <a:gd name="T113" fmla="*/ 114 h 754"/>
                  <a:gd name="T114" fmla="*/ 834 w 980"/>
                  <a:gd name="T115" fmla="*/ 220 h 754"/>
                  <a:gd name="T116" fmla="*/ 869 w 980"/>
                  <a:gd name="T117" fmla="*/ 178 h 754"/>
                  <a:gd name="T118" fmla="*/ 876 w 980"/>
                  <a:gd name="T119" fmla="*/ 186 h 754"/>
                  <a:gd name="T120" fmla="*/ 899 w 980"/>
                  <a:gd name="T121" fmla="*/ 286 h 754"/>
                  <a:gd name="T122" fmla="*/ 925 w 980"/>
                  <a:gd name="T123" fmla="*/ 260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80" h="754">
                    <a:moveTo>
                      <a:pt x="39" y="683"/>
                    </a:moveTo>
                    <a:lnTo>
                      <a:pt x="90" y="661"/>
                    </a:lnTo>
                    <a:lnTo>
                      <a:pt x="95" y="671"/>
                    </a:lnTo>
                    <a:lnTo>
                      <a:pt x="45" y="694"/>
                    </a:lnTo>
                    <a:lnTo>
                      <a:pt x="39" y="683"/>
                    </a:lnTo>
                    <a:lnTo>
                      <a:pt x="39" y="683"/>
                    </a:lnTo>
                    <a:close/>
                    <a:moveTo>
                      <a:pt x="903" y="754"/>
                    </a:moveTo>
                    <a:lnTo>
                      <a:pt x="856" y="726"/>
                    </a:lnTo>
                    <a:lnTo>
                      <a:pt x="862" y="717"/>
                    </a:lnTo>
                    <a:lnTo>
                      <a:pt x="908" y="746"/>
                    </a:lnTo>
                    <a:lnTo>
                      <a:pt x="903" y="754"/>
                    </a:lnTo>
                    <a:lnTo>
                      <a:pt x="903" y="754"/>
                    </a:lnTo>
                    <a:close/>
                    <a:moveTo>
                      <a:pt x="950" y="658"/>
                    </a:moveTo>
                    <a:lnTo>
                      <a:pt x="918" y="648"/>
                    </a:lnTo>
                    <a:lnTo>
                      <a:pt x="922" y="637"/>
                    </a:lnTo>
                    <a:lnTo>
                      <a:pt x="954" y="649"/>
                    </a:lnTo>
                    <a:lnTo>
                      <a:pt x="950" y="658"/>
                    </a:lnTo>
                    <a:lnTo>
                      <a:pt x="950" y="658"/>
                    </a:lnTo>
                    <a:close/>
                    <a:moveTo>
                      <a:pt x="974" y="564"/>
                    </a:moveTo>
                    <a:lnTo>
                      <a:pt x="920" y="556"/>
                    </a:lnTo>
                    <a:lnTo>
                      <a:pt x="922" y="545"/>
                    </a:lnTo>
                    <a:lnTo>
                      <a:pt x="977" y="553"/>
                    </a:lnTo>
                    <a:lnTo>
                      <a:pt x="974" y="564"/>
                    </a:lnTo>
                    <a:lnTo>
                      <a:pt x="974" y="564"/>
                    </a:lnTo>
                    <a:close/>
                    <a:moveTo>
                      <a:pt x="980" y="457"/>
                    </a:moveTo>
                    <a:lnTo>
                      <a:pt x="946" y="460"/>
                    </a:lnTo>
                    <a:lnTo>
                      <a:pt x="945" y="448"/>
                    </a:lnTo>
                    <a:lnTo>
                      <a:pt x="978" y="447"/>
                    </a:lnTo>
                    <a:lnTo>
                      <a:pt x="980" y="457"/>
                    </a:lnTo>
                    <a:lnTo>
                      <a:pt x="980" y="457"/>
                    </a:lnTo>
                    <a:close/>
                    <a:moveTo>
                      <a:pt x="966" y="368"/>
                    </a:moveTo>
                    <a:lnTo>
                      <a:pt x="912" y="382"/>
                    </a:lnTo>
                    <a:lnTo>
                      <a:pt x="910" y="371"/>
                    </a:lnTo>
                    <a:lnTo>
                      <a:pt x="962" y="357"/>
                    </a:lnTo>
                    <a:lnTo>
                      <a:pt x="966" y="368"/>
                    </a:lnTo>
                    <a:lnTo>
                      <a:pt x="966" y="368"/>
                    </a:lnTo>
                    <a:close/>
                    <a:moveTo>
                      <a:pt x="9" y="584"/>
                    </a:moveTo>
                    <a:lnTo>
                      <a:pt x="42" y="577"/>
                    </a:lnTo>
                    <a:lnTo>
                      <a:pt x="45" y="588"/>
                    </a:lnTo>
                    <a:lnTo>
                      <a:pt x="11" y="595"/>
                    </a:lnTo>
                    <a:lnTo>
                      <a:pt x="9" y="584"/>
                    </a:lnTo>
                    <a:lnTo>
                      <a:pt x="9" y="584"/>
                    </a:lnTo>
                    <a:close/>
                    <a:moveTo>
                      <a:pt x="0" y="483"/>
                    </a:moveTo>
                    <a:lnTo>
                      <a:pt x="54" y="483"/>
                    </a:lnTo>
                    <a:lnTo>
                      <a:pt x="54" y="494"/>
                    </a:lnTo>
                    <a:lnTo>
                      <a:pt x="0" y="494"/>
                    </a:lnTo>
                    <a:lnTo>
                      <a:pt x="0" y="483"/>
                    </a:lnTo>
                    <a:lnTo>
                      <a:pt x="0" y="483"/>
                    </a:lnTo>
                    <a:close/>
                    <a:moveTo>
                      <a:pt x="12" y="380"/>
                    </a:moveTo>
                    <a:lnTo>
                      <a:pt x="45" y="387"/>
                    </a:lnTo>
                    <a:lnTo>
                      <a:pt x="43" y="398"/>
                    </a:lnTo>
                    <a:lnTo>
                      <a:pt x="9" y="390"/>
                    </a:lnTo>
                    <a:lnTo>
                      <a:pt x="12" y="380"/>
                    </a:lnTo>
                    <a:lnTo>
                      <a:pt x="12" y="380"/>
                    </a:lnTo>
                    <a:close/>
                    <a:moveTo>
                      <a:pt x="42" y="289"/>
                    </a:moveTo>
                    <a:lnTo>
                      <a:pt x="92" y="310"/>
                    </a:lnTo>
                    <a:lnTo>
                      <a:pt x="88" y="321"/>
                    </a:lnTo>
                    <a:lnTo>
                      <a:pt x="38" y="299"/>
                    </a:lnTo>
                    <a:lnTo>
                      <a:pt x="42" y="289"/>
                    </a:lnTo>
                    <a:lnTo>
                      <a:pt x="42" y="289"/>
                    </a:lnTo>
                    <a:close/>
                    <a:moveTo>
                      <a:pt x="95" y="198"/>
                    </a:moveTo>
                    <a:lnTo>
                      <a:pt x="123" y="218"/>
                    </a:lnTo>
                    <a:lnTo>
                      <a:pt x="116" y="228"/>
                    </a:lnTo>
                    <a:lnTo>
                      <a:pt x="88" y="208"/>
                    </a:lnTo>
                    <a:lnTo>
                      <a:pt x="95" y="198"/>
                    </a:lnTo>
                    <a:lnTo>
                      <a:pt x="95" y="198"/>
                    </a:lnTo>
                    <a:close/>
                    <a:moveTo>
                      <a:pt x="158" y="128"/>
                    </a:moveTo>
                    <a:lnTo>
                      <a:pt x="196" y="167"/>
                    </a:lnTo>
                    <a:lnTo>
                      <a:pt x="188" y="175"/>
                    </a:lnTo>
                    <a:lnTo>
                      <a:pt x="150" y="135"/>
                    </a:lnTo>
                    <a:lnTo>
                      <a:pt x="158" y="128"/>
                    </a:lnTo>
                    <a:lnTo>
                      <a:pt x="158" y="128"/>
                    </a:lnTo>
                    <a:close/>
                    <a:moveTo>
                      <a:pt x="246" y="63"/>
                    </a:moveTo>
                    <a:lnTo>
                      <a:pt x="262" y="93"/>
                    </a:lnTo>
                    <a:lnTo>
                      <a:pt x="252" y="98"/>
                    </a:lnTo>
                    <a:lnTo>
                      <a:pt x="236" y="70"/>
                    </a:lnTo>
                    <a:lnTo>
                      <a:pt x="246" y="63"/>
                    </a:lnTo>
                    <a:lnTo>
                      <a:pt x="246" y="63"/>
                    </a:lnTo>
                    <a:close/>
                    <a:moveTo>
                      <a:pt x="332" y="24"/>
                    </a:moveTo>
                    <a:lnTo>
                      <a:pt x="351" y="75"/>
                    </a:lnTo>
                    <a:lnTo>
                      <a:pt x="340" y="79"/>
                    </a:lnTo>
                    <a:lnTo>
                      <a:pt x="323" y="28"/>
                    </a:lnTo>
                    <a:lnTo>
                      <a:pt x="332" y="24"/>
                    </a:lnTo>
                    <a:lnTo>
                      <a:pt x="332" y="24"/>
                    </a:lnTo>
                    <a:close/>
                    <a:moveTo>
                      <a:pt x="436" y="1"/>
                    </a:moveTo>
                    <a:lnTo>
                      <a:pt x="440" y="35"/>
                    </a:lnTo>
                    <a:lnTo>
                      <a:pt x="429" y="36"/>
                    </a:lnTo>
                    <a:lnTo>
                      <a:pt x="425" y="2"/>
                    </a:lnTo>
                    <a:lnTo>
                      <a:pt x="436" y="1"/>
                    </a:lnTo>
                    <a:lnTo>
                      <a:pt x="436" y="1"/>
                    </a:lnTo>
                    <a:close/>
                    <a:moveTo>
                      <a:pt x="534" y="0"/>
                    </a:moveTo>
                    <a:lnTo>
                      <a:pt x="530" y="55"/>
                    </a:lnTo>
                    <a:lnTo>
                      <a:pt x="520" y="54"/>
                    </a:lnTo>
                    <a:lnTo>
                      <a:pt x="524" y="0"/>
                    </a:lnTo>
                    <a:lnTo>
                      <a:pt x="534" y="0"/>
                    </a:lnTo>
                    <a:lnTo>
                      <a:pt x="534" y="0"/>
                    </a:lnTo>
                    <a:close/>
                    <a:moveTo>
                      <a:pt x="634" y="20"/>
                    </a:moveTo>
                    <a:lnTo>
                      <a:pt x="625" y="52"/>
                    </a:lnTo>
                    <a:lnTo>
                      <a:pt x="614" y="50"/>
                    </a:lnTo>
                    <a:lnTo>
                      <a:pt x="624" y="17"/>
                    </a:lnTo>
                    <a:lnTo>
                      <a:pt x="634" y="20"/>
                    </a:lnTo>
                    <a:lnTo>
                      <a:pt x="634" y="20"/>
                    </a:lnTo>
                    <a:close/>
                    <a:moveTo>
                      <a:pt x="726" y="59"/>
                    </a:moveTo>
                    <a:lnTo>
                      <a:pt x="700" y="106"/>
                    </a:lnTo>
                    <a:lnTo>
                      <a:pt x="691" y="102"/>
                    </a:lnTo>
                    <a:lnTo>
                      <a:pt x="717" y="54"/>
                    </a:lnTo>
                    <a:lnTo>
                      <a:pt x="726" y="59"/>
                    </a:lnTo>
                    <a:lnTo>
                      <a:pt x="726" y="59"/>
                    </a:lnTo>
                    <a:close/>
                    <a:moveTo>
                      <a:pt x="807" y="114"/>
                    </a:moveTo>
                    <a:lnTo>
                      <a:pt x="785" y="140"/>
                    </a:lnTo>
                    <a:lnTo>
                      <a:pt x="777" y="133"/>
                    </a:lnTo>
                    <a:lnTo>
                      <a:pt x="799" y="108"/>
                    </a:lnTo>
                    <a:lnTo>
                      <a:pt x="807" y="114"/>
                    </a:lnTo>
                    <a:lnTo>
                      <a:pt x="807" y="114"/>
                    </a:lnTo>
                    <a:close/>
                    <a:moveTo>
                      <a:pt x="876" y="186"/>
                    </a:moveTo>
                    <a:lnTo>
                      <a:pt x="834" y="220"/>
                    </a:lnTo>
                    <a:lnTo>
                      <a:pt x="827" y="212"/>
                    </a:lnTo>
                    <a:lnTo>
                      <a:pt x="869" y="178"/>
                    </a:lnTo>
                    <a:lnTo>
                      <a:pt x="876" y="186"/>
                    </a:lnTo>
                    <a:lnTo>
                      <a:pt x="876" y="186"/>
                    </a:lnTo>
                    <a:close/>
                    <a:moveTo>
                      <a:pt x="930" y="271"/>
                    </a:moveTo>
                    <a:lnTo>
                      <a:pt x="899" y="286"/>
                    </a:lnTo>
                    <a:lnTo>
                      <a:pt x="895" y="276"/>
                    </a:lnTo>
                    <a:lnTo>
                      <a:pt x="925" y="260"/>
                    </a:lnTo>
                    <a:lnTo>
                      <a:pt x="930" y="2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121899" tIns="60949" rIns="121899" bIns="60949"/>
              <a:lstStyle/>
              <a:p>
                <a:pPr defTabSz="685646">
                  <a:defRPr/>
                </a:pPr>
                <a:endParaRPr lang="en-US"/>
              </a:p>
            </p:txBody>
          </p:sp>
          <p:sp>
            <p:nvSpPr>
              <p:cNvPr id="72" name="Freeform 35"/>
              <p:cNvSpPr>
                <a:spLocks noEditPoints="1"/>
              </p:cNvSpPr>
              <p:nvPr/>
            </p:nvSpPr>
            <p:spPr bwMode="auto">
              <a:xfrm>
                <a:off x="4365486" y="2437747"/>
                <a:ext cx="286135" cy="288760"/>
              </a:xfrm>
              <a:custGeom>
                <a:avLst/>
                <a:gdLst>
                  <a:gd name="T0" fmla="*/ 81 w 162"/>
                  <a:gd name="T1" fmla="*/ 0 h 163"/>
                  <a:gd name="T2" fmla="*/ 162 w 162"/>
                  <a:gd name="T3" fmla="*/ 81 h 163"/>
                  <a:gd name="T4" fmla="*/ 81 w 162"/>
                  <a:gd name="T5" fmla="*/ 163 h 163"/>
                  <a:gd name="T6" fmla="*/ 0 w 162"/>
                  <a:gd name="T7" fmla="*/ 81 h 163"/>
                  <a:gd name="T8" fmla="*/ 81 w 162"/>
                  <a:gd name="T9" fmla="*/ 0 h 163"/>
                  <a:gd name="T10" fmla="*/ 81 w 162"/>
                  <a:gd name="T11" fmla="*/ 15 h 163"/>
                  <a:gd name="T12" fmla="*/ 15 w 162"/>
                  <a:gd name="T13" fmla="*/ 81 h 163"/>
                  <a:gd name="T14" fmla="*/ 81 w 162"/>
                  <a:gd name="T15" fmla="*/ 148 h 163"/>
                  <a:gd name="T16" fmla="*/ 148 w 162"/>
                  <a:gd name="T17" fmla="*/ 81 h 163"/>
                  <a:gd name="T18" fmla="*/ 81 w 162"/>
                  <a:gd name="T19" fmla="*/ 15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2" h="163">
                    <a:moveTo>
                      <a:pt x="81" y="0"/>
                    </a:moveTo>
                    <a:cubicBezTo>
                      <a:pt x="126" y="0"/>
                      <a:pt x="162" y="36"/>
                      <a:pt x="162" y="81"/>
                    </a:cubicBezTo>
                    <a:cubicBezTo>
                      <a:pt x="162" y="126"/>
                      <a:pt x="126" y="163"/>
                      <a:pt x="81" y="163"/>
                    </a:cubicBezTo>
                    <a:cubicBezTo>
                      <a:pt x="36" y="163"/>
                      <a:pt x="0" y="126"/>
                      <a:pt x="0" y="81"/>
                    </a:cubicBezTo>
                    <a:cubicBezTo>
                      <a:pt x="0" y="36"/>
                      <a:pt x="36" y="0"/>
                      <a:pt x="81" y="0"/>
                    </a:cubicBezTo>
                    <a:close/>
                    <a:moveTo>
                      <a:pt x="81" y="15"/>
                    </a:moveTo>
                    <a:cubicBezTo>
                      <a:pt x="45" y="15"/>
                      <a:pt x="15" y="45"/>
                      <a:pt x="15" y="81"/>
                    </a:cubicBezTo>
                    <a:cubicBezTo>
                      <a:pt x="15" y="118"/>
                      <a:pt x="45" y="148"/>
                      <a:pt x="81" y="148"/>
                    </a:cubicBezTo>
                    <a:cubicBezTo>
                      <a:pt x="118" y="148"/>
                      <a:pt x="148" y="118"/>
                      <a:pt x="148" y="81"/>
                    </a:cubicBezTo>
                    <a:cubicBezTo>
                      <a:pt x="148" y="45"/>
                      <a:pt x="118" y="15"/>
                      <a:pt x="81"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121899" tIns="60949" rIns="121899" bIns="60949"/>
              <a:lstStyle/>
              <a:p>
                <a:pPr defTabSz="685646">
                  <a:defRPr/>
                </a:pPr>
                <a:endParaRPr lang="en-US"/>
              </a:p>
            </p:txBody>
          </p:sp>
          <p:sp>
            <p:nvSpPr>
              <p:cNvPr id="73" name="Freeform 36"/>
              <p:cNvSpPr>
                <a:spLocks/>
              </p:cNvSpPr>
              <p:nvPr/>
            </p:nvSpPr>
            <p:spPr bwMode="auto">
              <a:xfrm>
                <a:off x="4173782" y="2876550"/>
                <a:ext cx="703018" cy="280884"/>
              </a:xfrm>
              <a:custGeom>
                <a:avLst/>
                <a:gdLst>
                  <a:gd name="T0" fmla="*/ 66 w 298"/>
                  <a:gd name="T1" fmla="*/ 0 h 159"/>
                  <a:gd name="T2" fmla="*/ 232 w 298"/>
                  <a:gd name="T3" fmla="*/ 0 h 159"/>
                  <a:gd name="T4" fmla="*/ 298 w 298"/>
                  <a:gd name="T5" fmla="*/ 66 h 159"/>
                  <a:gd name="T6" fmla="*/ 298 w 298"/>
                  <a:gd name="T7" fmla="*/ 141 h 159"/>
                  <a:gd name="T8" fmla="*/ 280 w 298"/>
                  <a:gd name="T9" fmla="*/ 159 h 159"/>
                  <a:gd name="T10" fmla="*/ 18 w 298"/>
                  <a:gd name="T11" fmla="*/ 159 h 159"/>
                  <a:gd name="T12" fmla="*/ 0 w 298"/>
                  <a:gd name="T13" fmla="*/ 141 h 159"/>
                  <a:gd name="T14" fmla="*/ 0 w 298"/>
                  <a:gd name="T15" fmla="*/ 66 h 159"/>
                  <a:gd name="T16" fmla="*/ 66 w 298"/>
                  <a:gd name="T17"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8" h="159">
                    <a:moveTo>
                      <a:pt x="66" y="0"/>
                    </a:moveTo>
                    <a:cubicBezTo>
                      <a:pt x="232" y="0"/>
                      <a:pt x="232" y="0"/>
                      <a:pt x="232" y="0"/>
                    </a:cubicBezTo>
                    <a:cubicBezTo>
                      <a:pt x="268" y="0"/>
                      <a:pt x="298" y="30"/>
                      <a:pt x="298" y="66"/>
                    </a:cubicBezTo>
                    <a:cubicBezTo>
                      <a:pt x="298" y="141"/>
                      <a:pt x="298" y="141"/>
                      <a:pt x="298" y="141"/>
                    </a:cubicBezTo>
                    <a:cubicBezTo>
                      <a:pt x="298" y="151"/>
                      <a:pt x="290" y="159"/>
                      <a:pt x="280" y="159"/>
                    </a:cubicBezTo>
                    <a:cubicBezTo>
                      <a:pt x="18" y="159"/>
                      <a:pt x="18" y="159"/>
                      <a:pt x="18" y="159"/>
                    </a:cubicBezTo>
                    <a:cubicBezTo>
                      <a:pt x="9" y="159"/>
                      <a:pt x="0" y="151"/>
                      <a:pt x="0" y="141"/>
                    </a:cubicBezTo>
                    <a:cubicBezTo>
                      <a:pt x="0" y="66"/>
                      <a:pt x="0" y="66"/>
                      <a:pt x="0" y="66"/>
                    </a:cubicBezTo>
                    <a:cubicBezTo>
                      <a:pt x="0" y="30"/>
                      <a:pt x="30" y="0"/>
                      <a:pt x="6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121899" tIns="60949" rIns="121899" bIns="60949"/>
              <a:lstStyle/>
              <a:p>
                <a:pPr defTabSz="685646">
                  <a:defRPr/>
                </a:pPr>
                <a:endParaRPr lang="en-US"/>
              </a:p>
            </p:txBody>
          </p:sp>
          <p:sp>
            <p:nvSpPr>
              <p:cNvPr id="74" name="Freeform 38"/>
              <p:cNvSpPr>
                <a:spLocks noEditPoints="1"/>
              </p:cNvSpPr>
              <p:nvPr/>
            </p:nvSpPr>
            <p:spPr bwMode="auto">
              <a:xfrm>
                <a:off x="4356298" y="2990329"/>
                <a:ext cx="315010" cy="95815"/>
              </a:xfrm>
              <a:custGeom>
                <a:avLst/>
                <a:gdLst>
                  <a:gd name="T0" fmla="*/ 14 w 178"/>
                  <a:gd name="T1" fmla="*/ 1 h 54"/>
                  <a:gd name="T2" fmla="*/ 36 w 178"/>
                  <a:gd name="T3" fmla="*/ 3 h 54"/>
                  <a:gd name="T4" fmla="*/ 9 w 178"/>
                  <a:gd name="T5" fmla="*/ 5 h 54"/>
                  <a:gd name="T6" fmla="*/ 7 w 178"/>
                  <a:gd name="T7" fmla="*/ 25 h 54"/>
                  <a:gd name="T8" fmla="*/ 26 w 178"/>
                  <a:gd name="T9" fmla="*/ 23 h 54"/>
                  <a:gd name="T10" fmla="*/ 27 w 178"/>
                  <a:gd name="T11" fmla="*/ 30 h 54"/>
                  <a:gd name="T12" fmla="*/ 9 w 178"/>
                  <a:gd name="T13" fmla="*/ 30 h 54"/>
                  <a:gd name="T14" fmla="*/ 0 w 178"/>
                  <a:gd name="T15" fmla="*/ 46 h 54"/>
                  <a:gd name="T16" fmla="*/ 9 w 178"/>
                  <a:gd name="T17" fmla="*/ 30 h 54"/>
                  <a:gd name="T18" fmla="*/ 31 w 178"/>
                  <a:gd name="T19" fmla="*/ 46 h 54"/>
                  <a:gd name="T20" fmla="*/ 33 w 178"/>
                  <a:gd name="T21" fmla="*/ 29 h 54"/>
                  <a:gd name="T22" fmla="*/ 8 w 178"/>
                  <a:gd name="T23" fmla="*/ 47 h 54"/>
                  <a:gd name="T24" fmla="*/ 23 w 178"/>
                  <a:gd name="T25" fmla="*/ 53 h 54"/>
                  <a:gd name="T26" fmla="*/ 4 w 178"/>
                  <a:gd name="T27" fmla="*/ 52 h 54"/>
                  <a:gd name="T28" fmla="*/ 52 w 178"/>
                  <a:gd name="T29" fmla="*/ 6 h 54"/>
                  <a:gd name="T30" fmla="*/ 69 w 178"/>
                  <a:gd name="T31" fmla="*/ 6 h 54"/>
                  <a:gd name="T32" fmla="*/ 42 w 178"/>
                  <a:gd name="T33" fmla="*/ 21 h 54"/>
                  <a:gd name="T34" fmla="*/ 51 w 178"/>
                  <a:gd name="T35" fmla="*/ 7 h 54"/>
                  <a:gd name="T36" fmla="*/ 67 w 178"/>
                  <a:gd name="T37" fmla="*/ 25 h 54"/>
                  <a:gd name="T38" fmla="*/ 48 w 178"/>
                  <a:gd name="T39" fmla="*/ 29 h 54"/>
                  <a:gd name="T40" fmla="*/ 62 w 178"/>
                  <a:gd name="T41" fmla="*/ 46 h 54"/>
                  <a:gd name="T42" fmla="*/ 71 w 178"/>
                  <a:gd name="T43" fmla="*/ 33 h 54"/>
                  <a:gd name="T44" fmla="*/ 65 w 178"/>
                  <a:gd name="T45" fmla="*/ 30 h 54"/>
                  <a:gd name="T46" fmla="*/ 64 w 178"/>
                  <a:gd name="T47" fmla="*/ 50 h 54"/>
                  <a:gd name="T48" fmla="*/ 40 w 178"/>
                  <a:gd name="T49" fmla="*/ 50 h 54"/>
                  <a:gd name="T50" fmla="*/ 77 w 178"/>
                  <a:gd name="T51" fmla="*/ 3 h 54"/>
                  <a:gd name="T52" fmla="*/ 95 w 178"/>
                  <a:gd name="T53" fmla="*/ 23 h 54"/>
                  <a:gd name="T54" fmla="*/ 98 w 178"/>
                  <a:gd name="T55" fmla="*/ 7 h 54"/>
                  <a:gd name="T56" fmla="*/ 98 w 178"/>
                  <a:gd name="T57" fmla="*/ 27 h 54"/>
                  <a:gd name="T58" fmla="*/ 90 w 178"/>
                  <a:gd name="T59" fmla="*/ 50 h 54"/>
                  <a:gd name="T60" fmla="*/ 119 w 178"/>
                  <a:gd name="T61" fmla="*/ 1 h 54"/>
                  <a:gd name="T62" fmla="*/ 141 w 178"/>
                  <a:gd name="T63" fmla="*/ 3 h 54"/>
                  <a:gd name="T64" fmla="*/ 114 w 178"/>
                  <a:gd name="T65" fmla="*/ 6 h 54"/>
                  <a:gd name="T66" fmla="*/ 111 w 178"/>
                  <a:gd name="T67" fmla="*/ 24 h 54"/>
                  <a:gd name="T68" fmla="*/ 135 w 178"/>
                  <a:gd name="T69" fmla="*/ 23 h 54"/>
                  <a:gd name="T70" fmla="*/ 144 w 178"/>
                  <a:gd name="T71" fmla="*/ 8 h 54"/>
                  <a:gd name="T72" fmla="*/ 137 w 178"/>
                  <a:gd name="T73" fmla="*/ 7 h 54"/>
                  <a:gd name="T74" fmla="*/ 136 w 178"/>
                  <a:gd name="T75" fmla="*/ 26 h 54"/>
                  <a:gd name="T76" fmla="*/ 118 w 178"/>
                  <a:gd name="T77" fmla="*/ 23 h 54"/>
                  <a:gd name="T78" fmla="*/ 108 w 178"/>
                  <a:gd name="T79" fmla="*/ 33 h 54"/>
                  <a:gd name="T80" fmla="*/ 108 w 178"/>
                  <a:gd name="T81" fmla="*/ 50 h 54"/>
                  <a:gd name="T82" fmla="*/ 133 w 178"/>
                  <a:gd name="T83" fmla="*/ 50 h 54"/>
                  <a:gd name="T84" fmla="*/ 139 w 178"/>
                  <a:gd name="T85" fmla="*/ 33 h 54"/>
                  <a:gd name="T86" fmla="*/ 133 w 178"/>
                  <a:gd name="T87" fmla="*/ 31 h 54"/>
                  <a:gd name="T88" fmla="*/ 132 w 178"/>
                  <a:gd name="T89" fmla="*/ 51 h 54"/>
                  <a:gd name="T90" fmla="*/ 113 w 178"/>
                  <a:gd name="T91" fmla="*/ 53 h 54"/>
                  <a:gd name="T92" fmla="*/ 171 w 178"/>
                  <a:gd name="T93" fmla="*/ 6 h 54"/>
                  <a:gd name="T94" fmla="*/ 171 w 178"/>
                  <a:gd name="T95" fmla="*/ 0 h 54"/>
                  <a:gd name="T96" fmla="*/ 171 w 178"/>
                  <a:gd name="T97" fmla="*/ 6 h 54"/>
                  <a:gd name="T98" fmla="*/ 176 w 178"/>
                  <a:gd name="T99" fmla="*/ 20 h 54"/>
                  <a:gd name="T100" fmla="*/ 176 w 178"/>
                  <a:gd name="T101" fmla="*/ 3 h 54"/>
                  <a:gd name="T102" fmla="*/ 168 w 178"/>
                  <a:gd name="T103" fmla="*/ 23 h 54"/>
                  <a:gd name="T104" fmla="*/ 147 w 178"/>
                  <a:gd name="T105" fmla="*/ 26 h 54"/>
                  <a:gd name="T106" fmla="*/ 170 w 178"/>
                  <a:gd name="T107" fmla="*/ 48 h 54"/>
                  <a:gd name="T108" fmla="*/ 174 w 178"/>
                  <a:gd name="T109" fmla="*/ 31 h 54"/>
                  <a:gd name="T110" fmla="*/ 165 w 178"/>
                  <a:gd name="T111" fmla="*/ 46 h 54"/>
                  <a:gd name="T112" fmla="*/ 165 w 178"/>
                  <a:gd name="T113" fmla="*/ 52 h 54"/>
                  <a:gd name="T114" fmla="*/ 147 w 178"/>
                  <a:gd name="T115" fmla="*/ 4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8" h="54">
                    <a:moveTo>
                      <a:pt x="32" y="6"/>
                    </a:moveTo>
                    <a:cubicBezTo>
                      <a:pt x="15" y="6"/>
                      <a:pt x="15" y="6"/>
                      <a:pt x="15" y="6"/>
                    </a:cubicBezTo>
                    <a:cubicBezTo>
                      <a:pt x="12" y="3"/>
                      <a:pt x="12" y="3"/>
                      <a:pt x="12" y="3"/>
                    </a:cubicBezTo>
                    <a:cubicBezTo>
                      <a:pt x="14" y="1"/>
                      <a:pt x="14" y="1"/>
                      <a:pt x="14" y="1"/>
                    </a:cubicBezTo>
                    <a:cubicBezTo>
                      <a:pt x="14" y="0"/>
                      <a:pt x="15" y="0"/>
                      <a:pt x="15" y="0"/>
                    </a:cubicBezTo>
                    <a:cubicBezTo>
                      <a:pt x="16" y="0"/>
                      <a:pt x="17" y="0"/>
                      <a:pt x="18" y="0"/>
                    </a:cubicBezTo>
                    <a:cubicBezTo>
                      <a:pt x="33" y="0"/>
                      <a:pt x="33" y="0"/>
                      <a:pt x="33" y="0"/>
                    </a:cubicBezTo>
                    <a:cubicBezTo>
                      <a:pt x="36" y="3"/>
                      <a:pt x="36" y="3"/>
                      <a:pt x="36" y="3"/>
                    </a:cubicBezTo>
                    <a:cubicBezTo>
                      <a:pt x="32" y="6"/>
                      <a:pt x="32" y="6"/>
                      <a:pt x="32" y="6"/>
                    </a:cubicBezTo>
                    <a:close/>
                    <a:moveTo>
                      <a:pt x="14" y="7"/>
                    </a:moveTo>
                    <a:cubicBezTo>
                      <a:pt x="11" y="3"/>
                      <a:pt x="11" y="3"/>
                      <a:pt x="11" y="3"/>
                    </a:cubicBezTo>
                    <a:cubicBezTo>
                      <a:pt x="9" y="5"/>
                      <a:pt x="9" y="5"/>
                      <a:pt x="9" y="5"/>
                    </a:cubicBezTo>
                    <a:cubicBezTo>
                      <a:pt x="8" y="6"/>
                      <a:pt x="8" y="6"/>
                      <a:pt x="7" y="7"/>
                    </a:cubicBezTo>
                    <a:cubicBezTo>
                      <a:pt x="7" y="7"/>
                      <a:pt x="7" y="8"/>
                      <a:pt x="7" y="8"/>
                    </a:cubicBezTo>
                    <a:cubicBezTo>
                      <a:pt x="4" y="22"/>
                      <a:pt x="4" y="22"/>
                      <a:pt x="4" y="22"/>
                    </a:cubicBezTo>
                    <a:cubicBezTo>
                      <a:pt x="7" y="25"/>
                      <a:pt x="7" y="25"/>
                      <a:pt x="7" y="25"/>
                    </a:cubicBezTo>
                    <a:cubicBezTo>
                      <a:pt x="11" y="22"/>
                      <a:pt x="11" y="22"/>
                      <a:pt x="11" y="22"/>
                    </a:cubicBezTo>
                    <a:cubicBezTo>
                      <a:pt x="14" y="7"/>
                      <a:pt x="14" y="7"/>
                      <a:pt x="14" y="7"/>
                    </a:cubicBezTo>
                    <a:close/>
                    <a:moveTo>
                      <a:pt x="12" y="23"/>
                    </a:moveTo>
                    <a:cubicBezTo>
                      <a:pt x="26" y="23"/>
                      <a:pt x="26" y="23"/>
                      <a:pt x="26" y="23"/>
                    </a:cubicBezTo>
                    <a:cubicBezTo>
                      <a:pt x="27" y="23"/>
                      <a:pt x="28" y="23"/>
                      <a:pt x="28" y="23"/>
                    </a:cubicBezTo>
                    <a:cubicBezTo>
                      <a:pt x="28" y="24"/>
                      <a:pt x="29" y="24"/>
                      <a:pt x="29" y="25"/>
                    </a:cubicBezTo>
                    <a:cubicBezTo>
                      <a:pt x="31" y="26"/>
                      <a:pt x="31" y="26"/>
                      <a:pt x="31" y="26"/>
                    </a:cubicBezTo>
                    <a:cubicBezTo>
                      <a:pt x="27" y="30"/>
                      <a:pt x="27" y="30"/>
                      <a:pt x="27" y="30"/>
                    </a:cubicBezTo>
                    <a:cubicBezTo>
                      <a:pt x="11" y="30"/>
                      <a:pt x="11" y="30"/>
                      <a:pt x="11" y="30"/>
                    </a:cubicBezTo>
                    <a:cubicBezTo>
                      <a:pt x="8" y="26"/>
                      <a:pt x="8" y="26"/>
                      <a:pt x="8" y="26"/>
                    </a:cubicBezTo>
                    <a:cubicBezTo>
                      <a:pt x="12" y="23"/>
                      <a:pt x="12" y="23"/>
                      <a:pt x="12" y="23"/>
                    </a:cubicBezTo>
                    <a:close/>
                    <a:moveTo>
                      <a:pt x="9" y="30"/>
                    </a:moveTo>
                    <a:cubicBezTo>
                      <a:pt x="7" y="27"/>
                      <a:pt x="7" y="27"/>
                      <a:pt x="7" y="27"/>
                    </a:cubicBezTo>
                    <a:cubicBezTo>
                      <a:pt x="3" y="31"/>
                      <a:pt x="3" y="31"/>
                      <a:pt x="3" y="31"/>
                    </a:cubicBezTo>
                    <a:cubicBezTo>
                      <a:pt x="0" y="45"/>
                      <a:pt x="0" y="45"/>
                      <a:pt x="0" y="45"/>
                    </a:cubicBezTo>
                    <a:cubicBezTo>
                      <a:pt x="0" y="45"/>
                      <a:pt x="0" y="46"/>
                      <a:pt x="0" y="46"/>
                    </a:cubicBezTo>
                    <a:cubicBezTo>
                      <a:pt x="0" y="46"/>
                      <a:pt x="1" y="47"/>
                      <a:pt x="1" y="48"/>
                    </a:cubicBezTo>
                    <a:cubicBezTo>
                      <a:pt x="2" y="49"/>
                      <a:pt x="2" y="49"/>
                      <a:pt x="2" y="49"/>
                    </a:cubicBezTo>
                    <a:cubicBezTo>
                      <a:pt x="7" y="46"/>
                      <a:pt x="7" y="46"/>
                      <a:pt x="7" y="46"/>
                    </a:cubicBezTo>
                    <a:cubicBezTo>
                      <a:pt x="9" y="30"/>
                      <a:pt x="9" y="30"/>
                      <a:pt x="9" y="30"/>
                    </a:cubicBezTo>
                    <a:close/>
                    <a:moveTo>
                      <a:pt x="25" y="46"/>
                    </a:moveTo>
                    <a:cubicBezTo>
                      <a:pt x="28" y="50"/>
                      <a:pt x="28" y="50"/>
                      <a:pt x="28" y="50"/>
                    </a:cubicBezTo>
                    <a:cubicBezTo>
                      <a:pt x="30" y="48"/>
                      <a:pt x="30" y="48"/>
                      <a:pt x="30" y="48"/>
                    </a:cubicBezTo>
                    <a:cubicBezTo>
                      <a:pt x="30" y="47"/>
                      <a:pt x="31" y="47"/>
                      <a:pt x="31" y="46"/>
                    </a:cubicBezTo>
                    <a:cubicBezTo>
                      <a:pt x="31" y="46"/>
                      <a:pt x="31" y="45"/>
                      <a:pt x="32" y="44"/>
                    </a:cubicBezTo>
                    <a:cubicBezTo>
                      <a:pt x="33" y="34"/>
                      <a:pt x="33" y="34"/>
                      <a:pt x="33" y="34"/>
                    </a:cubicBezTo>
                    <a:cubicBezTo>
                      <a:pt x="34" y="32"/>
                      <a:pt x="34" y="32"/>
                      <a:pt x="34" y="31"/>
                    </a:cubicBezTo>
                    <a:cubicBezTo>
                      <a:pt x="34" y="31"/>
                      <a:pt x="33" y="30"/>
                      <a:pt x="33" y="29"/>
                    </a:cubicBezTo>
                    <a:cubicBezTo>
                      <a:pt x="31" y="27"/>
                      <a:pt x="31" y="27"/>
                      <a:pt x="31" y="27"/>
                    </a:cubicBezTo>
                    <a:cubicBezTo>
                      <a:pt x="28" y="30"/>
                      <a:pt x="28" y="30"/>
                      <a:pt x="28" y="30"/>
                    </a:cubicBezTo>
                    <a:cubicBezTo>
                      <a:pt x="25" y="46"/>
                      <a:pt x="25" y="46"/>
                      <a:pt x="25" y="46"/>
                    </a:cubicBezTo>
                    <a:close/>
                    <a:moveTo>
                      <a:pt x="8" y="47"/>
                    </a:moveTo>
                    <a:cubicBezTo>
                      <a:pt x="24" y="47"/>
                      <a:pt x="24" y="47"/>
                      <a:pt x="24" y="47"/>
                    </a:cubicBezTo>
                    <a:cubicBezTo>
                      <a:pt x="27" y="51"/>
                      <a:pt x="27" y="51"/>
                      <a:pt x="27" y="51"/>
                    </a:cubicBezTo>
                    <a:cubicBezTo>
                      <a:pt x="25" y="52"/>
                      <a:pt x="25" y="52"/>
                      <a:pt x="25" y="52"/>
                    </a:cubicBezTo>
                    <a:cubicBezTo>
                      <a:pt x="24" y="52"/>
                      <a:pt x="24" y="53"/>
                      <a:pt x="23" y="53"/>
                    </a:cubicBezTo>
                    <a:cubicBezTo>
                      <a:pt x="23" y="53"/>
                      <a:pt x="22" y="53"/>
                      <a:pt x="21" y="53"/>
                    </a:cubicBezTo>
                    <a:cubicBezTo>
                      <a:pt x="8" y="53"/>
                      <a:pt x="8" y="53"/>
                      <a:pt x="8" y="53"/>
                    </a:cubicBezTo>
                    <a:cubicBezTo>
                      <a:pt x="7" y="53"/>
                      <a:pt x="6" y="53"/>
                      <a:pt x="6" y="53"/>
                    </a:cubicBezTo>
                    <a:cubicBezTo>
                      <a:pt x="5" y="53"/>
                      <a:pt x="5" y="52"/>
                      <a:pt x="4" y="52"/>
                    </a:cubicBezTo>
                    <a:cubicBezTo>
                      <a:pt x="3" y="51"/>
                      <a:pt x="3" y="51"/>
                      <a:pt x="3" y="51"/>
                    </a:cubicBezTo>
                    <a:cubicBezTo>
                      <a:pt x="8" y="47"/>
                      <a:pt x="8" y="47"/>
                      <a:pt x="8" y="47"/>
                    </a:cubicBezTo>
                    <a:close/>
                    <a:moveTo>
                      <a:pt x="69" y="6"/>
                    </a:moveTo>
                    <a:cubicBezTo>
                      <a:pt x="52" y="6"/>
                      <a:pt x="52" y="6"/>
                      <a:pt x="52" y="6"/>
                    </a:cubicBezTo>
                    <a:cubicBezTo>
                      <a:pt x="47" y="0"/>
                      <a:pt x="47" y="0"/>
                      <a:pt x="47" y="0"/>
                    </a:cubicBezTo>
                    <a:cubicBezTo>
                      <a:pt x="71" y="0"/>
                      <a:pt x="71" y="0"/>
                      <a:pt x="71" y="0"/>
                    </a:cubicBezTo>
                    <a:cubicBezTo>
                      <a:pt x="73" y="3"/>
                      <a:pt x="73" y="3"/>
                      <a:pt x="73" y="3"/>
                    </a:cubicBezTo>
                    <a:cubicBezTo>
                      <a:pt x="69" y="6"/>
                      <a:pt x="69" y="6"/>
                      <a:pt x="69" y="6"/>
                    </a:cubicBezTo>
                    <a:close/>
                    <a:moveTo>
                      <a:pt x="51" y="7"/>
                    </a:moveTo>
                    <a:cubicBezTo>
                      <a:pt x="46" y="1"/>
                      <a:pt x="46" y="1"/>
                      <a:pt x="46" y="1"/>
                    </a:cubicBezTo>
                    <a:cubicBezTo>
                      <a:pt x="42" y="20"/>
                      <a:pt x="42" y="20"/>
                      <a:pt x="42" y="20"/>
                    </a:cubicBezTo>
                    <a:cubicBezTo>
                      <a:pt x="42" y="21"/>
                      <a:pt x="42" y="21"/>
                      <a:pt x="42" y="21"/>
                    </a:cubicBezTo>
                    <a:cubicBezTo>
                      <a:pt x="42" y="22"/>
                      <a:pt x="42" y="23"/>
                      <a:pt x="43" y="24"/>
                    </a:cubicBezTo>
                    <a:cubicBezTo>
                      <a:pt x="45" y="25"/>
                      <a:pt x="45" y="25"/>
                      <a:pt x="45" y="25"/>
                    </a:cubicBezTo>
                    <a:cubicBezTo>
                      <a:pt x="48" y="22"/>
                      <a:pt x="48" y="22"/>
                      <a:pt x="48" y="22"/>
                    </a:cubicBezTo>
                    <a:cubicBezTo>
                      <a:pt x="51" y="7"/>
                      <a:pt x="51" y="7"/>
                      <a:pt x="51" y="7"/>
                    </a:cubicBezTo>
                    <a:close/>
                    <a:moveTo>
                      <a:pt x="49" y="23"/>
                    </a:moveTo>
                    <a:cubicBezTo>
                      <a:pt x="63" y="23"/>
                      <a:pt x="63" y="23"/>
                      <a:pt x="63" y="23"/>
                    </a:cubicBezTo>
                    <a:cubicBezTo>
                      <a:pt x="64" y="23"/>
                      <a:pt x="65" y="23"/>
                      <a:pt x="65" y="23"/>
                    </a:cubicBezTo>
                    <a:cubicBezTo>
                      <a:pt x="66" y="24"/>
                      <a:pt x="66" y="24"/>
                      <a:pt x="67" y="25"/>
                    </a:cubicBezTo>
                    <a:cubicBezTo>
                      <a:pt x="68" y="26"/>
                      <a:pt x="68" y="26"/>
                      <a:pt x="68" y="26"/>
                    </a:cubicBezTo>
                    <a:cubicBezTo>
                      <a:pt x="64" y="30"/>
                      <a:pt x="64" y="30"/>
                      <a:pt x="64" y="30"/>
                    </a:cubicBezTo>
                    <a:cubicBezTo>
                      <a:pt x="51" y="30"/>
                      <a:pt x="51" y="30"/>
                      <a:pt x="51" y="30"/>
                    </a:cubicBezTo>
                    <a:cubicBezTo>
                      <a:pt x="50" y="30"/>
                      <a:pt x="49" y="30"/>
                      <a:pt x="48" y="29"/>
                    </a:cubicBezTo>
                    <a:cubicBezTo>
                      <a:pt x="48" y="29"/>
                      <a:pt x="47" y="29"/>
                      <a:pt x="47" y="28"/>
                    </a:cubicBezTo>
                    <a:cubicBezTo>
                      <a:pt x="45" y="26"/>
                      <a:pt x="45" y="26"/>
                      <a:pt x="45" y="26"/>
                    </a:cubicBezTo>
                    <a:cubicBezTo>
                      <a:pt x="49" y="23"/>
                      <a:pt x="49" y="23"/>
                      <a:pt x="49" y="23"/>
                    </a:cubicBezTo>
                    <a:close/>
                    <a:moveTo>
                      <a:pt x="62" y="46"/>
                    </a:moveTo>
                    <a:cubicBezTo>
                      <a:pt x="65" y="50"/>
                      <a:pt x="65" y="50"/>
                      <a:pt x="65" y="50"/>
                    </a:cubicBezTo>
                    <a:cubicBezTo>
                      <a:pt x="67" y="48"/>
                      <a:pt x="67" y="48"/>
                      <a:pt x="67" y="48"/>
                    </a:cubicBezTo>
                    <a:cubicBezTo>
                      <a:pt x="68" y="47"/>
                      <a:pt x="69" y="46"/>
                      <a:pt x="69" y="44"/>
                    </a:cubicBezTo>
                    <a:cubicBezTo>
                      <a:pt x="71" y="33"/>
                      <a:pt x="71" y="33"/>
                      <a:pt x="71" y="33"/>
                    </a:cubicBezTo>
                    <a:cubicBezTo>
                      <a:pt x="71" y="32"/>
                      <a:pt x="71" y="32"/>
                      <a:pt x="71" y="31"/>
                    </a:cubicBezTo>
                    <a:cubicBezTo>
                      <a:pt x="71" y="30"/>
                      <a:pt x="71" y="30"/>
                      <a:pt x="70" y="29"/>
                    </a:cubicBezTo>
                    <a:cubicBezTo>
                      <a:pt x="69" y="27"/>
                      <a:pt x="69" y="27"/>
                      <a:pt x="69" y="27"/>
                    </a:cubicBezTo>
                    <a:cubicBezTo>
                      <a:pt x="65" y="30"/>
                      <a:pt x="65" y="30"/>
                      <a:pt x="65" y="30"/>
                    </a:cubicBezTo>
                    <a:cubicBezTo>
                      <a:pt x="62" y="46"/>
                      <a:pt x="62" y="46"/>
                      <a:pt x="62" y="46"/>
                    </a:cubicBezTo>
                    <a:close/>
                    <a:moveTo>
                      <a:pt x="44" y="47"/>
                    </a:moveTo>
                    <a:cubicBezTo>
                      <a:pt x="61" y="47"/>
                      <a:pt x="61" y="47"/>
                      <a:pt x="61" y="47"/>
                    </a:cubicBezTo>
                    <a:cubicBezTo>
                      <a:pt x="64" y="50"/>
                      <a:pt x="64" y="50"/>
                      <a:pt x="64" y="50"/>
                    </a:cubicBezTo>
                    <a:cubicBezTo>
                      <a:pt x="62" y="52"/>
                      <a:pt x="62" y="52"/>
                      <a:pt x="62" y="52"/>
                    </a:cubicBezTo>
                    <a:cubicBezTo>
                      <a:pt x="61" y="53"/>
                      <a:pt x="60" y="53"/>
                      <a:pt x="58" y="53"/>
                    </a:cubicBezTo>
                    <a:cubicBezTo>
                      <a:pt x="43" y="53"/>
                      <a:pt x="43" y="53"/>
                      <a:pt x="43" y="53"/>
                    </a:cubicBezTo>
                    <a:cubicBezTo>
                      <a:pt x="40" y="50"/>
                      <a:pt x="40" y="50"/>
                      <a:pt x="40" y="50"/>
                    </a:cubicBezTo>
                    <a:cubicBezTo>
                      <a:pt x="44" y="47"/>
                      <a:pt x="44" y="47"/>
                      <a:pt x="44" y="47"/>
                    </a:cubicBezTo>
                    <a:close/>
                    <a:moveTo>
                      <a:pt x="97" y="6"/>
                    </a:moveTo>
                    <a:cubicBezTo>
                      <a:pt x="80" y="6"/>
                      <a:pt x="80" y="6"/>
                      <a:pt x="80" y="6"/>
                    </a:cubicBezTo>
                    <a:cubicBezTo>
                      <a:pt x="77" y="3"/>
                      <a:pt x="77" y="3"/>
                      <a:pt x="77" y="3"/>
                    </a:cubicBezTo>
                    <a:cubicBezTo>
                      <a:pt x="81" y="0"/>
                      <a:pt x="81" y="0"/>
                      <a:pt x="81" y="0"/>
                    </a:cubicBezTo>
                    <a:cubicBezTo>
                      <a:pt x="104" y="0"/>
                      <a:pt x="104" y="0"/>
                      <a:pt x="104" y="0"/>
                    </a:cubicBezTo>
                    <a:cubicBezTo>
                      <a:pt x="97" y="6"/>
                      <a:pt x="97" y="6"/>
                      <a:pt x="97" y="6"/>
                    </a:cubicBezTo>
                    <a:close/>
                    <a:moveTo>
                      <a:pt x="95" y="23"/>
                    </a:moveTo>
                    <a:cubicBezTo>
                      <a:pt x="98" y="27"/>
                      <a:pt x="98" y="27"/>
                      <a:pt x="98" y="27"/>
                    </a:cubicBezTo>
                    <a:cubicBezTo>
                      <a:pt x="101" y="23"/>
                      <a:pt x="101" y="23"/>
                      <a:pt x="101" y="23"/>
                    </a:cubicBezTo>
                    <a:cubicBezTo>
                      <a:pt x="105" y="1"/>
                      <a:pt x="105" y="1"/>
                      <a:pt x="105" y="1"/>
                    </a:cubicBezTo>
                    <a:cubicBezTo>
                      <a:pt x="98" y="7"/>
                      <a:pt x="98" y="7"/>
                      <a:pt x="98" y="7"/>
                    </a:cubicBezTo>
                    <a:cubicBezTo>
                      <a:pt x="95" y="23"/>
                      <a:pt x="95" y="23"/>
                      <a:pt x="95" y="23"/>
                    </a:cubicBezTo>
                    <a:close/>
                    <a:moveTo>
                      <a:pt x="90" y="50"/>
                    </a:moveTo>
                    <a:cubicBezTo>
                      <a:pt x="94" y="30"/>
                      <a:pt x="94" y="30"/>
                      <a:pt x="94" y="30"/>
                    </a:cubicBezTo>
                    <a:cubicBezTo>
                      <a:pt x="98" y="27"/>
                      <a:pt x="98" y="27"/>
                      <a:pt x="98" y="27"/>
                    </a:cubicBezTo>
                    <a:cubicBezTo>
                      <a:pt x="100" y="30"/>
                      <a:pt x="100" y="30"/>
                      <a:pt x="100" y="30"/>
                    </a:cubicBezTo>
                    <a:cubicBezTo>
                      <a:pt x="97" y="50"/>
                      <a:pt x="97" y="50"/>
                      <a:pt x="97" y="50"/>
                    </a:cubicBezTo>
                    <a:cubicBezTo>
                      <a:pt x="93" y="54"/>
                      <a:pt x="93" y="54"/>
                      <a:pt x="93" y="54"/>
                    </a:cubicBezTo>
                    <a:cubicBezTo>
                      <a:pt x="90" y="50"/>
                      <a:pt x="90" y="50"/>
                      <a:pt x="90" y="50"/>
                    </a:cubicBezTo>
                    <a:close/>
                    <a:moveTo>
                      <a:pt x="137" y="6"/>
                    </a:moveTo>
                    <a:cubicBezTo>
                      <a:pt x="120" y="6"/>
                      <a:pt x="120" y="6"/>
                      <a:pt x="120" y="6"/>
                    </a:cubicBezTo>
                    <a:cubicBezTo>
                      <a:pt x="118" y="3"/>
                      <a:pt x="118" y="3"/>
                      <a:pt x="118" y="3"/>
                    </a:cubicBezTo>
                    <a:cubicBezTo>
                      <a:pt x="119" y="1"/>
                      <a:pt x="119" y="1"/>
                      <a:pt x="119" y="1"/>
                    </a:cubicBezTo>
                    <a:cubicBezTo>
                      <a:pt x="120" y="0"/>
                      <a:pt x="121" y="0"/>
                      <a:pt x="122" y="0"/>
                    </a:cubicBezTo>
                    <a:cubicBezTo>
                      <a:pt x="137" y="0"/>
                      <a:pt x="137" y="0"/>
                      <a:pt x="137" y="0"/>
                    </a:cubicBezTo>
                    <a:cubicBezTo>
                      <a:pt x="138" y="0"/>
                      <a:pt x="139" y="0"/>
                      <a:pt x="140" y="1"/>
                    </a:cubicBezTo>
                    <a:cubicBezTo>
                      <a:pt x="141" y="3"/>
                      <a:pt x="141" y="3"/>
                      <a:pt x="141" y="3"/>
                    </a:cubicBezTo>
                    <a:cubicBezTo>
                      <a:pt x="137" y="6"/>
                      <a:pt x="137" y="6"/>
                      <a:pt x="137" y="6"/>
                    </a:cubicBezTo>
                    <a:close/>
                    <a:moveTo>
                      <a:pt x="119" y="7"/>
                    </a:moveTo>
                    <a:cubicBezTo>
                      <a:pt x="116" y="4"/>
                      <a:pt x="116" y="4"/>
                      <a:pt x="116" y="4"/>
                    </a:cubicBezTo>
                    <a:cubicBezTo>
                      <a:pt x="114" y="6"/>
                      <a:pt x="114" y="6"/>
                      <a:pt x="114" y="6"/>
                    </a:cubicBezTo>
                    <a:cubicBezTo>
                      <a:pt x="113" y="7"/>
                      <a:pt x="113" y="8"/>
                      <a:pt x="112" y="9"/>
                    </a:cubicBezTo>
                    <a:cubicBezTo>
                      <a:pt x="110" y="20"/>
                      <a:pt x="110" y="20"/>
                      <a:pt x="110" y="20"/>
                    </a:cubicBezTo>
                    <a:cubicBezTo>
                      <a:pt x="110" y="21"/>
                      <a:pt x="110" y="21"/>
                      <a:pt x="110" y="21"/>
                    </a:cubicBezTo>
                    <a:cubicBezTo>
                      <a:pt x="110" y="22"/>
                      <a:pt x="111" y="23"/>
                      <a:pt x="111" y="24"/>
                    </a:cubicBezTo>
                    <a:cubicBezTo>
                      <a:pt x="113" y="25"/>
                      <a:pt x="113" y="25"/>
                      <a:pt x="113" y="25"/>
                    </a:cubicBezTo>
                    <a:cubicBezTo>
                      <a:pt x="116" y="22"/>
                      <a:pt x="116" y="22"/>
                      <a:pt x="116" y="22"/>
                    </a:cubicBezTo>
                    <a:cubicBezTo>
                      <a:pt x="119" y="7"/>
                      <a:pt x="119" y="7"/>
                      <a:pt x="119" y="7"/>
                    </a:cubicBezTo>
                    <a:close/>
                    <a:moveTo>
                      <a:pt x="135" y="23"/>
                    </a:moveTo>
                    <a:cubicBezTo>
                      <a:pt x="137" y="26"/>
                      <a:pt x="137" y="26"/>
                      <a:pt x="137" y="26"/>
                    </a:cubicBezTo>
                    <a:cubicBezTo>
                      <a:pt x="140" y="24"/>
                      <a:pt x="140" y="24"/>
                      <a:pt x="140" y="24"/>
                    </a:cubicBezTo>
                    <a:cubicBezTo>
                      <a:pt x="141" y="23"/>
                      <a:pt x="141" y="22"/>
                      <a:pt x="142" y="20"/>
                    </a:cubicBezTo>
                    <a:cubicBezTo>
                      <a:pt x="144" y="8"/>
                      <a:pt x="144" y="8"/>
                      <a:pt x="144" y="8"/>
                    </a:cubicBezTo>
                    <a:cubicBezTo>
                      <a:pt x="144" y="8"/>
                      <a:pt x="144" y="7"/>
                      <a:pt x="144" y="7"/>
                    </a:cubicBezTo>
                    <a:cubicBezTo>
                      <a:pt x="144" y="6"/>
                      <a:pt x="143" y="6"/>
                      <a:pt x="143" y="5"/>
                    </a:cubicBezTo>
                    <a:cubicBezTo>
                      <a:pt x="142" y="4"/>
                      <a:pt x="142" y="4"/>
                      <a:pt x="142" y="4"/>
                    </a:cubicBezTo>
                    <a:cubicBezTo>
                      <a:pt x="137" y="7"/>
                      <a:pt x="137" y="7"/>
                      <a:pt x="137" y="7"/>
                    </a:cubicBezTo>
                    <a:cubicBezTo>
                      <a:pt x="135" y="23"/>
                      <a:pt x="135" y="23"/>
                      <a:pt x="135" y="23"/>
                    </a:cubicBezTo>
                    <a:close/>
                    <a:moveTo>
                      <a:pt x="118" y="23"/>
                    </a:moveTo>
                    <a:cubicBezTo>
                      <a:pt x="134" y="23"/>
                      <a:pt x="134" y="23"/>
                      <a:pt x="134" y="23"/>
                    </a:cubicBezTo>
                    <a:cubicBezTo>
                      <a:pt x="136" y="26"/>
                      <a:pt x="136" y="26"/>
                      <a:pt x="136" y="26"/>
                    </a:cubicBezTo>
                    <a:cubicBezTo>
                      <a:pt x="132" y="30"/>
                      <a:pt x="132" y="30"/>
                      <a:pt x="132" y="30"/>
                    </a:cubicBezTo>
                    <a:cubicBezTo>
                      <a:pt x="116" y="30"/>
                      <a:pt x="116" y="30"/>
                      <a:pt x="116" y="30"/>
                    </a:cubicBezTo>
                    <a:cubicBezTo>
                      <a:pt x="114" y="26"/>
                      <a:pt x="114" y="26"/>
                      <a:pt x="114" y="26"/>
                    </a:cubicBezTo>
                    <a:cubicBezTo>
                      <a:pt x="118" y="23"/>
                      <a:pt x="118" y="23"/>
                      <a:pt x="118" y="23"/>
                    </a:cubicBezTo>
                    <a:close/>
                    <a:moveTo>
                      <a:pt x="115" y="30"/>
                    </a:moveTo>
                    <a:cubicBezTo>
                      <a:pt x="113" y="27"/>
                      <a:pt x="113" y="27"/>
                      <a:pt x="113" y="27"/>
                    </a:cubicBezTo>
                    <a:cubicBezTo>
                      <a:pt x="110" y="30"/>
                      <a:pt x="110" y="30"/>
                      <a:pt x="110" y="30"/>
                    </a:cubicBezTo>
                    <a:cubicBezTo>
                      <a:pt x="109" y="31"/>
                      <a:pt x="108" y="31"/>
                      <a:pt x="108" y="33"/>
                    </a:cubicBezTo>
                    <a:cubicBezTo>
                      <a:pt x="106" y="45"/>
                      <a:pt x="106" y="45"/>
                      <a:pt x="106" y="45"/>
                    </a:cubicBezTo>
                    <a:cubicBezTo>
                      <a:pt x="106" y="45"/>
                      <a:pt x="106" y="46"/>
                      <a:pt x="106" y="46"/>
                    </a:cubicBezTo>
                    <a:cubicBezTo>
                      <a:pt x="106" y="47"/>
                      <a:pt x="106" y="47"/>
                      <a:pt x="107" y="48"/>
                    </a:cubicBezTo>
                    <a:cubicBezTo>
                      <a:pt x="108" y="50"/>
                      <a:pt x="108" y="50"/>
                      <a:pt x="108" y="50"/>
                    </a:cubicBezTo>
                    <a:cubicBezTo>
                      <a:pt x="112" y="46"/>
                      <a:pt x="112" y="46"/>
                      <a:pt x="112" y="46"/>
                    </a:cubicBezTo>
                    <a:cubicBezTo>
                      <a:pt x="115" y="30"/>
                      <a:pt x="115" y="30"/>
                      <a:pt x="115" y="30"/>
                    </a:cubicBezTo>
                    <a:close/>
                    <a:moveTo>
                      <a:pt x="130" y="46"/>
                    </a:moveTo>
                    <a:cubicBezTo>
                      <a:pt x="133" y="50"/>
                      <a:pt x="133" y="50"/>
                      <a:pt x="133" y="50"/>
                    </a:cubicBezTo>
                    <a:cubicBezTo>
                      <a:pt x="135" y="48"/>
                      <a:pt x="135" y="48"/>
                      <a:pt x="135" y="48"/>
                    </a:cubicBezTo>
                    <a:cubicBezTo>
                      <a:pt x="136" y="47"/>
                      <a:pt x="137" y="47"/>
                      <a:pt x="137" y="47"/>
                    </a:cubicBezTo>
                    <a:cubicBezTo>
                      <a:pt x="137" y="46"/>
                      <a:pt x="137" y="46"/>
                      <a:pt x="137" y="45"/>
                    </a:cubicBezTo>
                    <a:cubicBezTo>
                      <a:pt x="139" y="33"/>
                      <a:pt x="139" y="33"/>
                      <a:pt x="139" y="33"/>
                    </a:cubicBezTo>
                    <a:cubicBezTo>
                      <a:pt x="139" y="32"/>
                      <a:pt x="139" y="32"/>
                      <a:pt x="139" y="31"/>
                    </a:cubicBezTo>
                    <a:cubicBezTo>
                      <a:pt x="139" y="31"/>
                      <a:pt x="139" y="30"/>
                      <a:pt x="139" y="29"/>
                    </a:cubicBezTo>
                    <a:cubicBezTo>
                      <a:pt x="137" y="28"/>
                      <a:pt x="137" y="28"/>
                      <a:pt x="137" y="28"/>
                    </a:cubicBezTo>
                    <a:cubicBezTo>
                      <a:pt x="133" y="31"/>
                      <a:pt x="133" y="31"/>
                      <a:pt x="133" y="31"/>
                    </a:cubicBezTo>
                    <a:cubicBezTo>
                      <a:pt x="130" y="46"/>
                      <a:pt x="130" y="46"/>
                      <a:pt x="130" y="46"/>
                    </a:cubicBezTo>
                    <a:close/>
                    <a:moveTo>
                      <a:pt x="113" y="47"/>
                    </a:moveTo>
                    <a:cubicBezTo>
                      <a:pt x="129" y="47"/>
                      <a:pt x="129" y="47"/>
                      <a:pt x="129" y="47"/>
                    </a:cubicBezTo>
                    <a:cubicBezTo>
                      <a:pt x="132" y="51"/>
                      <a:pt x="132" y="51"/>
                      <a:pt x="132" y="51"/>
                    </a:cubicBezTo>
                    <a:cubicBezTo>
                      <a:pt x="131" y="52"/>
                      <a:pt x="131" y="52"/>
                      <a:pt x="131" y="52"/>
                    </a:cubicBezTo>
                    <a:cubicBezTo>
                      <a:pt x="130" y="53"/>
                      <a:pt x="129" y="53"/>
                      <a:pt x="129" y="53"/>
                    </a:cubicBezTo>
                    <a:cubicBezTo>
                      <a:pt x="129" y="53"/>
                      <a:pt x="128" y="53"/>
                      <a:pt x="127" y="53"/>
                    </a:cubicBezTo>
                    <a:cubicBezTo>
                      <a:pt x="113" y="53"/>
                      <a:pt x="113" y="53"/>
                      <a:pt x="113" y="53"/>
                    </a:cubicBezTo>
                    <a:cubicBezTo>
                      <a:pt x="112" y="53"/>
                      <a:pt x="111" y="53"/>
                      <a:pt x="110" y="52"/>
                    </a:cubicBezTo>
                    <a:cubicBezTo>
                      <a:pt x="109" y="51"/>
                      <a:pt x="109" y="51"/>
                      <a:pt x="109" y="51"/>
                    </a:cubicBezTo>
                    <a:cubicBezTo>
                      <a:pt x="113" y="47"/>
                      <a:pt x="113" y="47"/>
                      <a:pt x="113" y="47"/>
                    </a:cubicBezTo>
                    <a:close/>
                    <a:moveTo>
                      <a:pt x="171" y="6"/>
                    </a:moveTo>
                    <a:cubicBezTo>
                      <a:pt x="154" y="6"/>
                      <a:pt x="154" y="6"/>
                      <a:pt x="154" y="6"/>
                    </a:cubicBezTo>
                    <a:cubicBezTo>
                      <a:pt x="151" y="3"/>
                      <a:pt x="151" y="3"/>
                      <a:pt x="151" y="3"/>
                    </a:cubicBezTo>
                    <a:cubicBezTo>
                      <a:pt x="155" y="0"/>
                      <a:pt x="155" y="0"/>
                      <a:pt x="155" y="0"/>
                    </a:cubicBezTo>
                    <a:cubicBezTo>
                      <a:pt x="171" y="0"/>
                      <a:pt x="171" y="0"/>
                      <a:pt x="171" y="0"/>
                    </a:cubicBezTo>
                    <a:cubicBezTo>
                      <a:pt x="172" y="0"/>
                      <a:pt x="173" y="0"/>
                      <a:pt x="173" y="0"/>
                    </a:cubicBezTo>
                    <a:cubicBezTo>
                      <a:pt x="173" y="0"/>
                      <a:pt x="174" y="0"/>
                      <a:pt x="174" y="1"/>
                    </a:cubicBezTo>
                    <a:cubicBezTo>
                      <a:pt x="175" y="2"/>
                      <a:pt x="175" y="2"/>
                      <a:pt x="175" y="2"/>
                    </a:cubicBezTo>
                    <a:cubicBezTo>
                      <a:pt x="171" y="6"/>
                      <a:pt x="171" y="6"/>
                      <a:pt x="171" y="6"/>
                    </a:cubicBezTo>
                    <a:close/>
                    <a:moveTo>
                      <a:pt x="169" y="22"/>
                    </a:moveTo>
                    <a:cubicBezTo>
                      <a:pt x="172" y="25"/>
                      <a:pt x="172" y="25"/>
                      <a:pt x="172" y="25"/>
                    </a:cubicBezTo>
                    <a:cubicBezTo>
                      <a:pt x="174" y="23"/>
                      <a:pt x="174" y="23"/>
                      <a:pt x="174" y="23"/>
                    </a:cubicBezTo>
                    <a:cubicBezTo>
                      <a:pt x="175" y="22"/>
                      <a:pt x="176" y="21"/>
                      <a:pt x="176" y="20"/>
                    </a:cubicBezTo>
                    <a:cubicBezTo>
                      <a:pt x="178" y="9"/>
                      <a:pt x="178" y="9"/>
                      <a:pt x="178" y="9"/>
                    </a:cubicBezTo>
                    <a:cubicBezTo>
                      <a:pt x="178" y="8"/>
                      <a:pt x="178" y="7"/>
                      <a:pt x="178" y="7"/>
                    </a:cubicBezTo>
                    <a:cubicBezTo>
                      <a:pt x="178" y="6"/>
                      <a:pt x="178" y="5"/>
                      <a:pt x="177" y="5"/>
                    </a:cubicBezTo>
                    <a:cubicBezTo>
                      <a:pt x="176" y="3"/>
                      <a:pt x="176" y="3"/>
                      <a:pt x="176" y="3"/>
                    </a:cubicBezTo>
                    <a:cubicBezTo>
                      <a:pt x="172" y="7"/>
                      <a:pt x="172" y="7"/>
                      <a:pt x="172" y="7"/>
                    </a:cubicBezTo>
                    <a:cubicBezTo>
                      <a:pt x="169" y="22"/>
                      <a:pt x="169" y="22"/>
                      <a:pt x="169" y="22"/>
                    </a:cubicBezTo>
                    <a:close/>
                    <a:moveTo>
                      <a:pt x="151" y="23"/>
                    </a:moveTo>
                    <a:cubicBezTo>
                      <a:pt x="168" y="23"/>
                      <a:pt x="168" y="23"/>
                      <a:pt x="168" y="23"/>
                    </a:cubicBezTo>
                    <a:cubicBezTo>
                      <a:pt x="171" y="26"/>
                      <a:pt x="171" y="26"/>
                      <a:pt x="171" y="26"/>
                    </a:cubicBezTo>
                    <a:cubicBezTo>
                      <a:pt x="167" y="30"/>
                      <a:pt x="167" y="30"/>
                      <a:pt x="167" y="30"/>
                    </a:cubicBezTo>
                    <a:cubicBezTo>
                      <a:pt x="150" y="30"/>
                      <a:pt x="150" y="30"/>
                      <a:pt x="150" y="30"/>
                    </a:cubicBezTo>
                    <a:cubicBezTo>
                      <a:pt x="147" y="26"/>
                      <a:pt x="147" y="26"/>
                      <a:pt x="147" y="26"/>
                    </a:cubicBezTo>
                    <a:cubicBezTo>
                      <a:pt x="151" y="23"/>
                      <a:pt x="151" y="23"/>
                      <a:pt x="151" y="23"/>
                    </a:cubicBezTo>
                    <a:close/>
                    <a:moveTo>
                      <a:pt x="165" y="46"/>
                    </a:moveTo>
                    <a:cubicBezTo>
                      <a:pt x="168" y="50"/>
                      <a:pt x="168" y="50"/>
                      <a:pt x="168" y="50"/>
                    </a:cubicBezTo>
                    <a:cubicBezTo>
                      <a:pt x="170" y="48"/>
                      <a:pt x="170" y="48"/>
                      <a:pt x="170" y="48"/>
                    </a:cubicBezTo>
                    <a:cubicBezTo>
                      <a:pt x="170" y="47"/>
                      <a:pt x="171" y="47"/>
                      <a:pt x="171" y="47"/>
                    </a:cubicBezTo>
                    <a:cubicBezTo>
                      <a:pt x="171" y="46"/>
                      <a:pt x="171" y="46"/>
                      <a:pt x="171" y="45"/>
                    </a:cubicBezTo>
                    <a:cubicBezTo>
                      <a:pt x="174" y="32"/>
                      <a:pt x="174" y="32"/>
                      <a:pt x="174" y="32"/>
                    </a:cubicBezTo>
                    <a:cubicBezTo>
                      <a:pt x="174" y="32"/>
                      <a:pt x="174" y="31"/>
                      <a:pt x="174" y="31"/>
                    </a:cubicBezTo>
                    <a:cubicBezTo>
                      <a:pt x="174" y="30"/>
                      <a:pt x="173" y="29"/>
                      <a:pt x="173" y="29"/>
                    </a:cubicBezTo>
                    <a:cubicBezTo>
                      <a:pt x="171" y="27"/>
                      <a:pt x="171" y="27"/>
                      <a:pt x="171" y="27"/>
                    </a:cubicBezTo>
                    <a:cubicBezTo>
                      <a:pt x="168" y="31"/>
                      <a:pt x="168" y="31"/>
                      <a:pt x="168" y="31"/>
                    </a:cubicBezTo>
                    <a:cubicBezTo>
                      <a:pt x="165" y="46"/>
                      <a:pt x="165" y="46"/>
                      <a:pt x="165" y="46"/>
                    </a:cubicBezTo>
                    <a:close/>
                    <a:moveTo>
                      <a:pt x="147" y="47"/>
                    </a:moveTo>
                    <a:cubicBezTo>
                      <a:pt x="164" y="47"/>
                      <a:pt x="164" y="47"/>
                      <a:pt x="164" y="47"/>
                    </a:cubicBezTo>
                    <a:cubicBezTo>
                      <a:pt x="167" y="50"/>
                      <a:pt x="167" y="50"/>
                      <a:pt x="167" y="50"/>
                    </a:cubicBezTo>
                    <a:cubicBezTo>
                      <a:pt x="165" y="52"/>
                      <a:pt x="165" y="52"/>
                      <a:pt x="165" y="52"/>
                    </a:cubicBezTo>
                    <a:cubicBezTo>
                      <a:pt x="164" y="53"/>
                      <a:pt x="163" y="53"/>
                      <a:pt x="161" y="53"/>
                    </a:cubicBezTo>
                    <a:cubicBezTo>
                      <a:pt x="145" y="53"/>
                      <a:pt x="145" y="53"/>
                      <a:pt x="145" y="53"/>
                    </a:cubicBezTo>
                    <a:cubicBezTo>
                      <a:pt x="143" y="50"/>
                      <a:pt x="143" y="50"/>
                      <a:pt x="143" y="50"/>
                    </a:cubicBezTo>
                    <a:lnTo>
                      <a:pt x="147" y="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121899" tIns="60949" rIns="121899" bIns="60949"/>
              <a:lstStyle/>
              <a:p>
                <a:pPr defTabSz="685646">
                  <a:defRPr/>
                </a:pPr>
                <a:endParaRPr lang="en-US"/>
              </a:p>
            </p:txBody>
          </p:sp>
          <p:sp>
            <p:nvSpPr>
              <p:cNvPr id="75" name="Freeform 41"/>
              <p:cNvSpPr>
                <a:spLocks/>
              </p:cNvSpPr>
              <p:nvPr/>
            </p:nvSpPr>
            <p:spPr bwMode="auto">
              <a:xfrm>
                <a:off x="3991892" y="1793288"/>
                <a:ext cx="486954" cy="699586"/>
              </a:xfrm>
              <a:custGeom>
                <a:avLst/>
                <a:gdLst>
                  <a:gd name="T0" fmla="*/ 0 w 275"/>
                  <a:gd name="T1" fmla="*/ 8 h 395"/>
                  <a:gd name="T2" fmla="*/ 10 w 275"/>
                  <a:gd name="T3" fmla="*/ 0 h 395"/>
                  <a:gd name="T4" fmla="*/ 275 w 275"/>
                  <a:gd name="T5" fmla="*/ 378 h 395"/>
                  <a:gd name="T6" fmla="*/ 249 w 275"/>
                  <a:gd name="T7" fmla="*/ 395 h 395"/>
                  <a:gd name="T8" fmla="*/ 0 w 275"/>
                  <a:gd name="T9" fmla="*/ 8 h 395"/>
                </a:gdLst>
                <a:ahLst/>
                <a:cxnLst>
                  <a:cxn ang="0">
                    <a:pos x="T0" y="T1"/>
                  </a:cxn>
                  <a:cxn ang="0">
                    <a:pos x="T2" y="T3"/>
                  </a:cxn>
                  <a:cxn ang="0">
                    <a:pos x="T4" y="T5"/>
                  </a:cxn>
                  <a:cxn ang="0">
                    <a:pos x="T6" y="T7"/>
                  </a:cxn>
                  <a:cxn ang="0">
                    <a:pos x="T8" y="T9"/>
                  </a:cxn>
                </a:cxnLst>
                <a:rect l="0" t="0" r="r" b="b"/>
                <a:pathLst>
                  <a:path w="275" h="395">
                    <a:moveTo>
                      <a:pt x="0" y="8"/>
                    </a:moveTo>
                    <a:cubicBezTo>
                      <a:pt x="10" y="0"/>
                      <a:pt x="10" y="0"/>
                      <a:pt x="10" y="0"/>
                    </a:cubicBezTo>
                    <a:cubicBezTo>
                      <a:pt x="275" y="378"/>
                      <a:pt x="275" y="378"/>
                      <a:pt x="275" y="378"/>
                    </a:cubicBezTo>
                    <a:cubicBezTo>
                      <a:pt x="265" y="382"/>
                      <a:pt x="257" y="387"/>
                      <a:pt x="249" y="395"/>
                    </a:cubicBezTo>
                    <a:lnTo>
                      <a:pt x="0"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121899" tIns="60949" rIns="121899" bIns="60949"/>
              <a:lstStyle/>
              <a:p>
                <a:pPr defTabSz="685646">
                  <a:defRPr/>
                </a:pPr>
                <a:endParaRPr lang="en-US"/>
              </a:p>
            </p:txBody>
          </p:sp>
        </p:grpSp>
        <p:sp>
          <p:nvSpPr>
            <p:cNvPr id="68" name="Text Box 7"/>
            <p:cNvSpPr txBox="1">
              <a:spLocks noChangeArrowheads="1"/>
            </p:cNvSpPr>
            <p:nvPr/>
          </p:nvSpPr>
          <p:spPr bwMode="auto">
            <a:xfrm>
              <a:off x="1627769" y="3323758"/>
              <a:ext cx="539486" cy="245973"/>
            </a:xfrm>
            <a:prstGeom prst="rect">
              <a:avLst/>
            </a:prstGeom>
            <a:noFill/>
            <a:ln w="9525">
              <a:noFill/>
              <a:miter lim="800000"/>
              <a:headEnd/>
              <a:tailEnd/>
            </a:ln>
          </p:spPr>
          <p:txBody>
            <a:bodyPr wrap="none" lIns="60949" tIns="30475" rIns="60949" bIns="30475">
              <a:spAutoFit/>
            </a:bodyPr>
            <a:lstStyle/>
            <a:p>
              <a:pPr algn="ctr" defTabSz="1087987">
                <a:defRPr/>
              </a:pPr>
              <a:r>
                <a:rPr lang="en-CA" sz="800" b="1" spc="-113" dirty="0">
                  <a:solidFill>
                    <a:schemeClr val="bg1"/>
                  </a:solidFill>
                  <a:latin typeface="Open Sans" panose="020B0606030504020204" pitchFamily="34" charset="0"/>
                  <a:ea typeface="Open Sans" panose="020B0606030504020204" pitchFamily="34" charset="0"/>
                  <a:cs typeface="Open Sans" panose="020B0606030504020204" pitchFamily="34" charset="0"/>
                </a:rPr>
                <a:t>30 mph</a:t>
              </a:r>
            </a:p>
          </p:txBody>
        </p:sp>
      </p:grpSp>
      <p:grpSp>
        <p:nvGrpSpPr>
          <p:cNvPr id="6" name="Group 3"/>
          <p:cNvGrpSpPr>
            <a:grpSpLocks/>
          </p:cNvGrpSpPr>
          <p:nvPr/>
        </p:nvGrpSpPr>
        <p:grpSpPr bwMode="auto">
          <a:xfrm>
            <a:off x="3520680" y="1452016"/>
            <a:ext cx="2115740" cy="1715922"/>
            <a:chOff x="4694799" y="1934883"/>
            <a:chExt cx="2820460" cy="2288190"/>
          </a:xfrm>
          <a:solidFill>
            <a:schemeClr val="accent3"/>
          </a:solidFill>
        </p:grpSpPr>
        <p:grpSp>
          <p:nvGrpSpPr>
            <p:cNvPr id="7" name="Group 36"/>
            <p:cNvGrpSpPr/>
            <p:nvPr/>
          </p:nvGrpSpPr>
          <p:grpSpPr>
            <a:xfrm>
              <a:off x="4694799" y="1934883"/>
              <a:ext cx="2820460" cy="2288190"/>
              <a:chOff x="3532020" y="1606907"/>
              <a:chExt cx="1954379" cy="1585554"/>
            </a:xfrm>
            <a:grpFill/>
          </p:grpSpPr>
          <p:sp>
            <p:nvSpPr>
              <p:cNvPr id="39" name="Freeform 6"/>
              <p:cNvSpPr>
                <a:spLocks noEditPoints="1"/>
              </p:cNvSpPr>
              <p:nvPr/>
            </p:nvSpPr>
            <p:spPr bwMode="auto">
              <a:xfrm>
                <a:off x="3532020" y="1606907"/>
                <a:ext cx="1954379" cy="1585554"/>
              </a:xfrm>
              <a:custGeom>
                <a:avLst/>
                <a:gdLst>
                  <a:gd name="T0" fmla="*/ 95 w 1489"/>
                  <a:gd name="T1" fmla="*/ 752 h 1208"/>
                  <a:gd name="T2" fmla="*/ 0 w 1489"/>
                  <a:gd name="T3" fmla="*/ 733 h 1208"/>
                  <a:gd name="T4" fmla="*/ 102 w 1489"/>
                  <a:gd name="T5" fmla="*/ 645 h 1208"/>
                  <a:gd name="T6" fmla="*/ 12 w 1489"/>
                  <a:gd name="T7" fmla="*/ 611 h 1208"/>
                  <a:gd name="T8" fmla="*/ 126 w 1489"/>
                  <a:gd name="T9" fmla="*/ 540 h 1208"/>
                  <a:gd name="T10" fmla="*/ 44 w 1489"/>
                  <a:gd name="T11" fmla="*/ 493 h 1208"/>
                  <a:gd name="T12" fmla="*/ 168 w 1489"/>
                  <a:gd name="T13" fmla="*/ 441 h 1208"/>
                  <a:gd name="T14" fmla="*/ 95 w 1489"/>
                  <a:gd name="T15" fmla="*/ 381 h 1208"/>
                  <a:gd name="T16" fmla="*/ 226 w 1489"/>
                  <a:gd name="T17" fmla="*/ 351 h 1208"/>
                  <a:gd name="T18" fmla="*/ 164 w 1489"/>
                  <a:gd name="T19" fmla="*/ 278 h 1208"/>
                  <a:gd name="T20" fmla="*/ 297 w 1489"/>
                  <a:gd name="T21" fmla="*/ 270 h 1208"/>
                  <a:gd name="T22" fmla="*/ 247 w 1489"/>
                  <a:gd name="T23" fmla="*/ 189 h 1208"/>
                  <a:gd name="T24" fmla="*/ 381 w 1489"/>
                  <a:gd name="T25" fmla="*/ 204 h 1208"/>
                  <a:gd name="T26" fmla="*/ 346 w 1489"/>
                  <a:gd name="T27" fmla="*/ 115 h 1208"/>
                  <a:gd name="T28" fmla="*/ 475 w 1489"/>
                  <a:gd name="T29" fmla="*/ 151 h 1208"/>
                  <a:gd name="T30" fmla="*/ 455 w 1489"/>
                  <a:gd name="T31" fmla="*/ 57 h 1208"/>
                  <a:gd name="T32" fmla="*/ 577 w 1489"/>
                  <a:gd name="T33" fmla="*/ 115 h 1208"/>
                  <a:gd name="T34" fmla="*/ 571 w 1489"/>
                  <a:gd name="T35" fmla="*/ 19 h 1208"/>
                  <a:gd name="T36" fmla="*/ 682 w 1489"/>
                  <a:gd name="T37" fmla="*/ 96 h 1208"/>
                  <a:gd name="T38" fmla="*/ 693 w 1489"/>
                  <a:gd name="T39" fmla="*/ 0 h 1208"/>
                  <a:gd name="T40" fmla="*/ 790 w 1489"/>
                  <a:gd name="T41" fmla="*/ 94 h 1208"/>
                  <a:gd name="T42" fmla="*/ 815 w 1489"/>
                  <a:gd name="T43" fmla="*/ 1 h 1208"/>
                  <a:gd name="T44" fmla="*/ 895 w 1489"/>
                  <a:gd name="T45" fmla="*/ 111 h 1208"/>
                  <a:gd name="T46" fmla="*/ 937 w 1489"/>
                  <a:gd name="T47" fmla="*/ 24 h 1208"/>
                  <a:gd name="T48" fmla="*/ 998 w 1489"/>
                  <a:gd name="T49" fmla="*/ 144 h 1208"/>
                  <a:gd name="T50" fmla="*/ 1053 w 1489"/>
                  <a:gd name="T51" fmla="*/ 66 h 1208"/>
                  <a:gd name="T52" fmla="*/ 1093 w 1489"/>
                  <a:gd name="T53" fmla="*/ 194 h 1208"/>
                  <a:gd name="T54" fmla="*/ 1160 w 1489"/>
                  <a:gd name="T55" fmla="*/ 125 h 1208"/>
                  <a:gd name="T56" fmla="*/ 1179 w 1489"/>
                  <a:gd name="T57" fmla="*/ 259 h 1208"/>
                  <a:gd name="T58" fmla="*/ 1257 w 1489"/>
                  <a:gd name="T59" fmla="*/ 202 h 1208"/>
                  <a:gd name="T60" fmla="*/ 1312 w 1489"/>
                  <a:gd name="T61" fmla="*/ 426 h 1208"/>
                  <a:gd name="T62" fmla="*/ 1404 w 1489"/>
                  <a:gd name="T63" fmla="*/ 398 h 1208"/>
                  <a:gd name="T64" fmla="*/ 1253 w 1489"/>
                  <a:gd name="T65" fmla="*/ 337 h 1208"/>
                  <a:gd name="T66" fmla="*/ 1338 w 1489"/>
                  <a:gd name="T67" fmla="*/ 294 h 1208"/>
                  <a:gd name="T68" fmla="*/ 150 w 1489"/>
                  <a:gd name="T69" fmla="*/ 1192 h 1208"/>
                  <a:gd name="T70" fmla="*/ 237 w 1489"/>
                  <a:gd name="T71" fmla="*/ 1149 h 1208"/>
                  <a:gd name="T72" fmla="*/ 1357 w 1489"/>
                  <a:gd name="T73" fmla="*/ 524 h 1208"/>
                  <a:gd name="T74" fmla="*/ 1451 w 1489"/>
                  <a:gd name="T75" fmla="*/ 512 h 1208"/>
                  <a:gd name="T76" fmla="*/ 1384 w 1489"/>
                  <a:gd name="T77" fmla="*/ 628 h 1208"/>
                  <a:gd name="T78" fmla="*/ 1479 w 1489"/>
                  <a:gd name="T79" fmla="*/ 632 h 1208"/>
                  <a:gd name="T80" fmla="*/ 8 w 1489"/>
                  <a:gd name="T81" fmla="*/ 854 h 1208"/>
                  <a:gd name="T82" fmla="*/ 104 w 1489"/>
                  <a:gd name="T83" fmla="*/ 857 h 1208"/>
                  <a:gd name="T84" fmla="*/ 37 w 1489"/>
                  <a:gd name="T85" fmla="*/ 973 h 1208"/>
                  <a:gd name="T86" fmla="*/ 131 w 1489"/>
                  <a:gd name="T87" fmla="*/ 961 h 1208"/>
                  <a:gd name="T88" fmla="*/ 84 w 1489"/>
                  <a:gd name="T89" fmla="*/ 1087 h 1208"/>
                  <a:gd name="T90" fmla="*/ 176 w 1489"/>
                  <a:gd name="T91" fmla="*/ 1060 h 1208"/>
                  <a:gd name="T92" fmla="*/ 1326 w 1489"/>
                  <a:gd name="T93" fmla="*/ 1208 h 1208"/>
                  <a:gd name="T94" fmla="*/ 1262 w 1489"/>
                  <a:gd name="T95" fmla="*/ 1135 h 1208"/>
                  <a:gd name="T96" fmla="*/ 1394 w 1489"/>
                  <a:gd name="T97" fmla="*/ 1106 h 1208"/>
                  <a:gd name="T98" fmla="*/ 1320 w 1489"/>
                  <a:gd name="T99" fmla="*/ 1045 h 1208"/>
                  <a:gd name="T100" fmla="*/ 1444 w 1489"/>
                  <a:gd name="T101" fmla="*/ 993 h 1208"/>
                  <a:gd name="T102" fmla="*/ 1362 w 1489"/>
                  <a:gd name="T103" fmla="*/ 945 h 1208"/>
                  <a:gd name="T104" fmla="*/ 1477 w 1489"/>
                  <a:gd name="T105" fmla="*/ 875 h 1208"/>
                  <a:gd name="T106" fmla="*/ 1386 w 1489"/>
                  <a:gd name="T107" fmla="*/ 841 h 1208"/>
                  <a:gd name="T108" fmla="*/ 1489 w 1489"/>
                  <a:gd name="T109" fmla="*/ 752 h 1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89" h="1208">
                    <a:moveTo>
                      <a:pt x="0" y="733"/>
                    </a:moveTo>
                    <a:lnTo>
                      <a:pt x="95" y="733"/>
                    </a:lnTo>
                    <a:lnTo>
                      <a:pt x="95" y="752"/>
                    </a:lnTo>
                    <a:lnTo>
                      <a:pt x="0" y="752"/>
                    </a:lnTo>
                    <a:lnTo>
                      <a:pt x="0" y="733"/>
                    </a:lnTo>
                    <a:lnTo>
                      <a:pt x="0" y="733"/>
                    </a:lnTo>
                    <a:close/>
                    <a:moveTo>
                      <a:pt x="12" y="611"/>
                    </a:moveTo>
                    <a:lnTo>
                      <a:pt x="104" y="626"/>
                    </a:lnTo>
                    <a:lnTo>
                      <a:pt x="102" y="645"/>
                    </a:lnTo>
                    <a:lnTo>
                      <a:pt x="8" y="629"/>
                    </a:lnTo>
                    <a:lnTo>
                      <a:pt x="12" y="611"/>
                    </a:lnTo>
                    <a:lnTo>
                      <a:pt x="12" y="611"/>
                    </a:lnTo>
                    <a:close/>
                    <a:moveTo>
                      <a:pt x="44" y="493"/>
                    </a:moveTo>
                    <a:lnTo>
                      <a:pt x="133" y="522"/>
                    </a:lnTo>
                    <a:lnTo>
                      <a:pt x="126" y="540"/>
                    </a:lnTo>
                    <a:lnTo>
                      <a:pt x="38" y="510"/>
                    </a:lnTo>
                    <a:lnTo>
                      <a:pt x="44" y="493"/>
                    </a:lnTo>
                    <a:lnTo>
                      <a:pt x="44" y="493"/>
                    </a:lnTo>
                    <a:close/>
                    <a:moveTo>
                      <a:pt x="95" y="381"/>
                    </a:moveTo>
                    <a:lnTo>
                      <a:pt x="177" y="425"/>
                    </a:lnTo>
                    <a:lnTo>
                      <a:pt x="168" y="441"/>
                    </a:lnTo>
                    <a:lnTo>
                      <a:pt x="85" y="397"/>
                    </a:lnTo>
                    <a:lnTo>
                      <a:pt x="95" y="381"/>
                    </a:lnTo>
                    <a:lnTo>
                      <a:pt x="95" y="381"/>
                    </a:lnTo>
                    <a:close/>
                    <a:moveTo>
                      <a:pt x="164" y="278"/>
                    </a:moveTo>
                    <a:lnTo>
                      <a:pt x="238" y="336"/>
                    </a:lnTo>
                    <a:lnTo>
                      <a:pt x="226" y="351"/>
                    </a:lnTo>
                    <a:lnTo>
                      <a:pt x="151" y="293"/>
                    </a:lnTo>
                    <a:lnTo>
                      <a:pt x="164" y="278"/>
                    </a:lnTo>
                    <a:lnTo>
                      <a:pt x="164" y="278"/>
                    </a:lnTo>
                    <a:close/>
                    <a:moveTo>
                      <a:pt x="247" y="189"/>
                    </a:moveTo>
                    <a:lnTo>
                      <a:pt x="311" y="258"/>
                    </a:lnTo>
                    <a:lnTo>
                      <a:pt x="297" y="270"/>
                    </a:lnTo>
                    <a:lnTo>
                      <a:pt x="234" y="201"/>
                    </a:lnTo>
                    <a:lnTo>
                      <a:pt x="247" y="189"/>
                    </a:lnTo>
                    <a:lnTo>
                      <a:pt x="247" y="189"/>
                    </a:lnTo>
                    <a:close/>
                    <a:moveTo>
                      <a:pt x="346" y="115"/>
                    </a:moveTo>
                    <a:lnTo>
                      <a:pt x="397" y="193"/>
                    </a:lnTo>
                    <a:lnTo>
                      <a:pt x="381" y="204"/>
                    </a:lnTo>
                    <a:lnTo>
                      <a:pt x="330" y="124"/>
                    </a:lnTo>
                    <a:lnTo>
                      <a:pt x="346" y="115"/>
                    </a:lnTo>
                    <a:lnTo>
                      <a:pt x="346" y="115"/>
                    </a:lnTo>
                    <a:close/>
                    <a:moveTo>
                      <a:pt x="455" y="57"/>
                    </a:moveTo>
                    <a:lnTo>
                      <a:pt x="493" y="143"/>
                    </a:lnTo>
                    <a:lnTo>
                      <a:pt x="475" y="151"/>
                    </a:lnTo>
                    <a:lnTo>
                      <a:pt x="438" y="65"/>
                    </a:lnTo>
                    <a:lnTo>
                      <a:pt x="455" y="57"/>
                    </a:lnTo>
                    <a:lnTo>
                      <a:pt x="455" y="57"/>
                    </a:lnTo>
                    <a:close/>
                    <a:moveTo>
                      <a:pt x="571" y="19"/>
                    </a:moveTo>
                    <a:lnTo>
                      <a:pt x="594" y="111"/>
                    </a:lnTo>
                    <a:lnTo>
                      <a:pt x="577" y="115"/>
                    </a:lnTo>
                    <a:lnTo>
                      <a:pt x="554" y="23"/>
                    </a:lnTo>
                    <a:lnTo>
                      <a:pt x="571" y="19"/>
                    </a:lnTo>
                    <a:lnTo>
                      <a:pt x="571" y="19"/>
                    </a:lnTo>
                    <a:close/>
                    <a:moveTo>
                      <a:pt x="693" y="0"/>
                    </a:moveTo>
                    <a:lnTo>
                      <a:pt x="701" y="94"/>
                    </a:lnTo>
                    <a:lnTo>
                      <a:pt x="682" y="96"/>
                    </a:lnTo>
                    <a:lnTo>
                      <a:pt x="674" y="1"/>
                    </a:lnTo>
                    <a:lnTo>
                      <a:pt x="693" y="0"/>
                    </a:lnTo>
                    <a:lnTo>
                      <a:pt x="693" y="0"/>
                    </a:lnTo>
                    <a:close/>
                    <a:moveTo>
                      <a:pt x="815" y="1"/>
                    </a:moveTo>
                    <a:lnTo>
                      <a:pt x="809" y="96"/>
                    </a:lnTo>
                    <a:lnTo>
                      <a:pt x="790" y="94"/>
                    </a:lnTo>
                    <a:lnTo>
                      <a:pt x="798" y="0"/>
                    </a:lnTo>
                    <a:lnTo>
                      <a:pt x="815" y="1"/>
                    </a:lnTo>
                    <a:lnTo>
                      <a:pt x="815" y="1"/>
                    </a:lnTo>
                    <a:close/>
                    <a:moveTo>
                      <a:pt x="937" y="24"/>
                    </a:moveTo>
                    <a:lnTo>
                      <a:pt x="914" y="115"/>
                    </a:lnTo>
                    <a:lnTo>
                      <a:pt x="895" y="111"/>
                    </a:lnTo>
                    <a:lnTo>
                      <a:pt x="919" y="19"/>
                    </a:lnTo>
                    <a:lnTo>
                      <a:pt x="937" y="24"/>
                    </a:lnTo>
                    <a:lnTo>
                      <a:pt x="937" y="24"/>
                    </a:lnTo>
                    <a:close/>
                    <a:moveTo>
                      <a:pt x="1053" y="66"/>
                    </a:moveTo>
                    <a:lnTo>
                      <a:pt x="1015" y="151"/>
                    </a:lnTo>
                    <a:lnTo>
                      <a:pt x="998" y="144"/>
                    </a:lnTo>
                    <a:lnTo>
                      <a:pt x="1035" y="58"/>
                    </a:lnTo>
                    <a:lnTo>
                      <a:pt x="1053" y="66"/>
                    </a:lnTo>
                    <a:lnTo>
                      <a:pt x="1053" y="66"/>
                    </a:lnTo>
                    <a:close/>
                    <a:moveTo>
                      <a:pt x="1160" y="125"/>
                    </a:moveTo>
                    <a:lnTo>
                      <a:pt x="1108" y="204"/>
                    </a:lnTo>
                    <a:lnTo>
                      <a:pt x="1093" y="194"/>
                    </a:lnTo>
                    <a:lnTo>
                      <a:pt x="1145" y="115"/>
                    </a:lnTo>
                    <a:lnTo>
                      <a:pt x="1160" y="125"/>
                    </a:lnTo>
                    <a:lnTo>
                      <a:pt x="1160" y="125"/>
                    </a:lnTo>
                    <a:close/>
                    <a:moveTo>
                      <a:pt x="1257" y="202"/>
                    </a:moveTo>
                    <a:lnTo>
                      <a:pt x="1192" y="271"/>
                    </a:lnTo>
                    <a:lnTo>
                      <a:pt x="1179" y="259"/>
                    </a:lnTo>
                    <a:lnTo>
                      <a:pt x="1242" y="190"/>
                    </a:lnTo>
                    <a:lnTo>
                      <a:pt x="1257" y="202"/>
                    </a:lnTo>
                    <a:lnTo>
                      <a:pt x="1257" y="202"/>
                    </a:lnTo>
                    <a:close/>
                    <a:moveTo>
                      <a:pt x="1404" y="398"/>
                    </a:moveTo>
                    <a:lnTo>
                      <a:pt x="1322" y="443"/>
                    </a:lnTo>
                    <a:lnTo>
                      <a:pt x="1312" y="426"/>
                    </a:lnTo>
                    <a:lnTo>
                      <a:pt x="1394" y="382"/>
                    </a:lnTo>
                    <a:lnTo>
                      <a:pt x="1404" y="398"/>
                    </a:lnTo>
                    <a:lnTo>
                      <a:pt x="1404" y="398"/>
                    </a:lnTo>
                    <a:close/>
                    <a:moveTo>
                      <a:pt x="1338" y="294"/>
                    </a:moveTo>
                    <a:lnTo>
                      <a:pt x="1264" y="352"/>
                    </a:lnTo>
                    <a:lnTo>
                      <a:pt x="1253" y="337"/>
                    </a:lnTo>
                    <a:lnTo>
                      <a:pt x="1327" y="279"/>
                    </a:lnTo>
                    <a:lnTo>
                      <a:pt x="1338" y="294"/>
                    </a:lnTo>
                    <a:lnTo>
                      <a:pt x="1338" y="294"/>
                    </a:lnTo>
                    <a:close/>
                    <a:moveTo>
                      <a:pt x="237" y="1149"/>
                    </a:moveTo>
                    <a:lnTo>
                      <a:pt x="162" y="1207"/>
                    </a:lnTo>
                    <a:lnTo>
                      <a:pt x="150" y="1192"/>
                    </a:lnTo>
                    <a:lnTo>
                      <a:pt x="224" y="1134"/>
                    </a:lnTo>
                    <a:lnTo>
                      <a:pt x="237" y="1149"/>
                    </a:lnTo>
                    <a:lnTo>
                      <a:pt x="237" y="1149"/>
                    </a:lnTo>
                    <a:close/>
                    <a:moveTo>
                      <a:pt x="1451" y="512"/>
                    </a:moveTo>
                    <a:lnTo>
                      <a:pt x="1362" y="543"/>
                    </a:lnTo>
                    <a:lnTo>
                      <a:pt x="1357" y="524"/>
                    </a:lnTo>
                    <a:lnTo>
                      <a:pt x="1446" y="494"/>
                    </a:lnTo>
                    <a:lnTo>
                      <a:pt x="1451" y="512"/>
                    </a:lnTo>
                    <a:lnTo>
                      <a:pt x="1451" y="512"/>
                    </a:lnTo>
                    <a:close/>
                    <a:moveTo>
                      <a:pt x="1479" y="632"/>
                    </a:moveTo>
                    <a:lnTo>
                      <a:pt x="1388" y="647"/>
                    </a:lnTo>
                    <a:lnTo>
                      <a:pt x="1384" y="628"/>
                    </a:lnTo>
                    <a:lnTo>
                      <a:pt x="1477" y="613"/>
                    </a:lnTo>
                    <a:lnTo>
                      <a:pt x="1479" y="632"/>
                    </a:lnTo>
                    <a:lnTo>
                      <a:pt x="1479" y="632"/>
                    </a:lnTo>
                    <a:close/>
                    <a:moveTo>
                      <a:pt x="104" y="857"/>
                    </a:moveTo>
                    <a:lnTo>
                      <a:pt x="11" y="873"/>
                    </a:lnTo>
                    <a:lnTo>
                      <a:pt x="8" y="854"/>
                    </a:lnTo>
                    <a:lnTo>
                      <a:pt x="102" y="840"/>
                    </a:lnTo>
                    <a:lnTo>
                      <a:pt x="104" y="857"/>
                    </a:lnTo>
                    <a:lnTo>
                      <a:pt x="104" y="857"/>
                    </a:lnTo>
                    <a:close/>
                    <a:moveTo>
                      <a:pt x="131" y="961"/>
                    </a:moveTo>
                    <a:lnTo>
                      <a:pt x="44" y="992"/>
                    </a:lnTo>
                    <a:lnTo>
                      <a:pt x="37" y="973"/>
                    </a:lnTo>
                    <a:lnTo>
                      <a:pt x="126" y="944"/>
                    </a:lnTo>
                    <a:lnTo>
                      <a:pt x="131" y="961"/>
                    </a:lnTo>
                    <a:lnTo>
                      <a:pt x="131" y="961"/>
                    </a:lnTo>
                    <a:close/>
                    <a:moveTo>
                      <a:pt x="176" y="1060"/>
                    </a:moveTo>
                    <a:lnTo>
                      <a:pt x="93" y="1104"/>
                    </a:lnTo>
                    <a:lnTo>
                      <a:pt x="84" y="1087"/>
                    </a:lnTo>
                    <a:lnTo>
                      <a:pt x="168" y="1042"/>
                    </a:lnTo>
                    <a:lnTo>
                      <a:pt x="176" y="1060"/>
                    </a:lnTo>
                    <a:lnTo>
                      <a:pt x="176" y="1060"/>
                    </a:lnTo>
                    <a:close/>
                    <a:moveTo>
                      <a:pt x="1262" y="1135"/>
                    </a:moveTo>
                    <a:lnTo>
                      <a:pt x="1336" y="1193"/>
                    </a:lnTo>
                    <a:lnTo>
                      <a:pt x="1326" y="1208"/>
                    </a:lnTo>
                    <a:lnTo>
                      <a:pt x="1251" y="1150"/>
                    </a:lnTo>
                    <a:lnTo>
                      <a:pt x="1262" y="1135"/>
                    </a:lnTo>
                    <a:lnTo>
                      <a:pt x="1262" y="1135"/>
                    </a:lnTo>
                    <a:close/>
                    <a:moveTo>
                      <a:pt x="1320" y="1045"/>
                    </a:moveTo>
                    <a:lnTo>
                      <a:pt x="1403" y="1089"/>
                    </a:lnTo>
                    <a:lnTo>
                      <a:pt x="1394" y="1106"/>
                    </a:lnTo>
                    <a:lnTo>
                      <a:pt x="1311" y="1061"/>
                    </a:lnTo>
                    <a:lnTo>
                      <a:pt x="1320" y="1045"/>
                    </a:lnTo>
                    <a:lnTo>
                      <a:pt x="1320" y="1045"/>
                    </a:lnTo>
                    <a:close/>
                    <a:moveTo>
                      <a:pt x="1362" y="945"/>
                    </a:moveTo>
                    <a:lnTo>
                      <a:pt x="1451" y="976"/>
                    </a:lnTo>
                    <a:lnTo>
                      <a:pt x="1444" y="993"/>
                    </a:lnTo>
                    <a:lnTo>
                      <a:pt x="1357" y="962"/>
                    </a:lnTo>
                    <a:lnTo>
                      <a:pt x="1362" y="945"/>
                    </a:lnTo>
                    <a:lnTo>
                      <a:pt x="1362" y="945"/>
                    </a:lnTo>
                    <a:close/>
                    <a:moveTo>
                      <a:pt x="1386" y="841"/>
                    </a:moveTo>
                    <a:lnTo>
                      <a:pt x="1479" y="856"/>
                    </a:lnTo>
                    <a:lnTo>
                      <a:pt x="1477" y="875"/>
                    </a:lnTo>
                    <a:lnTo>
                      <a:pt x="1384" y="860"/>
                    </a:lnTo>
                    <a:lnTo>
                      <a:pt x="1386" y="841"/>
                    </a:lnTo>
                    <a:lnTo>
                      <a:pt x="1386" y="841"/>
                    </a:lnTo>
                    <a:close/>
                    <a:moveTo>
                      <a:pt x="1394" y="733"/>
                    </a:moveTo>
                    <a:lnTo>
                      <a:pt x="1489" y="733"/>
                    </a:lnTo>
                    <a:lnTo>
                      <a:pt x="1489" y="752"/>
                    </a:lnTo>
                    <a:lnTo>
                      <a:pt x="1394" y="752"/>
                    </a:lnTo>
                    <a:lnTo>
                      <a:pt x="1394" y="7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121899" tIns="60949" rIns="121899" bIns="60949"/>
              <a:lstStyle/>
              <a:p>
                <a:pPr defTabSz="685646">
                  <a:defRPr/>
                </a:pPr>
                <a:endParaRPr lang="en-US"/>
              </a:p>
            </p:txBody>
          </p:sp>
          <p:sp>
            <p:nvSpPr>
              <p:cNvPr id="40" name="Freeform 7"/>
              <p:cNvSpPr>
                <a:spLocks noEditPoints="1"/>
              </p:cNvSpPr>
              <p:nvPr/>
            </p:nvSpPr>
            <p:spPr bwMode="auto">
              <a:xfrm>
                <a:off x="3537271" y="1608219"/>
                <a:ext cx="1943879" cy="1534365"/>
              </a:xfrm>
              <a:custGeom>
                <a:avLst/>
                <a:gdLst>
                  <a:gd name="T0" fmla="*/ 33 w 1097"/>
                  <a:gd name="T1" fmla="*/ 574 h 866"/>
                  <a:gd name="T2" fmla="*/ 36 w 1097"/>
                  <a:gd name="T3" fmla="*/ 602 h 866"/>
                  <a:gd name="T4" fmla="*/ 34 w 1097"/>
                  <a:gd name="T5" fmla="*/ 517 h 866"/>
                  <a:gd name="T6" fmla="*/ 46 w 1097"/>
                  <a:gd name="T7" fmla="*/ 433 h 866"/>
                  <a:gd name="T8" fmla="*/ 72 w 1097"/>
                  <a:gd name="T9" fmla="*/ 352 h 866"/>
                  <a:gd name="T10" fmla="*/ 111 w 1097"/>
                  <a:gd name="T11" fmla="*/ 276 h 866"/>
                  <a:gd name="T12" fmla="*/ 162 w 1097"/>
                  <a:gd name="T13" fmla="*/ 208 h 866"/>
                  <a:gd name="T14" fmla="*/ 224 w 1097"/>
                  <a:gd name="T15" fmla="*/ 149 h 866"/>
                  <a:gd name="T16" fmla="*/ 294 w 1097"/>
                  <a:gd name="T17" fmla="*/ 101 h 866"/>
                  <a:gd name="T18" fmla="*/ 372 w 1097"/>
                  <a:gd name="T19" fmla="*/ 65 h 866"/>
                  <a:gd name="T20" fmla="*/ 454 w 1097"/>
                  <a:gd name="T21" fmla="*/ 43 h 866"/>
                  <a:gd name="T22" fmla="*/ 539 w 1097"/>
                  <a:gd name="T23" fmla="*/ 34 h 866"/>
                  <a:gd name="T24" fmla="*/ 624 w 1097"/>
                  <a:gd name="T25" fmla="*/ 39 h 866"/>
                  <a:gd name="T26" fmla="*/ 707 w 1097"/>
                  <a:gd name="T27" fmla="*/ 59 h 866"/>
                  <a:gd name="T28" fmla="*/ 785 w 1097"/>
                  <a:gd name="T29" fmla="*/ 92 h 866"/>
                  <a:gd name="T30" fmla="*/ 857 w 1097"/>
                  <a:gd name="T31" fmla="*/ 137 h 866"/>
                  <a:gd name="T32" fmla="*/ 975 w 1097"/>
                  <a:gd name="T33" fmla="*/ 260 h 866"/>
                  <a:gd name="T34" fmla="*/ 921 w 1097"/>
                  <a:gd name="T35" fmla="*/ 193 h 866"/>
                  <a:gd name="T36" fmla="*/ 1016 w 1097"/>
                  <a:gd name="T37" fmla="*/ 334 h 866"/>
                  <a:gd name="T38" fmla="*/ 1046 w 1097"/>
                  <a:gd name="T39" fmla="*/ 414 h 866"/>
                  <a:gd name="T40" fmla="*/ 21 w 1097"/>
                  <a:gd name="T41" fmla="*/ 702 h 866"/>
                  <a:gd name="T42" fmla="*/ 54 w 1097"/>
                  <a:gd name="T43" fmla="*/ 787 h 866"/>
                  <a:gd name="T44" fmla="*/ 1018 w 1097"/>
                  <a:gd name="T45" fmla="*/ 832 h 866"/>
                  <a:gd name="T46" fmla="*/ 1059 w 1097"/>
                  <a:gd name="T47" fmla="*/ 751 h 866"/>
                  <a:gd name="T48" fmla="*/ 1085 w 1097"/>
                  <a:gd name="T49" fmla="*/ 664 h 866"/>
                  <a:gd name="T50" fmla="*/ 1097 w 1097"/>
                  <a:gd name="T51" fmla="*/ 574 h 866"/>
                  <a:gd name="T52" fmla="*/ 1093 w 1097"/>
                  <a:gd name="T53" fmla="*/ 484 h 866"/>
                  <a:gd name="T54" fmla="*/ 36 w 1097"/>
                  <a:gd name="T55" fmla="*/ 488 h 866"/>
                  <a:gd name="T56" fmla="*/ 53 w 1097"/>
                  <a:gd name="T57" fmla="*/ 405 h 866"/>
                  <a:gd name="T58" fmla="*/ 84 w 1097"/>
                  <a:gd name="T59" fmla="*/ 325 h 866"/>
                  <a:gd name="T60" fmla="*/ 127 w 1097"/>
                  <a:gd name="T61" fmla="*/ 252 h 866"/>
                  <a:gd name="T62" fmla="*/ 182 w 1097"/>
                  <a:gd name="T63" fmla="*/ 187 h 866"/>
                  <a:gd name="T64" fmla="*/ 247 w 1097"/>
                  <a:gd name="T65" fmla="*/ 131 h 866"/>
                  <a:gd name="T66" fmla="*/ 320 w 1097"/>
                  <a:gd name="T67" fmla="*/ 87 h 866"/>
                  <a:gd name="T68" fmla="*/ 399 w 1097"/>
                  <a:gd name="T69" fmla="*/ 56 h 866"/>
                  <a:gd name="T70" fmla="*/ 482 w 1097"/>
                  <a:gd name="T71" fmla="*/ 38 h 866"/>
                  <a:gd name="T72" fmla="*/ 567 w 1097"/>
                  <a:gd name="T73" fmla="*/ 34 h 866"/>
                  <a:gd name="T74" fmla="*/ 652 w 1097"/>
                  <a:gd name="T75" fmla="*/ 44 h 866"/>
                  <a:gd name="T76" fmla="*/ 734 w 1097"/>
                  <a:gd name="T77" fmla="*/ 68 h 866"/>
                  <a:gd name="T78" fmla="*/ 810 w 1097"/>
                  <a:gd name="T79" fmla="*/ 106 h 866"/>
                  <a:gd name="T80" fmla="*/ 880 w 1097"/>
                  <a:gd name="T81" fmla="*/ 155 h 866"/>
                  <a:gd name="T82" fmla="*/ 990 w 1097"/>
                  <a:gd name="T83" fmla="*/ 284 h 866"/>
                  <a:gd name="T84" fmla="*/ 940 w 1097"/>
                  <a:gd name="T85" fmla="*/ 215 h 866"/>
                  <a:gd name="T86" fmla="*/ 1028 w 1097"/>
                  <a:gd name="T87" fmla="*/ 360 h 866"/>
                  <a:gd name="T88" fmla="*/ 1052 w 1097"/>
                  <a:gd name="T89" fmla="*/ 442 h 866"/>
                  <a:gd name="T90" fmla="*/ 13 w 1097"/>
                  <a:gd name="T91" fmla="*/ 673 h 866"/>
                  <a:gd name="T92" fmla="*/ 41 w 1097"/>
                  <a:gd name="T93" fmla="*/ 759 h 866"/>
                  <a:gd name="T94" fmla="*/ 83 w 1097"/>
                  <a:gd name="T95" fmla="*/ 840 h 866"/>
                  <a:gd name="T96" fmla="*/ 1002 w 1097"/>
                  <a:gd name="T97" fmla="*/ 858 h 866"/>
                  <a:gd name="T98" fmla="*/ 1047 w 1097"/>
                  <a:gd name="T99" fmla="*/ 779 h 866"/>
                  <a:gd name="T100" fmla="*/ 1078 w 1097"/>
                  <a:gd name="T101" fmla="*/ 694 h 866"/>
                  <a:gd name="T102" fmla="*/ 1094 w 1097"/>
                  <a:gd name="T103" fmla="*/ 605 h 866"/>
                  <a:gd name="T104" fmla="*/ 1096 w 1097"/>
                  <a:gd name="T105" fmla="*/ 514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97" h="866">
                    <a:moveTo>
                      <a:pt x="33" y="574"/>
                    </a:moveTo>
                    <a:cubicBezTo>
                      <a:pt x="0" y="575"/>
                      <a:pt x="0" y="575"/>
                      <a:pt x="0" y="575"/>
                    </a:cubicBezTo>
                    <a:cubicBezTo>
                      <a:pt x="0" y="584"/>
                      <a:pt x="0" y="584"/>
                      <a:pt x="0" y="584"/>
                    </a:cubicBezTo>
                    <a:cubicBezTo>
                      <a:pt x="34" y="583"/>
                      <a:pt x="34" y="583"/>
                      <a:pt x="34" y="583"/>
                    </a:cubicBezTo>
                    <a:cubicBezTo>
                      <a:pt x="34" y="580"/>
                      <a:pt x="34" y="577"/>
                      <a:pt x="33" y="574"/>
                    </a:cubicBezTo>
                    <a:close/>
                    <a:moveTo>
                      <a:pt x="36" y="602"/>
                    </a:moveTo>
                    <a:cubicBezTo>
                      <a:pt x="2" y="606"/>
                      <a:pt x="2" y="606"/>
                      <a:pt x="2" y="606"/>
                    </a:cubicBezTo>
                    <a:cubicBezTo>
                      <a:pt x="3" y="615"/>
                      <a:pt x="3" y="615"/>
                      <a:pt x="3" y="615"/>
                    </a:cubicBezTo>
                    <a:cubicBezTo>
                      <a:pt x="37" y="611"/>
                      <a:pt x="37" y="611"/>
                      <a:pt x="37" y="611"/>
                    </a:cubicBezTo>
                    <a:cubicBezTo>
                      <a:pt x="36" y="608"/>
                      <a:pt x="36" y="605"/>
                      <a:pt x="36" y="602"/>
                    </a:cubicBezTo>
                    <a:close/>
                    <a:moveTo>
                      <a:pt x="34" y="517"/>
                    </a:moveTo>
                    <a:cubicBezTo>
                      <a:pt x="0" y="515"/>
                      <a:pt x="0" y="515"/>
                      <a:pt x="0" y="515"/>
                    </a:cubicBezTo>
                    <a:cubicBezTo>
                      <a:pt x="0" y="524"/>
                      <a:pt x="0" y="524"/>
                      <a:pt x="0" y="524"/>
                    </a:cubicBezTo>
                    <a:cubicBezTo>
                      <a:pt x="33" y="526"/>
                      <a:pt x="33" y="526"/>
                      <a:pt x="33" y="526"/>
                    </a:cubicBezTo>
                    <a:cubicBezTo>
                      <a:pt x="34" y="523"/>
                      <a:pt x="34" y="520"/>
                      <a:pt x="34" y="517"/>
                    </a:cubicBezTo>
                    <a:close/>
                    <a:moveTo>
                      <a:pt x="46" y="433"/>
                    </a:moveTo>
                    <a:cubicBezTo>
                      <a:pt x="13" y="425"/>
                      <a:pt x="13" y="425"/>
                      <a:pt x="13" y="425"/>
                    </a:cubicBezTo>
                    <a:cubicBezTo>
                      <a:pt x="11" y="434"/>
                      <a:pt x="11" y="434"/>
                      <a:pt x="11" y="434"/>
                    </a:cubicBezTo>
                    <a:cubicBezTo>
                      <a:pt x="44" y="442"/>
                      <a:pt x="44" y="442"/>
                      <a:pt x="44" y="442"/>
                    </a:cubicBezTo>
                    <a:cubicBezTo>
                      <a:pt x="45" y="439"/>
                      <a:pt x="45" y="436"/>
                      <a:pt x="46" y="433"/>
                    </a:cubicBezTo>
                    <a:close/>
                    <a:moveTo>
                      <a:pt x="72" y="352"/>
                    </a:moveTo>
                    <a:cubicBezTo>
                      <a:pt x="41" y="339"/>
                      <a:pt x="41" y="339"/>
                      <a:pt x="41" y="339"/>
                    </a:cubicBezTo>
                    <a:cubicBezTo>
                      <a:pt x="38" y="347"/>
                      <a:pt x="38" y="347"/>
                      <a:pt x="38" y="347"/>
                    </a:cubicBezTo>
                    <a:cubicBezTo>
                      <a:pt x="69" y="360"/>
                      <a:pt x="69" y="360"/>
                      <a:pt x="69" y="360"/>
                    </a:cubicBezTo>
                    <a:cubicBezTo>
                      <a:pt x="70" y="357"/>
                      <a:pt x="71" y="354"/>
                      <a:pt x="72" y="352"/>
                    </a:cubicBezTo>
                    <a:close/>
                    <a:moveTo>
                      <a:pt x="111" y="276"/>
                    </a:moveTo>
                    <a:cubicBezTo>
                      <a:pt x="83" y="258"/>
                      <a:pt x="83" y="258"/>
                      <a:pt x="83" y="258"/>
                    </a:cubicBezTo>
                    <a:cubicBezTo>
                      <a:pt x="78" y="266"/>
                      <a:pt x="78" y="266"/>
                      <a:pt x="78" y="266"/>
                    </a:cubicBezTo>
                    <a:cubicBezTo>
                      <a:pt x="107" y="284"/>
                      <a:pt x="107" y="284"/>
                      <a:pt x="107" y="284"/>
                    </a:cubicBezTo>
                    <a:cubicBezTo>
                      <a:pt x="108" y="281"/>
                      <a:pt x="110" y="279"/>
                      <a:pt x="111" y="276"/>
                    </a:cubicBezTo>
                    <a:close/>
                    <a:moveTo>
                      <a:pt x="162" y="208"/>
                    </a:moveTo>
                    <a:cubicBezTo>
                      <a:pt x="137" y="186"/>
                      <a:pt x="137" y="186"/>
                      <a:pt x="137" y="186"/>
                    </a:cubicBezTo>
                    <a:cubicBezTo>
                      <a:pt x="131" y="193"/>
                      <a:pt x="131" y="193"/>
                      <a:pt x="131" y="193"/>
                    </a:cubicBezTo>
                    <a:cubicBezTo>
                      <a:pt x="156" y="215"/>
                      <a:pt x="156" y="215"/>
                      <a:pt x="156" y="215"/>
                    </a:cubicBezTo>
                    <a:cubicBezTo>
                      <a:pt x="158" y="212"/>
                      <a:pt x="160" y="210"/>
                      <a:pt x="162" y="208"/>
                    </a:cubicBezTo>
                    <a:close/>
                    <a:moveTo>
                      <a:pt x="224" y="149"/>
                    </a:moveTo>
                    <a:cubicBezTo>
                      <a:pt x="202" y="123"/>
                      <a:pt x="202" y="123"/>
                      <a:pt x="202" y="123"/>
                    </a:cubicBezTo>
                    <a:cubicBezTo>
                      <a:pt x="196" y="129"/>
                      <a:pt x="196" y="129"/>
                      <a:pt x="196" y="129"/>
                    </a:cubicBezTo>
                    <a:cubicBezTo>
                      <a:pt x="217" y="155"/>
                      <a:pt x="217" y="155"/>
                      <a:pt x="217" y="155"/>
                    </a:cubicBezTo>
                    <a:cubicBezTo>
                      <a:pt x="219" y="153"/>
                      <a:pt x="222" y="151"/>
                      <a:pt x="224" y="149"/>
                    </a:cubicBezTo>
                    <a:close/>
                    <a:moveTo>
                      <a:pt x="294" y="101"/>
                    </a:moveTo>
                    <a:cubicBezTo>
                      <a:pt x="277" y="72"/>
                      <a:pt x="277" y="72"/>
                      <a:pt x="277" y="72"/>
                    </a:cubicBezTo>
                    <a:cubicBezTo>
                      <a:pt x="270" y="76"/>
                      <a:pt x="270" y="76"/>
                      <a:pt x="270" y="76"/>
                    </a:cubicBezTo>
                    <a:cubicBezTo>
                      <a:pt x="286" y="105"/>
                      <a:pt x="286" y="105"/>
                      <a:pt x="286" y="105"/>
                    </a:cubicBezTo>
                    <a:cubicBezTo>
                      <a:pt x="289" y="104"/>
                      <a:pt x="292" y="102"/>
                      <a:pt x="294" y="101"/>
                    </a:cubicBezTo>
                    <a:close/>
                    <a:moveTo>
                      <a:pt x="372" y="65"/>
                    </a:moveTo>
                    <a:cubicBezTo>
                      <a:pt x="360" y="34"/>
                      <a:pt x="360" y="34"/>
                      <a:pt x="360" y="34"/>
                    </a:cubicBezTo>
                    <a:cubicBezTo>
                      <a:pt x="351" y="37"/>
                      <a:pt x="351" y="37"/>
                      <a:pt x="351" y="37"/>
                    </a:cubicBezTo>
                    <a:cubicBezTo>
                      <a:pt x="363" y="68"/>
                      <a:pt x="363" y="68"/>
                      <a:pt x="363" y="68"/>
                    </a:cubicBezTo>
                    <a:cubicBezTo>
                      <a:pt x="366" y="67"/>
                      <a:pt x="369" y="66"/>
                      <a:pt x="372" y="65"/>
                    </a:cubicBezTo>
                    <a:close/>
                    <a:moveTo>
                      <a:pt x="454" y="43"/>
                    </a:moveTo>
                    <a:cubicBezTo>
                      <a:pt x="447" y="10"/>
                      <a:pt x="447" y="10"/>
                      <a:pt x="447" y="10"/>
                    </a:cubicBezTo>
                    <a:cubicBezTo>
                      <a:pt x="438" y="11"/>
                      <a:pt x="438" y="11"/>
                      <a:pt x="438" y="11"/>
                    </a:cubicBezTo>
                    <a:cubicBezTo>
                      <a:pt x="445" y="44"/>
                      <a:pt x="445" y="44"/>
                      <a:pt x="445" y="44"/>
                    </a:cubicBezTo>
                    <a:cubicBezTo>
                      <a:pt x="448" y="44"/>
                      <a:pt x="451" y="43"/>
                      <a:pt x="454" y="43"/>
                    </a:cubicBezTo>
                    <a:close/>
                    <a:moveTo>
                      <a:pt x="539" y="34"/>
                    </a:moveTo>
                    <a:cubicBezTo>
                      <a:pt x="538" y="0"/>
                      <a:pt x="538" y="0"/>
                      <a:pt x="538" y="0"/>
                    </a:cubicBezTo>
                    <a:cubicBezTo>
                      <a:pt x="529" y="1"/>
                      <a:pt x="529" y="1"/>
                      <a:pt x="529" y="1"/>
                    </a:cubicBezTo>
                    <a:cubicBezTo>
                      <a:pt x="529" y="34"/>
                      <a:pt x="529" y="34"/>
                      <a:pt x="529" y="34"/>
                    </a:cubicBezTo>
                    <a:cubicBezTo>
                      <a:pt x="532" y="34"/>
                      <a:pt x="535" y="34"/>
                      <a:pt x="539" y="34"/>
                    </a:cubicBezTo>
                    <a:close/>
                    <a:moveTo>
                      <a:pt x="624" y="39"/>
                    </a:moveTo>
                    <a:cubicBezTo>
                      <a:pt x="628" y="6"/>
                      <a:pt x="628" y="6"/>
                      <a:pt x="628" y="6"/>
                    </a:cubicBezTo>
                    <a:cubicBezTo>
                      <a:pt x="619" y="5"/>
                      <a:pt x="619" y="5"/>
                      <a:pt x="619" y="5"/>
                    </a:cubicBezTo>
                    <a:cubicBezTo>
                      <a:pt x="615" y="38"/>
                      <a:pt x="615" y="38"/>
                      <a:pt x="615" y="38"/>
                    </a:cubicBezTo>
                    <a:cubicBezTo>
                      <a:pt x="618" y="39"/>
                      <a:pt x="621" y="39"/>
                      <a:pt x="624" y="39"/>
                    </a:cubicBezTo>
                    <a:close/>
                    <a:moveTo>
                      <a:pt x="707" y="59"/>
                    </a:moveTo>
                    <a:cubicBezTo>
                      <a:pt x="717" y="27"/>
                      <a:pt x="717" y="27"/>
                      <a:pt x="717" y="27"/>
                    </a:cubicBezTo>
                    <a:cubicBezTo>
                      <a:pt x="708" y="24"/>
                      <a:pt x="708" y="24"/>
                      <a:pt x="708" y="24"/>
                    </a:cubicBezTo>
                    <a:cubicBezTo>
                      <a:pt x="698" y="56"/>
                      <a:pt x="698" y="56"/>
                      <a:pt x="698" y="56"/>
                    </a:cubicBezTo>
                    <a:cubicBezTo>
                      <a:pt x="701" y="57"/>
                      <a:pt x="704" y="58"/>
                      <a:pt x="707" y="59"/>
                    </a:cubicBezTo>
                    <a:close/>
                    <a:moveTo>
                      <a:pt x="785" y="92"/>
                    </a:moveTo>
                    <a:cubicBezTo>
                      <a:pt x="800" y="62"/>
                      <a:pt x="800" y="62"/>
                      <a:pt x="800" y="62"/>
                    </a:cubicBezTo>
                    <a:cubicBezTo>
                      <a:pt x="792" y="58"/>
                      <a:pt x="792" y="58"/>
                      <a:pt x="792" y="58"/>
                    </a:cubicBezTo>
                    <a:cubicBezTo>
                      <a:pt x="777" y="87"/>
                      <a:pt x="777" y="87"/>
                      <a:pt x="777" y="87"/>
                    </a:cubicBezTo>
                    <a:cubicBezTo>
                      <a:pt x="780" y="89"/>
                      <a:pt x="782" y="90"/>
                      <a:pt x="785" y="92"/>
                    </a:cubicBezTo>
                    <a:close/>
                    <a:moveTo>
                      <a:pt x="857" y="137"/>
                    </a:moveTo>
                    <a:cubicBezTo>
                      <a:pt x="877" y="110"/>
                      <a:pt x="877" y="110"/>
                      <a:pt x="877" y="110"/>
                    </a:cubicBezTo>
                    <a:cubicBezTo>
                      <a:pt x="870" y="104"/>
                      <a:pt x="870" y="104"/>
                      <a:pt x="870" y="104"/>
                    </a:cubicBezTo>
                    <a:cubicBezTo>
                      <a:pt x="850" y="132"/>
                      <a:pt x="850" y="132"/>
                      <a:pt x="850" y="132"/>
                    </a:cubicBezTo>
                    <a:cubicBezTo>
                      <a:pt x="852" y="133"/>
                      <a:pt x="855" y="135"/>
                      <a:pt x="857" y="137"/>
                    </a:cubicBezTo>
                    <a:close/>
                    <a:moveTo>
                      <a:pt x="975" y="260"/>
                    </a:moveTo>
                    <a:cubicBezTo>
                      <a:pt x="1002" y="241"/>
                      <a:pt x="1002" y="241"/>
                      <a:pt x="1002" y="241"/>
                    </a:cubicBezTo>
                    <a:cubicBezTo>
                      <a:pt x="997" y="233"/>
                      <a:pt x="997" y="233"/>
                      <a:pt x="997" y="233"/>
                    </a:cubicBezTo>
                    <a:cubicBezTo>
                      <a:pt x="969" y="252"/>
                      <a:pt x="969" y="252"/>
                      <a:pt x="969" y="252"/>
                    </a:cubicBezTo>
                    <a:cubicBezTo>
                      <a:pt x="971" y="255"/>
                      <a:pt x="973" y="257"/>
                      <a:pt x="975" y="260"/>
                    </a:cubicBezTo>
                    <a:close/>
                    <a:moveTo>
                      <a:pt x="921" y="193"/>
                    </a:moveTo>
                    <a:cubicBezTo>
                      <a:pt x="945" y="170"/>
                      <a:pt x="945" y="170"/>
                      <a:pt x="945" y="170"/>
                    </a:cubicBezTo>
                    <a:cubicBezTo>
                      <a:pt x="939" y="164"/>
                      <a:pt x="939" y="164"/>
                      <a:pt x="939" y="164"/>
                    </a:cubicBezTo>
                    <a:cubicBezTo>
                      <a:pt x="915" y="187"/>
                      <a:pt x="915" y="187"/>
                      <a:pt x="915" y="187"/>
                    </a:cubicBezTo>
                    <a:cubicBezTo>
                      <a:pt x="917" y="189"/>
                      <a:pt x="919" y="191"/>
                      <a:pt x="921" y="193"/>
                    </a:cubicBezTo>
                    <a:close/>
                    <a:moveTo>
                      <a:pt x="1016" y="334"/>
                    </a:moveTo>
                    <a:cubicBezTo>
                      <a:pt x="1047" y="320"/>
                      <a:pt x="1047" y="320"/>
                      <a:pt x="1047" y="320"/>
                    </a:cubicBezTo>
                    <a:cubicBezTo>
                      <a:pt x="1043" y="311"/>
                      <a:pt x="1043" y="311"/>
                      <a:pt x="1043" y="311"/>
                    </a:cubicBezTo>
                    <a:cubicBezTo>
                      <a:pt x="1013" y="326"/>
                      <a:pt x="1013" y="326"/>
                      <a:pt x="1013" y="326"/>
                    </a:cubicBezTo>
                    <a:cubicBezTo>
                      <a:pt x="1014" y="328"/>
                      <a:pt x="1015" y="331"/>
                      <a:pt x="1016" y="334"/>
                    </a:cubicBezTo>
                    <a:close/>
                    <a:moveTo>
                      <a:pt x="1046" y="414"/>
                    </a:moveTo>
                    <a:cubicBezTo>
                      <a:pt x="1078" y="405"/>
                      <a:pt x="1078" y="405"/>
                      <a:pt x="1078" y="405"/>
                    </a:cubicBezTo>
                    <a:cubicBezTo>
                      <a:pt x="1075" y="396"/>
                      <a:pt x="1075" y="396"/>
                      <a:pt x="1075" y="396"/>
                    </a:cubicBezTo>
                    <a:cubicBezTo>
                      <a:pt x="1043" y="405"/>
                      <a:pt x="1043" y="405"/>
                      <a:pt x="1043" y="405"/>
                    </a:cubicBezTo>
                    <a:cubicBezTo>
                      <a:pt x="1044" y="408"/>
                      <a:pt x="1045" y="411"/>
                      <a:pt x="1046" y="414"/>
                    </a:cubicBezTo>
                    <a:close/>
                    <a:moveTo>
                      <a:pt x="21" y="702"/>
                    </a:moveTo>
                    <a:cubicBezTo>
                      <a:pt x="53" y="693"/>
                      <a:pt x="53" y="693"/>
                      <a:pt x="53" y="693"/>
                    </a:cubicBezTo>
                    <a:cubicBezTo>
                      <a:pt x="52" y="690"/>
                      <a:pt x="52" y="688"/>
                      <a:pt x="51" y="685"/>
                    </a:cubicBezTo>
                    <a:cubicBezTo>
                      <a:pt x="19" y="694"/>
                      <a:pt x="19" y="694"/>
                      <a:pt x="19" y="694"/>
                    </a:cubicBezTo>
                    <a:cubicBezTo>
                      <a:pt x="21" y="702"/>
                      <a:pt x="21" y="702"/>
                      <a:pt x="21" y="702"/>
                    </a:cubicBezTo>
                    <a:close/>
                    <a:moveTo>
                      <a:pt x="54" y="787"/>
                    </a:moveTo>
                    <a:cubicBezTo>
                      <a:pt x="84" y="773"/>
                      <a:pt x="84" y="773"/>
                      <a:pt x="84" y="773"/>
                    </a:cubicBezTo>
                    <a:cubicBezTo>
                      <a:pt x="82" y="770"/>
                      <a:pt x="81" y="767"/>
                      <a:pt x="80" y="765"/>
                    </a:cubicBezTo>
                    <a:cubicBezTo>
                      <a:pt x="50" y="779"/>
                      <a:pt x="50" y="779"/>
                      <a:pt x="50" y="779"/>
                    </a:cubicBezTo>
                    <a:cubicBezTo>
                      <a:pt x="54" y="787"/>
                      <a:pt x="54" y="787"/>
                      <a:pt x="54" y="787"/>
                    </a:cubicBezTo>
                    <a:close/>
                    <a:moveTo>
                      <a:pt x="1018" y="832"/>
                    </a:moveTo>
                    <a:cubicBezTo>
                      <a:pt x="990" y="815"/>
                      <a:pt x="990" y="815"/>
                      <a:pt x="990" y="815"/>
                    </a:cubicBezTo>
                    <a:cubicBezTo>
                      <a:pt x="988" y="818"/>
                      <a:pt x="987" y="820"/>
                      <a:pt x="985" y="823"/>
                    </a:cubicBezTo>
                    <a:cubicBezTo>
                      <a:pt x="1014" y="840"/>
                      <a:pt x="1014" y="840"/>
                      <a:pt x="1014" y="840"/>
                    </a:cubicBezTo>
                    <a:cubicBezTo>
                      <a:pt x="1018" y="832"/>
                      <a:pt x="1018" y="832"/>
                      <a:pt x="1018" y="832"/>
                    </a:cubicBezTo>
                    <a:close/>
                    <a:moveTo>
                      <a:pt x="1059" y="751"/>
                    </a:moveTo>
                    <a:cubicBezTo>
                      <a:pt x="1028" y="739"/>
                      <a:pt x="1028" y="739"/>
                      <a:pt x="1028" y="739"/>
                    </a:cubicBezTo>
                    <a:cubicBezTo>
                      <a:pt x="1027" y="741"/>
                      <a:pt x="1025" y="744"/>
                      <a:pt x="1024" y="747"/>
                    </a:cubicBezTo>
                    <a:cubicBezTo>
                      <a:pt x="1055" y="760"/>
                      <a:pt x="1055" y="760"/>
                      <a:pt x="1055" y="760"/>
                    </a:cubicBezTo>
                    <a:cubicBezTo>
                      <a:pt x="1059" y="751"/>
                      <a:pt x="1059" y="751"/>
                      <a:pt x="1059" y="751"/>
                    </a:cubicBezTo>
                    <a:close/>
                    <a:moveTo>
                      <a:pt x="1085" y="664"/>
                    </a:moveTo>
                    <a:cubicBezTo>
                      <a:pt x="1052" y="657"/>
                      <a:pt x="1052" y="657"/>
                      <a:pt x="1052" y="657"/>
                    </a:cubicBezTo>
                    <a:cubicBezTo>
                      <a:pt x="1052" y="660"/>
                      <a:pt x="1051" y="663"/>
                      <a:pt x="1050" y="666"/>
                    </a:cubicBezTo>
                    <a:cubicBezTo>
                      <a:pt x="1083" y="673"/>
                      <a:pt x="1083" y="673"/>
                      <a:pt x="1083" y="673"/>
                    </a:cubicBezTo>
                    <a:cubicBezTo>
                      <a:pt x="1085" y="664"/>
                      <a:pt x="1085" y="664"/>
                      <a:pt x="1085" y="664"/>
                    </a:cubicBezTo>
                    <a:close/>
                    <a:moveTo>
                      <a:pt x="1097" y="574"/>
                    </a:moveTo>
                    <a:cubicBezTo>
                      <a:pt x="1063" y="572"/>
                      <a:pt x="1063" y="572"/>
                      <a:pt x="1063" y="572"/>
                    </a:cubicBezTo>
                    <a:cubicBezTo>
                      <a:pt x="1063" y="576"/>
                      <a:pt x="1063" y="579"/>
                      <a:pt x="1063" y="582"/>
                    </a:cubicBezTo>
                    <a:cubicBezTo>
                      <a:pt x="1096" y="583"/>
                      <a:pt x="1096" y="583"/>
                      <a:pt x="1096" y="583"/>
                    </a:cubicBezTo>
                    <a:cubicBezTo>
                      <a:pt x="1097" y="574"/>
                      <a:pt x="1097" y="574"/>
                      <a:pt x="1097" y="574"/>
                    </a:cubicBezTo>
                    <a:close/>
                    <a:moveTo>
                      <a:pt x="1093" y="484"/>
                    </a:moveTo>
                    <a:cubicBezTo>
                      <a:pt x="1060" y="487"/>
                      <a:pt x="1060" y="487"/>
                      <a:pt x="1060" y="487"/>
                    </a:cubicBezTo>
                    <a:cubicBezTo>
                      <a:pt x="1060" y="490"/>
                      <a:pt x="1061" y="493"/>
                      <a:pt x="1061" y="496"/>
                    </a:cubicBezTo>
                    <a:cubicBezTo>
                      <a:pt x="1094" y="493"/>
                      <a:pt x="1094" y="493"/>
                      <a:pt x="1094" y="493"/>
                    </a:cubicBezTo>
                    <a:cubicBezTo>
                      <a:pt x="1093" y="484"/>
                      <a:pt x="1093" y="484"/>
                      <a:pt x="1093" y="484"/>
                    </a:cubicBezTo>
                    <a:close/>
                    <a:moveTo>
                      <a:pt x="36" y="488"/>
                    </a:moveTo>
                    <a:cubicBezTo>
                      <a:pt x="3" y="485"/>
                      <a:pt x="3" y="485"/>
                      <a:pt x="3" y="485"/>
                    </a:cubicBezTo>
                    <a:cubicBezTo>
                      <a:pt x="2" y="494"/>
                      <a:pt x="2" y="494"/>
                      <a:pt x="2" y="494"/>
                    </a:cubicBezTo>
                    <a:cubicBezTo>
                      <a:pt x="35" y="497"/>
                      <a:pt x="35" y="497"/>
                      <a:pt x="35" y="497"/>
                    </a:cubicBezTo>
                    <a:cubicBezTo>
                      <a:pt x="36" y="494"/>
                      <a:pt x="36" y="491"/>
                      <a:pt x="36" y="488"/>
                    </a:cubicBezTo>
                    <a:close/>
                    <a:moveTo>
                      <a:pt x="53" y="405"/>
                    </a:moveTo>
                    <a:cubicBezTo>
                      <a:pt x="21" y="396"/>
                      <a:pt x="21" y="396"/>
                      <a:pt x="21" y="396"/>
                    </a:cubicBezTo>
                    <a:cubicBezTo>
                      <a:pt x="19" y="405"/>
                      <a:pt x="19" y="405"/>
                      <a:pt x="19" y="405"/>
                    </a:cubicBezTo>
                    <a:cubicBezTo>
                      <a:pt x="51" y="414"/>
                      <a:pt x="51" y="414"/>
                      <a:pt x="51" y="414"/>
                    </a:cubicBezTo>
                    <a:cubicBezTo>
                      <a:pt x="52" y="411"/>
                      <a:pt x="53" y="408"/>
                      <a:pt x="53" y="405"/>
                    </a:cubicBezTo>
                    <a:close/>
                    <a:moveTo>
                      <a:pt x="84" y="325"/>
                    </a:moveTo>
                    <a:cubicBezTo>
                      <a:pt x="54" y="311"/>
                      <a:pt x="54" y="311"/>
                      <a:pt x="54" y="311"/>
                    </a:cubicBezTo>
                    <a:cubicBezTo>
                      <a:pt x="50" y="319"/>
                      <a:pt x="50" y="319"/>
                      <a:pt x="50" y="319"/>
                    </a:cubicBezTo>
                    <a:cubicBezTo>
                      <a:pt x="80" y="334"/>
                      <a:pt x="80" y="334"/>
                      <a:pt x="80" y="334"/>
                    </a:cubicBezTo>
                    <a:cubicBezTo>
                      <a:pt x="81" y="331"/>
                      <a:pt x="83" y="328"/>
                      <a:pt x="84" y="325"/>
                    </a:cubicBezTo>
                    <a:close/>
                    <a:moveTo>
                      <a:pt x="127" y="252"/>
                    </a:moveTo>
                    <a:cubicBezTo>
                      <a:pt x="125" y="254"/>
                      <a:pt x="124" y="257"/>
                      <a:pt x="122" y="259"/>
                    </a:cubicBezTo>
                    <a:cubicBezTo>
                      <a:pt x="95" y="240"/>
                      <a:pt x="95" y="240"/>
                      <a:pt x="95" y="240"/>
                    </a:cubicBezTo>
                    <a:cubicBezTo>
                      <a:pt x="100" y="233"/>
                      <a:pt x="100" y="233"/>
                      <a:pt x="100" y="233"/>
                    </a:cubicBezTo>
                    <a:cubicBezTo>
                      <a:pt x="127" y="252"/>
                      <a:pt x="127" y="252"/>
                      <a:pt x="127" y="252"/>
                    </a:cubicBezTo>
                    <a:close/>
                    <a:moveTo>
                      <a:pt x="182" y="187"/>
                    </a:moveTo>
                    <a:cubicBezTo>
                      <a:pt x="180" y="189"/>
                      <a:pt x="178" y="191"/>
                      <a:pt x="176" y="193"/>
                    </a:cubicBezTo>
                    <a:cubicBezTo>
                      <a:pt x="152" y="170"/>
                      <a:pt x="152" y="170"/>
                      <a:pt x="152" y="170"/>
                    </a:cubicBezTo>
                    <a:cubicBezTo>
                      <a:pt x="158" y="163"/>
                      <a:pt x="158" y="163"/>
                      <a:pt x="158" y="163"/>
                    </a:cubicBezTo>
                    <a:cubicBezTo>
                      <a:pt x="182" y="187"/>
                      <a:pt x="182" y="187"/>
                      <a:pt x="182" y="187"/>
                    </a:cubicBezTo>
                    <a:close/>
                    <a:moveTo>
                      <a:pt x="247" y="131"/>
                    </a:moveTo>
                    <a:cubicBezTo>
                      <a:pt x="244" y="133"/>
                      <a:pt x="242" y="135"/>
                      <a:pt x="239" y="137"/>
                    </a:cubicBezTo>
                    <a:cubicBezTo>
                      <a:pt x="220" y="110"/>
                      <a:pt x="220" y="110"/>
                      <a:pt x="220" y="110"/>
                    </a:cubicBezTo>
                    <a:cubicBezTo>
                      <a:pt x="227" y="104"/>
                      <a:pt x="227" y="104"/>
                      <a:pt x="227" y="104"/>
                    </a:cubicBezTo>
                    <a:cubicBezTo>
                      <a:pt x="247" y="131"/>
                      <a:pt x="247" y="131"/>
                      <a:pt x="247" y="131"/>
                    </a:cubicBezTo>
                    <a:close/>
                    <a:moveTo>
                      <a:pt x="320" y="87"/>
                    </a:moveTo>
                    <a:cubicBezTo>
                      <a:pt x="305" y="57"/>
                      <a:pt x="305" y="57"/>
                      <a:pt x="305" y="57"/>
                    </a:cubicBezTo>
                    <a:cubicBezTo>
                      <a:pt x="296" y="62"/>
                      <a:pt x="296" y="62"/>
                      <a:pt x="296" y="62"/>
                    </a:cubicBezTo>
                    <a:cubicBezTo>
                      <a:pt x="312" y="91"/>
                      <a:pt x="312" y="91"/>
                      <a:pt x="312" y="91"/>
                    </a:cubicBezTo>
                    <a:cubicBezTo>
                      <a:pt x="314" y="90"/>
                      <a:pt x="317" y="89"/>
                      <a:pt x="320" y="87"/>
                    </a:cubicBezTo>
                    <a:close/>
                    <a:moveTo>
                      <a:pt x="399" y="56"/>
                    </a:moveTo>
                    <a:cubicBezTo>
                      <a:pt x="389" y="24"/>
                      <a:pt x="389" y="24"/>
                      <a:pt x="389" y="24"/>
                    </a:cubicBezTo>
                    <a:cubicBezTo>
                      <a:pt x="380" y="27"/>
                      <a:pt x="380" y="27"/>
                      <a:pt x="380" y="27"/>
                    </a:cubicBezTo>
                    <a:cubicBezTo>
                      <a:pt x="390" y="59"/>
                      <a:pt x="390" y="59"/>
                      <a:pt x="390" y="59"/>
                    </a:cubicBezTo>
                    <a:cubicBezTo>
                      <a:pt x="393" y="58"/>
                      <a:pt x="396" y="57"/>
                      <a:pt x="399" y="56"/>
                    </a:cubicBezTo>
                    <a:close/>
                    <a:moveTo>
                      <a:pt x="482" y="38"/>
                    </a:moveTo>
                    <a:cubicBezTo>
                      <a:pt x="478" y="5"/>
                      <a:pt x="478" y="5"/>
                      <a:pt x="478" y="5"/>
                    </a:cubicBezTo>
                    <a:cubicBezTo>
                      <a:pt x="469" y="6"/>
                      <a:pt x="469" y="6"/>
                      <a:pt x="469" y="6"/>
                    </a:cubicBezTo>
                    <a:cubicBezTo>
                      <a:pt x="473" y="39"/>
                      <a:pt x="473" y="39"/>
                      <a:pt x="473" y="39"/>
                    </a:cubicBezTo>
                    <a:cubicBezTo>
                      <a:pt x="476" y="39"/>
                      <a:pt x="479" y="39"/>
                      <a:pt x="482" y="38"/>
                    </a:cubicBezTo>
                    <a:close/>
                    <a:moveTo>
                      <a:pt x="567" y="34"/>
                    </a:moveTo>
                    <a:cubicBezTo>
                      <a:pt x="568" y="1"/>
                      <a:pt x="568" y="1"/>
                      <a:pt x="568" y="1"/>
                    </a:cubicBezTo>
                    <a:cubicBezTo>
                      <a:pt x="559" y="0"/>
                      <a:pt x="559" y="0"/>
                      <a:pt x="559" y="0"/>
                    </a:cubicBezTo>
                    <a:cubicBezTo>
                      <a:pt x="558" y="34"/>
                      <a:pt x="558" y="34"/>
                      <a:pt x="558" y="34"/>
                    </a:cubicBezTo>
                    <a:cubicBezTo>
                      <a:pt x="561" y="34"/>
                      <a:pt x="564" y="34"/>
                      <a:pt x="567" y="34"/>
                    </a:cubicBezTo>
                    <a:close/>
                    <a:moveTo>
                      <a:pt x="652" y="44"/>
                    </a:moveTo>
                    <a:cubicBezTo>
                      <a:pt x="658" y="12"/>
                      <a:pt x="658" y="12"/>
                      <a:pt x="658" y="12"/>
                    </a:cubicBezTo>
                    <a:cubicBezTo>
                      <a:pt x="649" y="10"/>
                      <a:pt x="649" y="10"/>
                      <a:pt x="649" y="10"/>
                    </a:cubicBezTo>
                    <a:cubicBezTo>
                      <a:pt x="643" y="43"/>
                      <a:pt x="643" y="43"/>
                      <a:pt x="643" y="43"/>
                    </a:cubicBezTo>
                    <a:cubicBezTo>
                      <a:pt x="646" y="43"/>
                      <a:pt x="649" y="44"/>
                      <a:pt x="652" y="44"/>
                    </a:cubicBezTo>
                    <a:close/>
                    <a:moveTo>
                      <a:pt x="734" y="68"/>
                    </a:moveTo>
                    <a:cubicBezTo>
                      <a:pt x="745" y="37"/>
                      <a:pt x="745" y="37"/>
                      <a:pt x="745" y="37"/>
                    </a:cubicBezTo>
                    <a:cubicBezTo>
                      <a:pt x="737" y="34"/>
                      <a:pt x="737" y="34"/>
                      <a:pt x="737" y="34"/>
                    </a:cubicBezTo>
                    <a:cubicBezTo>
                      <a:pt x="725" y="65"/>
                      <a:pt x="725" y="65"/>
                      <a:pt x="725" y="65"/>
                    </a:cubicBezTo>
                    <a:cubicBezTo>
                      <a:pt x="728" y="66"/>
                      <a:pt x="731" y="67"/>
                      <a:pt x="734" y="68"/>
                    </a:cubicBezTo>
                    <a:close/>
                    <a:moveTo>
                      <a:pt x="810" y="106"/>
                    </a:moveTo>
                    <a:cubicBezTo>
                      <a:pt x="827" y="76"/>
                      <a:pt x="827" y="76"/>
                      <a:pt x="827" y="76"/>
                    </a:cubicBezTo>
                    <a:cubicBezTo>
                      <a:pt x="819" y="72"/>
                      <a:pt x="819" y="72"/>
                      <a:pt x="819" y="72"/>
                    </a:cubicBezTo>
                    <a:cubicBezTo>
                      <a:pt x="802" y="101"/>
                      <a:pt x="802" y="101"/>
                      <a:pt x="802" y="101"/>
                    </a:cubicBezTo>
                    <a:cubicBezTo>
                      <a:pt x="805" y="102"/>
                      <a:pt x="808" y="104"/>
                      <a:pt x="810" y="106"/>
                    </a:cubicBezTo>
                    <a:close/>
                    <a:moveTo>
                      <a:pt x="880" y="155"/>
                    </a:moveTo>
                    <a:cubicBezTo>
                      <a:pt x="877" y="153"/>
                      <a:pt x="875" y="151"/>
                      <a:pt x="873" y="149"/>
                    </a:cubicBezTo>
                    <a:cubicBezTo>
                      <a:pt x="894" y="123"/>
                      <a:pt x="894" y="123"/>
                      <a:pt x="894" y="123"/>
                    </a:cubicBezTo>
                    <a:cubicBezTo>
                      <a:pt x="901" y="129"/>
                      <a:pt x="901" y="129"/>
                      <a:pt x="901" y="129"/>
                    </a:cubicBezTo>
                    <a:cubicBezTo>
                      <a:pt x="880" y="155"/>
                      <a:pt x="880" y="155"/>
                      <a:pt x="880" y="155"/>
                    </a:cubicBezTo>
                    <a:close/>
                    <a:moveTo>
                      <a:pt x="990" y="284"/>
                    </a:moveTo>
                    <a:cubicBezTo>
                      <a:pt x="988" y="281"/>
                      <a:pt x="987" y="279"/>
                      <a:pt x="985" y="276"/>
                    </a:cubicBezTo>
                    <a:cubicBezTo>
                      <a:pt x="1014" y="259"/>
                      <a:pt x="1014" y="259"/>
                      <a:pt x="1014" y="259"/>
                    </a:cubicBezTo>
                    <a:cubicBezTo>
                      <a:pt x="1019" y="266"/>
                      <a:pt x="1019" y="266"/>
                      <a:pt x="1019" y="266"/>
                    </a:cubicBezTo>
                    <a:cubicBezTo>
                      <a:pt x="990" y="284"/>
                      <a:pt x="990" y="284"/>
                      <a:pt x="990" y="284"/>
                    </a:cubicBezTo>
                    <a:close/>
                    <a:moveTo>
                      <a:pt x="940" y="215"/>
                    </a:moveTo>
                    <a:cubicBezTo>
                      <a:pt x="938" y="213"/>
                      <a:pt x="936" y="210"/>
                      <a:pt x="934" y="208"/>
                    </a:cubicBezTo>
                    <a:cubicBezTo>
                      <a:pt x="960" y="186"/>
                      <a:pt x="960" y="186"/>
                      <a:pt x="960" y="186"/>
                    </a:cubicBezTo>
                    <a:cubicBezTo>
                      <a:pt x="966" y="193"/>
                      <a:pt x="966" y="193"/>
                      <a:pt x="966" y="193"/>
                    </a:cubicBezTo>
                    <a:cubicBezTo>
                      <a:pt x="940" y="215"/>
                      <a:pt x="940" y="215"/>
                      <a:pt x="940" y="215"/>
                    </a:cubicBezTo>
                    <a:close/>
                    <a:moveTo>
                      <a:pt x="1028" y="360"/>
                    </a:moveTo>
                    <a:cubicBezTo>
                      <a:pt x="1059" y="348"/>
                      <a:pt x="1059" y="348"/>
                      <a:pt x="1059" y="348"/>
                    </a:cubicBezTo>
                    <a:cubicBezTo>
                      <a:pt x="1055" y="339"/>
                      <a:pt x="1055" y="339"/>
                      <a:pt x="1055" y="339"/>
                    </a:cubicBezTo>
                    <a:cubicBezTo>
                      <a:pt x="1024" y="352"/>
                      <a:pt x="1024" y="352"/>
                      <a:pt x="1024" y="352"/>
                    </a:cubicBezTo>
                    <a:cubicBezTo>
                      <a:pt x="1026" y="355"/>
                      <a:pt x="1027" y="358"/>
                      <a:pt x="1028" y="360"/>
                    </a:cubicBezTo>
                    <a:close/>
                    <a:moveTo>
                      <a:pt x="1052" y="442"/>
                    </a:moveTo>
                    <a:cubicBezTo>
                      <a:pt x="1085" y="435"/>
                      <a:pt x="1085" y="435"/>
                      <a:pt x="1085" y="435"/>
                    </a:cubicBezTo>
                    <a:cubicBezTo>
                      <a:pt x="1083" y="426"/>
                      <a:pt x="1083" y="426"/>
                      <a:pt x="1083" y="426"/>
                    </a:cubicBezTo>
                    <a:cubicBezTo>
                      <a:pt x="1050" y="433"/>
                      <a:pt x="1050" y="433"/>
                      <a:pt x="1050" y="433"/>
                    </a:cubicBezTo>
                    <a:cubicBezTo>
                      <a:pt x="1051" y="436"/>
                      <a:pt x="1052" y="439"/>
                      <a:pt x="1052" y="442"/>
                    </a:cubicBezTo>
                    <a:close/>
                    <a:moveTo>
                      <a:pt x="13" y="673"/>
                    </a:moveTo>
                    <a:cubicBezTo>
                      <a:pt x="46" y="666"/>
                      <a:pt x="46" y="666"/>
                      <a:pt x="46" y="666"/>
                    </a:cubicBezTo>
                    <a:cubicBezTo>
                      <a:pt x="45" y="663"/>
                      <a:pt x="45" y="660"/>
                      <a:pt x="44" y="657"/>
                    </a:cubicBezTo>
                    <a:cubicBezTo>
                      <a:pt x="11" y="664"/>
                      <a:pt x="11" y="664"/>
                      <a:pt x="11" y="664"/>
                    </a:cubicBezTo>
                    <a:cubicBezTo>
                      <a:pt x="13" y="673"/>
                      <a:pt x="13" y="673"/>
                      <a:pt x="13" y="673"/>
                    </a:cubicBezTo>
                    <a:close/>
                    <a:moveTo>
                      <a:pt x="41" y="759"/>
                    </a:moveTo>
                    <a:cubicBezTo>
                      <a:pt x="72" y="747"/>
                      <a:pt x="72" y="747"/>
                      <a:pt x="72" y="747"/>
                    </a:cubicBezTo>
                    <a:cubicBezTo>
                      <a:pt x="71" y="744"/>
                      <a:pt x="70" y="741"/>
                      <a:pt x="69" y="738"/>
                    </a:cubicBezTo>
                    <a:cubicBezTo>
                      <a:pt x="38" y="751"/>
                      <a:pt x="38" y="751"/>
                      <a:pt x="38" y="751"/>
                    </a:cubicBezTo>
                    <a:cubicBezTo>
                      <a:pt x="41" y="759"/>
                      <a:pt x="41" y="759"/>
                      <a:pt x="41" y="759"/>
                    </a:cubicBezTo>
                    <a:close/>
                    <a:moveTo>
                      <a:pt x="83" y="840"/>
                    </a:moveTo>
                    <a:cubicBezTo>
                      <a:pt x="111" y="822"/>
                      <a:pt x="111" y="822"/>
                      <a:pt x="111" y="822"/>
                    </a:cubicBezTo>
                    <a:cubicBezTo>
                      <a:pt x="110" y="820"/>
                      <a:pt x="108" y="817"/>
                      <a:pt x="106" y="815"/>
                    </a:cubicBezTo>
                    <a:cubicBezTo>
                      <a:pt x="78" y="832"/>
                      <a:pt x="78" y="832"/>
                      <a:pt x="78" y="832"/>
                    </a:cubicBezTo>
                    <a:cubicBezTo>
                      <a:pt x="83" y="840"/>
                      <a:pt x="83" y="840"/>
                      <a:pt x="83" y="840"/>
                    </a:cubicBezTo>
                    <a:close/>
                    <a:moveTo>
                      <a:pt x="1002" y="858"/>
                    </a:moveTo>
                    <a:cubicBezTo>
                      <a:pt x="997" y="866"/>
                      <a:pt x="997" y="866"/>
                      <a:pt x="997" y="866"/>
                    </a:cubicBezTo>
                    <a:cubicBezTo>
                      <a:pt x="969" y="847"/>
                      <a:pt x="969" y="847"/>
                      <a:pt x="969" y="847"/>
                    </a:cubicBezTo>
                    <a:cubicBezTo>
                      <a:pt x="971" y="844"/>
                      <a:pt x="973" y="842"/>
                      <a:pt x="974" y="839"/>
                    </a:cubicBezTo>
                    <a:cubicBezTo>
                      <a:pt x="1002" y="858"/>
                      <a:pt x="1002" y="858"/>
                      <a:pt x="1002" y="858"/>
                    </a:cubicBezTo>
                    <a:close/>
                    <a:moveTo>
                      <a:pt x="1047" y="779"/>
                    </a:moveTo>
                    <a:cubicBezTo>
                      <a:pt x="1016" y="765"/>
                      <a:pt x="1016" y="765"/>
                      <a:pt x="1016" y="765"/>
                    </a:cubicBezTo>
                    <a:cubicBezTo>
                      <a:pt x="1015" y="768"/>
                      <a:pt x="1014" y="771"/>
                      <a:pt x="1012" y="773"/>
                    </a:cubicBezTo>
                    <a:cubicBezTo>
                      <a:pt x="1043" y="787"/>
                      <a:pt x="1043" y="787"/>
                      <a:pt x="1043" y="787"/>
                    </a:cubicBezTo>
                    <a:cubicBezTo>
                      <a:pt x="1047" y="779"/>
                      <a:pt x="1047" y="779"/>
                      <a:pt x="1047" y="779"/>
                    </a:cubicBezTo>
                    <a:close/>
                    <a:moveTo>
                      <a:pt x="1078" y="694"/>
                    </a:moveTo>
                    <a:cubicBezTo>
                      <a:pt x="1045" y="685"/>
                      <a:pt x="1045" y="685"/>
                      <a:pt x="1045" y="685"/>
                    </a:cubicBezTo>
                    <a:cubicBezTo>
                      <a:pt x="1045" y="688"/>
                      <a:pt x="1044" y="691"/>
                      <a:pt x="1043" y="694"/>
                    </a:cubicBezTo>
                    <a:cubicBezTo>
                      <a:pt x="1075" y="703"/>
                      <a:pt x="1075" y="703"/>
                      <a:pt x="1075" y="703"/>
                    </a:cubicBezTo>
                    <a:cubicBezTo>
                      <a:pt x="1078" y="694"/>
                      <a:pt x="1078" y="694"/>
                      <a:pt x="1078" y="694"/>
                    </a:cubicBezTo>
                    <a:close/>
                    <a:moveTo>
                      <a:pt x="1094" y="605"/>
                    </a:moveTo>
                    <a:cubicBezTo>
                      <a:pt x="1061" y="601"/>
                      <a:pt x="1061" y="601"/>
                      <a:pt x="1061" y="601"/>
                    </a:cubicBezTo>
                    <a:cubicBezTo>
                      <a:pt x="1061" y="604"/>
                      <a:pt x="1060" y="607"/>
                      <a:pt x="1060" y="610"/>
                    </a:cubicBezTo>
                    <a:cubicBezTo>
                      <a:pt x="1093" y="614"/>
                      <a:pt x="1093" y="614"/>
                      <a:pt x="1093" y="614"/>
                    </a:cubicBezTo>
                    <a:cubicBezTo>
                      <a:pt x="1094" y="605"/>
                      <a:pt x="1094" y="605"/>
                      <a:pt x="1094" y="605"/>
                    </a:cubicBezTo>
                    <a:close/>
                    <a:moveTo>
                      <a:pt x="1096" y="514"/>
                    </a:moveTo>
                    <a:cubicBezTo>
                      <a:pt x="1062" y="516"/>
                      <a:pt x="1062" y="516"/>
                      <a:pt x="1062" y="516"/>
                    </a:cubicBezTo>
                    <a:cubicBezTo>
                      <a:pt x="1063" y="519"/>
                      <a:pt x="1063" y="522"/>
                      <a:pt x="1063" y="525"/>
                    </a:cubicBezTo>
                    <a:cubicBezTo>
                      <a:pt x="1097" y="523"/>
                      <a:pt x="1097" y="523"/>
                      <a:pt x="1097" y="523"/>
                    </a:cubicBezTo>
                    <a:lnTo>
                      <a:pt x="1096" y="5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121899" tIns="60949" rIns="121899" bIns="60949"/>
              <a:lstStyle/>
              <a:p>
                <a:pPr defTabSz="685646">
                  <a:defRPr/>
                </a:pPr>
                <a:endParaRPr lang="en-US"/>
              </a:p>
            </p:txBody>
          </p:sp>
          <p:sp>
            <p:nvSpPr>
              <p:cNvPr id="41" name="Freeform 23"/>
              <p:cNvSpPr>
                <a:spLocks noEditPoints="1"/>
              </p:cNvSpPr>
              <p:nvPr/>
            </p:nvSpPr>
            <p:spPr bwMode="auto">
              <a:xfrm>
                <a:off x="3865407" y="1940294"/>
                <a:ext cx="1286294" cy="989658"/>
              </a:xfrm>
              <a:custGeom>
                <a:avLst/>
                <a:gdLst>
                  <a:gd name="T0" fmla="*/ 90 w 980"/>
                  <a:gd name="T1" fmla="*/ 661 h 754"/>
                  <a:gd name="T2" fmla="*/ 45 w 980"/>
                  <a:gd name="T3" fmla="*/ 694 h 754"/>
                  <a:gd name="T4" fmla="*/ 39 w 980"/>
                  <a:gd name="T5" fmla="*/ 683 h 754"/>
                  <a:gd name="T6" fmla="*/ 856 w 980"/>
                  <a:gd name="T7" fmla="*/ 726 h 754"/>
                  <a:gd name="T8" fmla="*/ 908 w 980"/>
                  <a:gd name="T9" fmla="*/ 746 h 754"/>
                  <a:gd name="T10" fmla="*/ 903 w 980"/>
                  <a:gd name="T11" fmla="*/ 754 h 754"/>
                  <a:gd name="T12" fmla="*/ 918 w 980"/>
                  <a:gd name="T13" fmla="*/ 648 h 754"/>
                  <a:gd name="T14" fmla="*/ 954 w 980"/>
                  <a:gd name="T15" fmla="*/ 649 h 754"/>
                  <a:gd name="T16" fmla="*/ 950 w 980"/>
                  <a:gd name="T17" fmla="*/ 658 h 754"/>
                  <a:gd name="T18" fmla="*/ 920 w 980"/>
                  <a:gd name="T19" fmla="*/ 556 h 754"/>
                  <a:gd name="T20" fmla="*/ 977 w 980"/>
                  <a:gd name="T21" fmla="*/ 553 h 754"/>
                  <a:gd name="T22" fmla="*/ 974 w 980"/>
                  <a:gd name="T23" fmla="*/ 564 h 754"/>
                  <a:gd name="T24" fmla="*/ 946 w 980"/>
                  <a:gd name="T25" fmla="*/ 460 h 754"/>
                  <a:gd name="T26" fmla="*/ 978 w 980"/>
                  <a:gd name="T27" fmla="*/ 447 h 754"/>
                  <a:gd name="T28" fmla="*/ 980 w 980"/>
                  <a:gd name="T29" fmla="*/ 457 h 754"/>
                  <a:gd name="T30" fmla="*/ 912 w 980"/>
                  <a:gd name="T31" fmla="*/ 382 h 754"/>
                  <a:gd name="T32" fmla="*/ 962 w 980"/>
                  <a:gd name="T33" fmla="*/ 357 h 754"/>
                  <a:gd name="T34" fmla="*/ 966 w 980"/>
                  <a:gd name="T35" fmla="*/ 368 h 754"/>
                  <a:gd name="T36" fmla="*/ 42 w 980"/>
                  <a:gd name="T37" fmla="*/ 577 h 754"/>
                  <a:gd name="T38" fmla="*/ 11 w 980"/>
                  <a:gd name="T39" fmla="*/ 595 h 754"/>
                  <a:gd name="T40" fmla="*/ 9 w 980"/>
                  <a:gd name="T41" fmla="*/ 584 h 754"/>
                  <a:gd name="T42" fmla="*/ 54 w 980"/>
                  <a:gd name="T43" fmla="*/ 483 h 754"/>
                  <a:gd name="T44" fmla="*/ 0 w 980"/>
                  <a:gd name="T45" fmla="*/ 494 h 754"/>
                  <a:gd name="T46" fmla="*/ 0 w 980"/>
                  <a:gd name="T47" fmla="*/ 483 h 754"/>
                  <a:gd name="T48" fmla="*/ 45 w 980"/>
                  <a:gd name="T49" fmla="*/ 387 h 754"/>
                  <a:gd name="T50" fmla="*/ 9 w 980"/>
                  <a:gd name="T51" fmla="*/ 390 h 754"/>
                  <a:gd name="T52" fmla="*/ 12 w 980"/>
                  <a:gd name="T53" fmla="*/ 380 h 754"/>
                  <a:gd name="T54" fmla="*/ 92 w 980"/>
                  <a:gd name="T55" fmla="*/ 310 h 754"/>
                  <a:gd name="T56" fmla="*/ 38 w 980"/>
                  <a:gd name="T57" fmla="*/ 299 h 754"/>
                  <a:gd name="T58" fmla="*/ 42 w 980"/>
                  <a:gd name="T59" fmla="*/ 289 h 754"/>
                  <a:gd name="T60" fmla="*/ 123 w 980"/>
                  <a:gd name="T61" fmla="*/ 218 h 754"/>
                  <a:gd name="T62" fmla="*/ 88 w 980"/>
                  <a:gd name="T63" fmla="*/ 208 h 754"/>
                  <a:gd name="T64" fmla="*/ 95 w 980"/>
                  <a:gd name="T65" fmla="*/ 198 h 754"/>
                  <a:gd name="T66" fmla="*/ 196 w 980"/>
                  <a:gd name="T67" fmla="*/ 167 h 754"/>
                  <a:gd name="T68" fmla="*/ 150 w 980"/>
                  <a:gd name="T69" fmla="*/ 135 h 754"/>
                  <a:gd name="T70" fmla="*/ 158 w 980"/>
                  <a:gd name="T71" fmla="*/ 128 h 754"/>
                  <a:gd name="T72" fmla="*/ 262 w 980"/>
                  <a:gd name="T73" fmla="*/ 93 h 754"/>
                  <a:gd name="T74" fmla="*/ 236 w 980"/>
                  <a:gd name="T75" fmla="*/ 70 h 754"/>
                  <a:gd name="T76" fmla="*/ 246 w 980"/>
                  <a:gd name="T77" fmla="*/ 63 h 754"/>
                  <a:gd name="T78" fmla="*/ 351 w 980"/>
                  <a:gd name="T79" fmla="*/ 75 h 754"/>
                  <a:gd name="T80" fmla="*/ 323 w 980"/>
                  <a:gd name="T81" fmla="*/ 28 h 754"/>
                  <a:gd name="T82" fmla="*/ 332 w 980"/>
                  <a:gd name="T83" fmla="*/ 24 h 754"/>
                  <a:gd name="T84" fmla="*/ 440 w 980"/>
                  <a:gd name="T85" fmla="*/ 35 h 754"/>
                  <a:gd name="T86" fmla="*/ 425 w 980"/>
                  <a:gd name="T87" fmla="*/ 2 h 754"/>
                  <a:gd name="T88" fmla="*/ 436 w 980"/>
                  <a:gd name="T89" fmla="*/ 1 h 754"/>
                  <a:gd name="T90" fmla="*/ 530 w 980"/>
                  <a:gd name="T91" fmla="*/ 55 h 754"/>
                  <a:gd name="T92" fmla="*/ 524 w 980"/>
                  <a:gd name="T93" fmla="*/ 0 h 754"/>
                  <a:gd name="T94" fmla="*/ 534 w 980"/>
                  <a:gd name="T95" fmla="*/ 0 h 754"/>
                  <a:gd name="T96" fmla="*/ 625 w 980"/>
                  <a:gd name="T97" fmla="*/ 52 h 754"/>
                  <a:gd name="T98" fmla="*/ 624 w 980"/>
                  <a:gd name="T99" fmla="*/ 17 h 754"/>
                  <a:gd name="T100" fmla="*/ 634 w 980"/>
                  <a:gd name="T101" fmla="*/ 20 h 754"/>
                  <a:gd name="T102" fmla="*/ 700 w 980"/>
                  <a:gd name="T103" fmla="*/ 106 h 754"/>
                  <a:gd name="T104" fmla="*/ 717 w 980"/>
                  <a:gd name="T105" fmla="*/ 54 h 754"/>
                  <a:gd name="T106" fmla="*/ 726 w 980"/>
                  <a:gd name="T107" fmla="*/ 59 h 754"/>
                  <a:gd name="T108" fmla="*/ 785 w 980"/>
                  <a:gd name="T109" fmla="*/ 140 h 754"/>
                  <a:gd name="T110" fmla="*/ 799 w 980"/>
                  <a:gd name="T111" fmla="*/ 108 h 754"/>
                  <a:gd name="T112" fmla="*/ 807 w 980"/>
                  <a:gd name="T113" fmla="*/ 114 h 754"/>
                  <a:gd name="T114" fmla="*/ 834 w 980"/>
                  <a:gd name="T115" fmla="*/ 220 h 754"/>
                  <a:gd name="T116" fmla="*/ 869 w 980"/>
                  <a:gd name="T117" fmla="*/ 178 h 754"/>
                  <a:gd name="T118" fmla="*/ 876 w 980"/>
                  <a:gd name="T119" fmla="*/ 186 h 754"/>
                  <a:gd name="T120" fmla="*/ 899 w 980"/>
                  <a:gd name="T121" fmla="*/ 286 h 754"/>
                  <a:gd name="T122" fmla="*/ 925 w 980"/>
                  <a:gd name="T123" fmla="*/ 260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80" h="754">
                    <a:moveTo>
                      <a:pt x="39" y="683"/>
                    </a:moveTo>
                    <a:lnTo>
                      <a:pt x="90" y="661"/>
                    </a:lnTo>
                    <a:lnTo>
                      <a:pt x="95" y="671"/>
                    </a:lnTo>
                    <a:lnTo>
                      <a:pt x="45" y="694"/>
                    </a:lnTo>
                    <a:lnTo>
                      <a:pt x="39" y="683"/>
                    </a:lnTo>
                    <a:lnTo>
                      <a:pt x="39" y="683"/>
                    </a:lnTo>
                    <a:close/>
                    <a:moveTo>
                      <a:pt x="903" y="754"/>
                    </a:moveTo>
                    <a:lnTo>
                      <a:pt x="856" y="726"/>
                    </a:lnTo>
                    <a:lnTo>
                      <a:pt x="862" y="717"/>
                    </a:lnTo>
                    <a:lnTo>
                      <a:pt x="908" y="746"/>
                    </a:lnTo>
                    <a:lnTo>
                      <a:pt x="903" y="754"/>
                    </a:lnTo>
                    <a:lnTo>
                      <a:pt x="903" y="754"/>
                    </a:lnTo>
                    <a:close/>
                    <a:moveTo>
                      <a:pt x="950" y="658"/>
                    </a:moveTo>
                    <a:lnTo>
                      <a:pt x="918" y="648"/>
                    </a:lnTo>
                    <a:lnTo>
                      <a:pt x="922" y="637"/>
                    </a:lnTo>
                    <a:lnTo>
                      <a:pt x="954" y="649"/>
                    </a:lnTo>
                    <a:lnTo>
                      <a:pt x="950" y="658"/>
                    </a:lnTo>
                    <a:lnTo>
                      <a:pt x="950" y="658"/>
                    </a:lnTo>
                    <a:close/>
                    <a:moveTo>
                      <a:pt x="974" y="564"/>
                    </a:moveTo>
                    <a:lnTo>
                      <a:pt x="920" y="556"/>
                    </a:lnTo>
                    <a:lnTo>
                      <a:pt x="922" y="545"/>
                    </a:lnTo>
                    <a:lnTo>
                      <a:pt x="977" y="553"/>
                    </a:lnTo>
                    <a:lnTo>
                      <a:pt x="974" y="564"/>
                    </a:lnTo>
                    <a:lnTo>
                      <a:pt x="974" y="564"/>
                    </a:lnTo>
                    <a:close/>
                    <a:moveTo>
                      <a:pt x="980" y="457"/>
                    </a:moveTo>
                    <a:lnTo>
                      <a:pt x="946" y="460"/>
                    </a:lnTo>
                    <a:lnTo>
                      <a:pt x="945" y="448"/>
                    </a:lnTo>
                    <a:lnTo>
                      <a:pt x="978" y="447"/>
                    </a:lnTo>
                    <a:lnTo>
                      <a:pt x="980" y="457"/>
                    </a:lnTo>
                    <a:lnTo>
                      <a:pt x="980" y="457"/>
                    </a:lnTo>
                    <a:close/>
                    <a:moveTo>
                      <a:pt x="966" y="368"/>
                    </a:moveTo>
                    <a:lnTo>
                      <a:pt x="912" y="382"/>
                    </a:lnTo>
                    <a:lnTo>
                      <a:pt x="910" y="371"/>
                    </a:lnTo>
                    <a:lnTo>
                      <a:pt x="962" y="357"/>
                    </a:lnTo>
                    <a:lnTo>
                      <a:pt x="966" y="368"/>
                    </a:lnTo>
                    <a:lnTo>
                      <a:pt x="966" y="368"/>
                    </a:lnTo>
                    <a:close/>
                    <a:moveTo>
                      <a:pt x="9" y="584"/>
                    </a:moveTo>
                    <a:lnTo>
                      <a:pt x="42" y="577"/>
                    </a:lnTo>
                    <a:lnTo>
                      <a:pt x="45" y="588"/>
                    </a:lnTo>
                    <a:lnTo>
                      <a:pt x="11" y="595"/>
                    </a:lnTo>
                    <a:lnTo>
                      <a:pt x="9" y="584"/>
                    </a:lnTo>
                    <a:lnTo>
                      <a:pt x="9" y="584"/>
                    </a:lnTo>
                    <a:close/>
                    <a:moveTo>
                      <a:pt x="0" y="483"/>
                    </a:moveTo>
                    <a:lnTo>
                      <a:pt x="54" y="483"/>
                    </a:lnTo>
                    <a:lnTo>
                      <a:pt x="54" y="494"/>
                    </a:lnTo>
                    <a:lnTo>
                      <a:pt x="0" y="494"/>
                    </a:lnTo>
                    <a:lnTo>
                      <a:pt x="0" y="483"/>
                    </a:lnTo>
                    <a:lnTo>
                      <a:pt x="0" y="483"/>
                    </a:lnTo>
                    <a:close/>
                    <a:moveTo>
                      <a:pt x="12" y="380"/>
                    </a:moveTo>
                    <a:lnTo>
                      <a:pt x="45" y="387"/>
                    </a:lnTo>
                    <a:lnTo>
                      <a:pt x="43" y="398"/>
                    </a:lnTo>
                    <a:lnTo>
                      <a:pt x="9" y="390"/>
                    </a:lnTo>
                    <a:lnTo>
                      <a:pt x="12" y="380"/>
                    </a:lnTo>
                    <a:lnTo>
                      <a:pt x="12" y="380"/>
                    </a:lnTo>
                    <a:close/>
                    <a:moveTo>
                      <a:pt x="42" y="289"/>
                    </a:moveTo>
                    <a:lnTo>
                      <a:pt x="92" y="310"/>
                    </a:lnTo>
                    <a:lnTo>
                      <a:pt x="88" y="321"/>
                    </a:lnTo>
                    <a:lnTo>
                      <a:pt x="38" y="299"/>
                    </a:lnTo>
                    <a:lnTo>
                      <a:pt x="42" y="289"/>
                    </a:lnTo>
                    <a:lnTo>
                      <a:pt x="42" y="289"/>
                    </a:lnTo>
                    <a:close/>
                    <a:moveTo>
                      <a:pt x="95" y="198"/>
                    </a:moveTo>
                    <a:lnTo>
                      <a:pt x="123" y="218"/>
                    </a:lnTo>
                    <a:lnTo>
                      <a:pt x="116" y="228"/>
                    </a:lnTo>
                    <a:lnTo>
                      <a:pt x="88" y="208"/>
                    </a:lnTo>
                    <a:lnTo>
                      <a:pt x="95" y="198"/>
                    </a:lnTo>
                    <a:lnTo>
                      <a:pt x="95" y="198"/>
                    </a:lnTo>
                    <a:close/>
                    <a:moveTo>
                      <a:pt x="158" y="128"/>
                    </a:moveTo>
                    <a:lnTo>
                      <a:pt x="196" y="167"/>
                    </a:lnTo>
                    <a:lnTo>
                      <a:pt x="188" y="175"/>
                    </a:lnTo>
                    <a:lnTo>
                      <a:pt x="150" y="135"/>
                    </a:lnTo>
                    <a:lnTo>
                      <a:pt x="158" y="128"/>
                    </a:lnTo>
                    <a:lnTo>
                      <a:pt x="158" y="128"/>
                    </a:lnTo>
                    <a:close/>
                    <a:moveTo>
                      <a:pt x="246" y="63"/>
                    </a:moveTo>
                    <a:lnTo>
                      <a:pt x="262" y="93"/>
                    </a:lnTo>
                    <a:lnTo>
                      <a:pt x="252" y="98"/>
                    </a:lnTo>
                    <a:lnTo>
                      <a:pt x="236" y="70"/>
                    </a:lnTo>
                    <a:lnTo>
                      <a:pt x="246" y="63"/>
                    </a:lnTo>
                    <a:lnTo>
                      <a:pt x="246" y="63"/>
                    </a:lnTo>
                    <a:close/>
                    <a:moveTo>
                      <a:pt x="332" y="24"/>
                    </a:moveTo>
                    <a:lnTo>
                      <a:pt x="351" y="75"/>
                    </a:lnTo>
                    <a:lnTo>
                      <a:pt x="340" y="79"/>
                    </a:lnTo>
                    <a:lnTo>
                      <a:pt x="323" y="28"/>
                    </a:lnTo>
                    <a:lnTo>
                      <a:pt x="332" y="24"/>
                    </a:lnTo>
                    <a:lnTo>
                      <a:pt x="332" y="24"/>
                    </a:lnTo>
                    <a:close/>
                    <a:moveTo>
                      <a:pt x="436" y="1"/>
                    </a:moveTo>
                    <a:lnTo>
                      <a:pt x="440" y="35"/>
                    </a:lnTo>
                    <a:lnTo>
                      <a:pt x="429" y="36"/>
                    </a:lnTo>
                    <a:lnTo>
                      <a:pt x="425" y="2"/>
                    </a:lnTo>
                    <a:lnTo>
                      <a:pt x="436" y="1"/>
                    </a:lnTo>
                    <a:lnTo>
                      <a:pt x="436" y="1"/>
                    </a:lnTo>
                    <a:close/>
                    <a:moveTo>
                      <a:pt x="534" y="0"/>
                    </a:moveTo>
                    <a:lnTo>
                      <a:pt x="530" y="55"/>
                    </a:lnTo>
                    <a:lnTo>
                      <a:pt x="520" y="54"/>
                    </a:lnTo>
                    <a:lnTo>
                      <a:pt x="524" y="0"/>
                    </a:lnTo>
                    <a:lnTo>
                      <a:pt x="534" y="0"/>
                    </a:lnTo>
                    <a:lnTo>
                      <a:pt x="534" y="0"/>
                    </a:lnTo>
                    <a:close/>
                    <a:moveTo>
                      <a:pt x="634" y="20"/>
                    </a:moveTo>
                    <a:lnTo>
                      <a:pt x="625" y="52"/>
                    </a:lnTo>
                    <a:lnTo>
                      <a:pt x="614" y="50"/>
                    </a:lnTo>
                    <a:lnTo>
                      <a:pt x="624" y="17"/>
                    </a:lnTo>
                    <a:lnTo>
                      <a:pt x="634" y="20"/>
                    </a:lnTo>
                    <a:lnTo>
                      <a:pt x="634" y="20"/>
                    </a:lnTo>
                    <a:close/>
                    <a:moveTo>
                      <a:pt x="726" y="59"/>
                    </a:moveTo>
                    <a:lnTo>
                      <a:pt x="700" y="106"/>
                    </a:lnTo>
                    <a:lnTo>
                      <a:pt x="691" y="102"/>
                    </a:lnTo>
                    <a:lnTo>
                      <a:pt x="717" y="54"/>
                    </a:lnTo>
                    <a:lnTo>
                      <a:pt x="726" y="59"/>
                    </a:lnTo>
                    <a:lnTo>
                      <a:pt x="726" y="59"/>
                    </a:lnTo>
                    <a:close/>
                    <a:moveTo>
                      <a:pt x="807" y="114"/>
                    </a:moveTo>
                    <a:lnTo>
                      <a:pt x="785" y="140"/>
                    </a:lnTo>
                    <a:lnTo>
                      <a:pt x="777" y="133"/>
                    </a:lnTo>
                    <a:lnTo>
                      <a:pt x="799" y="108"/>
                    </a:lnTo>
                    <a:lnTo>
                      <a:pt x="807" y="114"/>
                    </a:lnTo>
                    <a:lnTo>
                      <a:pt x="807" y="114"/>
                    </a:lnTo>
                    <a:close/>
                    <a:moveTo>
                      <a:pt x="876" y="186"/>
                    </a:moveTo>
                    <a:lnTo>
                      <a:pt x="834" y="220"/>
                    </a:lnTo>
                    <a:lnTo>
                      <a:pt x="827" y="212"/>
                    </a:lnTo>
                    <a:lnTo>
                      <a:pt x="869" y="178"/>
                    </a:lnTo>
                    <a:lnTo>
                      <a:pt x="876" y="186"/>
                    </a:lnTo>
                    <a:lnTo>
                      <a:pt x="876" y="186"/>
                    </a:lnTo>
                    <a:close/>
                    <a:moveTo>
                      <a:pt x="930" y="271"/>
                    </a:moveTo>
                    <a:lnTo>
                      <a:pt x="899" y="286"/>
                    </a:lnTo>
                    <a:lnTo>
                      <a:pt x="895" y="276"/>
                    </a:lnTo>
                    <a:lnTo>
                      <a:pt x="925" y="260"/>
                    </a:lnTo>
                    <a:lnTo>
                      <a:pt x="930" y="2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121899" tIns="60949" rIns="121899" bIns="60949"/>
              <a:lstStyle/>
              <a:p>
                <a:pPr defTabSz="685646">
                  <a:defRPr/>
                </a:pPr>
                <a:endParaRPr lang="en-US"/>
              </a:p>
            </p:txBody>
          </p:sp>
          <p:sp>
            <p:nvSpPr>
              <p:cNvPr id="42" name="Freeform 35"/>
              <p:cNvSpPr>
                <a:spLocks noEditPoints="1"/>
              </p:cNvSpPr>
              <p:nvPr/>
            </p:nvSpPr>
            <p:spPr bwMode="auto">
              <a:xfrm>
                <a:off x="4365486" y="2437747"/>
                <a:ext cx="286135" cy="288760"/>
              </a:xfrm>
              <a:custGeom>
                <a:avLst/>
                <a:gdLst>
                  <a:gd name="T0" fmla="*/ 81 w 162"/>
                  <a:gd name="T1" fmla="*/ 0 h 163"/>
                  <a:gd name="T2" fmla="*/ 162 w 162"/>
                  <a:gd name="T3" fmla="*/ 81 h 163"/>
                  <a:gd name="T4" fmla="*/ 81 w 162"/>
                  <a:gd name="T5" fmla="*/ 163 h 163"/>
                  <a:gd name="T6" fmla="*/ 0 w 162"/>
                  <a:gd name="T7" fmla="*/ 81 h 163"/>
                  <a:gd name="T8" fmla="*/ 81 w 162"/>
                  <a:gd name="T9" fmla="*/ 0 h 163"/>
                  <a:gd name="T10" fmla="*/ 81 w 162"/>
                  <a:gd name="T11" fmla="*/ 15 h 163"/>
                  <a:gd name="T12" fmla="*/ 15 w 162"/>
                  <a:gd name="T13" fmla="*/ 81 h 163"/>
                  <a:gd name="T14" fmla="*/ 81 w 162"/>
                  <a:gd name="T15" fmla="*/ 148 h 163"/>
                  <a:gd name="T16" fmla="*/ 148 w 162"/>
                  <a:gd name="T17" fmla="*/ 81 h 163"/>
                  <a:gd name="T18" fmla="*/ 81 w 162"/>
                  <a:gd name="T19" fmla="*/ 15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2" h="163">
                    <a:moveTo>
                      <a:pt x="81" y="0"/>
                    </a:moveTo>
                    <a:cubicBezTo>
                      <a:pt x="126" y="0"/>
                      <a:pt x="162" y="36"/>
                      <a:pt x="162" y="81"/>
                    </a:cubicBezTo>
                    <a:cubicBezTo>
                      <a:pt x="162" y="126"/>
                      <a:pt x="126" y="163"/>
                      <a:pt x="81" y="163"/>
                    </a:cubicBezTo>
                    <a:cubicBezTo>
                      <a:pt x="36" y="163"/>
                      <a:pt x="0" y="126"/>
                      <a:pt x="0" y="81"/>
                    </a:cubicBezTo>
                    <a:cubicBezTo>
                      <a:pt x="0" y="36"/>
                      <a:pt x="36" y="0"/>
                      <a:pt x="81" y="0"/>
                    </a:cubicBezTo>
                    <a:close/>
                    <a:moveTo>
                      <a:pt x="81" y="15"/>
                    </a:moveTo>
                    <a:cubicBezTo>
                      <a:pt x="45" y="15"/>
                      <a:pt x="15" y="45"/>
                      <a:pt x="15" y="81"/>
                    </a:cubicBezTo>
                    <a:cubicBezTo>
                      <a:pt x="15" y="118"/>
                      <a:pt x="45" y="148"/>
                      <a:pt x="81" y="148"/>
                    </a:cubicBezTo>
                    <a:cubicBezTo>
                      <a:pt x="118" y="148"/>
                      <a:pt x="148" y="118"/>
                      <a:pt x="148" y="81"/>
                    </a:cubicBezTo>
                    <a:cubicBezTo>
                      <a:pt x="148" y="45"/>
                      <a:pt x="118" y="15"/>
                      <a:pt x="81"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121899" tIns="60949" rIns="121899" bIns="60949"/>
              <a:lstStyle/>
              <a:p>
                <a:pPr defTabSz="685646">
                  <a:defRPr/>
                </a:pPr>
                <a:endParaRPr lang="en-US"/>
              </a:p>
            </p:txBody>
          </p:sp>
          <p:sp>
            <p:nvSpPr>
              <p:cNvPr id="43" name="Freeform 36"/>
              <p:cNvSpPr>
                <a:spLocks/>
              </p:cNvSpPr>
              <p:nvPr/>
            </p:nvSpPr>
            <p:spPr bwMode="auto">
              <a:xfrm>
                <a:off x="4173782" y="2876550"/>
                <a:ext cx="703018" cy="280884"/>
              </a:xfrm>
              <a:custGeom>
                <a:avLst/>
                <a:gdLst>
                  <a:gd name="T0" fmla="*/ 66 w 298"/>
                  <a:gd name="T1" fmla="*/ 0 h 159"/>
                  <a:gd name="T2" fmla="*/ 232 w 298"/>
                  <a:gd name="T3" fmla="*/ 0 h 159"/>
                  <a:gd name="T4" fmla="*/ 298 w 298"/>
                  <a:gd name="T5" fmla="*/ 66 h 159"/>
                  <a:gd name="T6" fmla="*/ 298 w 298"/>
                  <a:gd name="T7" fmla="*/ 141 h 159"/>
                  <a:gd name="T8" fmla="*/ 280 w 298"/>
                  <a:gd name="T9" fmla="*/ 159 h 159"/>
                  <a:gd name="T10" fmla="*/ 18 w 298"/>
                  <a:gd name="T11" fmla="*/ 159 h 159"/>
                  <a:gd name="T12" fmla="*/ 0 w 298"/>
                  <a:gd name="T13" fmla="*/ 141 h 159"/>
                  <a:gd name="T14" fmla="*/ 0 w 298"/>
                  <a:gd name="T15" fmla="*/ 66 h 159"/>
                  <a:gd name="T16" fmla="*/ 66 w 298"/>
                  <a:gd name="T17"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8" h="159">
                    <a:moveTo>
                      <a:pt x="66" y="0"/>
                    </a:moveTo>
                    <a:cubicBezTo>
                      <a:pt x="232" y="0"/>
                      <a:pt x="232" y="0"/>
                      <a:pt x="232" y="0"/>
                    </a:cubicBezTo>
                    <a:cubicBezTo>
                      <a:pt x="268" y="0"/>
                      <a:pt x="298" y="30"/>
                      <a:pt x="298" y="66"/>
                    </a:cubicBezTo>
                    <a:cubicBezTo>
                      <a:pt x="298" y="141"/>
                      <a:pt x="298" y="141"/>
                      <a:pt x="298" y="141"/>
                    </a:cubicBezTo>
                    <a:cubicBezTo>
                      <a:pt x="298" y="151"/>
                      <a:pt x="290" y="159"/>
                      <a:pt x="280" y="159"/>
                    </a:cubicBezTo>
                    <a:cubicBezTo>
                      <a:pt x="18" y="159"/>
                      <a:pt x="18" y="159"/>
                      <a:pt x="18" y="159"/>
                    </a:cubicBezTo>
                    <a:cubicBezTo>
                      <a:pt x="9" y="159"/>
                      <a:pt x="0" y="151"/>
                      <a:pt x="0" y="141"/>
                    </a:cubicBezTo>
                    <a:cubicBezTo>
                      <a:pt x="0" y="66"/>
                      <a:pt x="0" y="66"/>
                      <a:pt x="0" y="66"/>
                    </a:cubicBezTo>
                    <a:cubicBezTo>
                      <a:pt x="0" y="30"/>
                      <a:pt x="30" y="0"/>
                      <a:pt x="6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121899" tIns="60949" rIns="121899" bIns="60949"/>
              <a:lstStyle/>
              <a:p>
                <a:pPr defTabSz="685646">
                  <a:defRPr/>
                </a:pPr>
                <a:endParaRPr lang="en-US"/>
              </a:p>
            </p:txBody>
          </p:sp>
          <p:sp>
            <p:nvSpPr>
              <p:cNvPr id="44" name="Freeform 38"/>
              <p:cNvSpPr>
                <a:spLocks noEditPoints="1"/>
              </p:cNvSpPr>
              <p:nvPr/>
            </p:nvSpPr>
            <p:spPr bwMode="auto">
              <a:xfrm>
                <a:off x="4356298" y="2990329"/>
                <a:ext cx="315010" cy="95815"/>
              </a:xfrm>
              <a:custGeom>
                <a:avLst/>
                <a:gdLst>
                  <a:gd name="T0" fmla="*/ 14 w 178"/>
                  <a:gd name="T1" fmla="*/ 1 h 54"/>
                  <a:gd name="T2" fmla="*/ 36 w 178"/>
                  <a:gd name="T3" fmla="*/ 3 h 54"/>
                  <a:gd name="T4" fmla="*/ 9 w 178"/>
                  <a:gd name="T5" fmla="*/ 5 h 54"/>
                  <a:gd name="T6" fmla="*/ 7 w 178"/>
                  <a:gd name="T7" fmla="*/ 25 h 54"/>
                  <a:gd name="T8" fmla="*/ 26 w 178"/>
                  <a:gd name="T9" fmla="*/ 23 h 54"/>
                  <a:gd name="T10" fmla="*/ 27 w 178"/>
                  <a:gd name="T11" fmla="*/ 30 h 54"/>
                  <a:gd name="T12" fmla="*/ 9 w 178"/>
                  <a:gd name="T13" fmla="*/ 30 h 54"/>
                  <a:gd name="T14" fmla="*/ 0 w 178"/>
                  <a:gd name="T15" fmla="*/ 46 h 54"/>
                  <a:gd name="T16" fmla="*/ 9 w 178"/>
                  <a:gd name="T17" fmla="*/ 30 h 54"/>
                  <a:gd name="T18" fmla="*/ 31 w 178"/>
                  <a:gd name="T19" fmla="*/ 46 h 54"/>
                  <a:gd name="T20" fmla="*/ 33 w 178"/>
                  <a:gd name="T21" fmla="*/ 29 h 54"/>
                  <a:gd name="T22" fmla="*/ 8 w 178"/>
                  <a:gd name="T23" fmla="*/ 47 h 54"/>
                  <a:gd name="T24" fmla="*/ 23 w 178"/>
                  <a:gd name="T25" fmla="*/ 53 h 54"/>
                  <a:gd name="T26" fmla="*/ 4 w 178"/>
                  <a:gd name="T27" fmla="*/ 52 h 54"/>
                  <a:gd name="T28" fmla="*/ 52 w 178"/>
                  <a:gd name="T29" fmla="*/ 6 h 54"/>
                  <a:gd name="T30" fmla="*/ 69 w 178"/>
                  <a:gd name="T31" fmla="*/ 6 h 54"/>
                  <a:gd name="T32" fmla="*/ 42 w 178"/>
                  <a:gd name="T33" fmla="*/ 21 h 54"/>
                  <a:gd name="T34" fmla="*/ 51 w 178"/>
                  <a:gd name="T35" fmla="*/ 7 h 54"/>
                  <a:gd name="T36" fmla="*/ 67 w 178"/>
                  <a:gd name="T37" fmla="*/ 25 h 54"/>
                  <a:gd name="T38" fmla="*/ 48 w 178"/>
                  <a:gd name="T39" fmla="*/ 29 h 54"/>
                  <a:gd name="T40" fmla="*/ 62 w 178"/>
                  <a:gd name="T41" fmla="*/ 46 h 54"/>
                  <a:gd name="T42" fmla="*/ 71 w 178"/>
                  <a:gd name="T43" fmla="*/ 33 h 54"/>
                  <a:gd name="T44" fmla="*/ 65 w 178"/>
                  <a:gd name="T45" fmla="*/ 30 h 54"/>
                  <a:gd name="T46" fmla="*/ 64 w 178"/>
                  <a:gd name="T47" fmla="*/ 50 h 54"/>
                  <a:gd name="T48" fmla="*/ 40 w 178"/>
                  <a:gd name="T49" fmla="*/ 50 h 54"/>
                  <a:gd name="T50" fmla="*/ 77 w 178"/>
                  <a:gd name="T51" fmla="*/ 3 h 54"/>
                  <a:gd name="T52" fmla="*/ 95 w 178"/>
                  <a:gd name="T53" fmla="*/ 23 h 54"/>
                  <a:gd name="T54" fmla="*/ 98 w 178"/>
                  <a:gd name="T55" fmla="*/ 7 h 54"/>
                  <a:gd name="T56" fmla="*/ 98 w 178"/>
                  <a:gd name="T57" fmla="*/ 27 h 54"/>
                  <a:gd name="T58" fmla="*/ 90 w 178"/>
                  <a:gd name="T59" fmla="*/ 50 h 54"/>
                  <a:gd name="T60" fmla="*/ 119 w 178"/>
                  <a:gd name="T61" fmla="*/ 1 h 54"/>
                  <a:gd name="T62" fmla="*/ 141 w 178"/>
                  <a:gd name="T63" fmla="*/ 3 h 54"/>
                  <a:gd name="T64" fmla="*/ 114 w 178"/>
                  <a:gd name="T65" fmla="*/ 6 h 54"/>
                  <a:gd name="T66" fmla="*/ 111 w 178"/>
                  <a:gd name="T67" fmla="*/ 24 h 54"/>
                  <a:gd name="T68" fmla="*/ 135 w 178"/>
                  <a:gd name="T69" fmla="*/ 23 h 54"/>
                  <a:gd name="T70" fmla="*/ 144 w 178"/>
                  <a:gd name="T71" fmla="*/ 8 h 54"/>
                  <a:gd name="T72" fmla="*/ 137 w 178"/>
                  <a:gd name="T73" fmla="*/ 7 h 54"/>
                  <a:gd name="T74" fmla="*/ 136 w 178"/>
                  <a:gd name="T75" fmla="*/ 26 h 54"/>
                  <a:gd name="T76" fmla="*/ 118 w 178"/>
                  <a:gd name="T77" fmla="*/ 23 h 54"/>
                  <a:gd name="T78" fmla="*/ 108 w 178"/>
                  <a:gd name="T79" fmla="*/ 33 h 54"/>
                  <a:gd name="T80" fmla="*/ 108 w 178"/>
                  <a:gd name="T81" fmla="*/ 50 h 54"/>
                  <a:gd name="T82" fmla="*/ 133 w 178"/>
                  <a:gd name="T83" fmla="*/ 50 h 54"/>
                  <a:gd name="T84" fmla="*/ 139 w 178"/>
                  <a:gd name="T85" fmla="*/ 33 h 54"/>
                  <a:gd name="T86" fmla="*/ 133 w 178"/>
                  <a:gd name="T87" fmla="*/ 31 h 54"/>
                  <a:gd name="T88" fmla="*/ 132 w 178"/>
                  <a:gd name="T89" fmla="*/ 51 h 54"/>
                  <a:gd name="T90" fmla="*/ 113 w 178"/>
                  <a:gd name="T91" fmla="*/ 53 h 54"/>
                  <a:gd name="T92" fmla="*/ 171 w 178"/>
                  <a:gd name="T93" fmla="*/ 6 h 54"/>
                  <a:gd name="T94" fmla="*/ 171 w 178"/>
                  <a:gd name="T95" fmla="*/ 0 h 54"/>
                  <a:gd name="T96" fmla="*/ 171 w 178"/>
                  <a:gd name="T97" fmla="*/ 6 h 54"/>
                  <a:gd name="T98" fmla="*/ 176 w 178"/>
                  <a:gd name="T99" fmla="*/ 20 h 54"/>
                  <a:gd name="T100" fmla="*/ 176 w 178"/>
                  <a:gd name="T101" fmla="*/ 3 h 54"/>
                  <a:gd name="T102" fmla="*/ 168 w 178"/>
                  <a:gd name="T103" fmla="*/ 23 h 54"/>
                  <a:gd name="T104" fmla="*/ 147 w 178"/>
                  <a:gd name="T105" fmla="*/ 26 h 54"/>
                  <a:gd name="T106" fmla="*/ 170 w 178"/>
                  <a:gd name="T107" fmla="*/ 48 h 54"/>
                  <a:gd name="T108" fmla="*/ 174 w 178"/>
                  <a:gd name="T109" fmla="*/ 31 h 54"/>
                  <a:gd name="T110" fmla="*/ 165 w 178"/>
                  <a:gd name="T111" fmla="*/ 46 h 54"/>
                  <a:gd name="T112" fmla="*/ 165 w 178"/>
                  <a:gd name="T113" fmla="*/ 52 h 54"/>
                  <a:gd name="T114" fmla="*/ 147 w 178"/>
                  <a:gd name="T115" fmla="*/ 4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8" h="54">
                    <a:moveTo>
                      <a:pt x="32" y="6"/>
                    </a:moveTo>
                    <a:cubicBezTo>
                      <a:pt x="15" y="6"/>
                      <a:pt x="15" y="6"/>
                      <a:pt x="15" y="6"/>
                    </a:cubicBezTo>
                    <a:cubicBezTo>
                      <a:pt x="12" y="3"/>
                      <a:pt x="12" y="3"/>
                      <a:pt x="12" y="3"/>
                    </a:cubicBezTo>
                    <a:cubicBezTo>
                      <a:pt x="14" y="1"/>
                      <a:pt x="14" y="1"/>
                      <a:pt x="14" y="1"/>
                    </a:cubicBezTo>
                    <a:cubicBezTo>
                      <a:pt x="14" y="0"/>
                      <a:pt x="15" y="0"/>
                      <a:pt x="15" y="0"/>
                    </a:cubicBezTo>
                    <a:cubicBezTo>
                      <a:pt x="16" y="0"/>
                      <a:pt x="17" y="0"/>
                      <a:pt x="18" y="0"/>
                    </a:cubicBezTo>
                    <a:cubicBezTo>
                      <a:pt x="33" y="0"/>
                      <a:pt x="33" y="0"/>
                      <a:pt x="33" y="0"/>
                    </a:cubicBezTo>
                    <a:cubicBezTo>
                      <a:pt x="36" y="3"/>
                      <a:pt x="36" y="3"/>
                      <a:pt x="36" y="3"/>
                    </a:cubicBezTo>
                    <a:cubicBezTo>
                      <a:pt x="32" y="6"/>
                      <a:pt x="32" y="6"/>
                      <a:pt x="32" y="6"/>
                    </a:cubicBezTo>
                    <a:close/>
                    <a:moveTo>
                      <a:pt x="14" y="7"/>
                    </a:moveTo>
                    <a:cubicBezTo>
                      <a:pt x="11" y="3"/>
                      <a:pt x="11" y="3"/>
                      <a:pt x="11" y="3"/>
                    </a:cubicBezTo>
                    <a:cubicBezTo>
                      <a:pt x="9" y="5"/>
                      <a:pt x="9" y="5"/>
                      <a:pt x="9" y="5"/>
                    </a:cubicBezTo>
                    <a:cubicBezTo>
                      <a:pt x="8" y="6"/>
                      <a:pt x="8" y="6"/>
                      <a:pt x="7" y="7"/>
                    </a:cubicBezTo>
                    <a:cubicBezTo>
                      <a:pt x="7" y="7"/>
                      <a:pt x="7" y="8"/>
                      <a:pt x="7" y="8"/>
                    </a:cubicBezTo>
                    <a:cubicBezTo>
                      <a:pt x="4" y="22"/>
                      <a:pt x="4" y="22"/>
                      <a:pt x="4" y="22"/>
                    </a:cubicBezTo>
                    <a:cubicBezTo>
                      <a:pt x="7" y="25"/>
                      <a:pt x="7" y="25"/>
                      <a:pt x="7" y="25"/>
                    </a:cubicBezTo>
                    <a:cubicBezTo>
                      <a:pt x="11" y="22"/>
                      <a:pt x="11" y="22"/>
                      <a:pt x="11" y="22"/>
                    </a:cubicBezTo>
                    <a:cubicBezTo>
                      <a:pt x="14" y="7"/>
                      <a:pt x="14" y="7"/>
                      <a:pt x="14" y="7"/>
                    </a:cubicBezTo>
                    <a:close/>
                    <a:moveTo>
                      <a:pt x="12" y="23"/>
                    </a:moveTo>
                    <a:cubicBezTo>
                      <a:pt x="26" y="23"/>
                      <a:pt x="26" y="23"/>
                      <a:pt x="26" y="23"/>
                    </a:cubicBezTo>
                    <a:cubicBezTo>
                      <a:pt x="27" y="23"/>
                      <a:pt x="28" y="23"/>
                      <a:pt x="28" y="23"/>
                    </a:cubicBezTo>
                    <a:cubicBezTo>
                      <a:pt x="28" y="24"/>
                      <a:pt x="29" y="24"/>
                      <a:pt x="29" y="25"/>
                    </a:cubicBezTo>
                    <a:cubicBezTo>
                      <a:pt x="31" y="26"/>
                      <a:pt x="31" y="26"/>
                      <a:pt x="31" y="26"/>
                    </a:cubicBezTo>
                    <a:cubicBezTo>
                      <a:pt x="27" y="30"/>
                      <a:pt x="27" y="30"/>
                      <a:pt x="27" y="30"/>
                    </a:cubicBezTo>
                    <a:cubicBezTo>
                      <a:pt x="11" y="30"/>
                      <a:pt x="11" y="30"/>
                      <a:pt x="11" y="30"/>
                    </a:cubicBezTo>
                    <a:cubicBezTo>
                      <a:pt x="8" y="26"/>
                      <a:pt x="8" y="26"/>
                      <a:pt x="8" y="26"/>
                    </a:cubicBezTo>
                    <a:cubicBezTo>
                      <a:pt x="12" y="23"/>
                      <a:pt x="12" y="23"/>
                      <a:pt x="12" y="23"/>
                    </a:cubicBezTo>
                    <a:close/>
                    <a:moveTo>
                      <a:pt x="9" y="30"/>
                    </a:moveTo>
                    <a:cubicBezTo>
                      <a:pt x="7" y="27"/>
                      <a:pt x="7" y="27"/>
                      <a:pt x="7" y="27"/>
                    </a:cubicBezTo>
                    <a:cubicBezTo>
                      <a:pt x="3" y="31"/>
                      <a:pt x="3" y="31"/>
                      <a:pt x="3" y="31"/>
                    </a:cubicBezTo>
                    <a:cubicBezTo>
                      <a:pt x="0" y="45"/>
                      <a:pt x="0" y="45"/>
                      <a:pt x="0" y="45"/>
                    </a:cubicBezTo>
                    <a:cubicBezTo>
                      <a:pt x="0" y="45"/>
                      <a:pt x="0" y="46"/>
                      <a:pt x="0" y="46"/>
                    </a:cubicBezTo>
                    <a:cubicBezTo>
                      <a:pt x="0" y="46"/>
                      <a:pt x="1" y="47"/>
                      <a:pt x="1" y="48"/>
                    </a:cubicBezTo>
                    <a:cubicBezTo>
                      <a:pt x="2" y="49"/>
                      <a:pt x="2" y="49"/>
                      <a:pt x="2" y="49"/>
                    </a:cubicBezTo>
                    <a:cubicBezTo>
                      <a:pt x="7" y="46"/>
                      <a:pt x="7" y="46"/>
                      <a:pt x="7" y="46"/>
                    </a:cubicBezTo>
                    <a:cubicBezTo>
                      <a:pt x="9" y="30"/>
                      <a:pt x="9" y="30"/>
                      <a:pt x="9" y="30"/>
                    </a:cubicBezTo>
                    <a:close/>
                    <a:moveTo>
                      <a:pt x="25" y="46"/>
                    </a:moveTo>
                    <a:cubicBezTo>
                      <a:pt x="28" y="50"/>
                      <a:pt x="28" y="50"/>
                      <a:pt x="28" y="50"/>
                    </a:cubicBezTo>
                    <a:cubicBezTo>
                      <a:pt x="30" y="48"/>
                      <a:pt x="30" y="48"/>
                      <a:pt x="30" y="48"/>
                    </a:cubicBezTo>
                    <a:cubicBezTo>
                      <a:pt x="30" y="47"/>
                      <a:pt x="31" y="47"/>
                      <a:pt x="31" y="46"/>
                    </a:cubicBezTo>
                    <a:cubicBezTo>
                      <a:pt x="31" y="46"/>
                      <a:pt x="31" y="45"/>
                      <a:pt x="32" y="44"/>
                    </a:cubicBezTo>
                    <a:cubicBezTo>
                      <a:pt x="33" y="34"/>
                      <a:pt x="33" y="34"/>
                      <a:pt x="33" y="34"/>
                    </a:cubicBezTo>
                    <a:cubicBezTo>
                      <a:pt x="34" y="32"/>
                      <a:pt x="34" y="32"/>
                      <a:pt x="34" y="31"/>
                    </a:cubicBezTo>
                    <a:cubicBezTo>
                      <a:pt x="34" y="31"/>
                      <a:pt x="33" y="30"/>
                      <a:pt x="33" y="29"/>
                    </a:cubicBezTo>
                    <a:cubicBezTo>
                      <a:pt x="31" y="27"/>
                      <a:pt x="31" y="27"/>
                      <a:pt x="31" y="27"/>
                    </a:cubicBezTo>
                    <a:cubicBezTo>
                      <a:pt x="28" y="30"/>
                      <a:pt x="28" y="30"/>
                      <a:pt x="28" y="30"/>
                    </a:cubicBezTo>
                    <a:cubicBezTo>
                      <a:pt x="25" y="46"/>
                      <a:pt x="25" y="46"/>
                      <a:pt x="25" y="46"/>
                    </a:cubicBezTo>
                    <a:close/>
                    <a:moveTo>
                      <a:pt x="8" y="47"/>
                    </a:moveTo>
                    <a:cubicBezTo>
                      <a:pt x="24" y="47"/>
                      <a:pt x="24" y="47"/>
                      <a:pt x="24" y="47"/>
                    </a:cubicBezTo>
                    <a:cubicBezTo>
                      <a:pt x="27" y="51"/>
                      <a:pt x="27" y="51"/>
                      <a:pt x="27" y="51"/>
                    </a:cubicBezTo>
                    <a:cubicBezTo>
                      <a:pt x="25" y="52"/>
                      <a:pt x="25" y="52"/>
                      <a:pt x="25" y="52"/>
                    </a:cubicBezTo>
                    <a:cubicBezTo>
                      <a:pt x="24" y="52"/>
                      <a:pt x="24" y="53"/>
                      <a:pt x="23" y="53"/>
                    </a:cubicBezTo>
                    <a:cubicBezTo>
                      <a:pt x="23" y="53"/>
                      <a:pt x="22" y="53"/>
                      <a:pt x="21" y="53"/>
                    </a:cubicBezTo>
                    <a:cubicBezTo>
                      <a:pt x="8" y="53"/>
                      <a:pt x="8" y="53"/>
                      <a:pt x="8" y="53"/>
                    </a:cubicBezTo>
                    <a:cubicBezTo>
                      <a:pt x="7" y="53"/>
                      <a:pt x="6" y="53"/>
                      <a:pt x="6" y="53"/>
                    </a:cubicBezTo>
                    <a:cubicBezTo>
                      <a:pt x="5" y="53"/>
                      <a:pt x="5" y="52"/>
                      <a:pt x="4" y="52"/>
                    </a:cubicBezTo>
                    <a:cubicBezTo>
                      <a:pt x="3" y="51"/>
                      <a:pt x="3" y="51"/>
                      <a:pt x="3" y="51"/>
                    </a:cubicBezTo>
                    <a:cubicBezTo>
                      <a:pt x="8" y="47"/>
                      <a:pt x="8" y="47"/>
                      <a:pt x="8" y="47"/>
                    </a:cubicBezTo>
                    <a:close/>
                    <a:moveTo>
                      <a:pt x="69" y="6"/>
                    </a:moveTo>
                    <a:cubicBezTo>
                      <a:pt x="52" y="6"/>
                      <a:pt x="52" y="6"/>
                      <a:pt x="52" y="6"/>
                    </a:cubicBezTo>
                    <a:cubicBezTo>
                      <a:pt x="47" y="0"/>
                      <a:pt x="47" y="0"/>
                      <a:pt x="47" y="0"/>
                    </a:cubicBezTo>
                    <a:cubicBezTo>
                      <a:pt x="71" y="0"/>
                      <a:pt x="71" y="0"/>
                      <a:pt x="71" y="0"/>
                    </a:cubicBezTo>
                    <a:cubicBezTo>
                      <a:pt x="73" y="3"/>
                      <a:pt x="73" y="3"/>
                      <a:pt x="73" y="3"/>
                    </a:cubicBezTo>
                    <a:cubicBezTo>
                      <a:pt x="69" y="6"/>
                      <a:pt x="69" y="6"/>
                      <a:pt x="69" y="6"/>
                    </a:cubicBezTo>
                    <a:close/>
                    <a:moveTo>
                      <a:pt x="51" y="7"/>
                    </a:moveTo>
                    <a:cubicBezTo>
                      <a:pt x="46" y="1"/>
                      <a:pt x="46" y="1"/>
                      <a:pt x="46" y="1"/>
                    </a:cubicBezTo>
                    <a:cubicBezTo>
                      <a:pt x="42" y="20"/>
                      <a:pt x="42" y="20"/>
                      <a:pt x="42" y="20"/>
                    </a:cubicBezTo>
                    <a:cubicBezTo>
                      <a:pt x="42" y="21"/>
                      <a:pt x="42" y="21"/>
                      <a:pt x="42" y="21"/>
                    </a:cubicBezTo>
                    <a:cubicBezTo>
                      <a:pt x="42" y="22"/>
                      <a:pt x="42" y="23"/>
                      <a:pt x="43" y="24"/>
                    </a:cubicBezTo>
                    <a:cubicBezTo>
                      <a:pt x="45" y="25"/>
                      <a:pt x="45" y="25"/>
                      <a:pt x="45" y="25"/>
                    </a:cubicBezTo>
                    <a:cubicBezTo>
                      <a:pt x="48" y="22"/>
                      <a:pt x="48" y="22"/>
                      <a:pt x="48" y="22"/>
                    </a:cubicBezTo>
                    <a:cubicBezTo>
                      <a:pt x="51" y="7"/>
                      <a:pt x="51" y="7"/>
                      <a:pt x="51" y="7"/>
                    </a:cubicBezTo>
                    <a:close/>
                    <a:moveTo>
                      <a:pt x="49" y="23"/>
                    </a:moveTo>
                    <a:cubicBezTo>
                      <a:pt x="63" y="23"/>
                      <a:pt x="63" y="23"/>
                      <a:pt x="63" y="23"/>
                    </a:cubicBezTo>
                    <a:cubicBezTo>
                      <a:pt x="64" y="23"/>
                      <a:pt x="65" y="23"/>
                      <a:pt x="65" y="23"/>
                    </a:cubicBezTo>
                    <a:cubicBezTo>
                      <a:pt x="66" y="24"/>
                      <a:pt x="66" y="24"/>
                      <a:pt x="67" y="25"/>
                    </a:cubicBezTo>
                    <a:cubicBezTo>
                      <a:pt x="68" y="26"/>
                      <a:pt x="68" y="26"/>
                      <a:pt x="68" y="26"/>
                    </a:cubicBezTo>
                    <a:cubicBezTo>
                      <a:pt x="64" y="30"/>
                      <a:pt x="64" y="30"/>
                      <a:pt x="64" y="30"/>
                    </a:cubicBezTo>
                    <a:cubicBezTo>
                      <a:pt x="51" y="30"/>
                      <a:pt x="51" y="30"/>
                      <a:pt x="51" y="30"/>
                    </a:cubicBezTo>
                    <a:cubicBezTo>
                      <a:pt x="50" y="30"/>
                      <a:pt x="49" y="30"/>
                      <a:pt x="48" y="29"/>
                    </a:cubicBezTo>
                    <a:cubicBezTo>
                      <a:pt x="48" y="29"/>
                      <a:pt x="47" y="29"/>
                      <a:pt x="47" y="28"/>
                    </a:cubicBezTo>
                    <a:cubicBezTo>
                      <a:pt x="45" y="26"/>
                      <a:pt x="45" y="26"/>
                      <a:pt x="45" y="26"/>
                    </a:cubicBezTo>
                    <a:cubicBezTo>
                      <a:pt x="49" y="23"/>
                      <a:pt x="49" y="23"/>
                      <a:pt x="49" y="23"/>
                    </a:cubicBezTo>
                    <a:close/>
                    <a:moveTo>
                      <a:pt x="62" y="46"/>
                    </a:moveTo>
                    <a:cubicBezTo>
                      <a:pt x="65" y="50"/>
                      <a:pt x="65" y="50"/>
                      <a:pt x="65" y="50"/>
                    </a:cubicBezTo>
                    <a:cubicBezTo>
                      <a:pt x="67" y="48"/>
                      <a:pt x="67" y="48"/>
                      <a:pt x="67" y="48"/>
                    </a:cubicBezTo>
                    <a:cubicBezTo>
                      <a:pt x="68" y="47"/>
                      <a:pt x="69" y="46"/>
                      <a:pt x="69" y="44"/>
                    </a:cubicBezTo>
                    <a:cubicBezTo>
                      <a:pt x="71" y="33"/>
                      <a:pt x="71" y="33"/>
                      <a:pt x="71" y="33"/>
                    </a:cubicBezTo>
                    <a:cubicBezTo>
                      <a:pt x="71" y="32"/>
                      <a:pt x="71" y="32"/>
                      <a:pt x="71" y="31"/>
                    </a:cubicBezTo>
                    <a:cubicBezTo>
                      <a:pt x="71" y="30"/>
                      <a:pt x="71" y="30"/>
                      <a:pt x="70" y="29"/>
                    </a:cubicBezTo>
                    <a:cubicBezTo>
                      <a:pt x="69" y="27"/>
                      <a:pt x="69" y="27"/>
                      <a:pt x="69" y="27"/>
                    </a:cubicBezTo>
                    <a:cubicBezTo>
                      <a:pt x="65" y="30"/>
                      <a:pt x="65" y="30"/>
                      <a:pt x="65" y="30"/>
                    </a:cubicBezTo>
                    <a:cubicBezTo>
                      <a:pt x="62" y="46"/>
                      <a:pt x="62" y="46"/>
                      <a:pt x="62" y="46"/>
                    </a:cubicBezTo>
                    <a:close/>
                    <a:moveTo>
                      <a:pt x="44" y="47"/>
                    </a:moveTo>
                    <a:cubicBezTo>
                      <a:pt x="61" y="47"/>
                      <a:pt x="61" y="47"/>
                      <a:pt x="61" y="47"/>
                    </a:cubicBezTo>
                    <a:cubicBezTo>
                      <a:pt x="64" y="50"/>
                      <a:pt x="64" y="50"/>
                      <a:pt x="64" y="50"/>
                    </a:cubicBezTo>
                    <a:cubicBezTo>
                      <a:pt x="62" y="52"/>
                      <a:pt x="62" y="52"/>
                      <a:pt x="62" y="52"/>
                    </a:cubicBezTo>
                    <a:cubicBezTo>
                      <a:pt x="61" y="53"/>
                      <a:pt x="60" y="53"/>
                      <a:pt x="58" y="53"/>
                    </a:cubicBezTo>
                    <a:cubicBezTo>
                      <a:pt x="43" y="53"/>
                      <a:pt x="43" y="53"/>
                      <a:pt x="43" y="53"/>
                    </a:cubicBezTo>
                    <a:cubicBezTo>
                      <a:pt x="40" y="50"/>
                      <a:pt x="40" y="50"/>
                      <a:pt x="40" y="50"/>
                    </a:cubicBezTo>
                    <a:cubicBezTo>
                      <a:pt x="44" y="47"/>
                      <a:pt x="44" y="47"/>
                      <a:pt x="44" y="47"/>
                    </a:cubicBezTo>
                    <a:close/>
                    <a:moveTo>
                      <a:pt x="97" y="6"/>
                    </a:moveTo>
                    <a:cubicBezTo>
                      <a:pt x="80" y="6"/>
                      <a:pt x="80" y="6"/>
                      <a:pt x="80" y="6"/>
                    </a:cubicBezTo>
                    <a:cubicBezTo>
                      <a:pt x="77" y="3"/>
                      <a:pt x="77" y="3"/>
                      <a:pt x="77" y="3"/>
                    </a:cubicBezTo>
                    <a:cubicBezTo>
                      <a:pt x="81" y="0"/>
                      <a:pt x="81" y="0"/>
                      <a:pt x="81" y="0"/>
                    </a:cubicBezTo>
                    <a:cubicBezTo>
                      <a:pt x="104" y="0"/>
                      <a:pt x="104" y="0"/>
                      <a:pt x="104" y="0"/>
                    </a:cubicBezTo>
                    <a:cubicBezTo>
                      <a:pt x="97" y="6"/>
                      <a:pt x="97" y="6"/>
                      <a:pt x="97" y="6"/>
                    </a:cubicBezTo>
                    <a:close/>
                    <a:moveTo>
                      <a:pt x="95" y="23"/>
                    </a:moveTo>
                    <a:cubicBezTo>
                      <a:pt x="98" y="27"/>
                      <a:pt x="98" y="27"/>
                      <a:pt x="98" y="27"/>
                    </a:cubicBezTo>
                    <a:cubicBezTo>
                      <a:pt x="101" y="23"/>
                      <a:pt x="101" y="23"/>
                      <a:pt x="101" y="23"/>
                    </a:cubicBezTo>
                    <a:cubicBezTo>
                      <a:pt x="105" y="1"/>
                      <a:pt x="105" y="1"/>
                      <a:pt x="105" y="1"/>
                    </a:cubicBezTo>
                    <a:cubicBezTo>
                      <a:pt x="98" y="7"/>
                      <a:pt x="98" y="7"/>
                      <a:pt x="98" y="7"/>
                    </a:cubicBezTo>
                    <a:cubicBezTo>
                      <a:pt x="95" y="23"/>
                      <a:pt x="95" y="23"/>
                      <a:pt x="95" y="23"/>
                    </a:cubicBezTo>
                    <a:close/>
                    <a:moveTo>
                      <a:pt x="90" y="50"/>
                    </a:moveTo>
                    <a:cubicBezTo>
                      <a:pt x="94" y="30"/>
                      <a:pt x="94" y="30"/>
                      <a:pt x="94" y="30"/>
                    </a:cubicBezTo>
                    <a:cubicBezTo>
                      <a:pt x="98" y="27"/>
                      <a:pt x="98" y="27"/>
                      <a:pt x="98" y="27"/>
                    </a:cubicBezTo>
                    <a:cubicBezTo>
                      <a:pt x="100" y="30"/>
                      <a:pt x="100" y="30"/>
                      <a:pt x="100" y="30"/>
                    </a:cubicBezTo>
                    <a:cubicBezTo>
                      <a:pt x="97" y="50"/>
                      <a:pt x="97" y="50"/>
                      <a:pt x="97" y="50"/>
                    </a:cubicBezTo>
                    <a:cubicBezTo>
                      <a:pt x="93" y="54"/>
                      <a:pt x="93" y="54"/>
                      <a:pt x="93" y="54"/>
                    </a:cubicBezTo>
                    <a:cubicBezTo>
                      <a:pt x="90" y="50"/>
                      <a:pt x="90" y="50"/>
                      <a:pt x="90" y="50"/>
                    </a:cubicBezTo>
                    <a:close/>
                    <a:moveTo>
                      <a:pt x="137" y="6"/>
                    </a:moveTo>
                    <a:cubicBezTo>
                      <a:pt x="120" y="6"/>
                      <a:pt x="120" y="6"/>
                      <a:pt x="120" y="6"/>
                    </a:cubicBezTo>
                    <a:cubicBezTo>
                      <a:pt x="118" y="3"/>
                      <a:pt x="118" y="3"/>
                      <a:pt x="118" y="3"/>
                    </a:cubicBezTo>
                    <a:cubicBezTo>
                      <a:pt x="119" y="1"/>
                      <a:pt x="119" y="1"/>
                      <a:pt x="119" y="1"/>
                    </a:cubicBezTo>
                    <a:cubicBezTo>
                      <a:pt x="120" y="0"/>
                      <a:pt x="121" y="0"/>
                      <a:pt x="122" y="0"/>
                    </a:cubicBezTo>
                    <a:cubicBezTo>
                      <a:pt x="137" y="0"/>
                      <a:pt x="137" y="0"/>
                      <a:pt x="137" y="0"/>
                    </a:cubicBezTo>
                    <a:cubicBezTo>
                      <a:pt x="138" y="0"/>
                      <a:pt x="139" y="0"/>
                      <a:pt x="140" y="1"/>
                    </a:cubicBezTo>
                    <a:cubicBezTo>
                      <a:pt x="141" y="3"/>
                      <a:pt x="141" y="3"/>
                      <a:pt x="141" y="3"/>
                    </a:cubicBezTo>
                    <a:cubicBezTo>
                      <a:pt x="137" y="6"/>
                      <a:pt x="137" y="6"/>
                      <a:pt x="137" y="6"/>
                    </a:cubicBezTo>
                    <a:close/>
                    <a:moveTo>
                      <a:pt x="119" y="7"/>
                    </a:moveTo>
                    <a:cubicBezTo>
                      <a:pt x="116" y="4"/>
                      <a:pt x="116" y="4"/>
                      <a:pt x="116" y="4"/>
                    </a:cubicBezTo>
                    <a:cubicBezTo>
                      <a:pt x="114" y="6"/>
                      <a:pt x="114" y="6"/>
                      <a:pt x="114" y="6"/>
                    </a:cubicBezTo>
                    <a:cubicBezTo>
                      <a:pt x="113" y="7"/>
                      <a:pt x="113" y="8"/>
                      <a:pt x="112" y="9"/>
                    </a:cubicBezTo>
                    <a:cubicBezTo>
                      <a:pt x="110" y="20"/>
                      <a:pt x="110" y="20"/>
                      <a:pt x="110" y="20"/>
                    </a:cubicBezTo>
                    <a:cubicBezTo>
                      <a:pt x="110" y="21"/>
                      <a:pt x="110" y="21"/>
                      <a:pt x="110" y="21"/>
                    </a:cubicBezTo>
                    <a:cubicBezTo>
                      <a:pt x="110" y="22"/>
                      <a:pt x="111" y="23"/>
                      <a:pt x="111" y="24"/>
                    </a:cubicBezTo>
                    <a:cubicBezTo>
                      <a:pt x="113" y="25"/>
                      <a:pt x="113" y="25"/>
                      <a:pt x="113" y="25"/>
                    </a:cubicBezTo>
                    <a:cubicBezTo>
                      <a:pt x="116" y="22"/>
                      <a:pt x="116" y="22"/>
                      <a:pt x="116" y="22"/>
                    </a:cubicBezTo>
                    <a:cubicBezTo>
                      <a:pt x="119" y="7"/>
                      <a:pt x="119" y="7"/>
                      <a:pt x="119" y="7"/>
                    </a:cubicBezTo>
                    <a:close/>
                    <a:moveTo>
                      <a:pt x="135" y="23"/>
                    </a:moveTo>
                    <a:cubicBezTo>
                      <a:pt x="137" y="26"/>
                      <a:pt x="137" y="26"/>
                      <a:pt x="137" y="26"/>
                    </a:cubicBezTo>
                    <a:cubicBezTo>
                      <a:pt x="140" y="24"/>
                      <a:pt x="140" y="24"/>
                      <a:pt x="140" y="24"/>
                    </a:cubicBezTo>
                    <a:cubicBezTo>
                      <a:pt x="141" y="23"/>
                      <a:pt x="141" y="22"/>
                      <a:pt x="142" y="20"/>
                    </a:cubicBezTo>
                    <a:cubicBezTo>
                      <a:pt x="144" y="8"/>
                      <a:pt x="144" y="8"/>
                      <a:pt x="144" y="8"/>
                    </a:cubicBezTo>
                    <a:cubicBezTo>
                      <a:pt x="144" y="8"/>
                      <a:pt x="144" y="7"/>
                      <a:pt x="144" y="7"/>
                    </a:cubicBezTo>
                    <a:cubicBezTo>
                      <a:pt x="144" y="6"/>
                      <a:pt x="143" y="6"/>
                      <a:pt x="143" y="5"/>
                    </a:cubicBezTo>
                    <a:cubicBezTo>
                      <a:pt x="142" y="4"/>
                      <a:pt x="142" y="4"/>
                      <a:pt x="142" y="4"/>
                    </a:cubicBezTo>
                    <a:cubicBezTo>
                      <a:pt x="137" y="7"/>
                      <a:pt x="137" y="7"/>
                      <a:pt x="137" y="7"/>
                    </a:cubicBezTo>
                    <a:cubicBezTo>
                      <a:pt x="135" y="23"/>
                      <a:pt x="135" y="23"/>
                      <a:pt x="135" y="23"/>
                    </a:cubicBezTo>
                    <a:close/>
                    <a:moveTo>
                      <a:pt x="118" y="23"/>
                    </a:moveTo>
                    <a:cubicBezTo>
                      <a:pt x="134" y="23"/>
                      <a:pt x="134" y="23"/>
                      <a:pt x="134" y="23"/>
                    </a:cubicBezTo>
                    <a:cubicBezTo>
                      <a:pt x="136" y="26"/>
                      <a:pt x="136" y="26"/>
                      <a:pt x="136" y="26"/>
                    </a:cubicBezTo>
                    <a:cubicBezTo>
                      <a:pt x="132" y="30"/>
                      <a:pt x="132" y="30"/>
                      <a:pt x="132" y="30"/>
                    </a:cubicBezTo>
                    <a:cubicBezTo>
                      <a:pt x="116" y="30"/>
                      <a:pt x="116" y="30"/>
                      <a:pt x="116" y="30"/>
                    </a:cubicBezTo>
                    <a:cubicBezTo>
                      <a:pt x="114" y="26"/>
                      <a:pt x="114" y="26"/>
                      <a:pt x="114" y="26"/>
                    </a:cubicBezTo>
                    <a:cubicBezTo>
                      <a:pt x="118" y="23"/>
                      <a:pt x="118" y="23"/>
                      <a:pt x="118" y="23"/>
                    </a:cubicBezTo>
                    <a:close/>
                    <a:moveTo>
                      <a:pt x="115" y="30"/>
                    </a:moveTo>
                    <a:cubicBezTo>
                      <a:pt x="113" y="27"/>
                      <a:pt x="113" y="27"/>
                      <a:pt x="113" y="27"/>
                    </a:cubicBezTo>
                    <a:cubicBezTo>
                      <a:pt x="110" y="30"/>
                      <a:pt x="110" y="30"/>
                      <a:pt x="110" y="30"/>
                    </a:cubicBezTo>
                    <a:cubicBezTo>
                      <a:pt x="109" y="31"/>
                      <a:pt x="108" y="31"/>
                      <a:pt x="108" y="33"/>
                    </a:cubicBezTo>
                    <a:cubicBezTo>
                      <a:pt x="106" y="45"/>
                      <a:pt x="106" y="45"/>
                      <a:pt x="106" y="45"/>
                    </a:cubicBezTo>
                    <a:cubicBezTo>
                      <a:pt x="106" y="45"/>
                      <a:pt x="106" y="46"/>
                      <a:pt x="106" y="46"/>
                    </a:cubicBezTo>
                    <a:cubicBezTo>
                      <a:pt x="106" y="47"/>
                      <a:pt x="106" y="47"/>
                      <a:pt x="107" y="48"/>
                    </a:cubicBezTo>
                    <a:cubicBezTo>
                      <a:pt x="108" y="50"/>
                      <a:pt x="108" y="50"/>
                      <a:pt x="108" y="50"/>
                    </a:cubicBezTo>
                    <a:cubicBezTo>
                      <a:pt x="112" y="46"/>
                      <a:pt x="112" y="46"/>
                      <a:pt x="112" y="46"/>
                    </a:cubicBezTo>
                    <a:cubicBezTo>
                      <a:pt x="115" y="30"/>
                      <a:pt x="115" y="30"/>
                      <a:pt x="115" y="30"/>
                    </a:cubicBezTo>
                    <a:close/>
                    <a:moveTo>
                      <a:pt x="130" y="46"/>
                    </a:moveTo>
                    <a:cubicBezTo>
                      <a:pt x="133" y="50"/>
                      <a:pt x="133" y="50"/>
                      <a:pt x="133" y="50"/>
                    </a:cubicBezTo>
                    <a:cubicBezTo>
                      <a:pt x="135" y="48"/>
                      <a:pt x="135" y="48"/>
                      <a:pt x="135" y="48"/>
                    </a:cubicBezTo>
                    <a:cubicBezTo>
                      <a:pt x="136" y="47"/>
                      <a:pt x="137" y="47"/>
                      <a:pt x="137" y="47"/>
                    </a:cubicBezTo>
                    <a:cubicBezTo>
                      <a:pt x="137" y="46"/>
                      <a:pt x="137" y="46"/>
                      <a:pt x="137" y="45"/>
                    </a:cubicBezTo>
                    <a:cubicBezTo>
                      <a:pt x="139" y="33"/>
                      <a:pt x="139" y="33"/>
                      <a:pt x="139" y="33"/>
                    </a:cubicBezTo>
                    <a:cubicBezTo>
                      <a:pt x="139" y="32"/>
                      <a:pt x="139" y="32"/>
                      <a:pt x="139" y="31"/>
                    </a:cubicBezTo>
                    <a:cubicBezTo>
                      <a:pt x="139" y="31"/>
                      <a:pt x="139" y="30"/>
                      <a:pt x="139" y="29"/>
                    </a:cubicBezTo>
                    <a:cubicBezTo>
                      <a:pt x="137" y="28"/>
                      <a:pt x="137" y="28"/>
                      <a:pt x="137" y="28"/>
                    </a:cubicBezTo>
                    <a:cubicBezTo>
                      <a:pt x="133" y="31"/>
                      <a:pt x="133" y="31"/>
                      <a:pt x="133" y="31"/>
                    </a:cubicBezTo>
                    <a:cubicBezTo>
                      <a:pt x="130" y="46"/>
                      <a:pt x="130" y="46"/>
                      <a:pt x="130" y="46"/>
                    </a:cubicBezTo>
                    <a:close/>
                    <a:moveTo>
                      <a:pt x="113" y="47"/>
                    </a:moveTo>
                    <a:cubicBezTo>
                      <a:pt x="129" y="47"/>
                      <a:pt x="129" y="47"/>
                      <a:pt x="129" y="47"/>
                    </a:cubicBezTo>
                    <a:cubicBezTo>
                      <a:pt x="132" y="51"/>
                      <a:pt x="132" y="51"/>
                      <a:pt x="132" y="51"/>
                    </a:cubicBezTo>
                    <a:cubicBezTo>
                      <a:pt x="131" y="52"/>
                      <a:pt x="131" y="52"/>
                      <a:pt x="131" y="52"/>
                    </a:cubicBezTo>
                    <a:cubicBezTo>
                      <a:pt x="130" y="53"/>
                      <a:pt x="129" y="53"/>
                      <a:pt x="129" y="53"/>
                    </a:cubicBezTo>
                    <a:cubicBezTo>
                      <a:pt x="129" y="53"/>
                      <a:pt x="128" y="53"/>
                      <a:pt x="127" y="53"/>
                    </a:cubicBezTo>
                    <a:cubicBezTo>
                      <a:pt x="113" y="53"/>
                      <a:pt x="113" y="53"/>
                      <a:pt x="113" y="53"/>
                    </a:cubicBezTo>
                    <a:cubicBezTo>
                      <a:pt x="112" y="53"/>
                      <a:pt x="111" y="53"/>
                      <a:pt x="110" y="52"/>
                    </a:cubicBezTo>
                    <a:cubicBezTo>
                      <a:pt x="109" y="51"/>
                      <a:pt x="109" y="51"/>
                      <a:pt x="109" y="51"/>
                    </a:cubicBezTo>
                    <a:cubicBezTo>
                      <a:pt x="113" y="47"/>
                      <a:pt x="113" y="47"/>
                      <a:pt x="113" y="47"/>
                    </a:cubicBezTo>
                    <a:close/>
                    <a:moveTo>
                      <a:pt x="171" y="6"/>
                    </a:moveTo>
                    <a:cubicBezTo>
                      <a:pt x="154" y="6"/>
                      <a:pt x="154" y="6"/>
                      <a:pt x="154" y="6"/>
                    </a:cubicBezTo>
                    <a:cubicBezTo>
                      <a:pt x="151" y="3"/>
                      <a:pt x="151" y="3"/>
                      <a:pt x="151" y="3"/>
                    </a:cubicBezTo>
                    <a:cubicBezTo>
                      <a:pt x="155" y="0"/>
                      <a:pt x="155" y="0"/>
                      <a:pt x="155" y="0"/>
                    </a:cubicBezTo>
                    <a:cubicBezTo>
                      <a:pt x="171" y="0"/>
                      <a:pt x="171" y="0"/>
                      <a:pt x="171" y="0"/>
                    </a:cubicBezTo>
                    <a:cubicBezTo>
                      <a:pt x="172" y="0"/>
                      <a:pt x="173" y="0"/>
                      <a:pt x="173" y="0"/>
                    </a:cubicBezTo>
                    <a:cubicBezTo>
                      <a:pt x="173" y="0"/>
                      <a:pt x="174" y="0"/>
                      <a:pt x="174" y="1"/>
                    </a:cubicBezTo>
                    <a:cubicBezTo>
                      <a:pt x="175" y="2"/>
                      <a:pt x="175" y="2"/>
                      <a:pt x="175" y="2"/>
                    </a:cubicBezTo>
                    <a:cubicBezTo>
                      <a:pt x="171" y="6"/>
                      <a:pt x="171" y="6"/>
                      <a:pt x="171" y="6"/>
                    </a:cubicBezTo>
                    <a:close/>
                    <a:moveTo>
                      <a:pt x="169" y="22"/>
                    </a:moveTo>
                    <a:cubicBezTo>
                      <a:pt x="172" y="25"/>
                      <a:pt x="172" y="25"/>
                      <a:pt x="172" y="25"/>
                    </a:cubicBezTo>
                    <a:cubicBezTo>
                      <a:pt x="174" y="23"/>
                      <a:pt x="174" y="23"/>
                      <a:pt x="174" y="23"/>
                    </a:cubicBezTo>
                    <a:cubicBezTo>
                      <a:pt x="175" y="22"/>
                      <a:pt x="176" y="21"/>
                      <a:pt x="176" y="20"/>
                    </a:cubicBezTo>
                    <a:cubicBezTo>
                      <a:pt x="178" y="9"/>
                      <a:pt x="178" y="9"/>
                      <a:pt x="178" y="9"/>
                    </a:cubicBezTo>
                    <a:cubicBezTo>
                      <a:pt x="178" y="8"/>
                      <a:pt x="178" y="7"/>
                      <a:pt x="178" y="7"/>
                    </a:cubicBezTo>
                    <a:cubicBezTo>
                      <a:pt x="178" y="6"/>
                      <a:pt x="178" y="5"/>
                      <a:pt x="177" y="5"/>
                    </a:cubicBezTo>
                    <a:cubicBezTo>
                      <a:pt x="176" y="3"/>
                      <a:pt x="176" y="3"/>
                      <a:pt x="176" y="3"/>
                    </a:cubicBezTo>
                    <a:cubicBezTo>
                      <a:pt x="172" y="7"/>
                      <a:pt x="172" y="7"/>
                      <a:pt x="172" y="7"/>
                    </a:cubicBezTo>
                    <a:cubicBezTo>
                      <a:pt x="169" y="22"/>
                      <a:pt x="169" y="22"/>
                      <a:pt x="169" y="22"/>
                    </a:cubicBezTo>
                    <a:close/>
                    <a:moveTo>
                      <a:pt x="151" y="23"/>
                    </a:moveTo>
                    <a:cubicBezTo>
                      <a:pt x="168" y="23"/>
                      <a:pt x="168" y="23"/>
                      <a:pt x="168" y="23"/>
                    </a:cubicBezTo>
                    <a:cubicBezTo>
                      <a:pt x="171" y="26"/>
                      <a:pt x="171" y="26"/>
                      <a:pt x="171" y="26"/>
                    </a:cubicBezTo>
                    <a:cubicBezTo>
                      <a:pt x="167" y="30"/>
                      <a:pt x="167" y="30"/>
                      <a:pt x="167" y="30"/>
                    </a:cubicBezTo>
                    <a:cubicBezTo>
                      <a:pt x="150" y="30"/>
                      <a:pt x="150" y="30"/>
                      <a:pt x="150" y="30"/>
                    </a:cubicBezTo>
                    <a:cubicBezTo>
                      <a:pt x="147" y="26"/>
                      <a:pt x="147" y="26"/>
                      <a:pt x="147" y="26"/>
                    </a:cubicBezTo>
                    <a:cubicBezTo>
                      <a:pt x="151" y="23"/>
                      <a:pt x="151" y="23"/>
                      <a:pt x="151" y="23"/>
                    </a:cubicBezTo>
                    <a:close/>
                    <a:moveTo>
                      <a:pt x="165" y="46"/>
                    </a:moveTo>
                    <a:cubicBezTo>
                      <a:pt x="168" y="50"/>
                      <a:pt x="168" y="50"/>
                      <a:pt x="168" y="50"/>
                    </a:cubicBezTo>
                    <a:cubicBezTo>
                      <a:pt x="170" y="48"/>
                      <a:pt x="170" y="48"/>
                      <a:pt x="170" y="48"/>
                    </a:cubicBezTo>
                    <a:cubicBezTo>
                      <a:pt x="170" y="47"/>
                      <a:pt x="171" y="47"/>
                      <a:pt x="171" y="47"/>
                    </a:cubicBezTo>
                    <a:cubicBezTo>
                      <a:pt x="171" y="46"/>
                      <a:pt x="171" y="46"/>
                      <a:pt x="171" y="45"/>
                    </a:cubicBezTo>
                    <a:cubicBezTo>
                      <a:pt x="174" y="32"/>
                      <a:pt x="174" y="32"/>
                      <a:pt x="174" y="32"/>
                    </a:cubicBezTo>
                    <a:cubicBezTo>
                      <a:pt x="174" y="32"/>
                      <a:pt x="174" y="31"/>
                      <a:pt x="174" y="31"/>
                    </a:cubicBezTo>
                    <a:cubicBezTo>
                      <a:pt x="174" y="30"/>
                      <a:pt x="173" y="29"/>
                      <a:pt x="173" y="29"/>
                    </a:cubicBezTo>
                    <a:cubicBezTo>
                      <a:pt x="171" y="27"/>
                      <a:pt x="171" y="27"/>
                      <a:pt x="171" y="27"/>
                    </a:cubicBezTo>
                    <a:cubicBezTo>
                      <a:pt x="168" y="31"/>
                      <a:pt x="168" y="31"/>
                      <a:pt x="168" y="31"/>
                    </a:cubicBezTo>
                    <a:cubicBezTo>
                      <a:pt x="165" y="46"/>
                      <a:pt x="165" y="46"/>
                      <a:pt x="165" y="46"/>
                    </a:cubicBezTo>
                    <a:close/>
                    <a:moveTo>
                      <a:pt x="147" y="47"/>
                    </a:moveTo>
                    <a:cubicBezTo>
                      <a:pt x="164" y="47"/>
                      <a:pt x="164" y="47"/>
                      <a:pt x="164" y="47"/>
                    </a:cubicBezTo>
                    <a:cubicBezTo>
                      <a:pt x="167" y="50"/>
                      <a:pt x="167" y="50"/>
                      <a:pt x="167" y="50"/>
                    </a:cubicBezTo>
                    <a:cubicBezTo>
                      <a:pt x="165" y="52"/>
                      <a:pt x="165" y="52"/>
                      <a:pt x="165" y="52"/>
                    </a:cubicBezTo>
                    <a:cubicBezTo>
                      <a:pt x="164" y="53"/>
                      <a:pt x="163" y="53"/>
                      <a:pt x="161" y="53"/>
                    </a:cubicBezTo>
                    <a:cubicBezTo>
                      <a:pt x="145" y="53"/>
                      <a:pt x="145" y="53"/>
                      <a:pt x="145" y="53"/>
                    </a:cubicBezTo>
                    <a:cubicBezTo>
                      <a:pt x="143" y="50"/>
                      <a:pt x="143" y="50"/>
                      <a:pt x="143" y="50"/>
                    </a:cubicBezTo>
                    <a:lnTo>
                      <a:pt x="147" y="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121899" tIns="60949" rIns="121899" bIns="60949"/>
              <a:lstStyle/>
              <a:p>
                <a:pPr defTabSz="685646">
                  <a:defRPr/>
                </a:pPr>
                <a:endParaRPr lang="en-US"/>
              </a:p>
            </p:txBody>
          </p:sp>
          <p:sp>
            <p:nvSpPr>
              <p:cNvPr id="45" name="Freeform 41"/>
              <p:cNvSpPr>
                <a:spLocks/>
              </p:cNvSpPr>
              <p:nvPr/>
            </p:nvSpPr>
            <p:spPr bwMode="auto">
              <a:xfrm>
                <a:off x="3991892" y="1793288"/>
                <a:ext cx="486954" cy="699586"/>
              </a:xfrm>
              <a:custGeom>
                <a:avLst/>
                <a:gdLst>
                  <a:gd name="T0" fmla="*/ 0 w 275"/>
                  <a:gd name="T1" fmla="*/ 8 h 395"/>
                  <a:gd name="T2" fmla="*/ 10 w 275"/>
                  <a:gd name="T3" fmla="*/ 0 h 395"/>
                  <a:gd name="T4" fmla="*/ 275 w 275"/>
                  <a:gd name="T5" fmla="*/ 378 h 395"/>
                  <a:gd name="T6" fmla="*/ 249 w 275"/>
                  <a:gd name="T7" fmla="*/ 395 h 395"/>
                  <a:gd name="T8" fmla="*/ 0 w 275"/>
                  <a:gd name="T9" fmla="*/ 8 h 395"/>
                </a:gdLst>
                <a:ahLst/>
                <a:cxnLst>
                  <a:cxn ang="0">
                    <a:pos x="T0" y="T1"/>
                  </a:cxn>
                  <a:cxn ang="0">
                    <a:pos x="T2" y="T3"/>
                  </a:cxn>
                  <a:cxn ang="0">
                    <a:pos x="T4" y="T5"/>
                  </a:cxn>
                  <a:cxn ang="0">
                    <a:pos x="T6" y="T7"/>
                  </a:cxn>
                  <a:cxn ang="0">
                    <a:pos x="T8" y="T9"/>
                  </a:cxn>
                </a:cxnLst>
                <a:rect l="0" t="0" r="r" b="b"/>
                <a:pathLst>
                  <a:path w="275" h="395">
                    <a:moveTo>
                      <a:pt x="0" y="8"/>
                    </a:moveTo>
                    <a:cubicBezTo>
                      <a:pt x="10" y="0"/>
                      <a:pt x="10" y="0"/>
                      <a:pt x="10" y="0"/>
                    </a:cubicBezTo>
                    <a:cubicBezTo>
                      <a:pt x="275" y="378"/>
                      <a:pt x="275" y="378"/>
                      <a:pt x="275" y="378"/>
                    </a:cubicBezTo>
                    <a:cubicBezTo>
                      <a:pt x="265" y="382"/>
                      <a:pt x="257" y="387"/>
                      <a:pt x="249" y="395"/>
                    </a:cubicBezTo>
                    <a:lnTo>
                      <a:pt x="0"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121899" tIns="60949" rIns="121899" bIns="60949"/>
              <a:lstStyle/>
              <a:p>
                <a:pPr defTabSz="685646">
                  <a:defRPr/>
                </a:pPr>
                <a:endParaRPr lang="en-US"/>
              </a:p>
            </p:txBody>
          </p:sp>
        </p:grpSp>
        <p:sp>
          <p:nvSpPr>
            <p:cNvPr id="38" name="Text Box 7"/>
            <p:cNvSpPr txBox="1">
              <a:spLocks noChangeArrowheads="1"/>
            </p:cNvSpPr>
            <p:nvPr/>
          </p:nvSpPr>
          <p:spPr bwMode="auto">
            <a:xfrm>
              <a:off x="5657310" y="3784807"/>
              <a:ext cx="960517" cy="389833"/>
            </a:xfrm>
            <a:prstGeom prst="rect">
              <a:avLst/>
            </a:prstGeom>
            <a:noFill/>
            <a:ln w="9525">
              <a:noFill/>
              <a:miter lim="800000"/>
              <a:headEnd/>
              <a:tailEnd/>
            </a:ln>
          </p:spPr>
          <p:txBody>
            <a:bodyPr wrap="none" lIns="60949" tIns="30475" rIns="60949" bIns="30475">
              <a:spAutoFit/>
            </a:bodyPr>
            <a:lstStyle/>
            <a:p>
              <a:pPr algn="ctr" defTabSz="1087987">
                <a:defRPr/>
              </a:pPr>
              <a:r>
                <a:rPr lang="en-CA" sz="1500" b="1" spc="-113" dirty="0">
                  <a:solidFill>
                    <a:schemeClr val="bg1"/>
                  </a:solidFill>
                  <a:latin typeface="Open Sans" panose="020B0606030504020204" pitchFamily="34" charset="0"/>
                  <a:ea typeface="Open Sans" panose="020B0606030504020204" pitchFamily="34" charset="0"/>
                  <a:cs typeface="Open Sans" panose="020B0606030504020204" pitchFamily="34" charset="0"/>
                </a:rPr>
                <a:t>30 mph</a:t>
              </a:r>
            </a:p>
          </p:txBody>
        </p:sp>
      </p:grpSp>
      <p:grpSp>
        <p:nvGrpSpPr>
          <p:cNvPr id="8" name="Group 4"/>
          <p:cNvGrpSpPr>
            <a:grpSpLocks/>
          </p:cNvGrpSpPr>
          <p:nvPr/>
        </p:nvGrpSpPr>
        <p:grpSpPr bwMode="auto">
          <a:xfrm>
            <a:off x="5726908" y="1712798"/>
            <a:ext cx="1407319" cy="1153651"/>
            <a:chOff x="7635684" y="2282971"/>
            <a:chExt cx="1875950" cy="1537502"/>
          </a:xfrm>
          <a:solidFill>
            <a:schemeClr val="accent4"/>
          </a:solidFill>
        </p:grpSpPr>
        <p:grpSp>
          <p:nvGrpSpPr>
            <p:cNvPr id="9" name="Group 46"/>
            <p:cNvGrpSpPr/>
            <p:nvPr/>
          </p:nvGrpSpPr>
          <p:grpSpPr>
            <a:xfrm>
              <a:off x="7635684" y="2282971"/>
              <a:ext cx="1875950" cy="1521926"/>
              <a:chOff x="3532020" y="1606907"/>
              <a:chExt cx="1954379" cy="1585554"/>
            </a:xfrm>
            <a:grpFill/>
          </p:grpSpPr>
          <p:sp>
            <p:nvSpPr>
              <p:cNvPr id="49" name="Freeform 6"/>
              <p:cNvSpPr>
                <a:spLocks noEditPoints="1"/>
              </p:cNvSpPr>
              <p:nvPr/>
            </p:nvSpPr>
            <p:spPr bwMode="auto">
              <a:xfrm>
                <a:off x="3532020" y="1606907"/>
                <a:ext cx="1954379" cy="1585554"/>
              </a:xfrm>
              <a:custGeom>
                <a:avLst/>
                <a:gdLst>
                  <a:gd name="T0" fmla="*/ 95 w 1489"/>
                  <a:gd name="T1" fmla="*/ 752 h 1208"/>
                  <a:gd name="T2" fmla="*/ 0 w 1489"/>
                  <a:gd name="T3" fmla="*/ 733 h 1208"/>
                  <a:gd name="T4" fmla="*/ 102 w 1489"/>
                  <a:gd name="T5" fmla="*/ 645 h 1208"/>
                  <a:gd name="T6" fmla="*/ 12 w 1489"/>
                  <a:gd name="T7" fmla="*/ 611 h 1208"/>
                  <a:gd name="T8" fmla="*/ 126 w 1489"/>
                  <a:gd name="T9" fmla="*/ 540 h 1208"/>
                  <a:gd name="T10" fmla="*/ 44 w 1489"/>
                  <a:gd name="T11" fmla="*/ 493 h 1208"/>
                  <a:gd name="T12" fmla="*/ 168 w 1489"/>
                  <a:gd name="T13" fmla="*/ 441 h 1208"/>
                  <a:gd name="T14" fmla="*/ 95 w 1489"/>
                  <a:gd name="T15" fmla="*/ 381 h 1208"/>
                  <a:gd name="T16" fmla="*/ 226 w 1489"/>
                  <a:gd name="T17" fmla="*/ 351 h 1208"/>
                  <a:gd name="T18" fmla="*/ 164 w 1489"/>
                  <a:gd name="T19" fmla="*/ 278 h 1208"/>
                  <a:gd name="T20" fmla="*/ 297 w 1489"/>
                  <a:gd name="T21" fmla="*/ 270 h 1208"/>
                  <a:gd name="T22" fmla="*/ 247 w 1489"/>
                  <a:gd name="T23" fmla="*/ 189 h 1208"/>
                  <a:gd name="T24" fmla="*/ 381 w 1489"/>
                  <a:gd name="T25" fmla="*/ 204 h 1208"/>
                  <a:gd name="T26" fmla="*/ 346 w 1489"/>
                  <a:gd name="T27" fmla="*/ 115 h 1208"/>
                  <a:gd name="T28" fmla="*/ 475 w 1489"/>
                  <a:gd name="T29" fmla="*/ 151 h 1208"/>
                  <a:gd name="T30" fmla="*/ 455 w 1489"/>
                  <a:gd name="T31" fmla="*/ 57 h 1208"/>
                  <a:gd name="T32" fmla="*/ 577 w 1489"/>
                  <a:gd name="T33" fmla="*/ 115 h 1208"/>
                  <a:gd name="T34" fmla="*/ 571 w 1489"/>
                  <a:gd name="T35" fmla="*/ 19 h 1208"/>
                  <a:gd name="T36" fmla="*/ 682 w 1489"/>
                  <a:gd name="T37" fmla="*/ 96 h 1208"/>
                  <a:gd name="T38" fmla="*/ 693 w 1489"/>
                  <a:gd name="T39" fmla="*/ 0 h 1208"/>
                  <a:gd name="T40" fmla="*/ 790 w 1489"/>
                  <a:gd name="T41" fmla="*/ 94 h 1208"/>
                  <a:gd name="T42" fmla="*/ 815 w 1489"/>
                  <a:gd name="T43" fmla="*/ 1 h 1208"/>
                  <a:gd name="T44" fmla="*/ 895 w 1489"/>
                  <a:gd name="T45" fmla="*/ 111 h 1208"/>
                  <a:gd name="T46" fmla="*/ 937 w 1489"/>
                  <a:gd name="T47" fmla="*/ 24 h 1208"/>
                  <a:gd name="T48" fmla="*/ 998 w 1489"/>
                  <a:gd name="T49" fmla="*/ 144 h 1208"/>
                  <a:gd name="T50" fmla="*/ 1053 w 1489"/>
                  <a:gd name="T51" fmla="*/ 66 h 1208"/>
                  <a:gd name="T52" fmla="*/ 1093 w 1489"/>
                  <a:gd name="T53" fmla="*/ 194 h 1208"/>
                  <a:gd name="T54" fmla="*/ 1160 w 1489"/>
                  <a:gd name="T55" fmla="*/ 125 h 1208"/>
                  <a:gd name="T56" fmla="*/ 1179 w 1489"/>
                  <a:gd name="T57" fmla="*/ 259 h 1208"/>
                  <a:gd name="T58" fmla="*/ 1257 w 1489"/>
                  <a:gd name="T59" fmla="*/ 202 h 1208"/>
                  <a:gd name="T60" fmla="*/ 1312 w 1489"/>
                  <a:gd name="T61" fmla="*/ 426 h 1208"/>
                  <a:gd name="T62" fmla="*/ 1404 w 1489"/>
                  <a:gd name="T63" fmla="*/ 398 h 1208"/>
                  <a:gd name="T64" fmla="*/ 1253 w 1489"/>
                  <a:gd name="T65" fmla="*/ 337 h 1208"/>
                  <a:gd name="T66" fmla="*/ 1338 w 1489"/>
                  <a:gd name="T67" fmla="*/ 294 h 1208"/>
                  <a:gd name="T68" fmla="*/ 150 w 1489"/>
                  <a:gd name="T69" fmla="*/ 1192 h 1208"/>
                  <a:gd name="T70" fmla="*/ 237 w 1489"/>
                  <a:gd name="T71" fmla="*/ 1149 h 1208"/>
                  <a:gd name="T72" fmla="*/ 1357 w 1489"/>
                  <a:gd name="T73" fmla="*/ 524 h 1208"/>
                  <a:gd name="T74" fmla="*/ 1451 w 1489"/>
                  <a:gd name="T75" fmla="*/ 512 h 1208"/>
                  <a:gd name="T76" fmla="*/ 1384 w 1489"/>
                  <a:gd name="T77" fmla="*/ 628 h 1208"/>
                  <a:gd name="T78" fmla="*/ 1479 w 1489"/>
                  <a:gd name="T79" fmla="*/ 632 h 1208"/>
                  <a:gd name="T80" fmla="*/ 8 w 1489"/>
                  <a:gd name="T81" fmla="*/ 854 h 1208"/>
                  <a:gd name="T82" fmla="*/ 104 w 1489"/>
                  <a:gd name="T83" fmla="*/ 857 h 1208"/>
                  <a:gd name="T84" fmla="*/ 37 w 1489"/>
                  <a:gd name="T85" fmla="*/ 973 h 1208"/>
                  <a:gd name="T86" fmla="*/ 131 w 1489"/>
                  <a:gd name="T87" fmla="*/ 961 h 1208"/>
                  <a:gd name="T88" fmla="*/ 84 w 1489"/>
                  <a:gd name="T89" fmla="*/ 1087 h 1208"/>
                  <a:gd name="T90" fmla="*/ 176 w 1489"/>
                  <a:gd name="T91" fmla="*/ 1060 h 1208"/>
                  <a:gd name="T92" fmla="*/ 1326 w 1489"/>
                  <a:gd name="T93" fmla="*/ 1208 h 1208"/>
                  <a:gd name="T94" fmla="*/ 1262 w 1489"/>
                  <a:gd name="T95" fmla="*/ 1135 h 1208"/>
                  <a:gd name="T96" fmla="*/ 1394 w 1489"/>
                  <a:gd name="T97" fmla="*/ 1106 h 1208"/>
                  <a:gd name="T98" fmla="*/ 1320 w 1489"/>
                  <a:gd name="T99" fmla="*/ 1045 h 1208"/>
                  <a:gd name="T100" fmla="*/ 1444 w 1489"/>
                  <a:gd name="T101" fmla="*/ 993 h 1208"/>
                  <a:gd name="T102" fmla="*/ 1362 w 1489"/>
                  <a:gd name="T103" fmla="*/ 945 h 1208"/>
                  <a:gd name="T104" fmla="*/ 1477 w 1489"/>
                  <a:gd name="T105" fmla="*/ 875 h 1208"/>
                  <a:gd name="T106" fmla="*/ 1386 w 1489"/>
                  <a:gd name="T107" fmla="*/ 841 h 1208"/>
                  <a:gd name="T108" fmla="*/ 1489 w 1489"/>
                  <a:gd name="T109" fmla="*/ 752 h 1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89" h="1208">
                    <a:moveTo>
                      <a:pt x="0" y="733"/>
                    </a:moveTo>
                    <a:lnTo>
                      <a:pt x="95" y="733"/>
                    </a:lnTo>
                    <a:lnTo>
                      <a:pt x="95" y="752"/>
                    </a:lnTo>
                    <a:lnTo>
                      <a:pt x="0" y="752"/>
                    </a:lnTo>
                    <a:lnTo>
                      <a:pt x="0" y="733"/>
                    </a:lnTo>
                    <a:lnTo>
                      <a:pt x="0" y="733"/>
                    </a:lnTo>
                    <a:close/>
                    <a:moveTo>
                      <a:pt x="12" y="611"/>
                    </a:moveTo>
                    <a:lnTo>
                      <a:pt x="104" y="626"/>
                    </a:lnTo>
                    <a:lnTo>
                      <a:pt x="102" y="645"/>
                    </a:lnTo>
                    <a:lnTo>
                      <a:pt x="8" y="629"/>
                    </a:lnTo>
                    <a:lnTo>
                      <a:pt x="12" y="611"/>
                    </a:lnTo>
                    <a:lnTo>
                      <a:pt x="12" y="611"/>
                    </a:lnTo>
                    <a:close/>
                    <a:moveTo>
                      <a:pt x="44" y="493"/>
                    </a:moveTo>
                    <a:lnTo>
                      <a:pt x="133" y="522"/>
                    </a:lnTo>
                    <a:lnTo>
                      <a:pt x="126" y="540"/>
                    </a:lnTo>
                    <a:lnTo>
                      <a:pt x="38" y="510"/>
                    </a:lnTo>
                    <a:lnTo>
                      <a:pt x="44" y="493"/>
                    </a:lnTo>
                    <a:lnTo>
                      <a:pt x="44" y="493"/>
                    </a:lnTo>
                    <a:close/>
                    <a:moveTo>
                      <a:pt x="95" y="381"/>
                    </a:moveTo>
                    <a:lnTo>
                      <a:pt x="177" y="425"/>
                    </a:lnTo>
                    <a:lnTo>
                      <a:pt x="168" y="441"/>
                    </a:lnTo>
                    <a:lnTo>
                      <a:pt x="85" y="397"/>
                    </a:lnTo>
                    <a:lnTo>
                      <a:pt x="95" y="381"/>
                    </a:lnTo>
                    <a:lnTo>
                      <a:pt x="95" y="381"/>
                    </a:lnTo>
                    <a:close/>
                    <a:moveTo>
                      <a:pt x="164" y="278"/>
                    </a:moveTo>
                    <a:lnTo>
                      <a:pt x="238" y="336"/>
                    </a:lnTo>
                    <a:lnTo>
                      <a:pt x="226" y="351"/>
                    </a:lnTo>
                    <a:lnTo>
                      <a:pt x="151" y="293"/>
                    </a:lnTo>
                    <a:lnTo>
                      <a:pt x="164" y="278"/>
                    </a:lnTo>
                    <a:lnTo>
                      <a:pt x="164" y="278"/>
                    </a:lnTo>
                    <a:close/>
                    <a:moveTo>
                      <a:pt x="247" y="189"/>
                    </a:moveTo>
                    <a:lnTo>
                      <a:pt x="311" y="258"/>
                    </a:lnTo>
                    <a:lnTo>
                      <a:pt x="297" y="270"/>
                    </a:lnTo>
                    <a:lnTo>
                      <a:pt x="234" y="201"/>
                    </a:lnTo>
                    <a:lnTo>
                      <a:pt x="247" y="189"/>
                    </a:lnTo>
                    <a:lnTo>
                      <a:pt x="247" y="189"/>
                    </a:lnTo>
                    <a:close/>
                    <a:moveTo>
                      <a:pt x="346" y="115"/>
                    </a:moveTo>
                    <a:lnTo>
                      <a:pt x="397" y="193"/>
                    </a:lnTo>
                    <a:lnTo>
                      <a:pt x="381" y="204"/>
                    </a:lnTo>
                    <a:lnTo>
                      <a:pt x="330" y="124"/>
                    </a:lnTo>
                    <a:lnTo>
                      <a:pt x="346" y="115"/>
                    </a:lnTo>
                    <a:lnTo>
                      <a:pt x="346" y="115"/>
                    </a:lnTo>
                    <a:close/>
                    <a:moveTo>
                      <a:pt x="455" y="57"/>
                    </a:moveTo>
                    <a:lnTo>
                      <a:pt x="493" y="143"/>
                    </a:lnTo>
                    <a:lnTo>
                      <a:pt x="475" y="151"/>
                    </a:lnTo>
                    <a:lnTo>
                      <a:pt x="438" y="65"/>
                    </a:lnTo>
                    <a:lnTo>
                      <a:pt x="455" y="57"/>
                    </a:lnTo>
                    <a:lnTo>
                      <a:pt x="455" y="57"/>
                    </a:lnTo>
                    <a:close/>
                    <a:moveTo>
                      <a:pt x="571" y="19"/>
                    </a:moveTo>
                    <a:lnTo>
                      <a:pt x="594" y="111"/>
                    </a:lnTo>
                    <a:lnTo>
                      <a:pt x="577" y="115"/>
                    </a:lnTo>
                    <a:lnTo>
                      <a:pt x="554" y="23"/>
                    </a:lnTo>
                    <a:lnTo>
                      <a:pt x="571" y="19"/>
                    </a:lnTo>
                    <a:lnTo>
                      <a:pt x="571" y="19"/>
                    </a:lnTo>
                    <a:close/>
                    <a:moveTo>
                      <a:pt x="693" y="0"/>
                    </a:moveTo>
                    <a:lnTo>
                      <a:pt x="701" y="94"/>
                    </a:lnTo>
                    <a:lnTo>
                      <a:pt x="682" y="96"/>
                    </a:lnTo>
                    <a:lnTo>
                      <a:pt x="674" y="1"/>
                    </a:lnTo>
                    <a:lnTo>
                      <a:pt x="693" y="0"/>
                    </a:lnTo>
                    <a:lnTo>
                      <a:pt x="693" y="0"/>
                    </a:lnTo>
                    <a:close/>
                    <a:moveTo>
                      <a:pt x="815" y="1"/>
                    </a:moveTo>
                    <a:lnTo>
                      <a:pt x="809" y="96"/>
                    </a:lnTo>
                    <a:lnTo>
                      <a:pt x="790" y="94"/>
                    </a:lnTo>
                    <a:lnTo>
                      <a:pt x="798" y="0"/>
                    </a:lnTo>
                    <a:lnTo>
                      <a:pt x="815" y="1"/>
                    </a:lnTo>
                    <a:lnTo>
                      <a:pt x="815" y="1"/>
                    </a:lnTo>
                    <a:close/>
                    <a:moveTo>
                      <a:pt x="937" y="24"/>
                    </a:moveTo>
                    <a:lnTo>
                      <a:pt x="914" y="115"/>
                    </a:lnTo>
                    <a:lnTo>
                      <a:pt x="895" y="111"/>
                    </a:lnTo>
                    <a:lnTo>
                      <a:pt x="919" y="19"/>
                    </a:lnTo>
                    <a:lnTo>
                      <a:pt x="937" y="24"/>
                    </a:lnTo>
                    <a:lnTo>
                      <a:pt x="937" y="24"/>
                    </a:lnTo>
                    <a:close/>
                    <a:moveTo>
                      <a:pt x="1053" y="66"/>
                    </a:moveTo>
                    <a:lnTo>
                      <a:pt x="1015" y="151"/>
                    </a:lnTo>
                    <a:lnTo>
                      <a:pt x="998" y="144"/>
                    </a:lnTo>
                    <a:lnTo>
                      <a:pt x="1035" y="58"/>
                    </a:lnTo>
                    <a:lnTo>
                      <a:pt x="1053" y="66"/>
                    </a:lnTo>
                    <a:lnTo>
                      <a:pt x="1053" y="66"/>
                    </a:lnTo>
                    <a:close/>
                    <a:moveTo>
                      <a:pt x="1160" y="125"/>
                    </a:moveTo>
                    <a:lnTo>
                      <a:pt x="1108" y="204"/>
                    </a:lnTo>
                    <a:lnTo>
                      <a:pt x="1093" y="194"/>
                    </a:lnTo>
                    <a:lnTo>
                      <a:pt x="1145" y="115"/>
                    </a:lnTo>
                    <a:lnTo>
                      <a:pt x="1160" y="125"/>
                    </a:lnTo>
                    <a:lnTo>
                      <a:pt x="1160" y="125"/>
                    </a:lnTo>
                    <a:close/>
                    <a:moveTo>
                      <a:pt x="1257" y="202"/>
                    </a:moveTo>
                    <a:lnTo>
                      <a:pt x="1192" y="271"/>
                    </a:lnTo>
                    <a:lnTo>
                      <a:pt x="1179" y="259"/>
                    </a:lnTo>
                    <a:lnTo>
                      <a:pt x="1242" y="190"/>
                    </a:lnTo>
                    <a:lnTo>
                      <a:pt x="1257" y="202"/>
                    </a:lnTo>
                    <a:lnTo>
                      <a:pt x="1257" y="202"/>
                    </a:lnTo>
                    <a:close/>
                    <a:moveTo>
                      <a:pt x="1404" y="398"/>
                    </a:moveTo>
                    <a:lnTo>
                      <a:pt x="1322" y="443"/>
                    </a:lnTo>
                    <a:lnTo>
                      <a:pt x="1312" y="426"/>
                    </a:lnTo>
                    <a:lnTo>
                      <a:pt x="1394" y="382"/>
                    </a:lnTo>
                    <a:lnTo>
                      <a:pt x="1404" y="398"/>
                    </a:lnTo>
                    <a:lnTo>
                      <a:pt x="1404" y="398"/>
                    </a:lnTo>
                    <a:close/>
                    <a:moveTo>
                      <a:pt x="1338" y="294"/>
                    </a:moveTo>
                    <a:lnTo>
                      <a:pt x="1264" y="352"/>
                    </a:lnTo>
                    <a:lnTo>
                      <a:pt x="1253" y="337"/>
                    </a:lnTo>
                    <a:lnTo>
                      <a:pt x="1327" y="279"/>
                    </a:lnTo>
                    <a:lnTo>
                      <a:pt x="1338" y="294"/>
                    </a:lnTo>
                    <a:lnTo>
                      <a:pt x="1338" y="294"/>
                    </a:lnTo>
                    <a:close/>
                    <a:moveTo>
                      <a:pt x="237" y="1149"/>
                    </a:moveTo>
                    <a:lnTo>
                      <a:pt x="162" y="1207"/>
                    </a:lnTo>
                    <a:lnTo>
                      <a:pt x="150" y="1192"/>
                    </a:lnTo>
                    <a:lnTo>
                      <a:pt x="224" y="1134"/>
                    </a:lnTo>
                    <a:lnTo>
                      <a:pt x="237" y="1149"/>
                    </a:lnTo>
                    <a:lnTo>
                      <a:pt x="237" y="1149"/>
                    </a:lnTo>
                    <a:close/>
                    <a:moveTo>
                      <a:pt x="1451" y="512"/>
                    </a:moveTo>
                    <a:lnTo>
                      <a:pt x="1362" y="543"/>
                    </a:lnTo>
                    <a:lnTo>
                      <a:pt x="1357" y="524"/>
                    </a:lnTo>
                    <a:lnTo>
                      <a:pt x="1446" y="494"/>
                    </a:lnTo>
                    <a:lnTo>
                      <a:pt x="1451" y="512"/>
                    </a:lnTo>
                    <a:lnTo>
                      <a:pt x="1451" y="512"/>
                    </a:lnTo>
                    <a:close/>
                    <a:moveTo>
                      <a:pt x="1479" y="632"/>
                    </a:moveTo>
                    <a:lnTo>
                      <a:pt x="1388" y="647"/>
                    </a:lnTo>
                    <a:lnTo>
                      <a:pt x="1384" y="628"/>
                    </a:lnTo>
                    <a:lnTo>
                      <a:pt x="1477" y="613"/>
                    </a:lnTo>
                    <a:lnTo>
                      <a:pt x="1479" y="632"/>
                    </a:lnTo>
                    <a:lnTo>
                      <a:pt x="1479" y="632"/>
                    </a:lnTo>
                    <a:close/>
                    <a:moveTo>
                      <a:pt x="104" y="857"/>
                    </a:moveTo>
                    <a:lnTo>
                      <a:pt x="11" y="873"/>
                    </a:lnTo>
                    <a:lnTo>
                      <a:pt x="8" y="854"/>
                    </a:lnTo>
                    <a:lnTo>
                      <a:pt x="102" y="840"/>
                    </a:lnTo>
                    <a:lnTo>
                      <a:pt x="104" y="857"/>
                    </a:lnTo>
                    <a:lnTo>
                      <a:pt x="104" y="857"/>
                    </a:lnTo>
                    <a:close/>
                    <a:moveTo>
                      <a:pt x="131" y="961"/>
                    </a:moveTo>
                    <a:lnTo>
                      <a:pt x="44" y="992"/>
                    </a:lnTo>
                    <a:lnTo>
                      <a:pt x="37" y="973"/>
                    </a:lnTo>
                    <a:lnTo>
                      <a:pt x="126" y="944"/>
                    </a:lnTo>
                    <a:lnTo>
                      <a:pt x="131" y="961"/>
                    </a:lnTo>
                    <a:lnTo>
                      <a:pt x="131" y="961"/>
                    </a:lnTo>
                    <a:close/>
                    <a:moveTo>
                      <a:pt x="176" y="1060"/>
                    </a:moveTo>
                    <a:lnTo>
                      <a:pt x="93" y="1104"/>
                    </a:lnTo>
                    <a:lnTo>
                      <a:pt x="84" y="1087"/>
                    </a:lnTo>
                    <a:lnTo>
                      <a:pt x="168" y="1042"/>
                    </a:lnTo>
                    <a:lnTo>
                      <a:pt x="176" y="1060"/>
                    </a:lnTo>
                    <a:lnTo>
                      <a:pt x="176" y="1060"/>
                    </a:lnTo>
                    <a:close/>
                    <a:moveTo>
                      <a:pt x="1262" y="1135"/>
                    </a:moveTo>
                    <a:lnTo>
                      <a:pt x="1336" y="1193"/>
                    </a:lnTo>
                    <a:lnTo>
                      <a:pt x="1326" y="1208"/>
                    </a:lnTo>
                    <a:lnTo>
                      <a:pt x="1251" y="1150"/>
                    </a:lnTo>
                    <a:lnTo>
                      <a:pt x="1262" y="1135"/>
                    </a:lnTo>
                    <a:lnTo>
                      <a:pt x="1262" y="1135"/>
                    </a:lnTo>
                    <a:close/>
                    <a:moveTo>
                      <a:pt x="1320" y="1045"/>
                    </a:moveTo>
                    <a:lnTo>
                      <a:pt x="1403" y="1089"/>
                    </a:lnTo>
                    <a:lnTo>
                      <a:pt x="1394" y="1106"/>
                    </a:lnTo>
                    <a:lnTo>
                      <a:pt x="1311" y="1061"/>
                    </a:lnTo>
                    <a:lnTo>
                      <a:pt x="1320" y="1045"/>
                    </a:lnTo>
                    <a:lnTo>
                      <a:pt x="1320" y="1045"/>
                    </a:lnTo>
                    <a:close/>
                    <a:moveTo>
                      <a:pt x="1362" y="945"/>
                    </a:moveTo>
                    <a:lnTo>
                      <a:pt x="1451" y="976"/>
                    </a:lnTo>
                    <a:lnTo>
                      <a:pt x="1444" y="993"/>
                    </a:lnTo>
                    <a:lnTo>
                      <a:pt x="1357" y="962"/>
                    </a:lnTo>
                    <a:lnTo>
                      <a:pt x="1362" y="945"/>
                    </a:lnTo>
                    <a:lnTo>
                      <a:pt x="1362" y="945"/>
                    </a:lnTo>
                    <a:close/>
                    <a:moveTo>
                      <a:pt x="1386" y="841"/>
                    </a:moveTo>
                    <a:lnTo>
                      <a:pt x="1479" y="856"/>
                    </a:lnTo>
                    <a:lnTo>
                      <a:pt x="1477" y="875"/>
                    </a:lnTo>
                    <a:lnTo>
                      <a:pt x="1384" y="860"/>
                    </a:lnTo>
                    <a:lnTo>
                      <a:pt x="1386" y="841"/>
                    </a:lnTo>
                    <a:lnTo>
                      <a:pt x="1386" y="841"/>
                    </a:lnTo>
                    <a:close/>
                    <a:moveTo>
                      <a:pt x="1394" y="733"/>
                    </a:moveTo>
                    <a:lnTo>
                      <a:pt x="1489" y="733"/>
                    </a:lnTo>
                    <a:lnTo>
                      <a:pt x="1489" y="752"/>
                    </a:lnTo>
                    <a:lnTo>
                      <a:pt x="1394" y="752"/>
                    </a:lnTo>
                    <a:lnTo>
                      <a:pt x="1394" y="7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121899" tIns="60949" rIns="121899" bIns="60949"/>
              <a:lstStyle/>
              <a:p>
                <a:pPr defTabSz="685646">
                  <a:defRPr/>
                </a:pPr>
                <a:endParaRPr lang="en-US"/>
              </a:p>
            </p:txBody>
          </p:sp>
          <p:sp>
            <p:nvSpPr>
              <p:cNvPr id="50" name="Freeform 7"/>
              <p:cNvSpPr>
                <a:spLocks noEditPoints="1"/>
              </p:cNvSpPr>
              <p:nvPr/>
            </p:nvSpPr>
            <p:spPr bwMode="auto">
              <a:xfrm>
                <a:off x="3537271" y="1608219"/>
                <a:ext cx="1943879" cy="1534365"/>
              </a:xfrm>
              <a:custGeom>
                <a:avLst/>
                <a:gdLst>
                  <a:gd name="T0" fmla="*/ 33 w 1097"/>
                  <a:gd name="T1" fmla="*/ 574 h 866"/>
                  <a:gd name="T2" fmla="*/ 36 w 1097"/>
                  <a:gd name="T3" fmla="*/ 602 h 866"/>
                  <a:gd name="T4" fmla="*/ 34 w 1097"/>
                  <a:gd name="T5" fmla="*/ 517 h 866"/>
                  <a:gd name="T6" fmla="*/ 46 w 1097"/>
                  <a:gd name="T7" fmla="*/ 433 h 866"/>
                  <a:gd name="T8" fmla="*/ 72 w 1097"/>
                  <a:gd name="T9" fmla="*/ 352 h 866"/>
                  <a:gd name="T10" fmla="*/ 111 w 1097"/>
                  <a:gd name="T11" fmla="*/ 276 h 866"/>
                  <a:gd name="T12" fmla="*/ 162 w 1097"/>
                  <a:gd name="T13" fmla="*/ 208 h 866"/>
                  <a:gd name="T14" fmla="*/ 224 w 1097"/>
                  <a:gd name="T15" fmla="*/ 149 h 866"/>
                  <a:gd name="T16" fmla="*/ 294 w 1097"/>
                  <a:gd name="T17" fmla="*/ 101 h 866"/>
                  <a:gd name="T18" fmla="*/ 372 w 1097"/>
                  <a:gd name="T19" fmla="*/ 65 h 866"/>
                  <a:gd name="T20" fmla="*/ 454 w 1097"/>
                  <a:gd name="T21" fmla="*/ 43 h 866"/>
                  <a:gd name="T22" fmla="*/ 539 w 1097"/>
                  <a:gd name="T23" fmla="*/ 34 h 866"/>
                  <a:gd name="T24" fmla="*/ 624 w 1097"/>
                  <a:gd name="T25" fmla="*/ 39 h 866"/>
                  <a:gd name="T26" fmla="*/ 707 w 1097"/>
                  <a:gd name="T27" fmla="*/ 59 h 866"/>
                  <a:gd name="T28" fmla="*/ 785 w 1097"/>
                  <a:gd name="T29" fmla="*/ 92 h 866"/>
                  <a:gd name="T30" fmla="*/ 857 w 1097"/>
                  <a:gd name="T31" fmla="*/ 137 h 866"/>
                  <a:gd name="T32" fmla="*/ 975 w 1097"/>
                  <a:gd name="T33" fmla="*/ 260 h 866"/>
                  <a:gd name="T34" fmla="*/ 921 w 1097"/>
                  <a:gd name="T35" fmla="*/ 193 h 866"/>
                  <a:gd name="T36" fmla="*/ 1016 w 1097"/>
                  <a:gd name="T37" fmla="*/ 334 h 866"/>
                  <a:gd name="T38" fmla="*/ 1046 w 1097"/>
                  <a:gd name="T39" fmla="*/ 414 h 866"/>
                  <a:gd name="T40" fmla="*/ 21 w 1097"/>
                  <a:gd name="T41" fmla="*/ 702 h 866"/>
                  <a:gd name="T42" fmla="*/ 54 w 1097"/>
                  <a:gd name="T43" fmla="*/ 787 h 866"/>
                  <a:gd name="T44" fmla="*/ 1018 w 1097"/>
                  <a:gd name="T45" fmla="*/ 832 h 866"/>
                  <a:gd name="T46" fmla="*/ 1059 w 1097"/>
                  <a:gd name="T47" fmla="*/ 751 h 866"/>
                  <a:gd name="T48" fmla="*/ 1085 w 1097"/>
                  <a:gd name="T49" fmla="*/ 664 h 866"/>
                  <a:gd name="T50" fmla="*/ 1097 w 1097"/>
                  <a:gd name="T51" fmla="*/ 574 h 866"/>
                  <a:gd name="T52" fmla="*/ 1093 w 1097"/>
                  <a:gd name="T53" fmla="*/ 484 h 866"/>
                  <a:gd name="T54" fmla="*/ 36 w 1097"/>
                  <a:gd name="T55" fmla="*/ 488 h 866"/>
                  <a:gd name="T56" fmla="*/ 53 w 1097"/>
                  <a:gd name="T57" fmla="*/ 405 h 866"/>
                  <a:gd name="T58" fmla="*/ 84 w 1097"/>
                  <a:gd name="T59" fmla="*/ 325 h 866"/>
                  <a:gd name="T60" fmla="*/ 127 w 1097"/>
                  <a:gd name="T61" fmla="*/ 252 h 866"/>
                  <a:gd name="T62" fmla="*/ 182 w 1097"/>
                  <a:gd name="T63" fmla="*/ 187 h 866"/>
                  <a:gd name="T64" fmla="*/ 247 w 1097"/>
                  <a:gd name="T65" fmla="*/ 131 h 866"/>
                  <a:gd name="T66" fmla="*/ 320 w 1097"/>
                  <a:gd name="T67" fmla="*/ 87 h 866"/>
                  <a:gd name="T68" fmla="*/ 399 w 1097"/>
                  <a:gd name="T69" fmla="*/ 56 h 866"/>
                  <a:gd name="T70" fmla="*/ 482 w 1097"/>
                  <a:gd name="T71" fmla="*/ 38 h 866"/>
                  <a:gd name="T72" fmla="*/ 567 w 1097"/>
                  <a:gd name="T73" fmla="*/ 34 h 866"/>
                  <a:gd name="T74" fmla="*/ 652 w 1097"/>
                  <a:gd name="T75" fmla="*/ 44 h 866"/>
                  <a:gd name="T76" fmla="*/ 734 w 1097"/>
                  <a:gd name="T77" fmla="*/ 68 h 866"/>
                  <a:gd name="T78" fmla="*/ 810 w 1097"/>
                  <a:gd name="T79" fmla="*/ 106 h 866"/>
                  <a:gd name="T80" fmla="*/ 880 w 1097"/>
                  <a:gd name="T81" fmla="*/ 155 h 866"/>
                  <a:gd name="T82" fmla="*/ 990 w 1097"/>
                  <a:gd name="T83" fmla="*/ 284 h 866"/>
                  <a:gd name="T84" fmla="*/ 940 w 1097"/>
                  <a:gd name="T85" fmla="*/ 215 h 866"/>
                  <a:gd name="T86" fmla="*/ 1028 w 1097"/>
                  <a:gd name="T87" fmla="*/ 360 h 866"/>
                  <a:gd name="T88" fmla="*/ 1052 w 1097"/>
                  <a:gd name="T89" fmla="*/ 442 h 866"/>
                  <a:gd name="T90" fmla="*/ 13 w 1097"/>
                  <a:gd name="T91" fmla="*/ 673 h 866"/>
                  <a:gd name="T92" fmla="*/ 41 w 1097"/>
                  <a:gd name="T93" fmla="*/ 759 h 866"/>
                  <a:gd name="T94" fmla="*/ 83 w 1097"/>
                  <a:gd name="T95" fmla="*/ 840 h 866"/>
                  <a:gd name="T96" fmla="*/ 1002 w 1097"/>
                  <a:gd name="T97" fmla="*/ 858 h 866"/>
                  <a:gd name="T98" fmla="*/ 1047 w 1097"/>
                  <a:gd name="T99" fmla="*/ 779 h 866"/>
                  <a:gd name="T100" fmla="*/ 1078 w 1097"/>
                  <a:gd name="T101" fmla="*/ 694 h 866"/>
                  <a:gd name="T102" fmla="*/ 1094 w 1097"/>
                  <a:gd name="T103" fmla="*/ 605 h 866"/>
                  <a:gd name="T104" fmla="*/ 1096 w 1097"/>
                  <a:gd name="T105" fmla="*/ 514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97" h="866">
                    <a:moveTo>
                      <a:pt x="33" y="574"/>
                    </a:moveTo>
                    <a:cubicBezTo>
                      <a:pt x="0" y="575"/>
                      <a:pt x="0" y="575"/>
                      <a:pt x="0" y="575"/>
                    </a:cubicBezTo>
                    <a:cubicBezTo>
                      <a:pt x="0" y="584"/>
                      <a:pt x="0" y="584"/>
                      <a:pt x="0" y="584"/>
                    </a:cubicBezTo>
                    <a:cubicBezTo>
                      <a:pt x="34" y="583"/>
                      <a:pt x="34" y="583"/>
                      <a:pt x="34" y="583"/>
                    </a:cubicBezTo>
                    <a:cubicBezTo>
                      <a:pt x="34" y="580"/>
                      <a:pt x="34" y="577"/>
                      <a:pt x="33" y="574"/>
                    </a:cubicBezTo>
                    <a:close/>
                    <a:moveTo>
                      <a:pt x="36" y="602"/>
                    </a:moveTo>
                    <a:cubicBezTo>
                      <a:pt x="2" y="606"/>
                      <a:pt x="2" y="606"/>
                      <a:pt x="2" y="606"/>
                    </a:cubicBezTo>
                    <a:cubicBezTo>
                      <a:pt x="3" y="615"/>
                      <a:pt x="3" y="615"/>
                      <a:pt x="3" y="615"/>
                    </a:cubicBezTo>
                    <a:cubicBezTo>
                      <a:pt x="37" y="611"/>
                      <a:pt x="37" y="611"/>
                      <a:pt x="37" y="611"/>
                    </a:cubicBezTo>
                    <a:cubicBezTo>
                      <a:pt x="36" y="608"/>
                      <a:pt x="36" y="605"/>
                      <a:pt x="36" y="602"/>
                    </a:cubicBezTo>
                    <a:close/>
                    <a:moveTo>
                      <a:pt x="34" y="517"/>
                    </a:moveTo>
                    <a:cubicBezTo>
                      <a:pt x="0" y="515"/>
                      <a:pt x="0" y="515"/>
                      <a:pt x="0" y="515"/>
                    </a:cubicBezTo>
                    <a:cubicBezTo>
                      <a:pt x="0" y="524"/>
                      <a:pt x="0" y="524"/>
                      <a:pt x="0" y="524"/>
                    </a:cubicBezTo>
                    <a:cubicBezTo>
                      <a:pt x="33" y="526"/>
                      <a:pt x="33" y="526"/>
                      <a:pt x="33" y="526"/>
                    </a:cubicBezTo>
                    <a:cubicBezTo>
                      <a:pt x="34" y="523"/>
                      <a:pt x="34" y="520"/>
                      <a:pt x="34" y="517"/>
                    </a:cubicBezTo>
                    <a:close/>
                    <a:moveTo>
                      <a:pt x="46" y="433"/>
                    </a:moveTo>
                    <a:cubicBezTo>
                      <a:pt x="13" y="425"/>
                      <a:pt x="13" y="425"/>
                      <a:pt x="13" y="425"/>
                    </a:cubicBezTo>
                    <a:cubicBezTo>
                      <a:pt x="11" y="434"/>
                      <a:pt x="11" y="434"/>
                      <a:pt x="11" y="434"/>
                    </a:cubicBezTo>
                    <a:cubicBezTo>
                      <a:pt x="44" y="442"/>
                      <a:pt x="44" y="442"/>
                      <a:pt x="44" y="442"/>
                    </a:cubicBezTo>
                    <a:cubicBezTo>
                      <a:pt x="45" y="439"/>
                      <a:pt x="45" y="436"/>
                      <a:pt x="46" y="433"/>
                    </a:cubicBezTo>
                    <a:close/>
                    <a:moveTo>
                      <a:pt x="72" y="352"/>
                    </a:moveTo>
                    <a:cubicBezTo>
                      <a:pt x="41" y="339"/>
                      <a:pt x="41" y="339"/>
                      <a:pt x="41" y="339"/>
                    </a:cubicBezTo>
                    <a:cubicBezTo>
                      <a:pt x="38" y="347"/>
                      <a:pt x="38" y="347"/>
                      <a:pt x="38" y="347"/>
                    </a:cubicBezTo>
                    <a:cubicBezTo>
                      <a:pt x="69" y="360"/>
                      <a:pt x="69" y="360"/>
                      <a:pt x="69" y="360"/>
                    </a:cubicBezTo>
                    <a:cubicBezTo>
                      <a:pt x="70" y="357"/>
                      <a:pt x="71" y="354"/>
                      <a:pt x="72" y="352"/>
                    </a:cubicBezTo>
                    <a:close/>
                    <a:moveTo>
                      <a:pt x="111" y="276"/>
                    </a:moveTo>
                    <a:cubicBezTo>
                      <a:pt x="83" y="258"/>
                      <a:pt x="83" y="258"/>
                      <a:pt x="83" y="258"/>
                    </a:cubicBezTo>
                    <a:cubicBezTo>
                      <a:pt x="78" y="266"/>
                      <a:pt x="78" y="266"/>
                      <a:pt x="78" y="266"/>
                    </a:cubicBezTo>
                    <a:cubicBezTo>
                      <a:pt x="107" y="284"/>
                      <a:pt x="107" y="284"/>
                      <a:pt x="107" y="284"/>
                    </a:cubicBezTo>
                    <a:cubicBezTo>
                      <a:pt x="108" y="281"/>
                      <a:pt x="110" y="279"/>
                      <a:pt x="111" y="276"/>
                    </a:cubicBezTo>
                    <a:close/>
                    <a:moveTo>
                      <a:pt x="162" y="208"/>
                    </a:moveTo>
                    <a:cubicBezTo>
                      <a:pt x="137" y="186"/>
                      <a:pt x="137" y="186"/>
                      <a:pt x="137" y="186"/>
                    </a:cubicBezTo>
                    <a:cubicBezTo>
                      <a:pt x="131" y="193"/>
                      <a:pt x="131" y="193"/>
                      <a:pt x="131" y="193"/>
                    </a:cubicBezTo>
                    <a:cubicBezTo>
                      <a:pt x="156" y="215"/>
                      <a:pt x="156" y="215"/>
                      <a:pt x="156" y="215"/>
                    </a:cubicBezTo>
                    <a:cubicBezTo>
                      <a:pt x="158" y="212"/>
                      <a:pt x="160" y="210"/>
                      <a:pt x="162" y="208"/>
                    </a:cubicBezTo>
                    <a:close/>
                    <a:moveTo>
                      <a:pt x="224" y="149"/>
                    </a:moveTo>
                    <a:cubicBezTo>
                      <a:pt x="202" y="123"/>
                      <a:pt x="202" y="123"/>
                      <a:pt x="202" y="123"/>
                    </a:cubicBezTo>
                    <a:cubicBezTo>
                      <a:pt x="196" y="129"/>
                      <a:pt x="196" y="129"/>
                      <a:pt x="196" y="129"/>
                    </a:cubicBezTo>
                    <a:cubicBezTo>
                      <a:pt x="217" y="155"/>
                      <a:pt x="217" y="155"/>
                      <a:pt x="217" y="155"/>
                    </a:cubicBezTo>
                    <a:cubicBezTo>
                      <a:pt x="219" y="153"/>
                      <a:pt x="222" y="151"/>
                      <a:pt x="224" y="149"/>
                    </a:cubicBezTo>
                    <a:close/>
                    <a:moveTo>
                      <a:pt x="294" y="101"/>
                    </a:moveTo>
                    <a:cubicBezTo>
                      <a:pt x="277" y="72"/>
                      <a:pt x="277" y="72"/>
                      <a:pt x="277" y="72"/>
                    </a:cubicBezTo>
                    <a:cubicBezTo>
                      <a:pt x="270" y="76"/>
                      <a:pt x="270" y="76"/>
                      <a:pt x="270" y="76"/>
                    </a:cubicBezTo>
                    <a:cubicBezTo>
                      <a:pt x="286" y="105"/>
                      <a:pt x="286" y="105"/>
                      <a:pt x="286" y="105"/>
                    </a:cubicBezTo>
                    <a:cubicBezTo>
                      <a:pt x="289" y="104"/>
                      <a:pt x="292" y="102"/>
                      <a:pt x="294" y="101"/>
                    </a:cubicBezTo>
                    <a:close/>
                    <a:moveTo>
                      <a:pt x="372" y="65"/>
                    </a:moveTo>
                    <a:cubicBezTo>
                      <a:pt x="360" y="34"/>
                      <a:pt x="360" y="34"/>
                      <a:pt x="360" y="34"/>
                    </a:cubicBezTo>
                    <a:cubicBezTo>
                      <a:pt x="351" y="37"/>
                      <a:pt x="351" y="37"/>
                      <a:pt x="351" y="37"/>
                    </a:cubicBezTo>
                    <a:cubicBezTo>
                      <a:pt x="363" y="68"/>
                      <a:pt x="363" y="68"/>
                      <a:pt x="363" y="68"/>
                    </a:cubicBezTo>
                    <a:cubicBezTo>
                      <a:pt x="366" y="67"/>
                      <a:pt x="369" y="66"/>
                      <a:pt x="372" y="65"/>
                    </a:cubicBezTo>
                    <a:close/>
                    <a:moveTo>
                      <a:pt x="454" y="43"/>
                    </a:moveTo>
                    <a:cubicBezTo>
                      <a:pt x="447" y="10"/>
                      <a:pt x="447" y="10"/>
                      <a:pt x="447" y="10"/>
                    </a:cubicBezTo>
                    <a:cubicBezTo>
                      <a:pt x="438" y="11"/>
                      <a:pt x="438" y="11"/>
                      <a:pt x="438" y="11"/>
                    </a:cubicBezTo>
                    <a:cubicBezTo>
                      <a:pt x="445" y="44"/>
                      <a:pt x="445" y="44"/>
                      <a:pt x="445" y="44"/>
                    </a:cubicBezTo>
                    <a:cubicBezTo>
                      <a:pt x="448" y="44"/>
                      <a:pt x="451" y="43"/>
                      <a:pt x="454" y="43"/>
                    </a:cubicBezTo>
                    <a:close/>
                    <a:moveTo>
                      <a:pt x="539" y="34"/>
                    </a:moveTo>
                    <a:cubicBezTo>
                      <a:pt x="538" y="0"/>
                      <a:pt x="538" y="0"/>
                      <a:pt x="538" y="0"/>
                    </a:cubicBezTo>
                    <a:cubicBezTo>
                      <a:pt x="529" y="1"/>
                      <a:pt x="529" y="1"/>
                      <a:pt x="529" y="1"/>
                    </a:cubicBezTo>
                    <a:cubicBezTo>
                      <a:pt x="529" y="34"/>
                      <a:pt x="529" y="34"/>
                      <a:pt x="529" y="34"/>
                    </a:cubicBezTo>
                    <a:cubicBezTo>
                      <a:pt x="532" y="34"/>
                      <a:pt x="535" y="34"/>
                      <a:pt x="539" y="34"/>
                    </a:cubicBezTo>
                    <a:close/>
                    <a:moveTo>
                      <a:pt x="624" y="39"/>
                    </a:moveTo>
                    <a:cubicBezTo>
                      <a:pt x="628" y="6"/>
                      <a:pt x="628" y="6"/>
                      <a:pt x="628" y="6"/>
                    </a:cubicBezTo>
                    <a:cubicBezTo>
                      <a:pt x="619" y="5"/>
                      <a:pt x="619" y="5"/>
                      <a:pt x="619" y="5"/>
                    </a:cubicBezTo>
                    <a:cubicBezTo>
                      <a:pt x="615" y="38"/>
                      <a:pt x="615" y="38"/>
                      <a:pt x="615" y="38"/>
                    </a:cubicBezTo>
                    <a:cubicBezTo>
                      <a:pt x="618" y="39"/>
                      <a:pt x="621" y="39"/>
                      <a:pt x="624" y="39"/>
                    </a:cubicBezTo>
                    <a:close/>
                    <a:moveTo>
                      <a:pt x="707" y="59"/>
                    </a:moveTo>
                    <a:cubicBezTo>
                      <a:pt x="717" y="27"/>
                      <a:pt x="717" y="27"/>
                      <a:pt x="717" y="27"/>
                    </a:cubicBezTo>
                    <a:cubicBezTo>
                      <a:pt x="708" y="24"/>
                      <a:pt x="708" y="24"/>
                      <a:pt x="708" y="24"/>
                    </a:cubicBezTo>
                    <a:cubicBezTo>
                      <a:pt x="698" y="56"/>
                      <a:pt x="698" y="56"/>
                      <a:pt x="698" y="56"/>
                    </a:cubicBezTo>
                    <a:cubicBezTo>
                      <a:pt x="701" y="57"/>
                      <a:pt x="704" y="58"/>
                      <a:pt x="707" y="59"/>
                    </a:cubicBezTo>
                    <a:close/>
                    <a:moveTo>
                      <a:pt x="785" y="92"/>
                    </a:moveTo>
                    <a:cubicBezTo>
                      <a:pt x="800" y="62"/>
                      <a:pt x="800" y="62"/>
                      <a:pt x="800" y="62"/>
                    </a:cubicBezTo>
                    <a:cubicBezTo>
                      <a:pt x="792" y="58"/>
                      <a:pt x="792" y="58"/>
                      <a:pt x="792" y="58"/>
                    </a:cubicBezTo>
                    <a:cubicBezTo>
                      <a:pt x="777" y="87"/>
                      <a:pt x="777" y="87"/>
                      <a:pt x="777" y="87"/>
                    </a:cubicBezTo>
                    <a:cubicBezTo>
                      <a:pt x="780" y="89"/>
                      <a:pt x="782" y="90"/>
                      <a:pt x="785" y="92"/>
                    </a:cubicBezTo>
                    <a:close/>
                    <a:moveTo>
                      <a:pt x="857" y="137"/>
                    </a:moveTo>
                    <a:cubicBezTo>
                      <a:pt x="877" y="110"/>
                      <a:pt x="877" y="110"/>
                      <a:pt x="877" y="110"/>
                    </a:cubicBezTo>
                    <a:cubicBezTo>
                      <a:pt x="870" y="104"/>
                      <a:pt x="870" y="104"/>
                      <a:pt x="870" y="104"/>
                    </a:cubicBezTo>
                    <a:cubicBezTo>
                      <a:pt x="850" y="132"/>
                      <a:pt x="850" y="132"/>
                      <a:pt x="850" y="132"/>
                    </a:cubicBezTo>
                    <a:cubicBezTo>
                      <a:pt x="852" y="133"/>
                      <a:pt x="855" y="135"/>
                      <a:pt x="857" y="137"/>
                    </a:cubicBezTo>
                    <a:close/>
                    <a:moveTo>
                      <a:pt x="975" y="260"/>
                    </a:moveTo>
                    <a:cubicBezTo>
                      <a:pt x="1002" y="241"/>
                      <a:pt x="1002" y="241"/>
                      <a:pt x="1002" y="241"/>
                    </a:cubicBezTo>
                    <a:cubicBezTo>
                      <a:pt x="997" y="233"/>
                      <a:pt x="997" y="233"/>
                      <a:pt x="997" y="233"/>
                    </a:cubicBezTo>
                    <a:cubicBezTo>
                      <a:pt x="969" y="252"/>
                      <a:pt x="969" y="252"/>
                      <a:pt x="969" y="252"/>
                    </a:cubicBezTo>
                    <a:cubicBezTo>
                      <a:pt x="971" y="255"/>
                      <a:pt x="973" y="257"/>
                      <a:pt x="975" y="260"/>
                    </a:cubicBezTo>
                    <a:close/>
                    <a:moveTo>
                      <a:pt x="921" y="193"/>
                    </a:moveTo>
                    <a:cubicBezTo>
                      <a:pt x="945" y="170"/>
                      <a:pt x="945" y="170"/>
                      <a:pt x="945" y="170"/>
                    </a:cubicBezTo>
                    <a:cubicBezTo>
                      <a:pt x="939" y="164"/>
                      <a:pt x="939" y="164"/>
                      <a:pt x="939" y="164"/>
                    </a:cubicBezTo>
                    <a:cubicBezTo>
                      <a:pt x="915" y="187"/>
                      <a:pt x="915" y="187"/>
                      <a:pt x="915" y="187"/>
                    </a:cubicBezTo>
                    <a:cubicBezTo>
                      <a:pt x="917" y="189"/>
                      <a:pt x="919" y="191"/>
                      <a:pt x="921" y="193"/>
                    </a:cubicBezTo>
                    <a:close/>
                    <a:moveTo>
                      <a:pt x="1016" y="334"/>
                    </a:moveTo>
                    <a:cubicBezTo>
                      <a:pt x="1047" y="320"/>
                      <a:pt x="1047" y="320"/>
                      <a:pt x="1047" y="320"/>
                    </a:cubicBezTo>
                    <a:cubicBezTo>
                      <a:pt x="1043" y="311"/>
                      <a:pt x="1043" y="311"/>
                      <a:pt x="1043" y="311"/>
                    </a:cubicBezTo>
                    <a:cubicBezTo>
                      <a:pt x="1013" y="326"/>
                      <a:pt x="1013" y="326"/>
                      <a:pt x="1013" y="326"/>
                    </a:cubicBezTo>
                    <a:cubicBezTo>
                      <a:pt x="1014" y="328"/>
                      <a:pt x="1015" y="331"/>
                      <a:pt x="1016" y="334"/>
                    </a:cubicBezTo>
                    <a:close/>
                    <a:moveTo>
                      <a:pt x="1046" y="414"/>
                    </a:moveTo>
                    <a:cubicBezTo>
                      <a:pt x="1078" y="405"/>
                      <a:pt x="1078" y="405"/>
                      <a:pt x="1078" y="405"/>
                    </a:cubicBezTo>
                    <a:cubicBezTo>
                      <a:pt x="1075" y="396"/>
                      <a:pt x="1075" y="396"/>
                      <a:pt x="1075" y="396"/>
                    </a:cubicBezTo>
                    <a:cubicBezTo>
                      <a:pt x="1043" y="405"/>
                      <a:pt x="1043" y="405"/>
                      <a:pt x="1043" y="405"/>
                    </a:cubicBezTo>
                    <a:cubicBezTo>
                      <a:pt x="1044" y="408"/>
                      <a:pt x="1045" y="411"/>
                      <a:pt x="1046" y="414"/>
                    </a:cubicBezTo>
                    <a:close/>
                    <a:moveTo>
                      <a:pt x="21" y="702"/>
                    </a:moveTo>
                    <a:cubicBezTo>
                      <a:pt x="53" y="693"/>
                      <a:pt x="53" y="693"/>
                      <a:pt x="53" y="693"/>
                    </a:cubicBezTo>
                    <a:cubicBezTo>
                      <a:pt x="52" y="690"/>
                      <a:pt x="52" y="688"/>
                      <a:pt x="51" y="685"/>
                    </a:cubicBezTo>
                    <a:cubicBezTo>
                      <a:pt x="19" y="694"/>
                      <a:pt x="19" y="694"/>
                      <a:pt x="19" y="694"/>
                    </a:cubicBezTo>
                    <a:cubicBezTo>
                      <a:pt x="21" y="702"/>
                      <a:pt x="21" y="702"/>
                      <a:pt x="21" y="702"/>
                    </a:cubicBezTo>
                    <a:close/>
                    <a:moveTo>
                      <a:pt x="54" y="787"/>
                    </a:moveTo>
                    <a:cubicBezTo>
                      <a:pt x="84" y="773"/>
                      <a:pt x="84" y="773"/>
                      <a:pt x="84" y="773"/>
                    </a:cubicBezTo>
                    <a:cubicBezTo>
                      <a:pt x="82" y="770"/>
                      <a:pt x="81" y="767"/>
                      <a:pt x="80" y="765"/>
                    </a:cubicBezTo>
                    <a:cubicBezTo>
                      <a:pt x="50" y="779"/>
                      <a:pt x="50" y="779"/>
                      <a:pt x="50" y="779"/>
                    </a:cubicBezTo>
                    <a:cubicBezTo>
                      <a:pt x="54" y="787"/>
                      <a:pt x="54" y="787"/>
                      <a:pt x="54" y="787"/>
                    </a:cubicBezTo>
                    <a:close/>
                    <a:moveTo>
                      <a:pt x="1018" y="832"/>
                    </a:moveTo>
                    <a:cubicBezTo>
                      <a:pt x="990" y="815"/>
                      <a:pt x="990" y="815"/>
                      <a:pt x="990" y="815"/>
                    </a:cubicBezTo>
                    <a:cubicBezTo>
                      <a:pt x="988" y="818"/>
                      <a:pt x="987" y="820"/>
                      <a:pt x="985" y="823"/>
                    </a:cubicBezTo>
                    <a:cubicBezTo>
                      <a:pt x="1014" y="840"/>
                      <a:pt x="1014" y="840"/>
                      <a:pt x="1014" y="840"/>
                    </a:cubicBezTo>
                    <a:cubicBezTo>
                      <a:pt x="1018" y="832"/>
                      <a:pt x="1018" y="832"/>
                      <a:pt x="1018" y="832"/>
                    </a:cubicBezTo>
                    <a:close/>
                    <a:moveTo>
                      <a:pt x="1059" y="751"/>
                    </a:moveTo>
                    <a:cubicBezTo>
                      <a:pt x="1028" y="739"/>
                      <a:pt x="1028" y="739"/>
                      <a:pt x="1028" y="739"/>
                    </a:cubicBezTo>
                    <a:cubicBezTo>
                      <a:pt x="1027" y="741"/>
                      <a:pt x="1025" y="744"/>
                      <a:pt x="1024" y="747"/>
                    </a:cubicBezTo>
                    <a:cubicBezTo>
                      <a:pt x="1055" y="760"/>
                      <a:pt x="1055" y="760"/>
                      <a:pt x="1055" y="760"/>
                    </a:cubicBezTo>
                    <a:cubicBezTo>
                      <a:pt x="1059" y="751"/>
                      <a:pt x="1059" y="751"/>
                      <a:pt x="1059" y="751"/>
                    </a:cubicBezTo>
                    <a:close/>
                    <a:moveTo>
                      <a:pt x="1085" y="664"/>
                    </a:moveTo>
                    <a:cubicBezTo>
                      <a:pt x="1052" y="657"/>
                      <a:pt x="1052" y="657"/>
                      <a:pt x="1052" y="657"/>
                    </a:cubicBezTo>
                    <a:cubicBezTo>
                      <a:pt x="1052" y="660"/>
                      <a:pt x="1051" y="663"/>
                      <a:pt x="1050" y="666"/>
                    </a:cubicBezTo>
                    <a:cubicBezTo>
                      <a:pt x="1083" y="673"/>
                      <a:pt x="1083" y="673"/>
                      <a:pt x="1083" y="673"/>
                    </a:cubicBezTo>
                    <a:cubicBezTo>
                      <a:pt x="1085" y="664"/>
                      <a:pt x="1085" y="664"/>
                      <a:pt x="1085" y="664"/>
                    </a:cubicBezTo>
                    <a:close/>
                    <a:moveTo>
                      <a:pt x="1097" y="574"/>
                    </a:moveTo>
                    <a:cubicBezTo>
                      <a:pt x="1063" y="572"/>
                      <a:pt x="1063" y="572"/>
                      <a:pt x="1063" y="572"/>
                    </a:cubicBezTo>
                    <a:cubicBezTo>
                      <a:pt x="1063" y="576"/>
                      <a:pt x="1063" y="579"/>
                      <a:pt x="1063" y="582"/>
                    </a:cubicBezTo>
                    <a:cubicBezTo>
                      <a:pt x="1096" y="583"/>
                      <a:pt x="1096" y="583"/>
                      <a:pt x="1096" y="583"/>
                    </a:cubicBezTo>
                    <a:cubicBezTo>
                      <a:pt x="1097" y="574"/>
                      <a:pt x="1097" y="574"/>
                      <a:pt x="1097" y="574"/>
                    </a:cubicBezTo>
                    <a:close/>
                    <a:moveTo>
                      <a:pt x="1093" y="484"/>
                    </a:moveTo>
                    <a:cubicBezTo>
                      <a:pt x="1060" y="487"/>
                      <a:pt x="1060" y="487"/>
                      <a:pt x="1060" y="487"/>
                    </a:cubicBezTo>
                    <a:cubicBezTo>
                      <a:pt x="1060" y="490"/>
                      <a:pt x="1061" y="493"/>
                      <a:pt x="1061" y="496"/>
                    </a:cubicBezTo>
                    <a:cubicBezTo>
                      <a:pt x="1094" y="493"/>
                      <a:pt x="1094" y="493"/>
                      <a:pt x="1094" y="493"/>
                    </a:cubicBezTo>
                    <a:cubicBezTo>
                      <a:pt x="1093" y="484"/>
                      <a:pt x="1093" y="484"/>
                      <a:pt x="1093" y="484"/>
                    </a:cubicBezTo>
                    <a:close/>
                    <a:moveTo>
                      <a:pt x="36" y="488"/>
                    </a:moveTo>
                    <a:cubicBezTo>
                      <a:pt x="3" y="485"/>
                      <a:pt x="3" y="485"/>
                      <a:pt x="3" y="485"/>
                    </a:cubicBezTo>
                    <a:cubicBezTo>
                      <a:pt x="2" y="494"/>
                      <a:pt x="2" y="494"/>
                      <a:pt x="2" y="494"/>
                    </a:cubicBezTo>
                    <a:cubicBezTo>
                      <a:pt x="35" y="497"/>
                      <a:pt x="35" y="497"/>
                      <a:pt x="35" y="497"/>
                    </a:cubicBezTo>
                    <a:cubicBezTo>
                      <a:pt x="36" y="494"/>
                      <a:pt x="36" y="491"/>
                      <a:pt x="36" y="488"/>
                    </a:cubicBezTo>
                    <a:close/>
                    <a:moveTo>
                      <a:pt x="53" y="405"/>
                    </a:moveTo>
                    <a:cubicBezTo>
                      <a:pt x="21" y="396"/>
                      <a:pt x="21" y="396"/>
                      <a:pt x="21" y="396"/>
                    </a:cubicBezTo>
                    <a:cubicBezTo>
                      <a:pt x="19" y="405"/>
                      <a:pt x="19" y="405"/>
                      <a:pt x="19" y="405"/>
                    </a:cubicBezTo>
                    <a:cubicBezTo>
                      <a:pt x="51" y="414"/>
                      <a:pt x="51" y="414"/>
                      <a:pt x="51" y="414"/>
                    </a:cubicBezTo>
                    <a:cubicBezTo>
                      <a:pt x="52" y="411"/>
                      <a:pt x="53" y="408"/>
                      <a:pt x="53" y="405"/>
                    </a:cubicBezTo>
                    <a:close/>
                    <a:moveTo>
                      <a:pt x="84" y="325"/>
                    </a:moveTo>
                    <a:cubicBezTo>
                      <a:pt x="54" y="311"/>
                      <a:pt x="54" y="311"/>
                      <a:pt x="54" y="311"/>
                    </a:cubicBezTo>
                    <a:cubicBezTo>
                      <a:pt x="50" y="319"/>
                      <a:pt x="50" y="319"/>
                      <a:pt x="50" y="319"/>
                    </a:cubicBezTo>
                    <a:cubicBezTo>
                      <a:pt x="80" y="334"/>
                      <a:pt x="80" y="334"/>
                      <a:pt x="80" y="334"/>
                    </a:cubicBezTo>
                    <a:cubicBezTo>
                      <a:pt x="81" y="331"/>
                      <a:pt x="83" y="328"/>
                      <a:pt x="84" y="325"/>
                    </a:cubicBezTo>
                    <a:close/>
                    <a:moveTo>
                      <a:pt x="127" y="252"/>
                    </a:moveTo>
                    <a:cubicBezTo>
                      <a:pt x="125" y="254"/>
                      <a:pt x="124" y="257"/>
                      <a:pt x="122" y="259"/>
                    </a:cubicBezTo>
                    <a:cubicBezTo>
                      <a:pt x="95" y="240"/>
                      <a:pt x="95" y="240"/>
                      <a:pt x="95" y="240"/>
                    </a:cubicBezTo>
                    <a:cubicBezTo>
                      <a:pt x="100" y="233"/>
                      <a:pt x="100" y="233"/>
                      <a:pt x="100" y="233"/>
                    </a:cubicBezTo>
                    <a:cubicBezTo>
                      <a:pt x="127" y="252"/>
                      <a:pt x="127" y="252"/>
                      <a:pt x="127" y="252"/>
                    </a:cubicBezTo>
                    <a:close/>
                    <a:moveTo>
                      <a:pt x="182" y="187"/>
                    </a:moveTo>
                    <a:cubicBezTo>
                      <a:pt x="180" y="189"/>
                      <a:pt x="178" y="191"/>
                      <a:pt x="176" y="193"/>
                    </a:cubicBezTo>
                    <a:cubicBezTo>
                      <a:pt x="152" y="170"/>
                      <a:pt x="152" y="170"/>
                      <a:pt x="152" y="170"/>
                    </a:cubicBezTo>
                    <a:cubicBezTo>
                      <a:pt x="158" y="163"/>
                      <a:pt x="158" y="163"/>
                      <a:pt x="158" y="163"/>
                    </a:cubicBezTo>
                    <a:cubicBezTo>
                      <a:pt x="182" y="187"/>
                      <a:pt x="182" y="187"/>
                      <a:pt x="182" y="187"/>
                    </a:cubicBezTo>
                    <a:close/>
                    <a:moveTo>
                      <a:pt x="247" y="131"/>
                    </a:moveTo>
                    <a:cubicBezTo>
                      <a:pt x="244" y="133"/>
                      <a:pt x="242" y="135"/>
                      <a:pt x="239" y="137"/>
                    </a:cubicBezTo>
                    <a:cubicBezTo>
                      <a:pt x="220" y="110"/>
                      <a:pt x="220" y="110"/>
                      <a:pt x="220" y="110"/>
                    </a:cubicBezTo>
                    <a:cubicBezTo>
                      <a:pt x="227" y="104"/>
                      <a:pt x="227" y="104"/>
                      <a:pt x="227" y="104"/>
                    </a:cubicBezTo>
                    <a:cubicBezTo>
                      <a:pt x="247" y="131"/>
                      <a:pt x="247" y="131"/>
                      <a:pt x="247" y="131"/>
                    </a:cubicBezTo>
                    <a:close/>
                    <a:moveTo>
                      <a:pt x="320" y="87"/>
                    </a:moveTo>
                    <a:cubicBezTo>
                      <a:pt x="305" y="57"/>
                      <a:pt x="305" y="57"/>
                      <a:pt x="305" y="57"/>
                    </a:cubicBezTo>
                    <a:cubicBezTo>
                      <a:pt x="296" y="62"/>
                      <a:pt x="296" y="62"/>
                      <a:pt x="296" y="62"/>
                    </a:cubicBezTo>
                    <a:cubicBezTo>
                      <a:pt x="312" y="91"/>
                      <a:pt x="312" y="91"/>
                      <a:pt x="312" y="91"/>
                    </a:cubicBezTo>
                    <a:cubicBezTo>
                      <a:pt x="314" y="90"/>
                      <a:pt x="317" y="89"/>
                      <a:pt x="320" y="87"/>
                    </a:cubicBezTo>
                    <a:close/>
                    <a:moveTo>
                      <a:pt x="399" y="56"/>
                    </a:moveTo>
                    <a:cubicBezTo>
                      <a:pt x="389" y="24"/>
                      <a:pt x="389" y="24"/>
                      <a:pt x="389" y="24"/>
                    </a:cubicBezTo>
                    <a:cubicBezTo>
                      <a:pt x="380" y="27"/>
                      <a:pt x="380" y="27"/>
                      <a:pt x="380" y="27"/>
                    </a:cubicBezTo>
                    <a:cubicBezTo>
                      <a:pt x="390" y="59"/>
                      <a:pt x="390" y="59"/>
                      <a:pt x="390" y="59"/>
                    </a:cubicBezTo>
                    <a:cubicBezTo>
                      <a:pt x="393" y="58"/>
                      <a:pt x="396" y="57"/>
                      <a:pt x="399" y="56"/>
                    </a:cubicBezTo>
                    <a:close/>
                    <a:moveTo>
                      <a:pt x="482" y="38"/>
                    </a:moveTo>
                    <a:cubicBezTo>
                      <a:pt x="478" y="5"/>
                      <a:pt x="478" y="5"/>
                      <a:pt x="478" y="5"/>
                    </a:cubicBezTo>
                    <a:cubicBezTo>
                      <a:pt x="469" y="6"/>
                      <a:pt x="469" y="6"/>
                      <a:pt x="469" y="6"/>
                    </a:cubicBezTo>
                    <a:cubicBezTo>
                      <a:pt x="473" y="39"/>
                      <a:pt x="473" y="39"/>
                      <a:pt x="473" y="39"/>
                    </a:cubicBezTo>
                    <a:cubicBezTo>
                      <a:pt x="476" y="39"/>
                      <a:pt x="479" y="39"/>
                      <a:pt x="482" y="38"/>
                    </a:cubicBezTo>
                    <a:close/>
                    <a:moveTo>
                      <a:pt x="567" y="34"/>
                    </a:moveTo>
                    <a:cubicBezTo>
                      <a:pt x="568" y="1"/>
                      <a:pt x="568" y="1"/>
                      <a:pt x="568" y="1"/>
                    </a:cubicBezTo>
                    <a:cubicBezTo>
                      <a:pt x="559" y="0"/>
                      <a:pt x="559" y="0"/>
                      <a:pt x="559" y="0"/>
                    </a:cubicBezTo>
                    <a:cubicBezTo>
                      <a:pt x="558" y="34"/>
                      <a:pt x="558" y="34"/>
                      <a:pt x="558" y="34"/>
                    </a:cubicBezTo>
                    <a:cubicBezTo>
                      <a:pt x="561" y="34"/>
                      <a:pt x="564" y="34"/>
                      <a:pt x="567" y="34"/>
                    </a:cubicBezTo>
                    <a:close/>
                    <a:moveTo>
                      <a:pt x="652" y="44"/>
                    </a:moveTo>
                    <a:cubicBezTo>
                      <a:pt x="658" y="12"/>
                      <a:pt x="658" y="12"/>
                      <a:pt x="658" y="12"/>
                    </a:cubicBezTo>
                    <a:cubicBezTo>
                      <a:pt x="649" y="10"/>
                      <a:pt x="649" y="10"/>
                      <a:pt x="649" y="10"/>
                    </a:cubicBezTo>
                    <a:cubicBezTo>
                      <a:pt x="643" y="43"/>
                      <a:pt x="643" y="43"/>
                      <a:pt x="643" y="43"/>
                    </a:cubicBezTo>
                    <a:cubicBezTo>
                      <a:pt x="646" y="43"/>
                      <a:pt x="649" y="44"/>
                      <a:pt x="652" y="44"/>
                    </a:cubicBezTo>
                    <a:close/>
                    <a:moveTo>
                      <a:pt x="734" y="68"/>
                    </a:moveTo>
                    <a:cubicBezTo>
                      <a:pt x="745" y="37"/>
                      <a:pt x="745" y="37"/>
                      <a:pt x="745" y="37"/>
                    </a:cubicBezTo>
                    <a:cubicBezTo>
                      <a:pt x="737" y="34"/>
                      <a:pt x="737" y="34"/>
                      <a:pt x="737" y="34"/>
                    </a:cubicBezTo>
                    <a:cubicBezTo>
                      <a:pt x="725" y="65"/>
                      <a:pt x="725" y="65"/>
                      <a:pt x="725" y="65"/>
                    </a:cubicBezTo>
                    <a:cubicBezTo>
                      <a:pt x="728" y="66"/>
                      <a:pt x="731" y="67"/>
                      <a:pt x="734" y="68"/>
                    </a:cubicBezTo>
                    <a:close/>
                    <a:moveTo>
                      <a:pt x="810" y="106"/>
                    </a:moveTo>
                    <a:cubicBezTo>
                      <a:pt x="827" y="76"/>
                      <a:pt x="827" y="76"/>
                      <a:pt x="827" y="76"/>
                    </a:cubicBezTo>
                    <a:cubicBezTo>
                      <a:pt x="819" y="72"/>
                      <a:pt x="819" y="72"/>
                      <a:pt x="819" y="72"/>
                    </a:cubicBezTo>
                    <a:cubicBezTo>
                      <a:pt x="802" y="101"/>
                      <a:pt x="802" y="101"/>
                      <a:pt x="802" y="101"/>
                    </a:cubicBezTo>
                    <a:cubicBezTo>
                      <a:pt x="805" y="102"/>
                      <a:pt x="808" y="104"/>
                      <a:pt x="810" y="106"/>
                    </a:cubicBezTo>
                    <a:close/>
                    <a:moveTo>
                      <a:pt x="880" y="155"/>
                    </a:moveTo>
                    <a:cubicBezTo>
                      <a:pt x="877" y="153"/>
                      <a:pt x="875" y="151"/>
                      <a:pt x="873" y="149"/>
                    </a:cubicBezTo>
                    <a:cubicBezTo>
                      <a:pt x="894" y="123"/>
                      <a:pt x="894" y="123"/>
                      <a:pt x="894" y="123"/>
                    </a:cubicBezTo>
                    <a:cubicBezTo>
                      <a:pt x="901" y="129"/>
                      <a:pt x="901" y="129"/>
                      <a:pt x="901" y="129"/>
                    </a:cubicBezTo>
                    <a:cubicBezTo>
                      <a:pt x="880" y="155"/>
                      <a:pt x="880" y="155"/>
                      <a:pt x="880" y="155"/>
                    </a:cubicBezTo>
                    <a:close/>
                    <a:moveTo>
                      <a:pt x="990" y="284"/>
                    </a:moveTo>
                    <a:cubicBezTo>
                      <a:pt x="988" y="281"/>
                      <a:pt x="987" y="279"/>
                      <a:pt x="985" y="276"/>
                    </a:cubicBezTo>
                    <a:cubicBezTo>
                      <a:pt x="1014" y="259"/>
                      <a:pt x="1014" y="259"/>
                      <a:pt x="1014" y="259"/>
                    </a:cubicBezTo>
                    <a:cubicBezTo>
                      <a:pt x="1019" y="266"/>
                      <a:pt x="1019" y="266"/>
                      <a:pt x="1019" y="266"/>
                    </a:cubicBezTo>
                    <a:cubicBezTo>
                      <a:pt x="990" y="284"/>
                      <a:pt x="990" y="284"/>
                      <a:pt x="990" y="284"/>
                    </a:cubicBezTo>
                    <a:close/>
                    <a:moveTo>
                      <a:pt x="940" y="215"/>
                    </a:moveTo>
                    <a:cubicBezTo>
                      <a:pt x="938" y="213"/>
                      <a:pt x="936" y="210"/>
                      <a:pt x="934" y="208"/>
                    </a:cubicBezTo>
                    <a:cubicBezTo>
                      <a:pt x="960" y="186"/>
                      <a:pt x="960" y="186"/>
                      <a:pt x="960" y="186"/>
                    </a:cubicBezTo>
                    <a:cubicBezTo>
                      <a:pt x="966" y="193"/>
                      <a:pt x="966" y="193"/>
                      <a:pt x="966" y="193"/>
                    </a:cubicBezTo>
                    <a:cubicBezTo>
                      <a:pt x="940" y="215"/>
                      <a:pt x="940" y="215"/>
                      <a:pt x="940" y="215"/>
                    </a:cubicBezTo>
                    <a:close/>
                    <a:moveTo>
                      <a:pt x="1028" y="360"/>
                    </a:moveTo>
                    <a:cubicBezTo>
                      <a:pt x="1059" y="348"/>
                      <a:pt x="1059" y="348"/>
                      <a:pt x="1059" y="348"/>
                    </a:cubicBezTo>
                    <a:cubicBezTo>
                      <a:pt x="1055" y="339"/>
                      <a:pt x="1055" y="339"/>
                      <a:pt x="1055" y="339"/>
                    </a:cubicBezTo>
                    <a:cubicBezTo>
                      <a:pt x="1024" y="352"/>
                      <a:pt x="1024" y="352"/>
                      <a:pt x="1024" y="352"/>
                    </a:cubicBezTo>
                    <a:cubicBezTo>
                      <a:pt x="1026" y="355"/>
                      <a:pt x="1027" y="358"/>
                      <a:pt x="1028" y="360"/>
                    </a:cubicBezTo>
                    <a:close/>
                    <a:moveTo>
                      <a:pt x="1052" y="442"/>
                    </a:moveTo>
                    <a:cubicBezTo>
                      <a:pt x="1085" y="435"/>
                      <a:pt x="1085" y="435"/>
                      <a:pt x="1085" y="435"/>
                    </a:cubicBezTo>
                    <a:cubicBezTo>
                      <a:pt x="1083" y="426"/>
                      <a:pt x="1083" y="426"/>
                      <a:pt x="1083" y="426"/>
                    </a:cubicBezTo>
                    <a:cubicBezTo>
                      <a:pt x="1050" y="433"/>
                      <a:pt x="1050" y="433"/>
                      <a:pt x="1050" y="433"/>
                    </a:cubicBezTo>
                    <a:cubicBezTo>
                      <a:pt x="1051" y="436"/>
                      <a:pt x="1052" y="439"/>
                      <a:pt x="1052" y="442"/>
                    </a:cubicBezTo>
                    <a:close/>
                    <a:moveTo>
                      <a:pt x="13" y="673"/>
                    </a:moveTo>
                    <a:cubicBezTo>
                      <a:pt x="46" y="666"/>
                      <a:pt x="46" y="666"/>
                      <a:pt x="46" y="666"/>
                    </a:cubicBezTo>
                    <a:cubicBezTo>
                      <a:pt x="45" y="663"/>
                      <a:pt x="45" y="660"/>
                      <a:pt x="44" y="657"/>
                    </a:cubicBezTo>
                    <a:cubicBezTo>
                      <a:pt x="11" y="664"/>
                      <a:pt x="11" y="664"/>
                      <a:pt x="11" y="664"/>
                    </a:cubicBezTo>
                    <a:cubicBezTo>
                      <a:pt x="13" y="673"/>
                      <a:pt x="13" y="673"/>
                      <a:pt x="13" y="673"/>
                    </a:cubicBezTo>
                    <a:close/>
                    <a:moveTo>
                      <a:pt x="41" y="759"/>
                    </a:moveTo>
                    <a:cubicBezTo>
                      <a:pt x="72" y="747"/>
                      <a:pt x="72" y="747"/>
                      <a:pt x="72" y="747"/>
                    </a:cubicBezTo>
                    <a:cubicBezTo>
                      <a:pt x="71" y="744"/>
                      <a:pt x="70" y="741"/>
                      <a:pt x="69" y="738"/>
                    </a:cubicBezTo>
                    <a:cubicBezTo>
                      <a:pt x="38" y="751"/>
                      <a:pt x="38" y="751"/>
                      <a:pt x="38" y="751"/>
                    </a:cubicBezTo>
                    <a:cubicBezTo>
                      <a:pt x="41" y="759"/>
                      <a:pt x="41" y="759"/>
                      <a:pt x="41" y="759"/>
                    </a:cubicBezTo>
                    <a:close/>
                    <a:moveTo>
                      <a:pt x="83" y="840"/>
                    </a:moveTo>
                    <a:cubicBezTo>
                      <a:pt x="111" y="822"/>
                      <a:pt x="111" y="822"/>
                      <a:pt x="111" y="822"/>
                    </a:cubicBezTo>
                    <a:cubicBezTo>
                      <a:pt x="110" y="820"/>
                      <a:pt x="108" y="817"/>
                      <a:pt x="106" y="815"/>
                    </a:cubicBezTo>
                    <a:cubicBezTo>
                      <a:pt x="78" y="832"/>
                      <a:pt x="78" y="832"/>
                      <a:pt x="78" y="832"/>
                    </a:cubicBezTo>
                    <a:cubicBezTo>
                      <a:pt x="83" y="840"/>
                      <a:pt x="83" y="840"/>
                      <a:pt x="83" y="840"/>
                    </a:cubicBezTo>
                    <a:close/>
                    <a:moveTo>
                      <a:pt x="1002" y="858"/>
                    </a:moveTo>
                    <a:cubicBezTo>
                      <a:pt x="997" y="866"/>
                      <a:pt x="997" y="866"/>
                      <a:pt x="997" y="866"/>
                    </a:cubicBezTo>
                    <a:cubicBezTo>
                      <a:pt x="969" y="847"/>
                      <a:pt x="969" y="847"/>
                      <a:pt x="969" y="847"/>
                    </a:cubicBezTo>
                    <a:cubicBezTo>
                      <a:pt x="971" y="844"/>
                      <a:pt x="973" y="842"/>
                      <a:pt x="974" y="839"/>
                    </a:cubicBezTo>
                    <a:cubicBezTo>
                      <a:pt x="1002" y="858"/>
                      <a:pt x="1002" y="858"/>
                      <a:pt x="1002" y="858"/>
                    </a:cubicBezTo>
                    <a:close/>
                    <a:moveTo>
                      <a:pt x="1047" y="779"/>
                    </a:moveTo>
                    <a:cubicBezTo>
                      <a:pt x="1016" y="765"/>
                      <a:pt x="1016" y="765"/>
                      <a:pt x="1016" y="765"/>
                    </a:cubicBezTo>
                    <a:cubicBezTo>
                      <a:pt x="1015" y="768"/>
                      <a:pt x="1014" y="771"/>
                      <a:pt x="1012" y="773"/>
                    </a:cubicBezTo>
                    <a:cubicBezTo>
                      <a:pt x="1043" y="787"/>
                      <a:pt x="1043" y="787"/>
                      <a:pt x="1043" y="787"/>
                    </a:cubicBezTo>
                    <a:cubicBezTo>
                      <a:pt x="1047" y="779"/>
                      <a:pt x="1047" y="779"/>
                      <a:pt x="1047" y="779"/>
                    </a:cubicBezTo>
                    <a:close/>
                    <a:moveTo>
                      <a:pt x="1078" y="694"/>
                    </a:moveTo>
                    <a:cubicBezTo>
                      <a:pt x="1045" y="685"/>
                      <a:pt x="1045" y="685"/>
                      <a:pt x="1045" y="685"/>
                    </a:cubicBezTo>
                    <a:cubicBezTo>
                      <a:pt x="1045" y="688"/>
                      <a:pt x="1044" y="691"/>
                      <a:pt x="1043" y="694"/>
                    </a:cubicBezTo>
                    <a:cubicBezTo>
                      <a:pt x="1075" y="703"/>
                      <a:pt x="1075" y="703"/>
                      <a:pt x="1075" y="703"/>
                    </a:cubicBezTo>
                    <a:cubicBezTo>
                      <a:pt x="1078" y="694"/>
                      <a:pt x="1078" y="694"/>
                      <a:pt x="1078" y="694"/>
                    </a:cubicBezTo>
                    <a:close/>
                    <a:moveTo>
                      <a:pt x="1094" y="605"/>
                    </a:moveTo>
                    <a:cubicBezTo>
                      <a:pt x="1061" y="601"/>
                      <a:pt x="1061" y="601"/>
                      <a:pt x="1061" y="601"/>
                    </a:cubicBezTo>
                    <a:cubicBezTo>
                      <a:pt x="1061" y="604"/>
                      <a:pt x="1060" y="607"/>
                      <a:pt x="1060" y="610"/>
                    </a:cubicBezTo>
                    <a:cubicBezTo>
                      <a:pt x="1093" y="614"/>
                      <a:pt x="1093" y="614"/>
                      <a:pt x="1093" y="614"/>
                    </a:cubicBezTo>
                    <a:cubicBezTo>
                      <a:pt x="1094" y="605"/>
                      <a:pt x="1094" y="605"/>
                      <a:pt x="1094" y="605"/>
                    </a:cubicBezTo>
                    <a:close/>
                    <a:moveTo>
                      <a:pt x="1096" y="514"/>
                    </a:moveTo>
                    <a:cubicBezTo>
                      <a:pt x="1062" y="516"/>
                      <a:pt x="1062" y="516"/>
                      <a:pt x="1062" y="516"/>
                    </a:cubicBezTo>
                    <a:cubicBezTo>
                      <a:pt x="1063" y="519"/>
                      <a:pt x="1063" y="522"/>
                      <a:pt x="1063" y="525"/>
                    </a:cubicBezTo>
                    <a:cubicBezTo>
                      <a:pt x="1097" y="523"/>
                      <a:pt x="1097" y="523"/>
                      <a:pt x="1097" y="523"/>
                    </a:cubicBezTo>
                    <a:lnTo>
                      <a:pt x="1096" y="5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121899" tIns="60949" rIns="121899" bIns="60949"/>
              <a:lstStyle/>
              <a:p>
                <a:pPr defTabSz="685646">
                  <a:defRPr/>
                </a:pPr>
                <a:endParaRPr lang="en-US"/>
              </a:p>
            </p:txBody>
          </p:sp>
          <p:sp>
            <p:nvSpPr>
              <p:cNvPr id="51" name="Freeform 23"/>
              <p:cNvSpPr>
                <a:spLocks noEditPoints="1"/>
              </p:cNvSpPr>
              <p:nvPr/>
            </p:nvSpPr>
            <p:spPr bwMode="auto">
              <a:xfrm>
                <a:off x="3865407" y="1940294"/>
                <a:ext cx="1286294" cy="989658"/>
              </a:xfrm>
              <a:custGeom>
                <a:avLst/>
                <a:gdLst>
                  <a:gd name="T0" fmla="*/ 90 w 980"/>
                  <a:gd name="T1" fmla="*/ 661 h 754"/>
                  <a:gd name="T2" fmla="*/ 45 w 980"/>
                  <a:gd name="T3" fmla="*/ 694 h 754"/>
                  <a:gd name="T4" fmla="*/ 39 w 980"/>
                  <a:gd name="T5" fmla="*/ 683 h 754"/>
                  <a:gd name="T6" fmla="*/ 856 w 980"/>
                  <a:gd name="T7" fmla="*/ 726 h 754"/>
                  <a:gd name="T8" fmla="*/ 908 w 980"/>
                  <a:gd name="T9" fmla="*/ 746 h 754"/>
                  <a:gd name="T10" fmla="*/ 903 w 980"/>
                  <a:gd name="T11" fmla="*/ 754 h 754"/>
                  <a:gd name="T12" fmla="*/ 918 w 980"/>
                  <a:gd name="T13" fmla="*/ 648 h 754"/>
                  <a:gd name="T14" fmla="*/ 954 w 980"/>
                  <a:gd name="T15" fmla="*/ 649 h 754"/>
                  <a:gd name="T16" fmla="*/ 950 w 980"/>
                  <a:gd name="T17" fmla="*/ 658 h 754"/>
                  <a:gd name="T18" fmla="*/ 920 w 980"/>
                  <a:gd name="T19" fmla="*/ 556 h 754"/>
                  <a:gd name="T20" fmla="*/ 977 w 980"/>
                  <a:gd name="T21" fmla="*/ 553 h 754"/>
                  <a:gd name="T22" fmla="*/ 974 w 980"/>
                  <a:gd name="T23" fmla="*/ 564 h 754"/>
                  <a:gd name="T24" fmla="*/ 946 w 980"/>
                  <a:gd name="T25" fmla="*/ 460 h 754"/>
                  <a:gd name="T26" fmla="*/ 978 w 980"/>
                  <a:gd name="T27" fmla="*/ 447 h 754"/>
                  <a:gd name="T28" fmla="*/ 980 w 980"/>
                  <a:gd name="T29" fmla="*/ 457 h 754"/>
                  <a:gd name="T30" fmla="*/ 912 w 980"/>
                  <a:gd name="T31" fmla="*/ 382 h 754"/>
                  <a:gd name="T32" fmla="*/ 962 w 980"/>
                  <a:gd name="T33" fmla="*/ 357 h 754"/>
                  <a:gd name="T34" fmla="*/ 966 w 980"/>
                  <a:gd name="T35" fmla="*/ 368 h 754"/>
                  <a:gd name="T36" fmla="*/ 42 w 980"/>
                  <a:gd name="T37" fmla="*/ 577 h 754"/>
                  <a:gd name="T38" fmla="*/ 11 w 980"/>
                  <a:gd name="T39" fmla="*/ 595 h 754"/>
                  <a:gd name="T40" fmla="*/ 9 w 980"/>
                  <a:gd name="T41" fmla="*/ 584 h 754"/>
                  <a:gd name="T42" fmla="*/ 54 w 980"/>
                  <a:gd name="T43" fmla="*/ 483 h 754"/>
                  <a:gd name="T44" fmla="*/ 0 w 980"/>
                  <a:gd name="T45" fmla="*/ 494 h 754"/>
                  <a:gd name="T46" fmla="*/ 0 w 980"/>
                  <a:gd name="T47" fmla="*/ 483 h 754"/>
                  <a:gd name="T48" fmla="*/ 45 w 980"/>
                  <a:gd name="T49" fmla="*/ 387 h 754"/>
                  <a:gd name="T50" fmla="*/ 9 w 980"/>
                  <a:gd name="T51" fmla="*/ 390 h 754"/>
                  <a:gd name="T52" fmla="*/ 12 w 980"/>
                  <a:gd name="T53" fmla="*/ 380 h 754"/>
                  <a:gd name="T54" fmla="*/ 92 w 980"/>
                  <a:gd name="T55" fmla="*/ 310 h 754"/>
                  <a:gd name="T56" fmla="*/ 38 w 980"/>
                  <a:gd name="T57" fmla="*/ 299 h 754"/>
                  <a:gd name="T58" fmla="*/ 42 w 980"/>
                  <a:gd name="T59" fmla="*/ 289 h 754"/>
                  <a:gd name="T60" fmla="*/ 123 w 980"/>
                  <a:gd name="T61" fmla="*/ 218 h 754"/>
                  <a:gd name="T62" fmla="*/ 88 w 980"/>
                  <a:gd name="T63" fmla="*/ 208 h 754"/>
                  <a:gd name="T64" fmla="*/ 95 w 980"/>
                  <a:gd name="T65" fmla="*/ 198 h 754"/>
                  <a:gd name="T66" fmla="*/ 196 w 980"/>
                  <a:gd name="T67" fmla="*/ 167 h 754"/>
                  <a:gd name="T68" fmla="*/ 150 w 980"/>
                  <a:gd name="T69" fmla="*/ 135 h 754"/>
                  <a:gd name="T70" fmla="*/ 158 w 980"/>
                  <a:gd name="T71" fmla="*/ 128 h 754"/>
                  <a:gd name="T72" fmla="*/ 262 w 980"/>
                  <a:gd name="T73" fmla="*/ 93 h 754"/>
                  <a:gd name="T74" fmla="*/ 236 w 980"/>
                  <a:gd name="T75" fmla="*/ 70 h 754"/>
                  <a:gd name="T76" fmla="*/ 246 w 980"/>
                  <a:gd name="T77" fmla="*/ 63 h 754"/>
                  <a:gd name="T78" fmla="*/ 351 w 980"/>
                  <a:gd name="T79" fmla="*/ 75 h 754"/>
                  <a:gd name="T80" fmla="*/ 323 w 980"/>
                  <a:gd name="T81" fmla="*/ 28 h 754"/>
                  <a:gd name="T82" fmla="*/ 332 w 980"/>
                  <a:gd name="T83" fmla="*/ 24 h 754"/>
                  <a:gd name="T84" fmla="*/ 440 w 980"/>
                  <a:gd name="T85" fmla="*/ 35 h 754"/>
                  <a:gd name="T86" fmla="*/ 425 w 980"/>
                  <a:gd name="T87" fmla="*/ 2 h 754"/>
                  <a:gd name="T88" fmla="*/ 436 w 980"/>
                  <a:gd name="T89" fmla="*/ 1 h 754"/>
                  <a:gd name="T90" fmla="*/ 530 w 980"/>
                  <a:gd name="T91" fmla="*/ 55 h 754"/>
                  <a:gd name="T92" fmla="*/ 524 w 980"/>
                  <a:gd name="T93" fmla="*/ 0 h 754"/>
                  <a:gd name="T94" fmla="*/ 534 w 980"/>
                  <a:gd name="T95" fmla="*/ 0 h 754"/>
                  <a:gd name="T96" fmla="*/ 625 w 980"/>
                  <a:gd name="T97" fmla="*/ 52 h 754"/>
                  <a:gd name="T98" fmla="*/ 624 w 980"/>
                  <a:gd name="T99" fmla="*/ 17 h 754"/>
                  <a:gd name="T100" fmla="*/ 634 w 980"/>
                  <a:gd name="T101" fmla="*/ 20 h 754"/>
                  <a:gd name="T102" fmla="*/ 700 w 980"/>
                  <a:gd name="T103" fmla="*/ 106 h 754"/>
                  <a:gd name="T104" fmla="*/ 717 w 980"/>
                  <a:gd name="T105" fmla="*/ 54 h 754"/>
                  <a:gd name="T106" fmla="*/ 726 w 980"/>
                  <a:gd name="T107" fmla="*/ 59 h 754"/>
                  <a:gd name="T108" fmla="*/ 785 w 980"/>
                  <a:gd name="T109" fmla="*/ 140 h 754"/>
                  <a:gd name="T110" fmla="*/ 799 w 980"/>
                  <a:gd name="T111" fmla="*/ 108 h 754"/>
                  <a:gd name="T112" fmla="*/ 807 w 980"/>
                  <a:gd name="T113" fmla="*/ 114 h 754"/>
                  <a:gd name="T114" fmla="*/ 834 w 980"/>
                  <a:gd name="T115" fmla="*/ 220 h 754"/>
                  <a:gd name="T116" fmla="*/ 869 w 980"/>
                  <a:gd name="T117" fmla="*/ 178 h 754"/>
                  <a:gd name="T118" fmla="*/ 876 w 980"/>
                  <a:gd name="T119" fmla="*/ 186 h 754"/>
                  <a:gd name="T120" fmla="*/ 899 w 980"/>
                  <a:gd name="T121" fmla="*/ 286 h 754"/>
                  <a:gd name="T122" fmla="*/ 925 w 980"/>
                  <a:gd name="T123" fmla="*/ 260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80" h="754">
                    <a:moveTo>
                      <a:pt x="39" y="683"/>
                    </a:moveTo>
                    <a:lnTo>
                      <a:pt x="90" y="661"/>
                    </a:lnTo>
                    <a:lnTo>
                      <a:pt x="95" y="671"/>
                    </a:lnTo>
                    <a:lnTo>
                      <a:pt x="45" y="694"/>
                    </a:lnTo>
                    <a:lnTo>
                      <a:pt x="39" y="683"/>
                    </a:lnTo>
                    <a:lnTo>
                      <a:pt x="39" y="683"/>
                    </a:lnTo>
                    <a:close/>
                    <a:moveTo>
                      <a:pt x="903" y="754"/>
                    </a:moveTo>
                    <a:lnTo>
                      <a:pt x="856" y="726"/>
                    </a:lnTo>
                    <a:lnTo>
                      <a:pt x="862" y="717"/>
                    </a:lnTo>
                    <a:lnTo>
                      <a:pt x="908" y="746"/>
                    </a:lnTo>
                    <a:lnTo>
                      <a:pt x="903" y="754"/>
                    </a:lnTo>
                    <a:lnTo>
                      <a:pt x="903" y="754"/>
                    </a:lnTo>
                    <a:close/>
                    <a:moveTo>
                      <a:pt x="950" y="658"/>
                    </a:moveTo>
                    <a:lnTo>
                      <a:pt x="918" y="648"/>
                    </a:lnTo>
                    <a:lnTo>
                      <a:pt x="922" y="637"/>
                    </a:lnTo>
                    <a:lnTo>
                      <a:pt x="954" y="649"/>
                    </a:lnTo>
                    <a:lnTo>
                      <a:pt x="950" y="658"/>
                    </a:lnTo>
                    <a:lnTo>
                      <a:pt x="950" y="658"/>
                    </a:lnTo>
                    <a:close/>
                    <a:moveTo>
                      <a:pt x="974" y="564"/>
                    </a:moveTo>
                    <a:lnTo>
                      <a:pt x="920" y="556"/>
                    </a:lnTo>
                    <a:lnTo>
                      <a:pt x="922" y="545"/>
                    </a:lnTo>
                    <a:lnTo>
                      <a:pt x="977" y="553"/>
                    </a:lnTo>
                    <a:lnTo>
                      <a:pt x="974" y="564"/>
                    </a:lnTo>
                    <a:lnTo>
                      <a:pt x="974" y="564"/>
                    </a:lnTo>
                    <a:close/>
                    <a:moveTo>
                      <a:pt x="980" y="457"/>
                    </a:moveTo>
                    <a:lnTo>
                      <a:pt x="946" y="460"/>
                    </a:lnTo>
                    <a:lnTo>
                      <a:pt x="945" y="448"/>
                    </a:lnTo>
                    <a:lnTo>
                      <a:pt x="978" y="447"/>
                    </a:lnTo>
                    <a:lnTo>
                      <a:pt x="980" y="457"/>
                    </a:lnTo>
                    <a:lnTo>
                      <a:pt x="980" y="457"/>
                    </a:lnTo>
                    <a:close/>
                    <a:moveTo>
                      <a:pt x="966" y="368"/>
                    </a:moveTo>
                    <a:lnTo>
                      <a:pt x="912" y="382"/>
                    </a:lnTo>
                    <a:lnTo>
                      <a:pt x="910" y="371"/>
                    </a:lnTo>
                    <a:lnTo>
                      <a:pt x="962" y="357"/>
                    </a:lnTo>
                    <a:lnTo>
                      <a:pt x="966" y="368"/>
                    </a:lnTo>
                    <a:lnTo>
                      <a:pt x="966" y="368"/>
                    </a:lnTo>
                    <a:close/>
                    <a:moveTo>
                      <a:pt x="9" y="584"/>
                    </a:moveTo>
                    <a:lnTo>
                      <a:pt x="42" y="577"/>
                    </a:lnTo>
                    <a:lnTo>
                      <a:pt x="45" y="588"/>
                    </a:lnTo>
                    <a:lnTo>
                      <a:pt x="11" y="595"/>
                    </a:lnTo>
                    <a:lnTo>
                      <a:pt x="9" y="584"/>
                    </a:lnTo>
                    <a:lnTo>
                      <a:pt x="9" y="584"/>
                    </a:lnTo>
                    <a:close/>
                    <a:moveTo>
                      <a:pt x="0" y="483"/>
                    </a:moveTo>
                    <a:lnTo>
                      <a:pt x="54" y="483"/>
                    </a:lnTo>
                    <a:lnTo>
                      <a:pt x="54" y="494"/>
                    </a:lnTo>
                    <a:lnTo>
                      <a:pt x="0" y="494"/>
                    </a:lnTo>
                    <a:lnTo>
                      <a:pt x="0" y="483"/>
                    </a:lnTo>
                    <a:lnTo>
                      <a:pt x="0" y="483"/>
                    </a:lnTo>
                    <a:close/>
                    <a:moveTo>
                      <a:pt x="12" y="380"/>
                    </a:moveTo>
                    <a:lnTo>
                      <a:pt x="45" y="387"/>
                    </a:lnTo>
                    <a:lnTo>
                      <a:pt x="43" y="398"/>
                    </a:lnTo>
                    <a:lnTo>
                      <a:pt x="9" y="390"/>
                    </a:lnTo>
                    <a:lnTo>
                      <a:pt x="12" y="380"/>
                    </a:lnTo>
                    <a:lnTo>
                      <a:pt x="12" y="380"/>
                    </a:lnTo>
                    <a:close/>
                    <a:moveTo>
                      <a:pt x="42" y="289"/>
                    </a:moveTo>
                    <a:lnTo>
                      <a:pt x="92" y="310"/>
                    </a:lnTo>
                    <a:lnTo>
                      <a:pt x="88" y="321"/>
                    </a:lnTo>
                    <a:lnTo>
                      <a:pt x="38" y="299"/>
                    </a:lnTo>
                    <a:lnTo>
                      <a:pt x="42" y="289"/>
                    </a:lnTo>
                    <a:lnTo>
                      <a:pt x="42" y="289"/>
                    </a:lnTo>
                    <a:close/>
                    <a:moveTo>
                      <a:pt x="95" y="198"/>
                    </a:moveTo>
                    <a:lnTo>
                      <a:pt x="123" y="218"/>
                    </a:lnTo>
                    <a:lnTo>
                      <a:pt x="116" y="228"/>
                    </a:lnTo>
                    <a:lnTo>
                      <a:pt x="88" y="208"/>
                    </a:lnTo>
                    <a:lnTo>
                      <a:pt x="95" y="198"/>
                    </a:lnTo>
                    <a:lnTo>
                      <a:pt x="95" y="198"/>
                    </a:lnTo>
                    <a:close/>
                    <a:moveTo>
                      <a:pt x="158" y="128"/>
                    </a:moveTo>
                    <a:lnTo>
                      <a:pt x="196" y="167"/>
                    </a:lnTo>
                    <a:lnTo>
                      <a:pt x="188" y="175"/>
                    </a:lnTo>
                    <a:lnTo>
                      <a:pt x="150" y="135"/>
                    </a:lnTo>
                    <a:lnTo>
                      <a:pt x="158" y="128"/>
                    </a:lnTo>
                    <a:lnTo>
                      <a:pt x="158" y="128"/>
                    </a:lnTo>
                    <a:close/>
                    <a:moveTo>
                      <a:pt x="246" y="63"/>
                    </a:moveTo>
                    <a:lnTo>
                      <a:pt x="262" y="93"/>
                    </a:lnTo>
                    <a:lnTo>
                      <a:pt x="252" y="98"/>
                    </a:lnTo>
                    <a:lnTo>
                      <a:pt x="236" y="70"/>
                    </a:lnTo>
                    <a:lnTo>
                      <a:pt x="246" y="63"/>
                    </a:lnTo>
                    <a:lnTo>
                      <a:pt x="246" y="63"/>
                    </a:lnTo>
                    <a:close/>
                    <a:moveTo>
                      <a:pt x="332" y="24"/>
                    </a:moveTo>
                    <a:lnTo>
                      <a:pt x="351" y="75"/>
                    </a:lnTo>
                    <a:lnTo>
                      <a:pt x="340" y="79"/>
                    </a:lnTo>
                    <a:lnTo>
                      <a:pt x="323" y="28"/>
                    </a:lnTo>
                    <a:lnTo>
                      <a:pt x="332" y="24"/>
                    </a:lnTo>
                    <a:lnTo>
                      <a:pt x="332" y="24"/>
                    </a:lnTo>
                    <a:close/>
                    <a:moveTo>
                      <a:pt x="436" y="1"/>
                    </a:moveTo>
                    <a:lnTo>
                      <a:pt x="440" y="35"/>
                    </a:lnTo>
                    <a:lnTo>
                      <a:pt x="429" y="36"/>
                    </a:lnTo>
                    <a:lnTo>
                      <a:pt x="425" y="2"/>
                    </a:lnTo>
                    <a:lnTo>
                      <a:pt x="436" y="1"/>
                    </a:lnTo>
                    <a:lnTo>
                      <a:pt x="436" y="1"/>
                    </a:lnTo>
                    <a:close/>
                    <a:moveTo>
                      <a:pt x="534" y="0"/>
                    </a:moveTo>
                    <a:lnTo>
                      <a:pt x="530" y="55"/>
                    </a:lnTo>
                    <a:lnTo>
                      <a:pt x="520" y="54"/>
                    </a:lnTo>
                    <a:lnTo>
                      <a:pt x="524" y="0"/>
                    </a:lnTo>
                    <a:lnTo>
                      <a:pt x="534" y="0"/>
                    </a:lnTo>
                    <a:lnTo>
                      <a:pt x="534" y="0"/>
                    </a:lnTo>
                    <a:close/>
                    <a:moveTo>
                      <a:pt x="634" y="20"/>
                    </a:moveTo>
                    <a:lnTo>
                      <a:pt x="625" y="52"/>
                    </a:lnTo>
                    <a:lnTo>
                      <a:pt x="614" y="50"/>
                    </a:lnTo>
                    <a:lnTo>
                      <a:pt x="624" y="17"/>
                    </a:lnTo>
                    <a:lnTo>
                      <a:pt x="634" y="20"/>
                    </a:lnTo>
                    <a:lnTo>
                      <a:pt x="634" y="20"/>
                    </a:lnTo>
                    <a:close/>
                    <a:moveTo>
                      <a:pt x="726" y="59"/>
                    </a:moveTo>
                    <a:lnTo>
                      <a:pt x="700" y="106"/>
                    </a:lnTo>
                    <a:lnTo>
                      <a:pt x="691" y="102"/>
                    </a:lnTo>
                    <a:lnTo>
                      <a:pt x="717" y="54"/>
                    </a:lnTo>
                    <a:lnTo>
                      <a:pt x="726" y="59"/>
                    </a:lnTo>
                    <a:lnTo>
                      <a:pt x="726" y="59"/>
                    </a:lnTo>
                    <a:close/>
                    <a:moveTo>
                      <a:pt x="807" y="114"/>
                    </a:moveTo>
                    <a:lnTo>
                      <a:pt x="785" y="140"/>
                    </a:lnTo>
                    <a:lnTo>
                      <a:pt x="777" y="133"/>
                    </a:lnTo>
                    <a:lnTo>
                      <a:pt x="799" y="108"/>
                    </a:lnTo>
                    <a:lnTo>
                      <a:pt x="807" y="114"/>
                    </a:lnTo>
                    <a:lnTo>
                      <a:pt x="807" y="114"/>
                    </a:lnTo>
                    <a:close/>
                    <a:moveTo>
                      <a:pt x="876" y="186"/>
                    </a:moveTo>
                    <a:lnTo>
                      <a:pt x="834" y="220"/>
                    </a:lnTo>
                    <a:lnTo>
                      <a:pt x="827" y="212"/>
                    </a:lnTo>
                    <a:lnTo>
                      <a:pt x="869" y="178"/>
                    </a:lnTo>
                    <a:lnTo>
                      <a:pt x="876" y="186"/>
                    </a:lnTo>
                    <a:lnTo>
                      <a:pt x="876" y="186"/>
                    </a:lnTo>
                    <a:close/>
                    <a:moveTo>
                      <a:pt x="930" y="271"/>
                    </a:moveTo>
                    <a:lnTo>
                      <a:pt x="899" y="286"/>
                    </a:lnTo>
                    <a:lnTo>
                      <a:pt x="895" y="276"/>
                    </a:lnTo>
                    <a:lnTo>
                      <a:pt x="925" y="260"/>
                    </a:lnTo>
                    <a:lnTo>
                      <a:pt x="930" y="2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121899" tIns="60949" rIns="121899" bIns="60949"/>
              <a:lstStyle/>
              <a:p>
                <a:pPr defTabSz="685646">
                  <a:defRPr/>
                </a:pPr>
                <a:endParaRPr lang="en-US"/>
              </a:p>
            </p:txBody>
          </p:sp>
          <p:sp>
            <p:nvSpPr>
              <p:cNvPr id="52" name="Freeform 35"/>
              <p:cNvSpPr>
                <a:spLocks noEditPoints="1"/>
              </p:cNvSpPr>
              <p:nvPr/>
            </p:nvSpPr>
            <p:spPr bwMode="auto">
              <a:xfrm>
                <a:off x="4365486" y="2437747"/>
                <a:ext cx="286135" cy="288760"/>
              </a:xfrm>
              <a:custGeom>
                <a:avLst/>
                <a:gdLst>
                  <a:gd name="T0" fmla="*/ 81 w 162"/>
                  <a:gd name="T1" fmla="*/ 0 h 163"/>
                  <a:gd name="T2" fmla="*/ 162 w 162"/>
                  <a:gd name="T3" fmla="*/ 81 h 163"/>
                  <a:gd name="T4" fmla="*/ 81 w 162"/>
                  <a:gd name="T5" fmla="*/ 163 h 163"/>
                  <a:gd name="T6" fmla="*/ 0 w 162"/>
                  <a:gd name="T7" fmla="*/ 81 h 163"/>
                  <a:gd name="T8" fmla="*/ 81 w 162"/>
                  <a:gd name="T9" fmla="*/ 0 h 163"/>
                  <a:gd name="T10" fmla="*/ 81 w 162"/>
                  <a:gd name="T11" fmla="*/ 15 h 163"/>
                  <a:gd name="T12" fmla="*/ 15 w 162"/>
                  <a:gd name="T13" fmla="*/ 81 h 163"/>
                  <a:gd name="T14" fmla="*/ 81 w 162"/>
                  <a:gd name="T15" fmla="*/ 148 h 163"/>
                  <a:gd name="T16" fmla="*/ 148 w 162"/>
                  <a:gd name="T17" fmla="*/ 81 h 163"/>
                  <a:gd name="T18" fmla="*/ 81 w 162"/>
                  <a:gd name="T19" fmla="*/ 15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2" h="163">
                    <a:moveTo>
                      <a:pt x="81" y="0"/>
                    </a:moveTo>
                    <a:cubicBezTo>
                      <a:pt x="126" y="0"/>
                      <a:pt x="162" y="36"/>
                      <a:pt x="162" y="81"/>
                    </a:cubicBezTo>
                    <a:cubicBezTo>
                      <a:pt x="162" y="126"/>
                      <a:pt x="126" y="163"/>
                      <a:pt x="81" y="163"/>
                    </a:cubicBezTo>
                    <a:cubicBezTo>
                      <a:pt x="36" y="163"/>
                      <a:pt x="0" y="126"/>
                      <a:pt x="0" y="81"/>
                    </a:cubicBezTo>
                    <a:cubicBezTo>
                      <a:pt x="0" y="36"/>
                      <a:pt x="36" y="0"/>
                      <a:pt x="81" y="0"/>
                    </a:cubicBezTo>
                    <a:close/>
                    <a:moveTo>
                      <a:pt x="81" y="15"/>
                    </a:moveTo>
                    <a:cubicBezTo>
                      <a:pt x="45" y="15"/>
                      <a:pt x="15" y="45"/>
                      <a:pt x="15" y="81"/>
                    </a:cubicBezTo>
                    <a:cubicBezTo>
                      <a:pt x="15" y="118"/>
                      <a:pt x="45" y="148"/>
                      <a:pt x="81" y="148"/>
                    </a:cubicBezTo>
                    <a:cubicBezTo>
                      <a:pt x="118" y="148"/>
                      <a:pt x="148" y="118"/>
                      <a:pt x="148" y="81"/>
                    </a:cubicBezTo>
                    <a:cubicBezTo>
                      <a:pt x="148" y="45"/>
                      <a:pt x="118" y="15"/>
                      <a:pt x="81"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121899" tIns="60949" rIns="121899" bIns="60949"/>
              <a:lstStyle/>
              <a:p>
                <a:pPr defTabSz="685646">
                  <a:defRPr/>
                </a:pPr>
                <a:endParaRPr lang="en-US"/>
              </a:p>
            </p:txBody>
          </p:sp>
          <p:sp>
            <p:nvSpPr>
              <p:cNvPr id="53" name="Freeform 36"/>
              <p:cNvSpPr>
                <a:spLocks/>
              </p:cNvSpPr>
              <p:nvPr/>
            </p:nvSpPr>
            <p:spPr bwMode="auto">
              <a:xfrm>
                <a:off x="4173782" y="2876550"/>
                <a:ext cx="703018" cy="280884"/>
              </a:xfrm>
              <a:custGeom>
                <a:avLst/>
                <a:gdLst>
                  <a:gd name="T0" fmla="*/ 66 w 298"/>
                  <a:gd name="T1" fmla="*/ 0 h 159"/>
                  <a:gd name="T2" fmla="*/ 232 w 298"/>
                  <a:gd name="T3" fmla="*/ 0 h 159"/>
                  <a:gd name="T4" fmla="*/ 298 w 298"/>
                  <a:gd name="T5" fmla="*/ 66 h 159"/>
                  <a:gd name="T6" fmla="*/ 298 w 298"/>
                  <a:gd name="T7" fmla="*/ 141 h 159"/>
                  <a:gd name="T8" fmla="*/ 280 w 298"/>
                  <a:gd name="T9" fmla="*/ 159 h 159"/>
                  <a:gd name="T10" fmla="*/ 18 w 298"/>
                  <a:gd name="T11" fmla="*/ 159 h 159"/>
                  <a:gd name="T12" fmla="*/ 0 w 298"/>
                  <a:gd name="T13" fmla="*/ 141 h 159"/>
                  <a:gd name="T14" fmla="*/ 0 w 298"/>
                  <a:gd name="T15" fmla="*/ 66 h 159"/>
                  <a:gd name="T16" fmla="*/ 66 w 298"/>
                  <a:gd name="T17"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8" h="159">
                    <a:moveTo>
                      <a:pt x="66" y="0"/>
                    </a:moveTo>
                    <a:cubicBezTo>
                      <a:pt x="232" y="0"/>
                      <a:pt x="232" y="0"/>
                      <a:pt x="232" y="0"/>
                    </a:cubicBezTo>
                    <a:cubicBezTo>
                      <a:pt x="268" y="0"/>
                      <a:pt x="298" y="30"/>
                      <a:pt x="298" y="66"/>
                    </a:cubicBezTo>
                    <a:cubicBezTo>
                      <a:pt x="298" y="141"/>
                      <a:pt x="298" y="141"/>
                      <a:pt x="298" y="141"/>
                    </a:cubicBezTo>
                    <a:cubicBezTo>
                      <a:pt x="298" y="151"/>
                      <a:pt x="290" y="159"/>
                      <a:pt x="280" y="159"/>
                    </a:cubicBezTo>
                    <a:cubicBezTo>
                      <a:pt x="18" y="159"/>
                      <a:pt x="18" y="159"/>
                      <a:pt x="18" y="159"/>
                    </a:cubicBezTo>
                    <a:cubicBezTo>
                      <a:pt x="9" y="159"/>
                      <a:pt x="0" y="151"/>
                      <a:pt x="0" y="141"/>
                    </a:cubicBezTo>
                    <a:cubicBezTo>
                      <a:pt x="0" y="66"/>
                      <a:pt x="0" y="66"/>
                      <a:pt x="0" y="66"/>
                    </a:cubicBezTo>
                    <a:cubicBezTo>
                      <a:pt x="0" y="30"/>
                      <a:pt x="30" y="0"/>
                      <a:pt x="6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121899" tIns="60949" rIns="121899" bIns="60949"/>
              <a:lstStyle/>
              <a:p>
                <a:pPr defTabSz="685646">
                  <a:defRPr/>
                </a:pPr>
                <a:endParaRPr lang="en-US"/>
              </a:p>
            </p:txBody>
          </p:sp>
          <p:sp>
            <p:nvSpPr>
              <p:cNvPr id="54" name="Freeform 38"/>
              <p:cNvSpPr>
                <a:spLocks noEditPoints="1"/>
              </p:cNvSpPr>
              <p:nvPr/>
            </p:nvSpPr>
            <p:spPr bwMode="auto">
              <a:xfrm>
                <a:off x="4356298" y="2990329"/>
                <a:ext cx="315010" cy="95815"/>
              </a:xfrm>
              <a:custGeom>
                <a:avLst/>
                <a:gdLst>
                  <a:gd name="T0" fmla="*/ 14 w 178"/>
                  <a:gd name="T1" fmla="*/ 1 h 54"/>
                  <a:gd name="T2" fmla="*/ 36 w 178"/>
                  <a:gd name="T3" fmla="*/ 3 h 54"/>
                  <a:gd name="T4" fmla="*/ 9 w 178"/>
                  <a:gd name="T5" fmla="*/ 5 h 54"/>
                  <a:gd name="T6" fmla="*/ 7 w 178"/>
                  <a:gd name="T7" fmla="*/ 25 h 54"/>
                  <a:gd name="T8" fmla="*/ 26 w 178"/>
                  <a:gd name="T9" fmla="*/ 23 h 54"/>
                  <a:gd name="T10" fmla="*/ 27 w 178"/>
                  <a:gd name="T11" fmla="*/ 30 h 54"/>
                  <a:gd name="T12" fmla="*/ 9 w 178"/>
                  <a:gd name="T13" fmla="*/ 30 h 54"/>
                  <a:gd name="T14" fmla="*/ 0 w 178"/>
                  <a:gd name="T15" fmla="*/ 46 h 54"/>
                  <a:gd name="T16" fmla="*/ 9 w 178"/>
                  <a:gd name="T17" fmla="*/ 30 h 54"/>
                  <a:gd name="T18" fmla="*/ 31 w 178"/>
                  <a:gd name="T19" fmla="*/ 46 h 54"/>
                  <a:gd name="T20" fmla="*/ 33 w 178"/>
                  <a:gd name="T21" fmla="*/ 29 h 54"/>
                  <a:gd name="T22" fmla="*/ 8 w 178"/>
                  <a:gd name="T23" fmla="*/ 47 h 54"/>
                  <a:gd name="T24" fmla="*/ 23 w 178"/>
                  <a:gd name="T25" fmla="*/ 53 h 54"/>
                  <a:gd name="T26" fmla="*/ 4 w 178"/>
                  <a:gd name="T27" fmla="*/ 52 h 54"/>
                  <a:gd name="T28" fmla="*/ 52 w 178"/>
                  <a:gd name="T29" fmla="*/ 6 h 54"/>
                  <a:gd name="T30" fmla="*/ 69 w 178"/>
                  <a:gd name="T31" fmla="*/ 6 h 54"/>
                  <a:gd name="T32" fmla="*/ 42 w 178"/>
                  <a:gd name="T33" fmla="*/ 21 h 54"/>
                  <a:gd name="T34" fmla="*/ 51 w 178"/>
                  <a:gd name="T35" fmla="*/ 7 h 54"/>
                  <a:gd name="T36" fmla="*/ 67 w 178"/>
                  <a:gd name="T37" fmla="*/ 25 h 54"/>
                  <a:gd name="T38" fmla="*/ 48 w 178"/>
                  <a:gd name="T39" fmla="*/ 29 h 54"/>
                  <a:gd name="T40" fmla="*/ 62 w 178"/>
                  <a:gd name="T41" fmla="*/ 46 h 54"/>
                  <a:gd name="T42" fmla="*/ 71 w 178"/>
                  <a:gd name="T43" fmla="*/ 33 h 54"/>
                  <a:gd name="T44" fmla="*/ 65 w 178"/>
                  <a:gd name="T45" fmla="*/ 30 h 54"/>
                  <a:gd name="T46" fmla="*/ 64 w 178"/>
                  <a:gd name="T47" fmla="*/ 50 h 54"/>
                  <a:gd name="T48" fmla="*/ 40 w 178"/>
                  <a:gd name="T49" fmla="*/ 50 h 54"/>
                  <a:gd name="T50" fmla="*/ 77 w 178"/>
                  <a:gd name="T51" fmla="*/ 3 h 54"/>
                  <a:gd name="T52" fmla="*/ 95 w 178"/>
                  <a:gd name="T53" fmla="*/ 23 h 54"/>
                  <a:gd name="T54" fmla="*/ 98 w 178"/>
                  <a:gd name="T55" fmla="*/ 7 h 54"/>
                  <a:gd name="T56" fmla="*/ 98 w 178"/>
                  <a:gd name="T57" fmla="*/ 27 h 54"/>
                  <a:gd name="T58" fmla="*/ 90 w 178"/>
                  <a:gd name="T59" fmla="*/ 50 h 54"/>
                  <a:gd name="T60" fmla="*/ 119 w 178"/>
                  <a:gd name="T61" fmla="*/ 1 h 54"/>
                  <a:gd name="T62" fmla="*/ 141 w 178"/>
                  <a:gd name="T63" fmla="*/ 3 h 54"/>
                  <a:gd name="T64" fmla="*/ 114 w 178"/>
                  <a:gd name="T65" fmla="*/ 6 h 54"/>
                  <a:gd name="T66" fmla="*/ 111 w 178"/>
                  <a:gd name="T67" fmla="*/ 24 h 54"/>
                  <a:gd name="T68" fmla="*/ 135 w 178"/>
                  <a:gd name="T69" fmla="*/ 23 h 54"/>
                  <a:gd name="T70" fmla="*/ 144 w 178"/>
                  <a:gd name="T71" fmla="*/ 8 h 54"/>
                  <a:gd name="T72" fmla="*/ 137 w 178"/>
                  <a:gd name="T73" fmla="*/ 7 h 54"/>
                  <a:gd name="T74" fmla="*/ 136 w 178"/>
                  <a:gd name="T75" fmla="*/ 26 h 54"/>
                  <a:gd name="T76" fmla="*/ 118 w 178"/>
                  <a:gd name="T77" fmla="*/ 23 h 54"/>
                  <a:gd name="T78" fmla="*/ 108 w 178"/>
                  <a:gd name="T79" fmla="*/ 33 h 54"/>
                  <a:gd name="T80" fmla="*/ 108 w 178"/>
                  <a:gd name="T81" fmla="*/ 50 h 54"/>
                  <a:gd name="T82" fmla="*/ 133 w 178"/>
                  <a:gd name="T83" fmla="*/ 50 h 54"/>
                  <a:gd name="T84" fmla="*/ 139 w 178"/>
                  <a:gd name="T85" fmla="*/ 33 h 54"/>
                  <a:gd name="T86" fmla="*/ 133 w 178"/>
                  <a:gd name="T87" fmla="*/ 31 h 54"/>
                  <a:gd name="T88" fmla="*/ 132 w 178"/>
                  <a:gd name="T89" fmla="*/ 51 h 54"/>
                  <a:gd name="T90" fmla="*/ 113 w 178"/>
                  <a:gd name="T91" fmla="*/ 53 h 54"/>
                  <a:gd name="T92" fmla="*/ 171 w 178"/>
                  <a:gd name="T93" fmla="*/ 6 h 54"/>
                  <a:gd name="T94" fmla="*/ 171 w 178"/>
                  <a:gd name="T95" fmla="*/ 0 h 54"/>
                  <a:gd name="T96" fmla="*/ 171 w 178"/>
                  <a:gd name="T97" fmla="*/ 6 h 54"/>
                  <a:gd name="T98" fmla="*/ 176 w 178"/>
                  <a:gd name="T99" fmla="*/ 20 h 54"/>
                  <a:gd name="T100" fmla="*/ 176 w 178"/>
                  <a:gd name="T101" fmla="*/ 3 h 54"/>
                  <a:gd name="T102" fmla="*/ 168 w 178"/>
                  <a:gd name="T103" fmla="*/ 23 h 54"/>
                  <a:gd name="T104" fmla="*/ 147 w 178"/>
                  <a:gd name="T105" fmla="*/ 26 h 54"/>
                  <a:gd name="T106" fmla="*/ 170 w 178"/>
                  <a:gd name="T107" fmla="*/ 48 h 54"/>
                  <a:gd name="T108" fmla="*/ 174 w 178"/>
                  <a:gd name="T109" fmla="*/ 31 h 54"/>
                  <a:gd name="T110" fmla="*/ 165 w 178"/>
                  <a:gd name="T111" fmla="*/ 46 h 54"/>
                  <a:gd name="T112" fmla="*/ 165 w 178"/>
                  <a:gd name="T113" fmla="*/ 52 h 54"/>
                  <a:gd name="T114" fmla="*/ 147 w 178"/>
                  <a:gd name="T115" fmla="*/ 4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8" h="54">
                    <a:moveTo>
                      <a:pt x="32" y="6"/>
                    </a:moveTo>
                    <a:cubicBezTo>
                      <a:pt x="15" y="6"/>
                      <a:pt x="15" y="6"/>
                      <a:pt x="15" y="6"/>
                    </a:cubicBezTo>
                    <a:cubicBezTo>
                      <a:pt x="12" y="3"/>
                      <a:pt x="12" y="3"/>
                      <a:pt x="12" y="3"/>
                    </a:cubicBezTo>
                    <a:cubicBezTo>
                      <a:pt x="14" y="1"/>
                      <a:pt x="14" y="1"/>
                      <a:pt x="14" y="1"/>
                    </a:cubicBezTo>
                    <a:cubicBezTo>
                      <a:pt x="14" y="0"/>
                      <a:pt x="15" y="0"/>
                      <a:pt x="15" y="0"/>
                    </a:cubicBezTo>
                    <a:cubicBezTo>
                      <a:pt x="16" y="0"/>
                      <a:pt x="17" y="0"/>
                      <a:pt x="18" y="0"/>
                    </a:cubicBezTo>
                    <a:cubicBezTo>
                      <a:pt x="33" y="0"/>
                      <a:pt x="33" y="0"/>
                      <a:pt x="33" y="0"/>
                    </a:cubicBezTo>
                    <a:cubicBezTo>
                      <a:pt x="36" y="3"/>
                      <a:pt x="36" y="3"/>
                      <a:pt x="36" y="3"/>
                    </a:cubicBezTo>
                    <a:cubicBezTo>
                      <a:pt x="32" y="6"/>
                      <a:pt x="32" y="6"/>
                      <a:pt x="32" y="6"/>
                    </a:cubicBezTo>
                    <a:close/>
                    <a:moveTo>
                      <a:pt x="14" y="7"/>
                    </a:moveTo>
                    <a:cubicBezTo>
                      <a:pt x="11" y="3"/>
                      <a:pt x="11" y="3"/>
                      <a:pt x="11" y="3"/>
                    </a:cubicBezTo>
                    <a:cubicBezTo>
                      <a:pt x="9" y="5"/>
                      <a:pt x="9" y="5"/>
                      <a:pt x="9" y="5"/>
                    </a:cubicBezTo>
                    <a:cubicBezTo>
                      <a:pt x="8" y="6"/>
                      <a:pt x="8" y="6"/>
                      <a:pt x="7" y="7"/>
                    </a:cubicBezTo>
                    <a:cubicBezTo>
                      <a:pt x="7" y="7"/>
                      <a:pt x="7" y="8"/>
                      <a:pt x="7" y="8"/>
                    </a:cubicBezTo>
                    <a:cubicBezTo>
                      <a:pt x="4" y="22"/>
                      <a:pt x="4" y="22"/>
                      <a:pt x="4" y="22"/>
                    </a:cubicBezTo>
                    <a:cubicBezTo>
                      <a:pt x="7" y="25"/>
                      <a:pt x="7" y="25"/>
                      <a:pt x="7" y="25"/>
                    </a:cubicBezTo>
                    <a:cubicBezTo>
                      <a:pt x="11" y="22"/>
                      <a:pt x="11" y="22"/>
                      <a:pt x="11" y="22"/>
                    </a:cubicBezTo>
                    <a:cubicBezTo>
                      <a:pt x="14" y="7"/>
                      <a:pt x="14" y="7"/>
                      <a:pt x="14" y="7"/>
                    </a:cubicBezTo>
                    <a:close/>
                    <a:moveTo>
                      <a:pt x="12" y="23"/>
                    </a:moveTo>
                    <a:cubicBezTo>
                      <a:pt x="26" y="23"/>
                      <a:pt x="26" y="23"/>
                      <a:pt x="26" y="23"/>
                    </a:cubicBezTo>
                    <a:cubicBezTo>
                      <a:pt x="27" y="23"/>
                      <a:pt x="28" y="23"/>
                      <a:pt x="28" y="23"/>
                    </a:cubicBezTo>
                    <a:cubicBezTo>
                      <a:pt x="28" y="24"/>
                      <a:pt x="29" y="24"/>
                      <a:pt x="29" y="25"/>
                    </a:cubicBezTo>
                    <a:cubicBezTo>
                      <a:pt x="31" y="26"/>
                      <a:pt x="31" y="26"/>
                      <a:pt x="31" y="26"/>
                    </a:cubicBezTo>
                    <a:cubicBezTo>
                      <a:pt x="27" y="30"/>
                      <a:pt x="27" y="30"/>
                      <a:pt x="27" y="30"/>
                    </a:cubicBezTo>
                    <a:cubicBezTo>
                      <a:pt x="11" y="30"/>
                      <a:pt x="11" y="30"/>
                      <a:pt x="11" y="30"/>
                    </a:cubicBezTo>
                    <a:cubicBezTo>
                      <a:pt x="8" y="26"/>
                      <a:pt x="8" y="26"/>
                      <a:pt x="8" y="26"/>
                    </a:cubicBezTo>
                    <a:cubicBezTo>
                      <a:pt x="12" y="23"/>
                      <a:pt x="12" y="23"/>
                      <a:pt x="12" y="23"/>
                    </a:cubicBezTo>
                    <a:close/>
                    <a:moveTo>
                      <a:pt x="9" y="30"/>
                    </a:moveTo>
                    <a:cubicBezTo>
                      <a:pt x="7" y="27"/>
                      <a:pt x="7" y="27"/>
                      <a:pt x="7" y="27"/>
                    </a:cubicBezTo>
                    <a:cubicBezTo>
                      <a:pt x="3" y="31"/>
                      <a:pt x="3" y="31"/>
                      <a:pt x="3" y="31"/>
                    </a:cubicBezTo>
                    <a:cubicBezTo>
                      <a:pt x="0" y="45"/>
                      <a:pt x="0" y="45"/>
                      <a:pt x="0" y="45"/>
                    </a:cubicBezTo>
                    <a:cubicBezTo>
                      <a:pt x="0" y="45"/>
                      <a:pt x="0" y="46"/>
                      <a:pt x="0" y="46"/>
                    </a:cubicBezTo>
                    <a:cubicBezTo>
                      <a:pt x="0" y="46"/>
                      <a:pt x="1" y="47"/>
                      <a:pt x="1" y="48"/>
                    </a:cubicBezTo>
                    <a:cubicBezTo>
                      <a:pt x="2" y="49"/>
                      <a:pt x="2" y="49"/>
                      <a:pt x="2" y="49"/>
                    </a:cubicBezTo>
                    <a:cubicBezTo>
                      <a:pt x="7" y="46"/>
                      <a:pt x="7" y="46"/>
                      <a:pt x="7" y="46"/>
                    </a:cubicBezTo>
                    <a:cubicBezTo>
                      <a:pt x="9" y="30"/>
                      <a:pt x="9" y="30"/>
                      <a:pt x="9" y="30"/>
                    </a:cubicBezTo>
                    <a:close/>
                    <a:moveTo>
                      <a:pt x="25" y="46"/>
                    </a:moveTo>
                    <a:cubicBezTo>
                      <a:pt x="28" y="50"/>
                      <a:pt x="28" y="50"/>
                      <a:pt x="28" y="50"/>
                    </a:cubicBezTo>
                    <a:cubicBezTo>
                      <a:pt x="30" y="48"/>
                      <a:pt x="30" y="48"/>
                      <a:pt x="30" y="48"/>
                    </a:cubicBezTo>
                    <a:cubicBezTo>
                      <a:pt x="30" y="47"/>
                      <a:pt x="31" y="47"/>
                      <a:pt x="31" y="46"/>
                    </a:cubicBezTo>
                    <a:cubicBezTo>
                      <a:pt x="31" y="46"/>
                      <a:pt x="31" y="45"/>
                      <a:pt x="32" y="44"/>
                    </a:cubicBezTo>
                    <a:cubicBezTo>
                      <a:pt x="33" y="34"/>
                      <a:pt x="33" y="34"/>
                      <a:pt x="33" y="34"/>
                    </a:cubicBezTo>
                    <a:cubicBezTo>
                      <a:pt x="34" y="32"/>
                      <a:pt x="34" y="32"/>
                      <a:pt x="34" y="31"/>
                    </a:cubicBezTo>
                    <a:cubicBezTo>
                      <a:pt x="34" y="31"/>
                      <a:pt x="33" y="30"/>
                      <a:pt x="33" y="29"/>
                    </a:cubicBezTo>
                    <a:cubicBezTo>
                      <a:pt x="31" y="27"/>
                      <a:pt x="31" y="27"/>
                      <a:pt x="31" y="27"/>
                    </a:cubicBezTo>
                    <a:cubicBezTo>
                      <a:pt x="28" y="30"/>
                      <a:pt x="28" y="30"/>
                      <a:pt x="28" y="30"/>
                    </a:cubicBezTo>
                    <a:cubicBezTo>
                      <a:pt x="25" y="46"/>
                      <a:pt x="25" y="46"/>
                      <a:pt x="25" y="46"/>
                    </a:cubicBezTo>
                    <a:close/>
                    <a:moveTo>
                      <a:pt x="8" y="47"/>
                    </a:moveTo>
                    <a:cubicBezTo>
                      <a:pt x="24" y="47"/>
                      <a:pt x="24" y="47"/>
                      <a:pt x="24" y="47"/>
                    </a:cubicBezTo>
                    <a:cubicBezTo>
                      <a:pt x="27" y="51"/>
                      <a:pt x="27" y="51"/>
                      <a:pt x="27" y="51"/>
                    </a:cubicBezTo>
                    <a:cubicBezTo>
                      <a:pt x="25" y="52"/>
                      <a:pt x="25" y="52"/>
                      <a:pt x="25" y="52"/>
                    </a:cubicBezTo>
                    <a:cubicBezTo>
                      <a:pt x="24" y="52"/>
                      <a:pt x="24" y="53"/>
                      <a:pt x="23" y="53"/>
                    </a:cubicBezTo>
                    <a:cubicBezTo>
                      <a:pt x="23" y="53"/>
                      <a:pt x="22" y="53"/>
                      <a:pt x="21" y="53"/>
                    </a:cubicBezTo>
                    <a:cubicBezTo>
                      <a:pt x="8" y="53"/>
                      <a:pt x="8" y="53"/>
                      <a:pt x="8" y="53"/>
                    </a:cubicBezTo>
                    <a:cubicBezTo>
                      <a:pt x="7" y="53"/>
                      <a:pt x="6" y="53"/>
                      <a:pt x="6" y="53"/>
                    </a:cubicBezTo>
                    <a:cubicBezTo>
                      <a:pt x="5" y="53"/>
                      <a:pt x="5" y="52"/>
                      <a:pt x="4" y="52"/>
                    </a:cubicBezTo>
                    <a:cubicBezTo>
                      <a:pt x="3" y="51"/>
                      <a:pt x="3" y="51"/>
                      <a:pt x="3" y="51"/>
                    </a:cubicBezTo>
                    <a:cubicBezTo>
                      <a:pt x="8" y="47"/>
                      <a:pt x="8" y="47"/>
                      <a:pt x="8" y="47"/>
                    </a:cubicBezTo>
                    <a:close/>
                    <a:moveTo>
                      <a:pt x="69" y="6"/>
                    </a:moveTo>
                    <a:cubicBezTo>
                      <a:pt x="52" y="6"/>
                      <a:pt x="52" y="6"/>
                      <a:pt x="52" y="6"/>
                    </a:cubicBezTo>
                    <a:cubicBezTo>
                      <a:pt x="47" y="0"/>
                      <a:pt x="47" y="0"/>
                      <a:pt x="47" y="0"/>
                    </a:cubicBezTo>
                    <a:cubicBezTo>
                      <a:pt x="71" y="0"/>
                      <a:pt x="71" y="0"/>
                      <a:pt x="71" y="0"/>
                    </a:cubicBezTo>
                    <a:cubicBezTo>
                      <a:pt x="73" y="3"/>
                      <a:pt x="73" y="3"/>
                      <a:pt x="73" y="3"/>
                    </a:cubicBezTo>
                    <a:cubicBezTo>
                      <a:pt x="69" y="6"/>
                      <a:pt x="69" y="6"/>
                      <a:pt x="69" y="6"/>
                    </a:cubicBezTo>
                    <a:close/>
                    <a:moveTo>
                      <a:pt x="51" y="7"/>
                    </a:moveTo>
                    <a:cubicBezTo>
                      <a:pt x="46" y="1"/>
                      <a:pt x="46" y="1"/>
                      <a:pt x="46" y="1"/>
                    </a:cubicBezTo>
                    <a:cubicBezTo>
                      <a:pt x="42" y="20"/>
                      <a:pt x="42" y="20"/>
                      <a:pt x="42" y="20"/>
                    </a:cubicBezTo>
                    <a:cubicBezTo>
                      <a:pt x="42" y="21"/>
                      <a:pt x="42" y="21"/>
                      <a:pt x="42" y="21"/>
                    </a:cubicBezTo>
                    <a:cubicBezTo>
                      <a:pt x="42" y="22"/>
                      <a:pt x="42" y="23"/>
                      <a:pt x="43" y="24"/>
                    </a:cubicBezTo>
                    <a:cubicBezTo>
                      <a:pt x="45" y="25"/>
                      <a:pt x="45" y="25"/>
                      <a:pt x="45" y="25"/>
                    </a:cubicBezTo>
                    <a:cubicBezTo>
                      <a:pt x="48" y="22"/>
                      <a:pt x="48" y="22"/>
                      <a:pt x="48" y="22"/>
                    </a:cubicBezTo>
                    <a:cubicBezTo>
                      <a:pt x="51" y="7"/>
                      <a:pt x="51" y="7"/>
                      <a:pt x="51" y="7"/>
                    </a:cubicBezTo>
                    <a:close/>
                    <a:moveTo>
                      <a:pt x="49" y="23"/>
                    </a:moveTo>
                    <a:cubicBezTo>
                      <a:pt x="63" y="23"/>
                      <a:pt x="63" y="23"/>
                      <a:pt x="63" y="23"/>
                    </a:cubicBezTo>
                    <a:cubicBezTo>
                      <a:pt x="64" y="23"/>
                      <a:pt x="65" y="23"/>
                      <a:pt x="65" y="23"/>
                    </a:cubicBezTo>
                    <a:cubicBezTo>
                      <a:pt x="66" y="24"/>
                      <a:pt x="66" y="24"/>
                      <a:pt x="67" y="25"/>
                    </a:cubicBezTo>
                    <a:cubicBezTo>
                      <a:pt x="68" y="26"/>
                      <a:pt x="68" y="26"/>
                      <a:pt x="68" y="26"/>
                    </a:cubicBezTo>
                    <a:cubicBezTo>
                      <a:pt x="64" y="30"/>
                      <a:pt x="64" y="30"/>
                      <a:pt x="64" y="30"/>
                    </a:cubicBezTo>
                    <a:cubicBezTo>
                      <a:pt x="51" y="30"/>
                      <a:pt x="51" y="30"/>
                      <a:pt x="51" y="30"/>
                    </a:cubicBezTo>
                    <a:cubicBezTo>
                      <a:pt x="50" y="30"/>
                      <a:pt x="49" y="30"/>
                      <a:pt x="48" y="29"/>
                    </a:cubicBezTo>
                    <a:cubicBezTo>
                      <a:pt x="48" y="29"/>
                      <a:pt x="47" y="29"/>
                      <a:pt x="47" y="28"/>
                    </a:cubicBezTo>
                    <a:cubicBezTo>
                      <a:pt x="45" y="26"/>
                      <a:pt x="45" y="26"/>
                      <a:pt x="45" y="26"/>
                    </a:cubicBezTo>
                    <a:cubicBezTo>
                      <a:pt x="49" y="23"/>
                      <a:pt x="49" y="23"/>
                      <a:pt x="49" y="23"/>
                    </a:cubicBezTo>
                    <a:close/>
                    <a:moveTo>
                      <a:pt x="62" y="46"/>
                    </a:moveTo>
                    <a:cubicBezTo>
                      <a:pt x="65" y="50"/>
                      <a:pt x="65" y="50"/>
                      <a:pt x="65" y="50"/>
                    </a:cubicBezTo>
                    <a:cubicBezTo>
                      <a:pt x="67" y="48"/>
                      <a:pt x="67" y="48"/>
                      <a:pt x="67" y="48"/>
                    </a:cubicBezTo>
                    <a:cubicBezTo>
                      <a:pt x="68" y="47"/>
                      <a:pt x="69" y="46"/>
                      <a:pt x="69" y="44"/>
                    </a:cubicBezTo>
                    <a:cubicBezTo>
                      <a:pt x="71" y="33"/>
                      <a:pt x="71" y="33"/>
                      <a:pt x="71" y="33"/>
                    </a:cubicBezTo>
                    <a:cubicBezTo>
                      <a:pt x="71" y="32"/>
                      <a:pt x="71" y="32"/>
                      <a:pt x="71" y="31"/>
                    </a:cubicBezTo>
                    <a:cubicBezTo>
                      <a:pt x="71" y="30"/>
                      <a:pt x="71" y="30"/>
                      <a:pt x="70" y="29"/>
                    </a:cubicBezTo>
                    <a:cubicBezTo>
                      <a:pt x="69" y="27"/>
                      <a:pt x="69" y="27"/>
                      <a:pt x="69" y="27"/>
                    </a:cubicBezTo>
                    <a:cubicBezTo>
                      <a:pt x="65" y="30"/>
                      <a:pt x="65" y="30"/>
                      <a:pt x="65" y="30"/>
                    </a:cubicBezTo>
                    <a:cubicBezTo>
                      <a:pt x="62" y="46"/>
                      <a:pt x="62" y="46"/>
                      <a:pt x="62" y="46"/>
                    </a:cubicBezTo>
                    <a:close/>
                    <a:moveTo>
                      <a:pt x="44" y="47"/>
                    </a:moveTo>
                    <a:cubicBezTo>
                      <a:pt x="61" y="47"/>
                      <a:pt x="61" y="47"/>
                      <a:pt x="61" y="47"/>
                    </a:cubicBezTo>
                    <a:cubicBezTo>
                      <a:pt x="64" y="50"/>
                      <a:pt x="64" y="50"/>
                      <a:pt x="64" y="50"/>
                    </a:cubicBezTo>
                    <a:cubicBezTo>
                      <a:pt x="62" y="52"/>
                      <a:pt x="62" y="52"/>
                      <a:pt x="62" y="52"/>
                    </a:cubicBezTo>
                    <a:cubicBezTo>
                      <a:pt x="61" y="53"/>
                      <a:pt x="60" y="53"/>
                      <a:pt x="58" y="53"/>
                    </a:cubicBezTo>
                    <a:cubicBezTo>
                      <a:pt x="43" y="53"/>
                      <a:pt x="43" y="53"/>
                      <a:pt x="43" y="53"/>
                    </a:cubicBezTo>
                    <a:cubicBezTo>
                      <a:pt x="40" y="50"/>
                      <a:pt x="40" y="50"/>
                      <a:pt x="40" y="50"/>
                    </a:cubicBezTo>
                    <a:cubicBezTo>
                      <a:pt x="44" y="47"/>
                      <a:pt x="44" y="47"/>
                      <a:pt x="44" y="47"/>
                    </a:cubicBezTo>
                    <a:close/>
                    <a:moveTo>
                      <a:pt x="97" y="6"/>
                    </a:moveTo>
                    <a:cubicBezTo>
                      <a:pt x="80" y="6"/>
                      <a:pt x="80" y="6"/>
                      <a:pt x="80" y="6"/>
                    </a:cubicBezTo>
                    <a:cubicBezTo>
                      <a:pt x="77" y="3"/>
                      <a:pt x="77" y="3"/>
                      <a:pt x="77" y="3"/>
                    </a:cubicBezTo>
                    <a:cubicBezTo>
                      <a:pt x="81" y="0"/>
                      <a:pt x="81" y="0"/>
                      <a:pt x="81" y="0"/>
                    </a:cubicBezTo>
                    <a:cubicBezTo>
                      <a:pt x="104" y="0"/>
                      <a:pt x="104" y="0"/>
                      <a:pt x="104" y="0"/>
                    </a:cubicBezTo>
                    <a:cubicBezTo>
                      <a:pt x="97" y="6"/>
                      <a:pt x="97" y="6"/>
                      <a:pt x="97" y="6"/>
                    </a:cubicBezTo>
                    <a:close/>
                    <a:moveTo>
                      <a:pt x="95" y="23"/>
                    </a:moveTo>
                    <a:cubicBezTo>
                      <a:pt x="98" y="27"/>
                      <a:pt x="98" y="27"/>
                      <a:pt x="98" y="27"/>
                    </a:cubicBezTo>
                    <a:cubicBezTo>
                      <a:pt x="101" y="23"/>
                      <a:pt x="101" y="23"/>
                      <a:pt x="101" y="23"/>
                    </a:cubicBezTo>
                    <a:cubicBezTo>
                      <a:pt x="105" y="1"/>
                      <a:pt x="105" y="1"/>
                      <a:pt x="105" y="1"/>
                    </a:cubicBezTo>
                    <a:cubicBezTo>
                      <a:pt x="98" y="7"/>
                      <a:pt x="98" y="7"/>
                      <a:pt x="98" y="7"/>
                    </a:cubicBezTo>
                    <a:cubicBezTo>
                      <a:pt x="95" y="23"/>
                      <a:pt x="95" y="23"/>
                      <a:pt x="95" y="23"/>
                    </a:cubicBezTo>
                    <a:close/>
                    <a:moveTo>
                      <a:pt x="90" y="50"/>
                    </a:moveTo>
                    <a:cubicBezTo>
                      <a:pt x="94" y="30"/>
                      <a:pt x="94" y="30"/>
                      <a:pt x="94" y="30"/>
                    </a:cubicBezTo>
                    <a:cubicBezTo>
                      <a:pt x="98" y="27"/>
                      <a:pt x="98" y="27"/>
                      <a:pt x="98" y="27"/>
                    </a:cubicBezTo>
                    <a:cubicBezTo>
                      <a:pt x="100" y="30"/>
                      <a:pt x="100" y="30"/>
                      <a:pt x="100" y="30"/>
                    </a:cubicBezTo>
                    <a:cubicBezTo>
                      <a:pt x="97" y="50"/>
                      <a:pt x="97" y="50"/>
                      <a:pt x="97" y="50"/>
                    </a:cubicBezTo>
                    <a:cubicBezTo>
                      <a:pt x="93" y="54"/>
                      <a:pt x="93" y="54"/>
                      <a:pt x="93" y="54"/>
                    </a:cubicBezTo>
                    <a:cubicBezTo>
                      <a:pt x="90" y="50"/>
                      <a:pt x="90" y="50"/>
                      <a:pt x="90" y="50"/>
                    </a:cubicBezTo>
                    <a:close/>
                    <a:moveTo>
                      <a:pt x="137" y="6"/>
                    </a:moveTo>
                    <a:cubicBezTo>
                      <a:pt x="120" y="6"/>
                      <a:pt x="120" y="6"/>
                      <a:pt x="120" y="6"/>
                    </a:cubicBezTo>
                    <a:cubicBezTo>
                      <a:pt x="118" y="3"/>
                      <a:pt x="118" y="3"/>
                      <a:pt x="118" y="3"/>
                    </a:cubicBezTo>
                    <a:cubicBezTo>
                      <a:pt x="119" y="1"/>
                      <a:pt x="119" y="1"/>
                      <a:pt x="119" y="1"/>
                    </a:cubicBezTo>
                    <a:cubicBezTo>
                      <a:pt x="120" y="0"/>
                      <a:pt x="121" y="0"/>
                      <a:pt x="122" y="0"/>
                    </a:cubicBezTo>
                    <a:cubicBezTo>
                      <a:pt x="137" y="0"/>
                      <a:pt x="137" y="0"/>
                      <a:pt x="137" y="0"/>
                    </a:cubicBezTo>
                    <a:cubicBezTo>
                      <a:pt x="138" y="0"/>
                      <a:pt x="139" y="0"/>
                      <a:pt x="140" y="1"/>
                    </a:cubicBezTo>
                    <a:cubicBezTo>
                      <a:pt x="141" y="3"/>
                      <a:pt x="141" y="3"/>
                      <a:pt x="141" y="3"/>
                    </a:cubicBezTo>
                    <a:cubicBezTo>
                      <a:pt x="137" y="6"/>
                      <a:pt x="137" y="6"/>
                      <a:pt x="137" y="6"/>
                    </a:cubicBezTo>
                    <a:close/>
                    <a:moveTo>
                      <a:pt x="119" y="7"/>
                    </a:moveTo>
                    <a:cubicBezTo>
                      <a:pt x="116" y="4"/>
                      <a:pt x="116" y="4"/>
                      <a:pt x="116" y="4"/>
                    </a:cubicBezTo>
                    <a:cubicBezTo>
                      <a:pt x="114" y="6"/>
                      <a:pt x="114" y="6"/>
                      <a:pt x="114" y="6"/>
                    </a:cubicBezTo>
                    <a:cubicBezTo>
                      <a:pt x="113" y="7"/>
                      <a:pt x="113" y="8"/>
                      <a:pt x="112" y="9"/>
                    </a:cubicBezTo>
                    <a:cubicBezTo>
                      <a:pt x="110" y="20"/>
                      <a:pt x="110" y="20"/>
                      <a:pt x="110" y="20"/>
                    </a:cubicBezTo>
                    <a:cubicBezTo>
                      <a:pt x="110" y="21"/>
                      <a:pt x="110" y="21"/>
                      <a:pt x="110" y="21"/>
                    </a:cubicBezTo>
                    <a:cubicBezTo>
                      <a:pt x="110" y="22"/>
                      <a:pt x="111" y="23"/>
                      <a:pt x="111" y="24"/>
                    </a:cubicBezTo>
                    <a:cubicBezTo>
                      <a:pt x="113" y="25"/>
                      <a:pt x="113" y="25"/>
                      <a:pt x="113" y="25"/>
                    </a:cubicBezTo>
                    <a:cubicBezTo>
                      <a:pt x="116" y="22"/>
                      <a:pt x="116" y="22"/>
                      <a:pt x="116" y="22"/>
                    </a:cubicBezTo>
                    <a:cubicBezTo>
                      <a:pt x="119" y="7"/>
                      <a:pt x="119" y="7"/>
                      <a:pt x="119" y="7"/>
                    </a:cubicBezTo>
                    <a:close/>
                    <a:moveTo>
                      <a:pt x="135" y="23"/>
                    </a:moveTo>
                    <a:cubicBezTo>
                      <a:pt x="137" y="26"/>
                      <a:pt x="137" y="26"/>
                      <a:pt x="137" y="26"/>
                    </a:cubicBezTo>
                    <a:cubicBezTo>
                      <a:pt x="140" y="24"/>
                      <a:pt x="140" y="24"/>
                      <a:pt x="140" y="24"/>
                    </a:cubicBezTo>
                    <a:cubicBezTo>
                      <a:pt x="141" y="23"/>
                      <a:pt x="141" y="22"/>
                      <a:pt x="142" y="20"/>
                    </a:cubicBezTo>
                    <a:cubicBezTo>
                      <a:pt x="144" y="8"/>
                      <a:pt x="144" y="8"/>
                      <a:pt x="144" y="8"/>
                    </a:cubicBezTo>
                    <a:cubicBezTo>
                      <a:pt x="144" y="8"/>
                      <a:pt x="144" y="7"/>
                      <a:pt x="144" y="7"/>
                    </a:cubicBezTo>
                    <a:cubicBezTo>
                      <a:pt x="144" y="6"/>
                      <a:pt x="143" y="6"/>
                      <a:pt x="143" y="5"/>
                    </a:cubicBezTo>
                    <a:cubicBezTo>
                      <a:pt x="142" y="4"/>
                      <a:pt x="142" y="4"/>
                      <a:pt x="142" y="4"/>
                    </a:cubicBezTo>
                    <a:cubicBezTo>
                      <a:pt x="137" y="7"/>
                      <a:pt x="137" y="7"/>
                      <a:pt x="137" y="7"/>
                    </a:cubicBezTo>
                    <a:cubicBezTo>
                      <a:pt x="135" y="23"/>
                      <a:pt x="135" y="23"/>
                      <a:pt x="135" y="23"/>
                    </a:cubicBezTo>
                    <a:close/>
                    <a:moveTo>
                      <a:pt x="118" y="23"/>
                    </a:moveTo>
                    <a:cubicBezTo>
                      <a:pt x="134" y="23"/>
                      <a:pt x="134" y="23"/>
                      <a:pt x="134" y="23"/>
                    </a:cubicBezTo>
                    <a:cubicBezTo>
                      <a:pt x="136" y="26"/>
                      <a:pt x="136" y="26"/>
                      <a:pt x="136" y="26"/>
                    </a:cubicBezTo>
                    <a:cubicBezTo>
                      <a:pt x="132" y="30"/>
                      <a:pt x="132" y="30"/>
                      <a:pt x="132" y="30"/>
                    </a:cubicBezTo>
                    <a:cubicBezTo>
                      <a:pt x="116" y="30"/>
                      <a:pt x="116" y="30"/>
                      <a:pt x="116" y="30"/>
                    </a:cubicBezTo>
                    <a:cubicBezTo>
                      <a:pt x="114" y="26"/>
                      <a:pt x="114" y="26"/>
                      <a:pt x="114" y="26"/>
                    </a:cubicBezTo>
                    <a:cubicBezTo>
                      <a:pt x="118" y="23"/>
                      <a:pt x="118" y="23"/>
                      <a:pt x="118" y="23"/>
                    </a:cubicBezTo>
                    <a:close/>
                    <a:moveTo>
                      <a:pt x="115" y="30"/>
                    </a:moveTo>
                    <a:cubicBezTo>
                      <a:pt x="113" y="27"/>
                      <a:pt x="113" y="27"/>
                      <a:pt x="113" y="27"/>
                    </a:cubicBezTo>
                    <a:cubicBezTo>
                      <a:pt x="110" y="30"/>
                      <a:pt x="110" y="30"/>
                      <a:pt x="110" y="30"/>
                    </a:cubicBezTo>
                    <a:cubicBezTo>
                      <a:pt x="109" y="31"/>
                      <a:pt x="108" y="31"/>
                      <a:pt x="108" y="33"/>
                    </a:cubicBezTo>
                    <a:cubicBezTo>
                      <a:pt x="106" y="45"/>
                      <a:pt x="106" y="45"/>
                      <a:pt x="106" y="45"/>
                    </a:cubicBezTo>
                    <a:cubicBezTo>
                      <a:pt x="106" y="45"/>
                      <a:pt x="106" y="46"/>
                      <a:pt x="106" y="46"/>
                    </a:cubicBezTo>
                    <a:cubicBezTo>
                      <a:pt x="106" y="47"/>
                      <a:pt x="106" y="47"/>
                      <a:pt x="107" y="48"/>
                    </a:cubicBezTo>
                    <a:cubicBezTo>
                      <a:pt x="108" y="50"/>
                      <a:pt x="108" y="50"/>
                      <a:pt x="108" y="50"/>
                    </a:cubicBezTo>
                    <a:cubicBezTo>
                      <a:pt x="112" y="46"/>
                      <a:pt x="112" y="46"/>
                      <a:pt x="112" y="46"/>
                    </a:cubicBezTo>
                    <a:cubicBezTo>
                      <a:pt x="115" y="30"/>
                      <a:pt x="115" y="30"/>
                      <a:pt x="115" y="30"/>
                    </a:cubicBezTo>
                    <a:close/>
                    <a:moveTo>
                      <a:pt x="130" y="46"/>
                    </a:moveTo>
                    <a:cubicBezTo>
                      <a:pt x="133" y="50"/>
                      <a:pt x="133" y="50"/>
                      <a:pt x="133" y="50"/>
                    </a:cubicBezTo>
                    <a:cubicBezTo>
                      <a:pt x="135" y="48"/>
                      <a:pt x="135" y="48"/>
                      <a:pt x="135" y="48"/>
                    </a:cubicBezTo>
                    <a:cubicBezTo>
                      <a:pt x="136" y="47"/>
                      <a:pt x="137" y="47"/>
                      <a:pt x="137" y="47"/>
                    </a:cubicBezTo>
                    <a:cubicBezTo>
                      <a:pt x="137" y="46"/>
                      <a:pt x="137" y="46"/>
                      <a:pt x="137" y="45"/>
                    </a:cubicBezTo>
                    <a:cubicBezTo>
                      <a:pt x="139" y="33"/>
                      <a:pt x="139" y="33"/>
                      <a:pt x="139" y="33"/>
                    </a:cubicBezTo>
                    <a:cubicBezTo>
                      <a:pt x="139" y="32"/>
                      <a:pt x="139" y="32"/>
                      <a:pt x="139" y="31"/>
                    </a:cubicBezTo>
                    <a:cubicBezTo>
                      <a:pt x="139" y="31"/>
                      <a:pt x="139" y="30"/>
                      <a:pt x="139" y="29"/>
                    </a:cubicBezTo>
                    <a:cubicBezTo>
                      <a:pt x="137" y="28"/>
                      <a:pt x="137" y="28"/>
                      <a:pt x="137" y="28"/>
                    </a:cubicBezTo>
                    <a:cubicBezTo>
                      <a:pt x="133" y="31"/>
                      <a:pt x="133" y="31"/>
                      <a:pt x="133" y="31"/>
                    </a:cubicBezTo>
                    <a:cubicBezTo>
                      <a:pt x="130" y="46"/>
                      <a:pt x="130" y="46"/>
                      <a:pt x="130" y="46"/>
                    </a:cubicBezTo>
                    <a:close/>
                    <a:moveTo>
                      <a:pt x="113" y="47"/>
                    </a:moveTo>
                    <a:cubicBezTo>
                      <a:pt x="129" y="47"/>
                      <a:pt x="129" y="47"/>
                      <a:pt x="129" y="47"/>
                    </a:cubicBezTo>
                    <a:cubicBezTo>
                      <a:pt x="132" y="51"/>
                      <a:pt x="132" y="51"/>
                      <a:pt x="132" y="51"/>
                    </a:cubicBezTo>
                    <a:cubicBezTo>
                      <a:pt x="131" y="52"/>
                      <a:pt x="131" y="52"/>
                      <a:pt x="131" y="52"/>
                    </a:cubicBezTo>
                    <a:cubicBezTo>
                      <a:pt x="130" y="53"/>
                      <a:pt x="129" y="53"/>
                      <a:pt x="129" y="53"/>
                    </a:cubicBezTo>
                    <a:cubicBezTo>
                      <a:pt x="129" y="53"/>
                      <a:pt x="128" y="53"/>
                      <a:pt x="127" y="53"/>
                    </a:cubicBezTo>
                    <a:cubicBezTo>
                      <a:pt x="113" y="53"/>
                      <a:pt x="113" y="53"/>
                      <a:pt x="113" y="53"/>
                    </a:cubicBezTo>
                    <a:cubicBezTo>
                      <a:pt x="112" y="53"/>
                      <a:pt x="111" y="53"/>
                      <a:pt x="110" y="52"/>
                    </a:cubicBezTo>
                    <a:cubicBezTo>
                      <a:pt x="109" y="51"/>
                      <a:pt x="109" y="51"/>
                      <a:pt x="109" y="51"/>
                    </a:cubicBezTo>
                    <a:cubicBezTo>
                      <a:pt x="113" y="47"/>
                      <a:pt x="113" y="47"/>
                      <a:pt x="113" y="47"/>
                    </a:cubicBezTo>
                    <a:close/>
                    <a:moveTo>
                      <a:pt x="171" y="6"/>
                    </a:moveTo>
                    <a:cubicBezTo>
                      <a:pt x="154" y="6"/>
                      <a:pt x="154" y="6"/>
                      <a:pt x="154" y="6"/>
                    </a:cubicBezTo>
                    <a:cubicBezTo>
                      <a:pt x="151" y="3"/>
                      <a:pt x="151" y="3"/>
                      <a:pt x="151" y="3"/>
                    </a:cubicBezTo>
                    <a:cubicBezTo>
                      <a:pt x="155" y="0"/>
                      <a:pt x="155" y="0"/>
                      <a:pt x="155" y="0"/>
                    </a:cubicBezTo>
                    <a:cubicBezTo>
                      <a:pt x="171" y="0"/>
                      <a:pt x="171" y="0"/>
                      <a:pt x="171" y="0"/>
                    </a:cubicBezTo>
                    <a:cubicBezTo>
                      <a:pt x="172" y="0"/>
                      <a:pt x="173" y="0"/>
                      <a:pt x="173" y="0"/>
                    </a:cubicBezTo>
                    <a:cubicBezTo>
                      <a:pt x="173" y="0"/>
                      <a:pt x="174" y="0"/>
                      <a:pt x="174" y="1"/>
                    </a:cubicBezTo>
                    <a:cubicBezTo>
                      <a:pt x="175" y="2"/>
                      <a:pt x="175" y="2"/>
                      <a:pt x="175" y="2"/>
                    </a:cubicBezTo>
                    <a:cubicBezTo>
                      <a:pt x="171" y="6"/>
                      <a:pt x="171" y="6"/>
                      <a:pt x="171" y="6"/>
                    </a:cubicBezTo>
                    <a:close/>
                    <a:moveTo>
                      <a:pt x="169" y="22"/>
                    </a:moveTo>
                    <a:cubicBezTo>
                      <a:pt x="172" y="25"/>
                      <a:pt x="172" y="25"/>
                      <a:pt x="172" y="25"/>
                    </a:cubicBezTo>
                    <a:cubicBezTo>
                      <a:pt x="174" y="23"/>
                      <a:pt x="174" y="23"/>
                      <a:pt x="174" y="23"/>
                    </a:cubicBezTo>
                    <a:cubicBezTo>
                      <a:pt x="175" y="22"/>
                      <a:pt x="176" y="21"/>
                      <a:pt x="176" y="20"/>
                    </a:cubicBezTo>
                    <a:cubicBezTo>
                      <a:pt x="178" y="9"/>
                      <a:pt x="178" y="9"/>
                      <a:pt x="178" y="9"/>
                    </a:cubicBezTo>
                    <a:cubicBezTo>
                      <a:pt x="178" y="8"/>
                      <a:pt x="178" y="7"/>
                      <a:pt x="178" y="7"/>
                    </a:cubicBezTo>
                    <a:cubicBezTo>
                      <a:pt x="178" y="6"/>
                      <a:pt x="178" y="5"/>
                      <a:pt x="177" y="5"/>
                    </a:cubicBezTo>
                    <a:cubicBezTo>
                      <a:pt x="176" y="3"/>
                      <a:pt x="176" y="3"/>
                      <a:pt x="176" y="3"/>
                    </a:cubicBezTo>
                    <a:cubicBezTo>
                      <a:pt x="172" y="7"/>
                      <a:pt x="172" y="7"/>
                      <a:pt x="172" y="7"/>
                    </a:cubicBezTo>
                    <a:cubicBezTo>
                      <a:pt x="169" y="22"/>
                      <a:pt x="169" y="22"/>
                      <a:pt x="169" y="22"/>
                    </a:cubicBezTo>
                    <a:close/>
                    <a:moveTo>
                      <a:pt x="151" y="23"/>
                    </a:moveTo>
                    <a:cubicBezTo>
                      <a:pt x="168" y="23"/>
                      <a:pt x="168" y="23"/>
                      <a:pt x="168" y="23"/>
                    </a:cubicBezTo>
                    <a:cubicBezTo>
                      <a:pt x="171" y="26"/>
                      <a:pt x="171" y="26"/>
                      <a:pt x="171" y="26"/>
                    </a:cubicBezTo>
                    <a:cubicBezTo>
                      <a:pt x="167" y="30"/>
                      <a:pt x="167" y="30"/>
                      <a:pt x="167" y="30"/>
                    </a:cubicBezTo>
                    <a:cubicBezTo>
                      <a:pt x="150" y="30"/>
                      <a:pt x="150" y="30"/>
                      <a:pt x="150" y="30"/>
                    </a:cubicBezTo>
                    <a:cubicBezTo>
                      <a:pt x="147" y="26"/>
                      <a:pt x="147" y="26"/>
                      <a:pt x="147" y="26"/>
                    </a:cubicBezTo>
                    <a:cubicBezTo>
                      <a:pt x="151" y="23"/>
                      <a:pt x="151" y="23"/>
                      <a:pt x="151" y="23"/>
                    </a:cubicBezTo>
                    <a:close/>
                    <a:moveTo>
                      <a:pt x="165" y="46"/>
                    </a:moveTo>
                    <a:cubicBezTo>
                      <a:pt x="168" y="50"/>
                      <a:pt x="168" y="50"/>
                      <a:pt x="168" y="50"/>
                    </a:cubicBezTo>
                    <a:cubicBezTo>
                      <a:pt x="170" y="48"/>
                      <a:pt x="170" y="48"/>
                      <a:pt x="170" y="48"/>
                    </a:cubicBezTo>
                    <a:cubicBezTo>
                      <a:pt x="170" y="47"/>
                      <a:pt x="171" y="47"/>
                      <a:pt x="171" y="47"/>
                    </a:cubicBezTo>
                    <a:cubicBezTo>
                      <a:pt x="171" y="46"/>
                      <a:pt x="171" y="46"/>
                      <a:pt x="171" y="45"/>
                    </a:cubicBezTo>
                    <a:cubicBezTo>
                      <a:pt x="174" y="32"/>
                      <a:pt x="174" y="32"/>
                      <a:pt x="174" y="32"/>
                    </a:cubicBezTo>
                    <a:cubicBezTo>
                      <a:pt x="174" y="32"/>
                      <a:pt x="174" y="31"/>
                      <a:pt x="174" y="31"/>
                    </a:cubicBezTo>
                    <a:cubicBezTo>
                      <a:pt x="174" y="30"/>
                      <a:pt x="173" y="29"/>
                      <a:pt x="173" y="29"/>
                    </a:cubicBezTo>
                    <a:cubicBezTo>
                      <a:pt x="171" y="27"/>
                      <a:pt x="171" y="27"/>
                      <a:pt x="171" y="27"/>
                    </a:cubicBezTo>
                    <a:cubicBezTo>
                      <a:pt x="168" y="31"/>
                      <a:pt x="168" y="31"/>
                      <a:pt x="168" y="31"/>
                    </a:cubicBezTo>
                    <a:cubicBezTo>
                      <a:pt x="165" y="46"/>
                      <a:pt x="165" y="46"/>
                      <a:pt x="165" y="46"/>
                    </a:cubicBezTo>
                    <a:close/>
                    <a:moveTo>
                      <a:pt x="147" y="47"/>
                    </a:moveTo>
                    <a:cubicBezTo>
                      <a:pt x="164" y="47"/>
                      <a:pt x="164" y="47"/>
                      <a:pt x="164" y="47"/>
                    </a:cubicBezTo>
                    <a:cubicBezTo>
                      <a:pt x="167" y="50"/>
                      <a:pt x="167" y="50"/>
                      <a:pt x="167" y="50"/>
                    </a:cubicBezTo>
                    <a:cubicBezTo>
                      <a:pt x="165" y="52"/>
                      <a:pt x="165" y="52"/>
                      <a:pt x="165" y="52"/>
                    </a:cubicBezTo>
                    <a:cubicBezTo>
                      <a:pt x="164" y="53"/>
                      <a:pt x="163" y="53"/>
                      <a:pt x="161" y="53"/>
                    </a:cubicBezTo>
                    <a:cubicBezTo>
                      <a:pt x="145" y="53"/>
                      <a:pt x="145" y="53"/>
                      <a:pt x="145" y="53"/>
                    </a:cubicBezTo>
                    <a:cubicBezTo>
                      <a:pt x="143" y="50"/>
                      <a:pt x="143" y="50"/>
                      <a:pt x="143" y="50"/>
                    </a:cubicBezTo>
                    <a:lnTo>
                      <a:pt x="147" y="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121899" tIns="60949" rIns="121899" bIns="60949"/>
              <a:lstStyle/>
              <a:p>
                <a:pPr defTabSz="685646">
                  <a:defRPr/>
                </a:pPr>
                <a:endParaRPr lang="en-US"/>
              </a:p>
            </p:txBody>
          </p:sp>
          <p:sp>
            <p:nvSpPr>
              <p:cNvPr id="55" name="Freeform 41"/>
              <p:cNvSpPr>
                <a:spLocks/>
              </p:cNvSpPr>
              <p:nvPr/>
            </p:nvSpPr>
            <p:spPr bwMode="auto">
              <a:xfrm>
                <a:off x="3991892" y="1793288"/>
                <a:ext cx="486954" cy="699586"/>
              </a:xfrm>
              <a:custGeom>
                <a:avLst/>
                <a:gdLst>
                  <a:gd name="T0" fmla="*/ 0 w 275"/>
                  <a:gd name="T1" fmla="*/ 8 h 395"/>
                  <a:gd name="T2" fmla="*/ 10 w 275"/>
                  <a:gd name="T3" fmla="*/ 0 h 395"/>
                  <a:gd name="T4" fmla="*/ 275 w 275"/>
                  <a:gd name="T5" fmla="*/ 378 h 395"/>
                  <a:gd name="T6" fmla="*/ 249 w 275"/>
                  <a:gd name="T7" fmla="*/ 395 h 395"/>
                  <a:gd name="T8" fmla="*/ 0 w 275"/>
                  <a:gd name="T9" fmla="*/ 8 h 395"/>
                </a:gdLst>
                <a:ahLst/>
                <a:cxnLst>
                  <a:cxn ang="0">
                    <a:pos x="T0" y="T1"/>
                  </a:cxn>
                  <a:cxn ang="0">
                    <a:pos x="T2" y="T3"/>
                  </a:cxn>
                  <a:cxn ang="0">
                    <a:pos x="T4" y="T5"/>
                  </a:cxn>
                  <a:cxn ang="0">
                    <a:pos x="T6" y="T7"/>
                  </a:cxn>
                  <a:cxn ang="0">
                    <a:pos x="T8" y="T9"/>
                  </a:cxn>
                </a:cxnLst>
                <a:rect l="0" t="0" r="r" b="b"/>
                <a:pathLst>
                  <a:path w="275" h="395">
                    <a:moveTo>
                      <a:pt x="0" y="8"/>
                    </a:moveTo>
                    <a:cubicBezTo>
                      <a:pt x="10" y="0"/>
                      <a:pt x="10" y="0"/>
                      <a:pt x="10" y="0"/>
                    </a:cubicBezTo>
                    <a:cubicBezTo>
                      <a:pt x="275" y="378"/>
                      <a:pt x="275" y="378"/>
                      <a:pt x="275" y="378"/>
                    </a:cubicBezTo>
                    <a:cubicBezTo>
                      <a:pt x="265" y="382"/>
                      <a:pt x="257" y="387"/>
                      <a:pt x="249" y="395"/>
                    </a:cubicBezTo>
                    <a:lnTo>
                      <a:pt x="0"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121899" tIns="60949" rIns="121899" bIns="60949"/>
              <a:lstStyle/>
              <a:p>
                <a:pPr defTabSz="685646">
                  <a:defRPr/>
                </a:pPr>
                <a:endParaRPr lang="en-US"/>
              </a:p>
            </p:txBody>
          </p:sp>
        </p:grpSp>
        <p:sp>
          <p:nvSpPr>
            <p:cNvPr id="48" name="Text Box 7"/>
            <p:cNvSpPr txBox="1">
              <a:spLocks noChangeArrowheads="1"/>
            </p:cNvSpPr>
            <p:nvPr/>
          </p:nvSpPr>
          <p:spPr bwMode="auto">
            <a:xfrm>
              <a:off x="8234500" y="3512890"/>
              <a:ext cx="721172" cy="307583"/>
            </a:xfrm>
            <a:prstGeom prst="rect">
              <a:avLst/>
            </a:prstGeom>
            <a:noFill/>
            <a:ln w="9525">
              <a:noFill/>
              <a:miter lim="800000"/>
              <a:headEnd/>
              <a:tailEnd/>
            </a:ln>
          </p:spPr>
          <p:txBody>
            <a:bodyPr wrap="none" lIns="60949" tIns="30475" rIns="60949" bIns="30475">
              <a:spAutoFit/>
            </a:bodyPr>
            <a:lstStyle/>
            <a:p>
              <a:pPr algn="ctr" defTabSz="1087987">
                <a:defRPr/>
              </a:pPr>
              <a:r>
                <a:rPr lang="en-CA" sz="1100" b="1" spc="-113" dirty="0">
                  <a:solidFill>
                    <a:schemeClr val="bg1"/>
                  </a:solidFill>
                  <a:latin typeface="Open Sans" panose="020B0606030504020204" pitchFamily="34" charset="0"/>
                  <a:ea typeface="Open Sans" panose="020B0606030504020204" pitchFamily="34" charset="0"/>
                  <a:cs typeface="Open Sans" panose="020B0606030504020204" pitchFamily="34" charset="0"/>
                </a:rPr>
                <a:t>35 mph</a:t>
              </a:r>
            </a:p>
          </p:txBody>
        </p:sp>
      </p:grpSp>
      <p:grpSp>
        <p:nvGrpSpPr>
          <p:cNvPr id="10" name="Group 5"/>
          <p:cNvGrpSpPr>
            <a:grpSpLocks/>
          </p:cNvGrpSpPr>
          <p:nvPr/>
        </p:nvGrpSpPr>
        <p:grpSpPr bwMode="auto">
          <a:xfrm>
            <a:off x="7255669" y="1850929"/>
            <a:ext cx="1002506" cy="825277"/>
            <a:chOff x="9674364" y="2467109"/>
            <a:chExt cx="1336115" cy="1100412"/>
          </a:xfrm>
          <a:solidFill>
            <a:schemeClr val="accent1"/>
          </a:solidFill>
        </p:grpSpPr>
        <p:grpSp>
          <p:nvGrpSpPr>
            <p:cNvPr id="11" name="Group 76"/>
            <p:cNvGrpSpPr/>
            <p:nvPr/>
          </p:nvGrpSpPr>
          <p:grpSpPr>
            <a:xfrm>
              <a:off x="9674364" y="2467109"/>
              <a:ext cx="1336115" cy="1083967"/>
              <a:chOff x="3532020" y="1606907"/>
              <a:chExt cx="1954379" cy="1585554"/>
            </a:xfrm>
            <a:grpFill/>
          </p:grpSpPr>
          <p:sp>
            <p:nvSpPr>
              <p:cNvPr id="79" name="Freeform 6"/>
              <p:cNvSpPr>
                <a:spLocks noEditPoints="1"/>
              </p:cNvSpPr>
              <p:nvPr/>
            </p:nvSpPr>
            <p:spPr bwMode="auto">
              <a:xfrm>
                <a:off x="3532020" y="1606907"/>
                <a:ext cx="1954379" cy="1585554"/>
              </a:xfrm>
              <a:custGeom>
                <a:avLst/>
                <a:gdLst>
                  <a:gd name="T0" fmla="*/ 95 w 1489"/>
                  <a:gd name="T1" fmla="*/ 752 h 1208"/>
                  <a:gd name="T2" fmla="*/ 0 w 1489"/>
                  <a:gd name="T3" fmla="*/ 733 h 1208"/>
                  <a:gd name="T4" fmla="*/ 102 w 1489"/>
                  <a:gd name="T5" fmla="*/ 645 h 1208"/>
                  <a:gd name="T6" fmla="*/ 12 w 1489"/>
                  <a:gd name="T7" fmla="*/ 611 h 1208"/>
                  <a:gd name="T8" fmla="*/ 126 w 1489"/>
                  <a:gd name="T9" fmla="*/ 540 h 1208"/>
                  <a:gd name="T10" fmla="*/ 44 w 1489"/>
                  <a:gd name="T11" fmla="*/ 493 h 1208"/>
                  <a:gd name="T12" fmla="*/ 168 w 1489"/>
                  <a:gd name="T13" fmla="*/ 441 h 1208"/>
                  <a:gd name="T14" fmla="*/ 95 w 1489"/>
                  <a:gd name="T15" fmla="*/ 381 h 1208"/>
                  <a:gd name="T16" fmla="*/ 226 w 1489"/>
                  <a:gd name="T17" fmla="*/ 351 h 1208"/>
                  <a:gd name="T18" fmla="*/ 164 w 1489"/>
                  <a:gd name="T19" fmla="*/ 278 h 1208"/>
                  <a:gd name="T20" fmla="*/ 297 w 1489"/>
                  <a:gd name="T21" fmla="*/ 270 h 1208"/>
                  <a:gd name="T22" fmla="*/ 247 w 1489"/>
                  <a:gd name="T23" fmla="*/ 189 h 1208"/>
                  <a:gd name="T24" fmla="*/ 381 w 1489"/>
                  <a:gd name="T25" fmla="*/ 204 h 1208"/>
                  <a:gd name="T26" fmla="*/ 346 w 1489"/>
                  <a:gd name="T27" fmla="*/ 115 h 1208"/>
                  <a:gd name="T28" fmla="*/ 475 w 1489"/>
                  <a:gd name="T29" fmla="*/ 151 h 1208"/>
                  <a:gd name="T30" fmla="*/ 455 w 1489"/>
                  <a:gd name="T31" fmla="*/ 57 h 1208"/>
                  <a:gd name="T32" fmla="*/ 577 w 1489"/>
                  <a:gd name="T33" fmla="*/ 115 h 1208"/>
                  <a:gd name="T34" fmla="*/ 571 w 1489"/>
                  <a:gd name="T35" fmla="*/ 19 h 1208"/>
                  <a:gd name="T36" fmla="*/ 682 w 1489"/>
                  <a:gd name="T37" fmla="*/ 96 h 1208"/>
                  <a:gd name="T38" fmla="*/ 693 w 1489"/>
                  <a:gd name="T39" fmla="*/ 0 h 1208"/>
                  <a:gd name="T40" fmla="*/ 790 w 1489"/>
                  <a:gd name="T41" fmla="*/ 94 h 1208"/>
                  <a:gd name="T42" fmla="*/ 815 w 1489"/>
                  <a:gd name="T43" fmla="*/ 1 h 1208"/>
                  <a:gd name="T44" fmla="*/ 895 w 1489"/>
                  <a:gd name="T45" fmla="*/ 111 h 1208"/>
                  <a:gd name="T46" fmla="*/ 937 w 1489"/>
                  <a:gd name="T47" fmla="*/ 24 h 1208"/>
                  <a:gd name="T48" fmla="*/ 998 w 1489"/>
                  <a:gd name="T49" fmla="*/ 144 h 1208"/>
                  <a:gd name="T50" fmla="*/ 1053 w 1489"/>
                  <a:gd name="T51" fmla="*/ 66 h 1208"/>
                  <a:gd name="T52" fmla="*/ 1093 w 1489"/>
                  <a:gd name="T53" fmla="*/ 194 h 1208"/>
                  <a:gd name="T54" fmla="*/ 1160 w 1489"/>
                  <a:gd name="T55" fmla="*/ 125 h 1208"/>
                  <a:gd name="T56" fmla="*/ 1179 w 1489"/>
                  <a:gd name="T57" fmla="*/ 259 h 1208"/>
                  <a:gd name="T58" fmla="*/ 1257 w 1489"/>
                  <a:gd name="T59" fmla="*/ 202 h 1208"/>
                  <a:gd name="T60" fmla="*/ 1312 w 1489"/>
                  <a:gd name="T61" fmla="*/ 426 h 1208"/>
                  <a:gd name="T62" fmla="*/ 1404 w 1489"/>
                  <a:gd name="T63" fmla="*/ 398 h 1208"/>
                  <a:gd name="T64" fmla="*/ 1253 w 1489"/>
                  <a:gd name="T65" fmla="*/ 337 h 1208"/>
                  <a:gd name="T66" fmla="*/ 1338 w 1489"/>
                  <a:gd name="T67" fmla="*/ 294 h 1208"/>
                  <a:gd name="T68" fmla="*/ 150 w 1489"/>
                  <a:gd name="T69" fmla="*/ 1192 h 1208"/>
                  <a:gd name="T70" fmla="*/ 237 w 1489"/>
                  <a:gd name="T71" fmla="*/ 1149 h 1208"/>
                  <a:gd name="T72" fmla="*/ 1357 w 1489"/>
                  <a:gd name="T73" fmla="*/ 524 h 1208"/>
                  <a:gd name="T74" fmla="*/ 1451 w 1489"/>
                  <a:gd name="T75" fmla="*/ 512 h 1208"/>
                  <a:gd name="T76" fmla="*/ 1384 w 1489"/>
                  <a:gd name="T77" fmla="*/ 628 h 1208"/>
                  <a:gd name="T78" fmla="*/ 1479 w 1489"/>
                  <a:gd name="T79" fmla="*/ 632 h 1208"/>
                  <a:gd name="T80" fmla="*/ 8 w 1489"/>
                  <a:gd name="T81" fmla="*/ 854 h 1208"/>
                  <a:gd name="T82" fmla="*/ 104 w 1489"/>
                  <a:gd name="T83" fmla="*/ 857 h 1208"/>
                  <a:gd name="T84" fmla="*/ 37 w 1489"/>
                  <a:gd name="T85" fmla="*/ 973 h 1208"/>
                  <a:gd name="T86" fmla="*/ 131 w 1489"/>
                  <a:gd name="T87" fmla="*/ 961 h 1208"/>
                  <a:gd name="T88" fmla="*/ 84 w 1489"/>
                  <a:gd name="T89" fmla="*/ 1087 h 1208"/>
                  <a:gd name="T90" fmla="*/ 176 w 1489"/>
                  <a:gd name="T91" fmla="*/ 1060 h 1208"/>
                  <a:gd name="T92" fmla="*/ 1326 w 1489"/>
                  <a:gd name="T93" fmla="*/ 1208 h 1208"/>
                  <a:gd name="T94" fmla="*/ 1262 w 1489"/>
                  <a:gd name="T95" fmla="*/ 1135 h 1208"/>
                  <a:gd name="T96" fmla="*/ 1394 w 1489"/>
                  <a:gd name="T97" fmla="*/ 1106 h 1208"/>
                  <a:gd name="T98" fmla="*/ 1320 w 1489"/>
                  <a:gd name="T99" fmla="*/ 1045 h 1208"/>
                  <a:gd name="T100" fmla="*/ 1444 w 1489"/>
                  <a:gd name="T101" fmla="*/ 993 h 1208"/>
                  <a:gd name="T102" fmla="*/ 1362 w 1489"/>
                  <a:gd name="T103" fmla="*/ 945 h 1208"/>
                  <a:gd name="T104" fmla="*/ 1477 w 1489"/>
                  <a:gd name="T105" fmla="*/ 875 h 1208"/>
                  <a:gd name="T106" fmla="*/ 1386 w 1489"/>
                  <a:gd name="T107" fmla="*/ 841 h 1208"/>
                  <a:gd name="T108" fmla="*/ 1489 w 1489"/>
                  <a:gd name="T109" fmla="*/ 752 h 1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89" h="1208">
                    <a:moveTo>
                      <a:pt x="0" y="733"/>
                    </a:moveTo>
                    <a:lnTo>
                      <a:pt x="95" y="733"/>
                    </a:lnTo>
                    <a:lnTo>
                      <a:pt x="95" y="752"/>
                    </a:lnTo>
                    <a:lnTo>
                      <a:pt x="0" y="752"/>
                    </a:lnTo>
                    <a:lnTo>
                      <a:pt x="0" y="733"/>
                    </a:lnTo>
                    <a:lnTo>
                      <a:pt x="0" y="733"/>
                    </a:lnTo>
                    <a:close/>
                    <a:moveTo>
                      <a:pt x="12" y="611"/>
                    </a:moveTo>
                    <a:lnTo>
                      <a:pt x="104" y="626"/>
                    </a:lnTo>
                    <a:lnTo>
                      <a:pt x="102" y="645"/>
                    </a:lnTo>
                    <a:lnTo>
                      <a:pt x="8" y="629"/>
                    </a:lnTo>
                    <a:lnTo>
                      <a:pt x="12" y="611"/>
                    </a:lnTo>
                    <a:lnTo>
                      <a:pt x="12" y="611"/>
                    </a:lnTo>
                    <a:close/>
                    <a:moveTo>
                      <a:pt x="44" y="493"/>
                    </a:moveTo>
                    <a:lnTo>
                      <a:pt x="133" y="522"/>
                    </a:lnTo>
                    <a:lnTo>
                      <a:pt x="126" y="540"/>
                    </a:lnTo>
                    <a:lnTo>
                      <a:pt x="38" y="510"/>
                    </a:lnTo>
                    <a:lnTo>
                      <a:pt x="44" y="493"/>
                    </a:lnTo>
                    <a:lnTo>
                      <a:pt x="44" y="493"/>
                    </a:lnTo>
                    <a:close/>
                    <a:moveTo>
                      <a:pt x="95" y="381"/>
                    </a:moveTo>
                    <a:lnTo>
                      <a:pt x="177" y="425"/>
                    </a:lnTo>
                    <a:lnTo>
                      <a:pt x="168" y="441"/>
                    </a:lnTo>
                    <a:lnTo>
                      <a:pt x="85" y="397"/>
                    </a:lnTo>
                    <a:lnTo>
                      <a:pt x="95" y="381"/>
                    </a:lnTo>
                    <a:lnTo>
                      <a:pt x="95" y="381"/>
                    </a:lnTo>
                    <a:close/>
                    <a:moveTo>
                      <a:pt x="164" y="278"/>
                    </a:moveTo>
                    <a:lnTo>
                      <a:pt x="238" y="336"/>
                    </a:lnTo>
                    <a:lnTo>
                      <a:pt x="226" y="351"/>
                    </a:lnTo>
                    <a:lnTo>
                      <a:pt x="151" y="293"/>
                    </a:lnTo>
                    <a:lnTo>
                      <a:pt x="164" y="278"/>
                    </a:lnTo>
                    <a:lnTo>
                      <a:pt x="164" y="278"/>
                    </a:lnTo>
                    <a:close/>
                    <a:moveTo>
                      <a:pt x="247" y="189"/>
                    </a:moveTo>
                    <a:lnTo>
                      <a:pt x="311" y="258"/>
                    </a:lnTo>
                    <a:lnTo>
                      <a:pt x="297" y="270"/>
                    </a:lnTo>
                    <a:lnTo>
                      <a:pt x="234" y="201"/>
                    </a:lnTo>
                    <a:lnTo>
                      <a:pt x="247" y="189"/>
                    </a:lnTo>
                    <a:lnTo>
                      <a:pt x="247" y="189"/>
                    </a:lnTo>
                    <a:close/>
                    <a:moveTo>
                      <a:pt x="346" y="115"/>
                    </a:moveTo>
                    <a:lnTo>
                      <a:pt x="397" y="193"/>
                    </a:lnTo>
                    <a:lnTo>
                      <a:pt x="381" y="204"/>
                    </a:lnTo>
                    <a:lnTo>
                      <a:pt x="330" y="124"/>
                    </a:lnTo>
                    <a:lnTo>
                      <a:pt x="346" y="115"/>
                    </a:lnTo>
                    <a:lnTo>
                      <a:pt x="346" y="115"/>
                    </a:lnTo>
                    <a:close/>
                    <a:moveTo>
                      <a:pt x="455" y="57"/>
                    </a:moveTo>
                    <a:lnTo>
                      <a:pt x="493" y="143"/>
                    </a:lnTo>
                    <a:lnTo>
                      <a:pt x="475" y="151"/>
                    </a:lnTo>
                    <a:lnTo>
                      <a:pt x="438" y="65"/>
                    </a:lnTo>
                    <a:lnTo>
                      <a:pt x="455" y="57"/>
                    </a:lnTo>
                    <a:lnTo>
                      <a:pt x="455" y="57"/>
                    </a:lnTo>
                    <a:close/>
                    <a:moveTo>
                      <a:pt x="571" y="19"/>
                    </a:moveTo>
                    <a:lnTo>
                      <a:pt x="594" y="111"/>
                    </a:lnTo>
                    <a:lnTo>
                      <a:pt x="577" y="115"/>
                    </a:lnTo>
                    <a:lnTo>
                      <a:pt x="554" y="23"/>
                    </a:lnTo>
                    <a:lnTo>
                      <a:pt x="571" y="19"/>
                    </a:lnTo>
                    <a:lnTo>
                      <a:pt x="571" y="19"/>
                    </a:lnTo>
                    <a:close/>
                    <a:moveTo>
                      <a:pt x="693" y="0"/>
                    </a:moveTo>
                    <a:lnTo>
                      <a:pt x="701" y="94"/>
                    </a:lnTo>
                    <a:lnTo>
                      <a:pt x="682" y="96"/>
                    </a:lnTo>
                    <a:lnTo>
                      <a:pt x="674" y="1"/>
                    </a:lnTo>
                    <a:lnTo>
                      <a:pt x="693" y="0"/>
                    </a:lnTo>
                    <a:lnTo>
                      <a:pt x="693" y="0"/>
                    </a:lnTo>
                    <a:close/>
                    <a:moveTo>
                      <a:pt x="815" y="1"/>
                    </a:moveTo>
                    <a:lnTo>
                      <a:pt x="809" y="96"/>
                    </a:lnTo>
                    <a:lnTo>
                      <a:pt x="790" y="94"/>
                    </a:lnTo>
                    <a:lnTo>
                      <a:pt x="798" y="0"/>
                    </a:lnTo>
                    <a:lnTo>
                      <a:pt x="815" y="1"/>
                    </a:lnTo>
                    <a:lnTo>
                      <a:pt x="815" y="1"/>
                    </a:lnTo>
                    <a:close/>
                    <a:moveTo>
                      <a:pt x="937" y="24"/>
                    </a:moveTo>
                    <a:lnTo>
                      <a:pt x="914" y="115"/>
                    </a:lnTo>
                    <a:lnTo>
                      <a:pt x="895" y="111"/>
                    </a:lnTo>
                    <a:lnTo>
                      <a:pt x="919" y="19"/>
                    </a:lnTo>
                    <a:lnTo>
                      <a:pt x="937" y="24"/>
                    </a:lnTo>
                    <a:lnTo>
                      <a:pt x="937" y="24"/>
                    </a:lnTo>
                    <a:close/>
                    <a:moveTo>
                      <a:pt x="1053" y="66"/>
                    </a:moveTo>
                    <a:lnTo>
                      <a:pt x="1015" y="151"/>
                    </a:lnTo>
                    <a:lnTo>
                      <a:pt x="998" y="144"/>
                    </a:lnTo>
                    <a:lnTo>
                      <a:pt x="1035" y="58"/>
                    </a:lnTo>
                    <a:lnTo>
                      <a:pt x="1053" y="66"/>
                    </a:lnTo>
                    <a:lnTo>
                      <a:pt x="1053" y="66"/>
                    </a:lnTo>
                    <a:close/>
                    <a:moveTo>
                      <a:pt x="1160" y="125"/>
                    </a:moveTo>
                    <a:lnTo>
                      <a:pt x="1108" y="204"/>
                    </a:lnTo>
                    <a:lnTo>
                      <a:pt x="1093" y="194"/>
                    </a:lnTo>
                    <a:lnTo>
                      <a:pt x="1145" y="115"/>
                    </a:lnTo>
                    <a:lnTo>
                      <a:pt x="1160" y="125"/>
                    </a:lnTo>
                    <a:lnTo>
                      <a:pt x="1160" y="125"/>
                    </a:lnTo>
                    <a:close/>
                    <a:moveTo>
                      <a:pt x="1257" y="202"/>
                    </a:moveTo>
                    <a:lnTo>
                      <a:pt x="1192" y="271"/>
                    </a:lnTo>
                    <a:lnTo>
                      <a:pt x="1179" y="259"/>
                    </a:lnTo>
                    <a:lnTo>
                      <a:pt x="1242" y="190"/>
                    </a:lnTo>
                    <a:lnTo>
                      <a:pt x="1257" y="202"/>
                    </a:lnTo>
                    <a:lnTo>
                      <a:pt x="1257" y="202"/>
                    </a:lnTo>
                    <a:close/>
                    <a:moveTo>
                      <a:pt x="1404" y="398"/>
                    </a:moveTo>
                    <a:lnTo>
                      <a:pt x="1322" y="443"/>
                    </a:lnTo>
                    <a:lnTo>
                      <a:pt x="1312" y="426"/>
                    </a:lnTo>
                    <a:lnTo>
                      <a:pt x="1394" y="382"/>
                    </a:lnTo>
                    <a:lnTo>
                      <a:pt x="1404" y="398"/>
                    </a:lnTo>
                    <a:lnTo>
                      <a:pt x="1404" y="398"/>
                    </a:lnTo>
                    <a:close/>
                    <a:moveTo>
                      <a:pt x="1338" y="294"/>
                    </a:moveTo>
                    <a:lnTo>
                      <a:pt x="1264" y="352"/>
                    </a:lnTo>
                    <a:lnTo>
                      <a:pt x="1253" y="337"/>
                    </a:lnTo>
                    <a:lnTo>
                      <a:pt x="1327" y="279"/>
                    </a:lnTo>
                    <a:lnTo>
                      <a:pt x="1338" y="294"/>
                    </a:lnTo>
                    <a:lnTo>
                      <a:pt x="1338" y="294"/>
                    </a:lnTo>
                    <a:close/>
                    <a:moveTo>
                      <a:pt x="237" y="1149"/>
                    </a:moveTo>
                    <a:lnTo>
                      <a:pt x="162" y="1207"/>
                    </a:lnTo>
                    <a:lnTo>
                      <a:pt x="150" y="1192"/>
                    </a:lnTo>
                    <a:lnTo>
                      <a:pt x="224" y="1134"/>
                    </a:lnTo>
                    <a:lnTo>
                      <a:pt x="237" y="1149"/>
                    </a:lnTo>
                    <a:lnTo>
                      <a:pt x="237" y="1149"/>
                    </a:lnTo>
                    <a:close/>
                    <a:moveTo>
                      <a:pt x="1451" y="512"/>
                    </a:moveTo>
                    <a:lnTo>
                      <a:pt x="1362" y="543"/>
                    </a:lnTo>
                    <a:lnTo>
                      <a:pt x="1357" y="524"/>
                    </a:lnTo>
                    <a:lnTo>
                      <a:pt x="1446" y="494"/>
                    </a:lnTo>
                    <a:lnTo>
                      <a:pt x="1451" y="512"/>
                    </a:lnTo>
                    <a:lnTo>
                      <a:pt x="1451" y="512"/>
                    </a:lnTo>
                    <a:close/>
                    <a:moveTo>
                      <a:pt x="1479" y="632"/>
                    </a:moveTo>
                    <a:lnTo>
                      <a:pt x="1388" y="647"/>
                    </a:lnTo>
                    <a:lnTo>
                      <a:pt x="1384" y="628"/>
                    </a:lnTo>
                    <a:lnTo>
                      <a:pt x="1477" y="613"/>
                    </a:lnTo>
                    <a:lnTo>
                      <a:pt x="1479" y="632"/>
                    </a:lnTo>
                    <a:lnTo>
                      <a:pt x="1479" y="632"/>
                    </a:lnTo>
                    <a:close/>
                    <a:moveTo>
                      <a:pt x="104" y="857"/>
                    </a:moveTo>
                    <a:lnTo>
                      <a:pt x="11" y="873"/>
                    </a:lnTo>
                    <a:lnTo>
                      <a:pt x="8" y="854"/>
                    </a:lnTo>
                    <a:lnTo>
                      <a:pt x="102" y="840"/>
                    </a:lnTo>
                    <a:lnTo>
                      <a:pt x="104" y="857"/>
                    </a:lnTo>
                    <a:lnTo>
                      <a:pt x="104" y="857"/>
                    </a:lnTo>
                    <a:close/>
                    <a:moveTo>
                      <a:pt x="131" y="961"/>
                    </a:moveTo>
                    <a:lnTo>
                      <a:pt x="44" y="992"/>
                    </a:lnTo>
                    <a:lnTo>
                      <a:pt x="37" y="973"/>
                    </a:lnTo>
                    <a:lnTo>
                      <a:pt x="126" y="944"/>
                    </a:lnTo>
                    <a:lnTo>
                      <a:pt x="131" y="961"/>
                    </a:lnTo>
                    <a:lnTo>
                      <a:pt x="131" y="961"/>
                    </a:lnTo>
                    <a:close/>
                    <a:moveTo>
                      <a:pt x="176" y="1060"/>
                    </a:moveTo>
                    <a:lnTo>
                      <a:pt x="93" y="1104"/>
                    </a:lnTo>
                    <a:lnTo>
                      <a:pt x="84" y="1087"/>
                    </a:lnTo>
                    <a:lnTo>
                      <a:pt x="168" y="1042"/>
                    </a:lnTo>
                    <a:lnTo>
                      <a:pt x="176" y="1060"/>
                    </a:lnTo>
                    <a:lnTo>
                      <a:pt x="176" y="1060"/>
                    </a:lnTo>
                    <a:close/>
                    <a:moveTo>
                      <a:pt x="1262" y="1135"/>
                    </a:moveTo>
                    <a:lnTo>
                      <a:pt x="1336" y="1193"/>
                    </a:lnTo>
                    <a:lnTo>
                      <a:pt x="1326" y="1208"/>
                    </a:lnTo>
                    <a:lnTo>
                      <a:pt x="1251" y="1150"/>
                    </a:lnTo>
                    <a:lnTo>
                      <a:pt x="1262" y="1135"/>
                    </a:lnTo>
                    <a:lnTo>
                      <a:pt x="1262" y="1135"/>
                    </a:lnTo>
                    <a:close/>
                    <a:moveTo>
                      <a:pt x="1320" y="1045"/>
                    </a:moveTo>
                    <a:lnTo>
                      <a:pt x="1403" y="1089"/>
                    </a:lnTo>
                    <a:lnTo>
                      <a:pt x="1394" y="1106"/>
                    </a:lnTo>
                    <a:lnTo>
                      <a:pt x="1311" y="1061"/>
                    </a:lnTo>
                    <a:lnTo>
                      <a:pt x="1320" y="1045"/>
                    </a:lnTo>
                    <a:lnTo>
                      <a:pt x="1320" y="1045"/>
                    </a:lnTo>
                    <a:close/>
                    <a:moveTo>
                      <a:pt x="1362" y="945"/>
                    </a:moveTo>
                    <a:lnTo>
                      <a:pt x="1451" y="976"/>
                    </a:lnTo>
                    <a:lnTo>
                      <a:pt x="1444" y="993"/>
                    </a:lnTo>
                    <a:lnTo>
                      <a:pt x="1357" y="962"/>
                    </a:lnTo>
                    <a:lnTo>
                      <a:pt x="1362" y="945"/>
                    </a:lnTo>
                    <a:lnTo>
                      <a:pt x="1362" y="945"/>
                    </a:lnTo>
                    <a:close/>
                    <a:moveTo>
                      <a:pt x="1386" y="841"/>
                    </a:moveTo>
                    <a:lnTo>
                      <a:pt x="1479" y="856"/>
                    </a:lnTo>
                    <a:lnTo>
                      <a:pt x="1477" y="875"/>
                    </a:lnTo>
                    <a:lnTo>
                      <a:pt x="1384" y="860"/>
                    </a:lnTo>
                    <a:lnTo>
                      <a:pt x="1386" y="841"/>
                    </a:lnTo>
                    <a:lnTo>
                      <a:pt x="1386" y="841"/>
                    </a:lnTo>
                    <a:close/>
                    <a:moveTo>
                      <a:pt x="1394" y="733"/>
                    </a:moveTo>
                    <a:lnTo>
                      <a:pt x="1489" y="733"/>
                    </a:lnTo>
                    <a:lnTo>
                      <a:pt x="1489" y="752"/>
                    </a:lnTo>
                    <a:lnTo>
                      <a:pt x="1394" y="752"/>
                    </a:lnTo>
                    <a:lnTo>
                      <a:pt x="1394" y="7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121899" tIns="60949" rIns="121899" bIns="60949"/>
              <a:lstStyle/>
              <a:p>
                <a:pPr defTabSz="685646">
                  <a:defRPr/>
                </a:pPr>
                <a:endParaRPr lang="en-US"/>
              </a:p>
            </p:txBody>
          </p:sp>
          <p:sp>
            <p:nvSpPr>
              <p:cNvPr id="80" name="Freeform 7"/>
              <p:cNvSpPr>
                <a:spLocks noEditPoints="1"/>
              </p:cNvSpPr>
              <p:nvPr/>
            </p:nvSpPr>
            <p:spPr bwMode="auto">
              <a:xfrm>
                <a:off x="3537271" y="1608219"/>
                <a:ext cx="1943879" cy="1534365"/>
              </a:xfrm>
              <a:custGeom>
                <a:avLst/>
                <a:gdLst>
                  <a:gd name="T0" fmla="*/ 33 w 1097"/>
                  <a:gd name="T1" fmla="*/ 574 h 866"/>
                  <a:gd name="T2" fmla="*/ 36 w 1097"/>
                  <a:gd name="T3" fmla="*/ 602 h 866"/>
                  <a:gd name="T4" fmla="*/ 34 w 1097"/>
                  <a:gd name="T5" fmla="*/ 517 h 866"/>
                  <a:gd name="T6" fmla="*/ 46 w 1097"/>
                  <a:gd name="T7" fmla="*/ 433 h 866"/>
                  <a:gd name="T8" fmla="*/ 72 w 1097"/>
                  <a:gd name="T9" fmla="*/ 352 h 866"/>
                  <a:gd name="T10" fmla="*/ 111 w 1097"/>
                  <a:gd name="T11" fmla="*/ 276 h 866"/>
                  <a:gd name="T12" fmla="*/ 162 w 1097"/>
                  <a:gd name="T13" fmla="*/ 208 h 866"/>
                  <a:gd name="T14" fmla="*/ 224 w 1097"/>
                  <a:gd name="T15" fmla="*/ 149 h 866"/>
                  <a:gd name="T16" fmla="*/ 294 w 1097"/>
                  <a:gd name="T17" fmla="*/ 101 h 866"/>
                  <a:gd name="T18" fmla="*/ 372 w 1097"/>
                  <a:gd name="T19" fmla="*/ 65 h 866"/>
                  <a:gd name="T20" fmla="*/ 454 w 1097"/>
                  <a:gd name="T21" fmla="*/ 43 h 866"/>
                  <a:gd name="T22" fmla="*/ 539 w 1097"/>
                  <a:gd name="T23" fmla="*/ 34 h 866"/>
                  <a:gd name="T24" fmla="*/ 624 w 1097"/>
                  <a:gd name="T25" fmla="*/ 39 h 866"/>
                  <a:gd name="T26" fmla="*/ 707 w 1097"/>
                  <a:gd name="T27" fmla="*/ 59 h 866"/>
                  <a:gd name="T28" fmla="*/ 785 w 1097"/>
                  <a:gd name="T29" fmla="*/ 92 h 866"/>
                  <a:gd name="T30" fmla="*/ 857 w 1097"/>
                  <a:gd name="T31" fmla="*/ 137 h 866"/>
                  <a:gd name="T32" fmla="*/ 975 w 1097"/>
                  <a:gd name="T33" fmla="*/ 260 h 866"/>
                  <a:gd name="T34" fmla="*/ 921 w 1097"/>
                  <a:gd name="T35" fmla="*/ 193 h 866"/>
                  <a:gd name="T36" fmla="*/ 1016 w 1097"/>
                  <a:gd name="T37" fmla="*/ 334 h 866"/>
                  <a:gd name="T38" fmla="*/ 1046 w 1097"/>
                  <a:gd name="T39" fmla="*/ 414 h 866"/>
                  <a:gd name="T40" fmla="*/ 21 w 1097"/>
                  <a:gd name="T41" fmla="*/ 702 h 866"/>
                  <a:gd name="T42" fmla="*/ 54 w 1097"/>
                  <a:gd name="T43" fmla="*/ 787 h 866"/>
                  <a:gd name="T44" fmla="*/ 1018 w 1097"/>
                  <a:gd name="T45" fmla="*/ 832 h 866"/>
                  <a:gd name="T46" fmla="*/ 1059 w 1097"/>
                  <a:gd name="T47" fmla="*/ 751 h 866"/>
                  <a:gd name="T48" fmla="*/ 1085 w 1097"/>
                  <a:gd name="T49" fmla="*/ 664 h 866"/>
                  <a:gd name="T50" fmla="*/ 1097 w 1097"/>
                  <a:gd name="T51" fmla="*/ 574 h 866"/>
                  <a:gd name="T52" fmla="*/ 1093 w 1097"/>
                  <a:gd name="T53" fmla="*/ 484 h 866"/>
                  <a:gd name="T54" fmla="*/ 36 w 1097"/>
                  <a:gd name="T55" fmla="*/ 488 h 866"/>
                  <a:gd name="T56" fmla="*/ 53 w 1097"/>
                  <a:gd name="T57" fmla="*/ 405 h 866"/>
                  <a:gd name="T58" fmla="*/ 84 w 1097"/>
                  <a:gd name="T59" fmla="*/ 325 h 866"/>
                  <a:gd name="T60" fmla="*/ 127 w 1097"/>
                  <a:gd name="T61" fmla="*/ 252 h 866"/>
                  <a:gd name="T62" fmla="*/ 182 w 1097"/>
                  <a:gd name="T63" fmla="*/ 187 h 866"/>
                  <a:gd name="T64" fmla="*/ 247 w 1097"/>
                  <a:gd name="T65" fmla="*/ 131 h 866"/>
                  <a:gd name="T66" fmla="*/ 320 w 1097"/>
                  <a:gd name="T67" fmla="*/ 87 h 866"/>
                  <a:gd name="T68" fmla="*/ 399 w 1097"/>
                  <a:gd name="T69" fmla="*/ 56 h 866"/>
                  <a:gd name="T70" fmla="*/ 482 w 1097"/>
                  <a:gd name="T71" fmla="*/ 38 h 866"/>
                  <a:gd name="T72" fmla="*/ 567 w 1097"/>
                  <a:gd name="T73" fmla="*/ 34 h 866"/>
                  <a:gd name="T74" fmla="*/ 652 w 1097"/>
                  <a:gd name="T75" fmla="*/ 44 h 866"/>
                  <a:gd name="T76" fmla="*/ 734 w 1097"/>
                  <a:gd name="T77" fmla="*/ 68 h 866"/>
                  <a:gd name="T78" fmla="*/ 810 w 1097"/>
                  <a:gd name="T79" fmla="*/ 106 h 866"/>
                  <a:gd name="T80" fmla="*/ 880 w 1097"/>
                  <a:gd name="T81" fmla="*/ 155 h 866"/>
                  <a:gd name="T82" fmla="*/ 990 w 1097"/>
                  <a:gd name="T83" fmla="*/ 284 h 866"/>
                  <a:gd name="T84" fmla="*/ 940 w 1097"/>
                  <a:gd name="T85" fmla="*/ 215 h 866"/>
                  <a:gd name="T86" fmla="*/ 1028 w 1097"/>
                  <a:gd name="T87" fmla="*/ 360 h 866"/>
                  <a:gd name="T88" fmla="*/ 1052 w 1097"/>
                  <a:gd name="T89" fmla="*/ 442 h 866"/>
                  <a:gd name="T90" fmla="*/ 13 w 1097"/>
                  <a:gd name="T91" fmla="*/ 673 h 866"/>
                  <a:gd name="T92" fmla="*/ 41 w 1097"/>
                  <a:gd name="T93" fmla="*/ 759 h 866"/>
                  <a:gd name="T94" fmla="*/ 83 w 1097"/>
                  <a:gd name="T95" fmla="*/ 840 h 866"/>
                  <a:gd name="T96" fmla="*/ 1002 w 1097"/>
                  <a:gd name="T97" fmla="*/ 858 h 866"/>
                  <a:gd name="T98" fmla="*/ 1047 w 1097"/>
                  <a:gd name="T99" fmla="*/ 779 h 866"/>
                  <a:gd name="T100" fmla="*/ 1078 w 1097"/>
                  <a:gd name="T101" fmla="*/ 694 h 866"/>
                  <a:gd name="T102" fmla="*/ 1094 w 1097"/>
                  <a:gd name="T103" fmla="*/ 605 h 866"/>
                  <a:gd name="T104" fmla="*/ 1096 w 1097"/>
                  <a:gd name="T105" fmla="*/ 514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97" h="866">
                    <a:moveTo>
                      <a:pt x="33" y="574"/>
                    </a:moveTo>
                    <a:cubicBezTo>
                      <a:pt x="0" y="575"/>
                      <a:pt x="0" y="575"/>
                      <a:pt x="0" y="575"/>
                    </a:cubicBezTo>
                    <a:cubicBezTo>
                      <a:pt x="0" y="584"/>
                      <a:pt x="0" y="584"/>
                      <a:pt x="0" y="584"/>
                    </a:cubicBezTo>
                    <a:cubicBezTo>
                      <a:pt x="34" y="583"/>
                      <a:pt x="34" y="583"/>
                      <a:pt x="34" y="583"/>
                    </a:cubicBezTo>
                    <a:cubicBezTo>
                      <a:pt x="34" y="580"/>
                      <a:pt x="34" y="577"/>
                      <a:pt x="33" y="574"/>
                    </a:cubicBezTo>
                    <a:close/>
                    <a:moveTo>
                      <a:pt x="36" y="602"/>
                    </a:moveTo>
                    <a:cubicBezTo>
                      <a:pt x="2" y="606"/>
                      <a:pt x="2" y="606"/>
                      <a:pt x="2" y="606"/>
                    </a:cubicBezTo>
                    <a:cubicBezTo>
                      <a:pt x="3" y="615"/>
                      <a:pt x="3" y="615"/>
                      <a:pt x="3" y="615"/>
                    </a:cubicBezTo>
                    <a:cubicBezTo>
                      <a:pt x="37" y="611"/>
                      <a:pt x="37" y="611"/>
                      <a:pt x="37" y="611"/>
                    </a:cubicBezTo>
                    <a:cubicBezTo>
                      <a:pt x="36" y="608"/>
                      <a:pt x="36" y="605"/>
                      <a:pt x="36" y="602"/>
                    </a:cubicBezTo>
                    <a:close/>
                    <a:moveTo>
                      <a:pt x="34" y="517"/>
                    </a:moveTo>
                    <a:cubicBezTo>
                      <a:pt x="0" y="515"/>
                      <a:pt x="0" y="515"/>
                      <a:pt x="0" y="515"/>
                    </a:cubicBezTo>
                    <a:cubicBezTo>
                      <a:pt x="0" y="524"/>
                      <a:pt x="0" y="524"/>
                      <a:pt x="0" y="524"/>
                    </a:cubicBezTo>
                    <a:cubicBezTo>
                      <a:pt x="33" y="526"/>
                      <a:pt x="33" y="526"/>
                      <a:pt x="33" y="526"/>
                    </a:cubicBezTo>
                    <a:cubicBezTo>
                      <a:pt x="34" y="523"/>
                      <a:pt x="34" y="520"/>
                      <a:pt x="34" y="517"/>
                    </a:cubicBezTo>
                    <a:close/>
                    <a:moveTo>
                      <a:pt x="46" y="433"/>
                    </a:moveTo>
                    <a:cubicBezTo>
                      <a:pt x="13" y="425"/>
                      <a:pt x="13" y="425"/>
                      <a:pt x="13" y="425"/>
                    </a:cubicBezTo>
                    <a:cubicBezTo>
                      <a:pt x="11" y="434"/>
                      <a:pt x="11" y="434"/>
                      <a:pt x="11" y="434"/>
                    </a:cubicBezTo>
                    <a:cubicBezTo>
                      <a:pt x="44" y="442"/>
                      <a:pt x="44" y="442"/>
                      <a:pt x="44" y="442"/>
                    </a:cubicBezTo>
                    <a:cubicBezTo>
                      <a:pt x="45" y="439"/>
                      <a:pt x="45" y="436"/>
                      <a:pt x="46" y="433"/>
                    </a:cubicBezTo>
                    <a:close/>
                    <a:moveTo>
                      <a:pt x="72" y="352"/>
                    </a:moveTo>
                    <a:cubicBezTo>
                      <a:pt x="41" y="339"/>
                      <a:pt x="41" y="339"/>
                      <a:pt x="41" y="339"/>
                    </a:cubicBezTo>
                    <a:cubicBezTo>
                      <a:pt x="38" y="347"/>
                      <a:pt x="38" y="347"/>
                      <a:pt x="38" y="347"/>
                    </a:cubicBezTo>
                    <a:cubicBezTo>
                      <a:pt x="69" y="360"/>
                      <a:pt x="69" y="360"/>
                      <a:pt x="69" y="360"/>
                    </a:cubicBezTo>
                    <a:cubicBezTo>
                      <a:pt x="70" y="357"/>
                      <a:pt x="71" y="354"/>
                      <a:pt x="72" y="352"/>
                    </a:cubicBezTo>
                    <a:close/>
                    <a:moveTo>
                      <a:pt x="111" y="276"/>
                    </a:moveTo>
                    <a:cubicBezTo>
                      <a:pt x="83" y="258"/>
                      <a:pt x="83" y="258"/>
                      <a:pt x="83" y="258"/>
                    </a:cubicBezTo>
                    <a:cubicBezTo>
                      <a:pt x="78" y="266"/>
                      <a:pt x="78" y="266"/>
                      <a:pt x="78" y="266"/>
                    </a:cubicBezTo>
                    <a:cubicBezTo>
                      <a:pt x="107" y="284"/>
                      <a:pt x="107" y="284"/>
                      <a:pt x="107" y="284"/>
                    </a:cubicBezTo>
                    <a:cubicBezTo>
                      <a:pt x="108" y="281"/>
                      <a:pt x="110" y="279"/>
                      <a:pt x="111" y="276"/>
                    </a:cubicBezTo>
                    <a:close/>
                    <a:moveTo>
                      <a:pt x="162" y="208"/>
                    </a:moveTo>
                    <a:cubicBezTo>
                      <a:pt x="137" y="186"/>
                      <a:pt x="137" y="186"/>
                      <a:pt x="137" y="186"/>
                    </a:cubicBezTo>
                    <a:cubicBezTo>
                      <a:pt x="131" y="193"/>
                      <a:pt x="131" y="193"/>
                      <a:pt x="131" y="193"/>
                    </a:cubicBezTo>
                    <a:cubicBezTo>
                      <a:pt x="156" y="215"/>
                      <a:pt x="156" y="215"/>
                      <a:pt x="156" y="215"/>
                    </a:cubicBezTo>
                    <a:cubicBezTo>
                      <a:pt x="158" y="212"/>
                      <a:pt x="160" y="210"/>
                      <a:pt x="162" y="208"/>
                    </a:cubicBezTo>
                    <a:close/>
                    <a:moveTo>
                      <a:pt x="224" y="149"/>
                    </a:moveTo>
                    <a:cubicBezTo>
                      <a:pt x="202" y="123"/>
                      <a:pt x="202" y="123"/>
                      <a:pt x="202" y="123"/>
                    </a:cubicBezTo>
                    <a:cubicBezTo>
                      <a:pt x="196" y="129"/>
                      <a:pt x="196" y="129"/>
                      <a:pt x="196" y="129"/>
                    </a:cubicBezTo>
                    <a:cubicBezTo>
                      <a:pt x="217" y="155"/>
                      <a:pt x="217" y="155"/>
                      <a:pt x="217" y="155"/>
                    </a:cubicBezTo>
                    <a:cubicBezTo>
                      <a:pt x="219" y="153"/>
                      <a:pt x="222" y="151"/>
                      <a:pt x="224" y="149"/>
                    </a:cubicBezTo>
                    <a:close/>
                    <a:moveTo>
                      <a:pt x="294" y="101"/>
                    </a:moveTo>
                    <a:cubicBezTo>
                      <a:pt x="277" y="72"/>
                      <a:pt x="277" y="72"/>
                      <a:pt x="277" y="72"/>
                    </a:cubicBezTo>
                    <a:cubicBezTo>
                      <a:pt x="270" y="76"/>
                      <a:pt x="270" y="76"/>
                      <a:pt x="270" y="76"/>
                    </a:cubicBezTo>
                    <a:cubicBezTo>
                      <a:pt x="286" y="105"/>
                      <a:pt x="286" y="105"/>
                      <a:pt x="286" y="105"/>
                    </a:cubicBezTo>
                    <a:cubicBezTo>
                      <a:pt x="289" y="104"/>
                      <a:pt x="292" y="102"/>
                      <a:pt x="294" y="101"/>
                    </a:cubicBezTo>
                    <a:close/>
                    <a:moveTo>
                      <a:pt x="372" y="65"/>
                    </a:moveTo>
                    <a:cubicBezTo>
                      <a:pt x="360" y="34"/>
                      <a:pt x="360" y="34"/>
                      <a:pt x="360" y="34"/>
                    </a:cubicBezTo>
                    <a:cubicBezTo>
                      <a:pt x="351" y="37"/>
                      <a:pt x="351" y="37"/>
                      <a:pt x="351" y="37"/>
                    </a:cubicBezTo>
                    <a:cubicBezTo>
                      <a:pt x="363" y="68"/>
                      <a:pt x="363" y="68"/>
                      <a:pt x="363" y="68"/>
                    </a:cubicBezTo>
                    <a:cubicBezTo>
                      <a:pt x="366" y="67"/>
                      <a:pt x="369" y="66"/>
                      <a:pt x="372" y="65"/>
                    </a:cubicBezTo>
                    <a:close/>
                    <a:moveTo>
                      <a:pt x="454" y="43"/>
                    </a:moveTo>
                    <a:cubicBezTo>
                      <a:pt x="447" y="10"/>
                      <a:pt x="447" y="10"/>
                      <a:pt x="447" y="10"/>
                    </a:cubicBezTo>
                    <a:cubicBezTo>
                      <a:pt x="438" y="11"/>
                      <a:pt x="438" y="11"/>
                      <a:pt x="438" y="11"/>
                    </a:cubicBezTo>
                    <a:cubicBezTo>
                      <a:pt x="445" y="44"/>
                      <a:pt x="445" y="44"/>
                      <a:pt x="445" y="44"/>
                    </a:cubicBezTo>
                    <a:cubicBezTo>
                      <a:pt x="448" y="44"/>
                      <a:pt x="451" y="43"/>
                      <a:pt x="454" y="43"/>
                    </a:cubicBezTo>
                    <a:close/>
                    <a:moveTo>
                      <a:pt x="539" y="34"/>
                    </a:moveTo>
                    <a:cubicBezTo>
                      <a:pt x="538" y="0"/>
                      <a:pt x="538" y="0"/>
                      <a:pt x="538" y="0"/>
                    </a:cubicBezTo>
                    <a:cubicBezTo>
                      <a:pt x="529" y="1"/>
                      <a:pt x="529" y="1"/>
                      <a:pt x="529" y="1"/>
                    </a:cubicBezTo>
                    <a:cubicBezTo>
                      <a:pt x="529" y="34"/>
                      <a:pt x="529" y="34"/>
                      <a:pt x="529" y="34"/>
                    </a:cubicBezTo>
                    <a:cubicBezTo>
                      <a:pt x="532" y="34"/>
                      <a:pt x="535" y="34"/>
                      <a:pt x="539" y="34"/>
                    </a:cubicBezTo>
                    <a:close/>
                    <a:moveTo>
                      <a:pt x="624" y="39"/>
                    </a:moveTo>
                    <a:cubicBezTo>
                      <a:pt x="628" y="6"/>
                      <a:pt x="628" y="6"/>
                      <a:pt x="628" y="6"/>
                    </a:cubicBezTo>
                    <a:cubicBezTo>
                      <a:pt x="619" y="5"/>
                      <a:pt x="619" y="5"/>
                      <a:pt x="619" y="5"/>
                    </a:cubicBezTo>
                    <a:cubicBezTo>
                      <a:pt x="615" y="38"/>
                      <a:pt x="615" y="38"/>
                      <a:pt x="615" y="38"/>
                    </a:cubicBezTo>
                    <a:cubicBezTo>
                      <a:pt x="618" y="39"/>
                      <a:pt x="621" y="39"/>
                      <a:pt x="624" y="39"/>
                    </a:cubicBezTo>
                    <a:close/>
                    <a:moveTo>
                      <a:pt x="707" y="59"/>
                    </a:moveTo>
                    <a:cubicBezTo>
                      <a:pt x="717" y="27"/>
                      <a:pt x="717" y="27"/>
                      <a:pt x="717" y="27"/>
                    </a:cubicBezTo>
                    <a:cubicBezTo>
                      <a:pt x="708" y="24"/>
                      <a:pt x="708" y="24"/>
                      <a:pt x="708" y="24"/>
                    </a:cubicBezTo>
                    <a:cubicBezTo>
                      <a:pt x="698" y="56"/>
                      <a:pt x="698" y="56"/>
                      <a:pt x="698" y="56"/>
                    </a:cubicBezTo>
                    <a:cubicBezTo>
                      <a:pt x="701" y="57"/>
                      <a:pt x="704" y="58"/>
                      <a:pt x="707" y="59"/>
                    </a:cubicBezTo>
                    <a:close/>
                    <a:moveTo>
                      <a:pt x="785" y="92"/>
                    </a:moveTo>
                    <a:cubicBezTo>
                      <a:pt x="800" y="62"/>
                      <a:pt x="800" y="62"/>
                      <a:pt x="800" y="62"/>
                    </a:cubicBezTo>
                    <a:cubicBezTo>
                      <a:pt x="792" y="58"/>
                      <a:pt x="792" y="58"/>
                      <a:pt x="792" y="58"/>
                    </a:cubicBezTo>
                    <a:cubicBezTo>
                      <a:pt x="777" y="87"/>
                      <a:pt x="777" y="87"/>
                      <a:pt x="777" y="87"/>
                    </a:cubicBezTo>
                    <a:cubicBezTo>
                      <a:pt x="780" y="89"/>
                      <a:pt x="782" y="90"/>
                      <a:pt x="785" y="92"/>
                    </a:cubicBezTo>
                    <a:close/>
                    <a:moveTo>
                      <a:pt x="857" y="137"/>
                    </a:moveTo>
                    <a:cubicBezTo>
                      <a:pt x="877" y="110"/>
                      <a:pt x="877" y="110"/>
                      <a:pt x="877" y="110"/>
                    </a:cubicBezTo>
                    <a:cubicBezTo>
                      <a:pt x="870" y="104"/>
                      <a:pt x="870" y="104"/>
                      <a:pt x="870" y="104"/>
                    </a:cubicBezTo>
                    <a:cubicBezTo>
                      <a:pt x="850" y="132"/>
                      <a:pt x="850" y="132"/>
                      <a:pt x="850" y="132"/>
                    </a:cubicBezTo>
                    <a:cubicBezTo>
                      <a:pt x="852" y="133"/>
                      <a:pt x="855" y="135"/>
                      <a:pt x="857" y="137"/>
                    </a:cubicBezTo>
                    <a:close/>
                    <a:moveTo>
                      <a:pt x="975" y="260"/>
                    </a:moveTo>
                    <a:cubicBezTo>
                      <a:pt x="1002" y="241"/>
                      <a:pt x="1002" y="241"/>
                      <a:pt x="1002" y="241"/>
                    </a:cubicBezTo>
                    <a:cubicBezTo>
                      <a:pt x="997" y="233"/>
                      <a:pt x="997" y="233"/>
                      <a:pt x="997" y="233"/>
                    </a:cubicBezTo>
                    <a:cubicBezTo>
                      <a:pt x="969" y="252"/>
                      <a:pt x="969" y="252"/>
                      <a:pt x="969" y="252"/>
                    </a:cubicBezTo>
                    <a:cubicBezTo>
                      <a:pt x="971" y="255"/>
                      <a:pt x="973" y="257"/>
                      <a:pt x="975" y="260"/>
                    </a:cubicBezTo>
                    <a:close/>
                    <a:moveTo>
                      <a:pt x="921" y="193"/>
                    </a:moveTo>
                    <a:cubicBezTo>
                      <a:pt x="945" y="170"/>
                      <a:pt x="945" y="170"/>
                      <a:pt x="945" y="170"/>
                    </a:cubicBezTo>
                    <a:cubicBezTo>
                      <a:pt x="939" y="164"/>
                      <a:pt x="939" y="164"/>
                      <a:pt x="939" y="164"/>
                    </a:cubicBezTo>
                    <a:cubicBezTo>
                      <a:pt x="915" y="187"/>
                      <a:pt x="915" y="187"/>
                      <a:pt x="915" y="187"/>
                    </a:cubicBezTo>
                    <a:cubicBezTo>
                      <a:pt x="917" y="189"/>
                      <a:pt x="919" y="191"/>
                      <a:pt x="921" y="193"/>
                    </a:cubicBezTo>
                    <a:close/>
                    <a:moveTo>
                      <a:pt x="1016" y="334"/>
                    </a:moveTo>
                    <a:cubicBezTo>
                      <a:pt x="1047" y="320"/>
                      <a:pt x="1047" y="320"/>
                      <a:pt x="1047" y="320"/>
                    </a:cubicBezTo>
                    <a:cubicBezTo>
                      <a:pt x="1043" y="311"/>
                      <a:pt x="1043" y="311"/>
                      <a:pt x="1043" y="311"/>
                    </a:cubicBezTo>
                    <a:cubicBezTo>
                      <a:pt x="1013" y="326"/>
                      <a:pt x="1013" y="326"/>
                      <a:pt x="1013" y="326"/>
                    </a:cubicBezTo>
                    <a:cubicBezTo>
                      <a:pt x="1014" y="328"/>
                      <a:pt x="1015" y="331"/>
                      <a:pt x="1016" y="334"/>
                    </a:cubicBezTo>
                    <a:close/>
                    <a:moveTo>
                      <a:pt x="1046" y="414"/>
                    </a:moveTo>
                    <a:cubicBezTo>
                      <a:pt x="1078" y="405"/>
                      <a:pt x="1078" y="405"/>
                      <a:pt x="1078" y="405"/>
                    </a:cubicBezTo>
                    <a:cubicBezTo>
                      <a:pt x="1075" y="396"/>
                      <a:pt x="1075" y="396"/>
                      <a:pt x="1075" y="396"/>
                    </a:cubicBezTo>
                    <a:cubicBezTo>
                      <a:pt x="1043" y="405"/>
                      <a:pt x="1043" y="405"/>
                      <a:pt x="1043" y="405"/>
                    </a:cubicBezTo>
                    <a:cubicBezTo>
                      <a:pt x="1044" y="408"/>
                      <a:pt x="1045" y="411"/>
                      <a:pt x="1046" y="414"/>
                    </a:cubicBezTo>
                    <a:close/>
                    <a:moveTo>
                      <a:pt x="21" y="702"/>
                    </a:moveTo>
                    <a:cubicBezTo>
                      <a:pt x="53" y="693"/>
                      <a:pt x="53" y="693"/>
                      <a:pt x="53" y="693"/>
                    </a:cubicBezTo>
                    <a:cubicBezTo>
                      <a:pt x="52" y="690"/>
                      <a:pt x="52" y="688"/>
                      <a:pt x="51" y="685"/>
                    </a:cubicBezTo>
                    <a:cubicBezTo>
                      <a:pt x="19" y="694"/>
                      <a:pt x="19" y="694"/>
                      <a:pt x="19" y="694"/>
                    </a:cubicBezTo>
                    <a:cubicBezTo>
                      <a:pt x="21" y="702"/>
                      <a:pt x="21" y="702"/>
                      <a:pt x="21" y="702"/>
                    </a:cubicBezTo>
                    <a:close/>
                    <a:moveTo>
                      <a:pt x="54" y="787"/>
                    </a:moveTo>
                    <a:cubicBezTo>
                      <a:pt x="84" y="773"/>
                      <a:pt x="84" y="773"/>
                      <a:pt x="84" y="773"/>
                    </a:cubicBezTo>
                    <a:cubicBezTo>
                      <a:pt x="82" y="770"/>
                      <a:pt x="81" y="767"/>
                      <a:pt x="80" y="765"/>
                    </a:cubicBezTo>
                    <a:cubicBezTo>
                      <a:pt x="50" y="779"/>
                      <a:pt x="50" y="779"/>
                      <a:pt x="50" y="779"/>
                    </a:cubicBezTo>
                    <a:cubicBezTo>
                      <a:pt x="54" y="787"/>
                      <a:pt x="54" y="787"/>
                      <a:pt x="54" y="787"/>
                    </a:cubicBezTo>
                    <a:close/>
                    <a:moveTo>
                      <a:pt x="1018" y="832"/>
                    </a:moveTo>
                    <a:cubicBezTo>
                      <a:pt x="990" y="815"/>
                      <a:pt x="990" y="815"/>
                      <a:pt x="990" y="815"/>
                    </a:cubicBezTo>
                    <a:cubicBezTo>
                      <a:pt x="988" y="818"/>
                      <a:pt x="987" y="820"/>
                      <a:pt x="985" y="823"/>
                    </a:cubicBezTo>
                    <a:cubicBezTo>
                      <a:pt x="1014" y="840"/>
                      <a:pt x="1014" y="840"/>
                      <a:pt x="1014" y="840"/>
                    </a:cubicBezTo>
                    <a:cubicBezTo>
                      <a:pt x="1018" y="832"/>
                      <a:pt x="1018" y="832"/>
                      <a:pt x="1018" y="832"/>
                    </a:cubicBezTo>
                    <a:close/>
                    <a:moveTo>
                      <a:pt x="1059" y="751"/>
                    </a:moveTo>
                    <a:cubicBezTo>
                      <a:pt x="1028" y="739"/>
                      <a:pt x="1028" y="739"/>
                      <a:pt x="1028" y="739"/>
                    </a:cubicBezTo>
                    <a:cubicBezTo>
                      <a:pt x="1027" y="741"/>
                      <a:pt x="1025" y="744"/>
                      <a:pt x="1024" y="747"/>
                    </a:cubicBezTo>
                    <a:cubicBezTo>
                      <a:pt x="1055" y="760"/>
                      <a:pt x="1055" y="760"/>
                      <a:pt x="1055" y="760"/>
                    </a:cubicBezTo>
                    <a:cubicBezTo>
                      <a:pt x="1059" y="751"/>
                      <a:pt x="1059" y="751"/>
                      <a:pt x="1059" y="751"/>
                    </a:cubicBezTo>
                    <a:close/>
                    <a:moveTo>
                      <a:pt x="1085" y="664"/>
                    </a:moveTo>
                    <a:cubicBezTo>
                      <a:pt x="1052" y="657"/>
                      <a:pt x="1052" y="657"/>
                      <a:pt x="1052" y="657"/>
                    </a:cubicBezTo>
                    <a:cubicBezTo>
                      <a:pt x="1052" y="660"/>
                      <a:pt x="1051" y="663"/>
                      <a:pt x="1050" y="666"/>
                    </a:cubicBezTo>
                    <a:cubicBezTo>
                      <a:pt x="1083" y="673"/>
                      <a:pt x="1083" y="673"/>
                      <a:pt x="1083" y="673"/>
                    </a:cubicBezTo>
                    <a:cubicBezTo>
                      <a:pt x="1085" y="664"/>
                      <a:pt x="1085" y="664"/>
                      <a:pt x="1085" y="664"/>
                    </a:cubicBezTo>
                    <a:close/>
                    <a:moveTo>
                      <a:pt x="1097" y="574"/>
                    </a:moveTo>
                    <a:cubicBezTo>
                      <a:pt x="1063" y="572"/>
                      <a:pt x="1063" y="572"/>
                      <a:pt x="1063" y="572"/>
                    </a:cubicBezTo>
                    <a:cubicBezTo>
                      <a:pt x="1063" y="576"/>
                      <a:pt x="1063" y="579"/>
                      <a:pt x="1063" y="582"/>
                    </a:cubicBezTo>
                    <a:cubicBezTo>
                      <a:pt x="1096" y="583"/>
                      <a:pt x="1096" y="583"/>
                      <a:pt x="1096" y="583"/>
                    </a:cubicBezTo>
                    <a:cubicBezTo>
                      <a:pt x="1097" y="574"/>
                      <a:pt x="1097" y="574"/>
                      <a:pt x="1097" y="574"/>
                    </a:cubicBezTo>
                    <a:close/>
                    <a:moveTo>
                      <a:pt x="1093" y="484"/>
                    </a:moveTo>
                    <a:cubicBezTo>
                      <a:pt x="1060" y="487"/>
                      <a:pt x="1060" y="487"/>
                      <a:pt x="1060" y="487"/>
                    </a:cubicBezTo>
                    <a:cubicBezTo>
                      <a:pt x="1060" y="490"/>
                      <a:pt x="1061" y="493"/>
                      <a:pt x="1061" y="496"/>
                    </a:cubicBezTo>
                    <a:cubicBezTo>
                      <a:pt x="1094" y="493"/>
                      <a:pt x="1094" y="493"/>
                      <a:pt x="1094" y="493"/>
                    </a:cubicBezTo>
                    <a:cubicBezTo>
                      <a:pt x="1093" y="484"/>
                      <a:pt x="1093" y="484"/>
                      <a:pt x="1093" y="484"/>
                    </a:cubicBezTo>
                    <a:close/>
                    <a:moveTo>
                      <a:pt x="36" y="488"/>
                    </a:moveTo>
                    <a:cubicBezTo>
                      <a:pt x="3" y="485"/>
                      <a:pt x="3" y="485"/>
                      <a:pt x="3" y="485"/>
                    </a:cubicBezTo>
                    <a:cubicBezTo>
                      <a:pt x="2" y="494"/>
                      <a:pt x="2" y="494"/>
                      <a:pt x="2" y="494"/>
                    </a:cubicBezTo>
                    <a:cubicBezTo>
                      <a:pt x="35" y="497"/>
                      <a:pt x="35" y="497"/>
                      <a:pt x="35" y="497"/>
                    </a:cubicBezTo>
                    <a:cubicBezTo>
                      <a:pt x="36" y="494"/>
                      <a:pt x="36" y="491"/>
                      <a:pt x="36" y="488"/>
                    </a:cubicBezTo>
                    <a:close/>
                    <a:moveTo>
                      <a:pt x="53" y="405"/>
                    </a:moveTo>
                    <a:cubicBezTo>
                      <a:pt x="21" y="396"/>
                      <a:pt x="21" y="396"/>
                      <a:pt x="21" y="396"/>
                    </a:cubicBezTo>
                    <a:cubicBezTo>
                      <a:pt x="19" y="405"/>
                      <a:pt x="19" y="405"/>
                      <a:pt x="19" y="405"/>
                    </a:cubicBezTo>
                    <a:cubicBezTo>
                      <a:pt x="51" y="414"/>
                      <a:pt x="51" y="414"/>
                      <a:pt x="51" y="414"/>
                    </a:cubicBezTo>
                    <a:cubicBezTo>
                      <a:pt x="52" y="411"/>
                      <a:pt x="53" y="408"/>
                      <a:pt x="53" y="405"/>
                    </a:cubicBezTo>
                    <a:close/>
                    <a:moveTo>
                      <a:pt x="84" y="325"/>
                    </a:moveTo>
                    <a:cubicBezTo>
                      <a:pt x="54" y="311"/>
                      <a:pt x="54" y="311"/>
                      <a:pt x="54" y="311"/>
                    </a:cubicBezTo>
                    <a:cubicBezTo>
                      <a:pt x="50" y="319"/>
                      <a:pt x="50" y="319"/>
                      <a:pt x="50" y="319"/>
                    </a:cubicBezTo>
                    <a:cubicBezTo>
                      <a:pt x="80" y="334"/>
                      <a:pt x="80" y="334"/>
                      <a:pt x="80" y="334"/>
                    </a:cubicBezTo>
                    <a:cubicBezTo>
                      <a:pt x="81" y="331"/>
                      <a:pt x="83" y="328"/>
                      <a:pt x="84" y="325"/>
                    </a:cubicBezTo>
                    <a:close/>
                    <a:moveTo>
                      <a:pt x="127" y="252"/>
                    </a:moveTo>
                    <a:cubicBezTo>
                      <a:pt x="125" y="254"/>
                      <a:pt x="124" y="257"/>
                      <a:pt x="122" y="259"/>
                    </a:cubicBezTo>
                    <a:cubicBezTo>
                      <a:pt x="95" y="240"/>
                      <a:pt x="95" y="240"/>
                      <a:pt x="95" y="240"/>
                    </a:cubicBezTo>
                    <a:cubicBezTo>
                      <a:pt x="100" y="233"/>
                      <a:pt x="100" y="233"/>
                      <a:pt x="100" y="233"/>
                    </a:cubicBezTo>
                    <a:cubicBezTo>
                      <a:pt x="127" y="252"/>
                      <a:pt x="127" y="252"/>
                      <a:pt x="127" y="252"/>
                    </a:cubicBezTo>
                    <a:close/>
                    <a:moveTo>
                      <a:pt x="182" y="187"/>
                    </a:moveTo>
                    <a:cubicBezTo>
                      <a:pt x="180" y="189"/>
                      <a:pt x="178" y="191"/>
                      <a:pt x="176" y="193"/>
                    </a:cubicBezTo>
                    <a:cubicBezTo>
                      <a:pt x="152" y="170"/>
                      <a:pt x="152" y="170"/>
                      <a:pt x="152" y="170"/>
                    </a:cubicBezTo>
                    <a:cubicBezTo>
                      <a:pt x="158" y="163"/>
                      <a:pt x="158" y="163"/>
                      <a:pt x="158" y="163"/>
                    </a:cubicBezTo>
                    <a:cubicBezTo>
                      <a:pt x="182" y="187"/>
                      <a:pt x="182" y="187"/>
                      <a:pt x="182" y="187"/>
                    </a:cubicBezTo>
                    <a:close/>
                    <a:moveTo>
                      <a:pt x="247" y="131"/>
                    </a:moveTo>
                    <a:cubicBezTo>
                      <a:pt x="244" y="133"/>
                      <a:pt x="242" y="135"/>
                      <a:pt x="239" y="137"/>
                    </a:cubicBezTo>
                    <a:cubicBezTo>
                      <a:pt x="220" y="110"/>
                      <a:pt x="220" y="110"/>
                      <a:pt x="220" y="110"/>
                    </a:cubicBezTo>
                    <a:cubicBezTo>
                      <a:pt x="227" y="104"/>
                      <a:pt x="227" y="104"/>
                      <a:pt x="227" y="104"/>
                    </a:cubicBezTo>
                    <a:cubicBezTo>
                      <a:pt x="247" y="131"/>
                      <a:pt x="247" y="131"/>
                      <a:pt x="247" y="131"/>
                    </a:cubicBezTo>
                    <a:close/>
                    <a:moveTo>
                      <a:pt x="320" y="87"/>
                    </a:moveTo>
                    <a:cubicBezTo>
                      <a:pt x="305" y="57"/>
                      <a:pt x="305" y="57"/>
                      <a:pt x="305" y="57"/>
                    </a:cubicBezTo>
                    <a:cubicBezTo>
                      <a:pt x="296" y="62"/>
                      <a:pt x="296" y="62"/>
                      <a:pt x="296" y="62"/>
                    </a:cubicBezTo>
                    <a:cubicBezTo>
                      <a:pt x="312" y="91"/>
                      <a:pt x="312" y="91"/>
                      <a:pt x="312" y="91"/>
                    </a:cubicBezTo>
                    <a:cubicBezTo>
                      <a:pt x="314" y="90"/>
                      <a:pt x="317" y="89"/>
                      <a:pt x="320" y="87"/>
                    </a:cubicBezTo>
                    <a:close/>
                    <a:moveTo>
                      <a:pt x="399" y="56"/>
                    </a:moveTo>
                    <a:cubicBezTo>
                      <a:pt x="389" y="24"/>
                      <a:pt x="389" y="24"/>
                      <a:pt x="389" y="24"/>
                    </a:cubicBezTo>
                    <a:cubicBezTo>
                      <a:pt x="380" y="27"/>
                      <a:pt x="380" y="27"/>
                      <a:pt x="380" y="27"/>
                    </a:cubicBezTo>
                    <a:cubicBezTo>
                      <a:pt x="390" y="59"/>
                      <a:pt x="390" y="59"/>
                      <a:pt x="390" y="59"/>
                    </a:cubicBezTo>
                    <a:cubicBezTo>
                      <a:pt x="393" y="58"/>
                      <a:pt x="396" y="57"/>
                      <a:pt x="399" y="56"/>
                    </a:cubicBezTo>
                    <a:close/>
                    <a:moveTo>
                      <a:pt x="482" y="38"/>
                    </a:moveTo>
                    <a:cubicBezTo>
                      <a:pt x="478" y="5"/>
                      <a:pt x="478" y="5"/>
                      <a:pt x="478" y="5"/>
                    </a:cubicBezTo>
                    <a:cubicBezTo>
                      <a:pt x="469" y="6"/>
                      <a:pt x="469" y="6"/>
                      <a:pt x="469" y="6"/>
                    </a:cubicBezTo>
                    <a:cubicBezTo>
                      <a:pt x="473" y="39"/>
                      <a:pt x="473" y="39"/>
                      <a:pt x="473" y="39"/>
                    </a:cubicBezTo>
                    <a:cubicBezTo>
                      <a:pt x="476" y="39"/>
                      <a:pt x="479" y="39"/>
                      <a:pt x="482" y="38"/>
                    </a:cubicBezTo>
                    <a:close/>
                    <a:moveTo>
                      <a:pt x="567" y="34"/>
                    </a:moveTo>
                    <a:cubicBezTo>
                      <a:pt x="568" y="1"/>
                      <a:pt x="568" y="1"/>
                      <a:pt x="568" y="1"/>
                    </a:cubicBezTo>
                    <a:cubicBezTo>
                      <a:pt x="559" y="0"/>
                      <a:pt x="559" y="0"/>
                      <a:pt x="559" y="0"/>
                    </a:cubicBezTo>
                    <a:cubicBezTo>
                      <a:pt x="558" y="34"/>
                      <a:pt x="558" y="34"/>
                      <a:pt x="558" y="34"/>
                    </a:cubicBezTo>
                    <a:cubicBezTo>
                      <a:pt x="561" y="34"/>
                      <a:pt x="564" y="34"/>
                      <a:pt x="567" y="34"/>
                    </a:cubicBezTo>
                    <a:close/>
                    <a:moveTo>
                      <a:pt x="652" y="44"/>
                    </a:moveTo>
                    <a:cubicBezTo>
                      <a:pt x="658" y="12"/>
                      <a:pt x="658" y="12"/>
                      <a:pt x="658" y="12"/>
                    </a:cubicBezTo>
                    <a:cubicBezTo>
                      <a:pt x="649" y="10"/>
                      <a:pt x="649" y="10"/>
                      <a:pt x="649" y="10"/>
                    </a:cubicBezTo>
                    <a:cubicBezTo>
                      <a:pt x="643" y="43"/>
                      <a:pt x="643" y="43"/>
                      <a:pt x="643" y="43"/>
                    </a:cubicBezTo>
                    <a:cubicBezTo>
                      <a:pt x="646" y="43"/>
                      <a:pt x="649" y="44"/>
                      <a:pt x="652" y="44"/>
                    </a:cubicBezTo>
                    <a:close/>
                    <a:moveTo>
                      <a:pt x="734" y="68"/>
                    </a:moveTo>
                    <a:cubicBezTo>
                      <a:pt x="745" y="37"/>
                      <a:pt x="745" y="37"/>
                      <a:pt x="745" y="37"/>
                    </a:cubicBezTo>
                    <a:cubicBezTo>
                      <a:pt x="737" y="34"/>
                      <a:pt x="737" y="34"/>
                      <a:pt x="737" y="34"/>
                    </a:cubicBezTo>
                    <a:cubicBezTo>
                      <a:pt x="725" y="65"/>
                      <a:pt x="725" y="65"/>
                      <a:pt x="725" y="65"/>
                    </a:cubicBezTo>
                    <a:cubicBezTo>
                      <a:pt x="728" y="66"/>
                      <a:pt x="731" y="67"/>
                      <a:pt x="734" y="68"/>
                    </a:cubicBezTo>
                    <a:close/>
                    <a:moveTo>
                      <a:pt x="810" y="106"/>
                    </a:moveTo>
                    <a:cubicBezTo>
                      <a:pt x="827" y="76"/>
                      <a:pt x="827" y="76"/>
                      <a:pt x="827" y="76"/>
                    </a:cubicBezTo>
                    <a:cubicBezTo>
                      <a:pt x="819" y="72"/>
                      <a:pt x="819" y="72"/>
                      <a:pt x="819" y="72"/>
                    </a:cubicBezTo>
                    <a:cubicBezTo>
                      <a:pt x="802" y="101"/>
                      <a:pt x="802" y="101"/>
                      <a:pt x="802" y="101"/>
                    </a:cubicBezTo>
                    <a:cubicBezTo>
                      <a:pt x="805" y="102"/>
                      <a:pt x="808" y="104"/>
                      <a:pt x="810" y="106"/>
                    </a:cubicBezTo>
                    <a:close/>
                    <a:moveTo>
                      <a:pt x="880" y="155"/>
                    </a:moveTo>
                    <a:cubicBezTo>
                      <a:pt x="877" y="153"/>
                      <a:pt x="875" y="151"/>
                      <a:pt x="873" y="149"/>
                    </a:cubicBezTo>
                    <a:cubicBezTo>
                      <a:pt x="894" y="123"/>
                      <a:pt x="894" y="123"/>
                      <a:pt x="894" y="123"/>
                    </a:cubicBezTo>
                    <a:cubicBezTo>
                      <a:pt x="901" y="129"/>
                      <a:pt x="901" y="129"/>
                      <a:pt x="901" y="129"/>
                    </a:cubicBezTo>
                    <a:cubicBezTo>
                      <a:pt x="880" y="155"/>
                      <a:pt x="880" y="155"/>
                      <a:pt x="880" y="155"/>
                    </a:cubicBezTo>
                    <a:close/>
                    <a:moveTo>
                      <a:pt x="990" y="284"/>
                    </a:moveTo>
                    <a:cubicBezTo>
                      <a:pt x="988" y="281"/>
                      <a:pt x="987" y="279"/>
                      <a:pt x="985" y="276"/>
                    </a:cubicBezTo>
                    <a:cubicBezTo>
                      <a:pt x="1014" y="259"/>
                      <a:pt x="1014" y="259"/>
                      <a:pt x="1014" y="259"/>
                    </a:cubicBezTo>
                    <a:cubicBezTo>
                      <a:pt x="1019" y="266"/>
                      <a:pt x="1019" y="266"/>
                      <a:pt x="1019" y="266"/>
                    </a:cubicBezTo>
                    <a:cubicBezTo>
                      <a:pt x="990" y="284"/>
                      <a:pt x="990" y="284"/>
                      <a:pt x="990" y="284"/>
                    </a:cubicBezTo>
                    <a:close/>
                    <a:moveTo>
                      <a:pt x="940" y="215"/>
                    </a:moveTo>
                    <a:cubicBezTo>
                      <a:pt x="938" y="213"/>
                      <a:pt x="936" y="210"/>
                      <a:pt x="934" y="208"/>
                    </a:cubicBezTo>
                    <a:cubicBezTo>
                      <a:pt x="960" y="186"/>
                      <a:pt x="960" y="186"/>
                      <a:pt x="960" y="186"/>
                    </a:cubicBezTo>
                    <a:cubicBezTo>
                      <a:pt x="966" y="193"/>
                      <a:pt x="966" y="193"/>
                      <a:pt x="966" y="193"/>
                    </a:cubicBezTo>
                    <a:cubicBezTo>
                      <a:pt x="940" y="215"/>
                      <a:pt x="940" y="215"/>
                      <a:pt x="940" y="215"/>
                    </a:cubicBezTo>
                    <a:close/>
                    <a:moveTo>
                      <a:pt x="1028" y="360"/>
                    </a:moveTo>
                    <a:cubicBezTo>
                      <a:pt x="1059" y="348"/>
                      <a:pt x="1059" y="348"/>
                      <a:pt x="1059" y="348"/>
                    </a:cubicBezTo>
                    <a:cubicBezTo>
                      <a:pt x="1055" y="339"/>
                      <a:pt x="1055" y="339"/>
                      <a:pt x="1055" y="339"/>
                    </a:cubicBezTo>
                    <a:cubicBezTo>
                      <a:pt x="1024" y="352"/>
                      <a:pt x="1024" y="352"/>
                      <a:pt x="1024" y="352"/>
                    </a:cubicBezTo>
                    <a:cubicBezTo>
                      <a:pt x="1026" y="355"/>
                      <a:pt x="1027" y="358"/>
                      <a:pt x="1028" y="360"/>
                    </a:cubicBezTo>
                    <a:close/>
                    <a:moveTo>
                      <a:pt x="1052" y="442"/>
                    </a:moveTo>
                    <a:cubicBezTo>
                      <a:pt x="1085" y="435"/>
                      <a:pt x="1085" y="435"/>
                      <a:pt x="1085" y="435"/>
                    </a:cubicBezTo>
                    <a:cubicBezTo>
                      <a:pt x="1083" y="426"/>
                      <a:pt x="1083" y="426"/>
                      <a:pt x="1083" y="426"/>
                    </a:cubicBezTo>
                    <a:cubicBezTo>
                      <a:pt x="1050" y="433"/>
                      <a:pt x="1050" y="433"/>
                      <a:pt x="1050" y="433"/>
                    </a:cubicBezTo>
                    <a:cubicBezTo>
                      <a:pt x="1051" y="436"/>
                      <a:pt x="1052" y="439"/>
                      <a:pt x="1052" y="442"/>
                    </a:cubicBezTo>
                    <a:close/>
                    <a:moveTo>
                      <a:pt x="13" y="673"/>
                    </a:moveTo>
                    <a:cubicBezTo>
                      <a:pt x="46" y="666"/>
                      <a:pt x="46" y="666"/>
                      <a:pt x="46" y="666"/>
                    </a:cubicBezTo>
                    <a:cubicBezTo>
                      <a:pt x="45" y="663"/>
                      <a:pt x="45" y="660"/>
                      <a:pt x="44" y="657"/>
                    </a:cubicBezTo>
                    <a:cubicBezTo>
                      <a:pt x="11" y="664"/>
                      <a:pt x="11" y="664"/>
                      <a:pt x="11" y="664"/>
                    </a:cubicBezTo>
                    <a:cubicBezTo>
                      <a:pt x="13" y="673"/>
                      <a:pt x="13" y="673"/>
                      <a:pt x="13" y="673"/>
                    </a:cubicBezTo>
                    <a:close/>
                    <a:moveTo>
                      <a:pt x="41" y="759"/>
                    </a:moveTo>
                    <a:cubicBezTo>
                      <a:pt x="72" y="747"/>
                      <a:pt x="72" y="747"/>
                      <a:pt x="72" y="747"/>
                    </a:cubicBezTo>
                    <a:cubicBezTo>
                      <a:pt x="71" y="744"/>
                      <a:pt x="70" y="741"/>
                      <a:pt x="69" y="738"/>
                    </a:cubicBezTo>
                    <a:cubicBezTo>
                      <a:pt x="38" y="751"/>
                      <a:pt x="38" y="751"/>
                      <a:pt x="38" y="751"/>
                    </a:cubicBezTo>
                    <a:cubicBezTo>
                      <a:pt x="41" y="759"/>
                      <a:pt x="41" y="759"/>
                      <a:pt x="41" y="759"/>
                    </a:cubicBezTo>
                    <a:close/>
                    <a:moveTo>
                      <a:pt x="83" y="840"/>
                    </a:moveTo>
                    <a:cubicBezTo>
                      <a:pt x="111" y="822"/>
                      <a:pt x="111" y="822"/>
                      <a:pt x="111" y="822"/>
                    </a:cubicBezTo>
                    <a:cubicBezTo>
                      <a:pt x="110" y="820"/>
                      <a:pt x="108" y="817"/>
                      <a:pt x="106" y="815"/>
                    </a:cubicBezTo>
                    <a:cubicBezTo>
                      <a:pt x="78" y="832"/>
                      <a:pt x="78" y="832"/>
                      <a:pt x="78" y="832"/>
                    </a:cubicBezTo>
                    <a:cubicBezTo>
                      <a:pt x="83" y="840"/>
                      <a:pt x="83" y="840"/>
                      <a:pt x="83" y="840"/>
                    </a:cubicBezTo>
                    <a:close/>
                    <a:moveTo>
                      <a:pt x="1002" y="858"/>
                    </a:moveTo>
                    <a:cubicBezTo>
                      <a:pt x="997" y="866"/>
                      <a:pt x="997" y="866"/>
                      <a:pt x="997" y="866"/>
                    </a:cubicBezTo>
                    <a:cubicBezTo>
                      <a:pt x="969" y="847"/>
                      <a:pt x="969" y="847"/>
                      <a:pt x="969" y="847"/>
                    </a:cubicBezTo>
                    <a:cubicBezTo>
                      <a:pt x="971" y="844"/>
                      <a:pt x="973" y="842"/>
                      <a:pt x="974" y="839"/>
                    </a:cubicBezTo>
                    <a:cubicBezTo>
                      <a:pt x="1002" y="858"/>
                      <a:pt x="1002" y="858"/>
                      <a:pt x="1002" y="858"/>
                    </a:cubicBezTo>
                    <a:close/>
                    <a:moveTo>
                      <a:pt x="1047" y="779"/>
                    </a:moveTo>
                    <a:cubicBezTo>
                      <a:pt x="1016" y="765"/>
                      <a:pt x="1016" y="765"/>
                      <a:pt x="1016" y="765"/>
                    </a:cubicBezTo>
                    <a:cubicBezTo>
                      <a:pt x="1015" y="768"/>
                      <a:pt x="1014" y="771"/>
                      <a:pt x="1012" y="773"/>
                    </a:cubicBezTo>
                    <a:cubicBezTo>
                      <a:pt x="1043" y="787"/>
                      <a:pt x="1043" y="787"/>
                      <a:pt x="1043" y="787"/>
                    </a:cubicBezTo>
                    <a:cubicBezTo>
                      <a:pt x="1047" y="779"/>
                      <a:pt x="1047" y="779"/>
                      <a:pt x="1047" y="779"/>
                    </a:cubicBezTo>
                    <a:close/>
                    <a:moveTo>
                      <a:pt x="1078" y="694"/>
                    </a:moveTo>
                    <a:cubicBezTo>
                      <a:pt x="1045" y="685"/>
                      <a:pt x="1045" y="685"/>
                      <a:pt x="1045" y="685"/>
                    </a:cubicBezTo>
                    <a:cubicBezTo>
                      <a:pt x="1045" y="688"/>
                      <a:pt x="1044" y="691"/>
                      <a:pt x="1043" y="694"/>
                    </a:cubicBezTo>
                    <a:cubicBezTo>
                      <a:pt x="1075" y="703"/>
                      <a:pt x="1075" y="703"/>
                      <a:pt x="1075" y="703"/>
                    </a:cubicBezTo>
                    <a:cubicBezTo>
                      <a:pt x="1078" y="694"/>
                      <a:pt x="1078" y="694"/>
                      <a:pt x="1078" y="694"/>
                    </a:cubicBezTo>
                    <a:close/>
                    <a:moveTo>
                      <a:pt x="1094" y="605"/>
                    </a:moveTo>
                    <a:cubicBezTo>
                      <a:pt x="1061" y="601"/>
                      <a:pt x="1061" y="601"/>
                      <a:pt x="1061" y="601"/>
                    </a:cubicBezTo>
                    <a:cubicBezTo>
                      <a:pt x="1061" y="604"/>
                      <a:pt x="1060" y="607"/>
                      <a:pt x="1060" y="610"/>
                    </a:cubicBezTo>
                    <a:cubicBezTo>
                      <a:pt x="1093" y="614"/>
                      <a:pt x="1093" y="614"/>
                      <a:pt x="1093" y="614"/>
                    </a:cubicBezTo>
                    <a:cubicBezTo>
                      <a:pt x="1094" y="605"/>
                      <a:pt x="1094" y="605"/>
                      <a:pt x="1094" y="605"/>
                    </a:cubicBezTo>
                    <a:close/>
                    <a:moveTo>
                      <a:pt x="1096" y="514"/>
                    </a:moveTo>
                    <a:cubicBezTo>
                      <a:pt x="1062" y="516"/>
                      <a:pt x="1062" y="516"/>
                      <a:pt x="1062" y="516"/>
                    </a:cubicBezTo>
                    <a:cubicBezTo>
                      <a:pt x="1063" y="519"/>
                      <a:pt x="1063" y="522"/>
                      <a:pt x="1063" y="525"/>
                    </a:cubicBezTo>
                    <a:cubicBezTo>
                      <a:pt x="1097" y="523"/>
                      <a:pt x="1097" y="523"/>
                      <a:pt x="1097" y="523"/>
                    </a:cubicBezTo>
                    <a:lnTo>
                      <a:pt x="1096" y="5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121899" tIns="60949" rIns="121899" bIns="60949"/>
              <a:lstStyle/>
              <a:p>
                <a:pPr defTabSz="685646">
                  <a:defRPr/>
                </a:pPr>
                <a:endParaRPr lang="en-US"/>
              </a:p>
            </p:txBody>
          </p:sp>
          <p:sp>
            <p:nvSpPr>
              <p:cNvPr id="81" name="Freeform 23"/>
              <p:cNvSpPr>
                <a:spLocks noEditPoints="1"/>
              </p:cNvSpPr>
              <p:nvPr/>
            </p:nvSpPr>
            <p:spPr bwMode="auto">
              <a:xfrm>
                <a:off x="3865407" y="1940294"/>
                <a:ext cx="1286294" cy="989658"/>
              </a:xfrm>
              <a:custGeom>
                <a:avLst/>
                <a:gdLst>
                  <a:gd name="T0" fmla="*/ 90 w 980"/>
                  <a:gd name="T1" fmla="*/ 661 h 754"/>
                  <a:gd name="T2" fmla="*/ 45 w 980"/>
                  <a:gd name="T3" fmla="*/ 694 h 754"/>
                  <a:gd name="T4" fmla="*/ 39 w 980"/>
                  <a:gd name="T5" fmla="*/ 683 h 754"/>
                  <a:gd name="T6" fmla="*/ 856 w 980"/>
                  <a:gd name="T7" fmla="*/ 726 h 754"/>
                  <a:gd name="T8" fmla="*/ 908 w 980"/>
                  <a:gd name="T9" fmla="*/ 746 h 754"/>
                  <a:gd name="T10" fmla="*/ 903 w 980"/>
                  <a:gd name="T11" fmla="*/ 754 h 754"/>
                  <a:gd name="T12" fmla="*/ 918 w 980"/>
                  <a:gd name="T13" fmla="*/ 648 h 754"/>
                  <a:gd name="T14" fmla="*/ 954 w 980"/>
                  <a:gd name="T15" fmla="*/ 649 h 754"/>
                  <a:gd name="T16" fmla="*/ 950 w 980"/>
                  <a:gd name="T17" fmla="*/ 658 h 754"/>
                  <a:gd name="T18" fmla="*/ 920 w 980"/>
                  <a:gd name="T19" fmla="*/ 556 h 754"/>
                  <a:gd name="T20" fmla="*/ 977 w 980"/>
                  <a:gd name="T21" fmla="*/ 553 h 754"/>
                  <a:gd name="T22" fmla="*/ 974 w 980"/>
                  <a:gd name="T23" fmla="*/ 564 h 754"/>
                  <a:gd name="T24" fmla="*/ 946 w 980"/>
                  <a:gd name="T25" fmla="*/ 460 h 754"/>
                  <a:gd name="T26" fmla="*/ 978 w 980"/>
                  <a:gd name="T27" fmla="*/ 447 h 754"/>
                  <a:gd name="T28" fmla="*/ 980 w 980"/>
                  <a:gd name="T29" fmla="*/ 457 h 754"/>
                  <a:gd name="T30" fmla="*/ 912 w 980"/>
                  <a:gd name="T31" fmla="*/ 382 h 754"/>
                  <a:gd name="T32" fmla="*/ 962 w 980"/>
                  <a:gd name="T33" fmla="*/ 357 h 754"/>
                  <a:gd name="T34" fmla="*/ 966 w 980"/>
                  <a:gd name="T35" fmla="*/ 368 h 754"/>
                  <a:gd name="T36" fmla="*/ 42 w 980"/>
                  <a:gd name="T37" fmla="*/ 577 h 754"/>
                  <a:gd name="T38" fmla="*/ 11 w 980"/>
                  <a:gd name="T39" fmla="*/ 595 h 754"/>
                  <a:gd name="T40" fmla="*/ 9 w 980"/>
                  <a:gd name="T41" fmla="*/ 584 h 754"/>
                  <a:gd name="T42" fmla="*/ 54 w 980"/>
                  <a:gd name="T43" fmla="*/ 483 h 754"/>
                  <a:gd name="T44" fmla="*/ 0 w 980"/>
                  <a:gd name="T45" fmla="*/ 494 h 754"/>
                  <a:gd name="T46" fmla="*/ 0 w 980"/>
                  <a:gd name="T47" fmla="*/ 483 h 754"/>
                  <a:gd name="T48" fmla="*/ 45 w 980"/>
                  <a:gd name="T49" fmla="*/ 387 h 754"/>
                  <a:gd name="T50" fmla="*/ 9 w 980"/>
                  <a:gd name="T51" fmla="*/ 390 h 754"/>
                  <a:gd name="T52" fmla="*/ 12 w 980"/>
                  <a:gd name="T53" fmla="*/ 380 h 754"/>
                  <a:gd name="T54" fmla="*/ 92 w 980"/>
                  <a:gd name="T55" fmla="*/ 310 h 754"/>
                  <a:gd name="T56" fmla="*/ 38 w 980"/>
                  <a:gd name="T57" fmla="*/ 299 h 754"/>
                  <a:gd name="T58" fmla="*/ 42 w 980"/>
                  <a:gd name="T59" fmla="*/ 289 h 754"/>
                  <a:gd name="T60" fmla="*/ 123 w 980"/>
                  <a:gd name="T61" fmla="*/ 218 h 754"/>
                  <a:gd name="T62" fmla="*/ 88 w 980"/>
                  <a:gd name="T63" fmla="*/ 208 h 754"/>
                  <a:gd name="T64" fmla="*/ 95 w 980"/>
                  <a:gd name="T65" fmla="*/ 198 h 754"/>
                  <a:gd name="T66" fmla="*/ 196 w 980"/>
                  <a:gd name="T67" fmla="*/ 167 h 754"/>
                  <a:gd name="T68" fmla="*/ 150 w 980"/>
                  <a:gd name="T69" fmla="*/ 135 h 754"/>
                  <a:gd name="T70" fmla="*/ 158 w 980"/>
                  <a:gd name="T71" fmla="*/ 128 h 754"/>
                  <a:gd name="T72" fmla="*/ 262 w 980"/>
                  <a:gd name="T73" fmla="*/ 93 h 754"/>
                  <a:gd name="T74" fmla="*/ 236 w 980"/>
                  <a:gd name="T75" fmla="*/ 70 h 754"/>
                  <a:gd name="T76" fmla="*/ 246 w 980"/>
                  <a:gd name="T77" fmla="*/ 63 h 754"/>
                  <a:gd name="T78" fmla="*/ 351 w 980"/>
                  <a:gd name="T79" fmla="*/ 75 h 754"/>
                  <a:gd name="T80" fmla="*/ 323 w 980"/>
                  <a:gd name="T81" fmla="*/ 28 h 754"/>
                  <a:gd name="T82" fmla="*/ 332 w 980"/>
                  <a:gd name="T83" fmla="*/ 24 h 754"/>
                  <a:gd name="T84" fmla="*/ 440 w 980"/>
                  <a:gd name="T85" fmla="*/ 35 h 754"/>
                  <a:gd name="T86" fmla="*/ 425 w 980"/>
                  <a:gd name="T87" fmla="*/ 2 h 754"/>
                  <a:gd name="T88" fmla="*/ 436 w 980"/>
                  <a:gd name="T89" fmla="*/ 1 h 754"/>
                  <a:gd name="T90" fmla="*/ 530 w 980"/>
                  <a:gd name="T91" fmla="*/ 55 h 754"/>
                  <a:gd name="T92" fmla="*/ 524 w 980"/>
                  <a:gd name="T93" fmla="*/ 0 h 754"/>
                  <a:gd name="T94" fmla="*/ 534 w 980"/>
                  <a:gd name="T95" fmla="*/ 0 h 754"/>
                  <a:gd name="T96" fmla="*/ 625 w 980"/>
                  <a:gd name="T97" fmla="*/ 52 h 754"/>
                  <a:gd name="T98" fmla="*/ 624 w 980"/>
                  <a:gd name="T99" fmla="*/ 17 h 754"/>
                  <a:gd name="T100" fmla="*/ 634 w 980"/>
                  <a:gd name="T101" fmla="*/ 20 h 754"/>
                  <a:gd name="T102" fmla="*/ 700 w 980"/>
                  <a:gd name="T103" fmla="*/ 106 h 754"/>
                  <a:gd name="T104" fmla="*/ 717 w 980"/>
                  <a:gd name="T105" fmla="*/ 54 h 754"/>
                  <a:gd name="T106" fmla="*/ 726 w 980"/>
                  <a:gd name="T107" fmla="*/ 59 h 754"/>
                  <a:gd name="T108" fmla="*/ 785 w 980"/>
                  <a:gd name="T109" fmla="*/ 140 h 754"/>
                  <a:gd name="T110" fmla="*/ 799 w 980"/>
                  <a:gd name="T111" fmla="*/ 108 h 754"/>
                  <a:gd name="T112" fmla="*/ 807 w 980"/>
                  <a:gd name="T113" fmla="*/ 114 h 754"/>
                  <a:gd name="T114" fmla="*/ 834 w 980"/>
                  <a:gd name="T115" fmla="*/ 220 h 754"/>
                  <a:gd name="T116" fmla="*/ 869 w 980"/>
                  <a:gd name="T117" fmla="*/ 178 h 754"/>
                  <a:gd name="T118" fmla="*/ 876 w 980"/>
                  <a:gd name="T119" fmla="*/ 186 h 754"/>
                  <a:gd name="T120" fmla="*/ 899 w 980"/>
                  <a:gd name="T121" fmla="*/ 286 h 754"/>
                  <a:gd name="T122" fmla="*/ 925 w 980"/>
                  <a:gd name="T123" fmla="*/ 260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80" h="754">
                    <a:moveTo>
                      <a:pt x="39" y="683"/>
                    </a:moveTo>
                    <a:lnTo>
                      <a:pt x="90" y="661"/>
                    </a:lnTo>
                    <a:lnTo>
                      <a:pt x="95" y="671"/>
                    </a:lnTo>
                    <a:lnTo>
                      <a:pt x="45" y="694"/>
                    </a:lnTo>
                    <a:lnTo>
                      <a:pt x="39" y="683"/>
                    </a:lnTo>
                    <a:lnTo>
                      <a:pt x="39" y="683"/>
                    </a:lnTo>
                    <a:close/>
                    <a:moveTo>
                      <a:pt x="903" y="754"/>
                    </a:moveTo>
                    <a:lnTo>
                      <a:pt x="856" y="726"/>
                    </a:lnTo>
                    <a:lnTo>
                      <a:pt x="862" y="717"/>
                    </a:lnTo>
                    <a:lnTo>
                      <a:pt x="908" y="746"/>
                    </a:lnTo>
                    <a:lnTo>
                      <a:pt x="903" y="754"/>
                    </a:lnTo>
                    <a:lnTo>
                      <a:pt x="903" y="754"/>
                    </a:lnTo>
                    <a:close/>
                    <a:moveTo>
                      <a:pt x="950" y="658"/>
                    </a:moveTo>
                    <a:lnTo>
                      <a:pt x="918" y="648"/>
                    </a:lnTo>
                    <a:lnTo>
                      <a:pt x="922" y="637"/>
                    </a:lnTo>
                    <a:lnTo>
                      <a:pt x="954" y="649"/>
                    </a:lnTo>
                    <a:lnTo>
                      <a:pt x="950" y="658"/>
                    </a:lnTo>
                    <a:lnTo>
                      <a:pt x="950" y="658"/>
                    </a:lnTo>
                    <a:close/>
                    <a:moveTo>
                      <a:pt x="974" y="564"/>
                    </a:moveTo>
                    <a:lnTo>
                      <a:pt x="920" y="556"/>
                    </a:lnTo>
                    <a:lnTo>
                      <a:pt x="922" y="545"/>
                    </a:lnTo>
                    <a:lnTo>
                      <a:pt x="977" y="553"/>
                    </a:lnTo>
                    <a:lnTo>
                      <a:pt x="974" y="564"/>
                    </a:lnTo>
                    <a:lnTo>
                      <a:pt x="974" y="564"/>
                    </a:lnTo>
                    <a:close/>
                    <a:moveTo>
                      <a:pt x="980" y="457"/>
                    </a:moveTo>
                    <a:lnTo>
                      <a:pt x="946" y="460"/>
                    </a:lnTo>
                    <a:lnTo>
                      <a:pt x="945" y="448"/>
                    </a:lnTo>
                    <a:lnTo>
                      <a:pt x="978" y="447"/>
                    </a:lnTo>
                    <a:lnTo>
                      <a:pt x="980" y="457"/>
                    </a:lnTo>
                    <a:lnTo>
                      <a:pt x="980" y="457"/>
                    </a:lnTo>
                    <a:close/>
                    <a:moveTo>
                      <a:pt x="966" y="368"/>
                    </a:moveTo>
                    <a:lnTo>
                      <a:pt x="912" y="382"/>
                    </a:lnTo>
                    <a:lnTo>
                      <a:pt x="910" y="371"/>
                    </a:lnTo>
                    <a:lnTo>
                      <a:pt x="962" y="357"/>
                    </a:lnTo>
                    <a:lnTo>
                      <a:pt x="966" y="368"/>
                    </a:lnTo>
                    <a:lnTo>
                      <a:pt x="966" y="368"/>
                    </a:lnTo>
                    <a:close/>
                    <a:moveTo>
                      <a:pt x="9" y="584"/>
                    </a:moveTo>
                    <a:lnTo>
                      <a:pt x="42" y="577"/>
                    </a:lnTo>
                    <a:lnTo>
                      <a:pt x="45" y="588"/>
                    </a:lnTo>
                    <a:lnTo>
                      <a:pt x="11" y="595"/>
                    </a:lnTo>
                    <a:lnTo>
                      <a:pt x="9" y="584"/>
                    </a:lnTo>
                    <a:lnTo>
                      <a:pt x="9" y="584"/>
                    </a:lnTo>
                    <a:close/>
                    <a:moveTo>
                      <a:pt x="0" y="483"/>
                    </a:moveTo>
                    <a:lnTo>
                      <a:pt x="54" y="483"/>
                    </a:lnTo>
                    <a:lnTo>
                      <a:pt x="54" y="494"/>
                    </a:lnTo>
                    <a:lnTo>
                      <a:pt x="0" y="494"/>
                    </a:lnTo>
                    <a:lnTo>
                      <a:pt x="0" y="483"/>
                    </a:lnTo>
                    <a:lnTo>
                      <a:pt x="0" y="483"/>
                    </a:lnTo>
                    <a:close/>
                    <a:moveTo>
                      <a:pt x="12" y="380"/>
                    </a:moveTo>
                    <a:lnTo>
                      <a:pt x="45" y="387"/>
                    </a:lnTo>
                    <a:lnTo>
                      <a:pt x="43" y="398"/>
                    </a:lnTo>
                    <a:lnTo>
                      <a:pt x="9" y="390"/>
                    </a:lnTo>
                    <a:lnTo>
                      <a:pt x="12" y="380"/>
                    </a:lnTo>
                    <a:lnTo>
                      <a:pt x="12" y="380"/>
                    </a:lnTo>
                    <a:close/>
                    <a:moveTo>
                      <a:pt x="42" y="289"/>
                    </a:moveTo>
                    <a:lnTo>
                      <a:pt x="92" y="310"/>
                    </a:lnTo>
                    <a:lnTo>
                      <a:pt x="88" y="321"/>
                    </a:lnTo>
                    <a:lnTo>
                      <a:pt x="38" y="299"/>
                    </a:lnTo>
                    <a:lnTo>
                      <a:pt x="42" y="289"/>
                    </a:lnTo>
                    <a:lnTo>
                      <a:pt x="42" y="289"/>
                    </a:lnTo>
                    <a:close/>
                    <a:moveTo>
                      <a:pt x="95" y="198"/>
                    </a:moveTo>
                    <a:lnTo>
                      <a:pt x="123" y="218"/>
                    </a:lnTo>
                    <a:lnTo>
                      <a:pt x="116" y="228"/>
                    </a:lnTo>
                    <a:lnTo>
                      <a:pt x="88" y="208"/>
                    </a:lnTo>
                    <a:lnTo>
                      <a:pt x="95" y="198"/>
                    </a:lnTo>
                    <a:lnTo>
                      <a:pt x="95" y="198"/>
                    </a:lnTo>
                    <a:close/>
                    <a:moveTo>
                      <a:pt x="158" y="128"/>
                    </a:moveTo>
                    <a:lnTo>
                      <a:pt x="196" y="167"/>
                    </a:lnTo>
                    <a:lnTo>
                      <a:pt x="188" y="175"/>
                    </a:lnTo>
                    <a:lnTo>
                      <a:pt x="150" y="135"/>
                    </a:lnTo>
                    <a:lnTo>
                      <a:pt x="158" y="128"/>
                    </a:lnTo>
                    <a:lnTo>
                      <a:pt x="158" y="128"/>
                    </a:lnTo>
                    <a:close/>
                    <a:moveTo>
                      <a:pt x="246" y="63"/>
                    </a:moveTo>
                    <a:lnTo>
                      <a:pt x="262" y="93"/>
                    </a:lnTo>
                    <a:lnTo>
                      <a:pt x="252" y="98"/>
                    </a:lnTo>
                    <a:lnTo>
                      <a:pt x="236" y="70"/>
                    </a:lnTo>
                    <a:lnTo>
                      <a:pt x="246" y="63"/>
                    </a:lnTo>
                    <a:lnTo>
                      <a:pt x="246" y="63"/>
                    </a:lnTo>
                    <a:close/>
                    <a:moveTo>
                      <a:pt x="332" y="24"/>
                    </a:moveTo>
                    <a:lnTo>
                      <a:pt x="351" y="75"/>
                    </a:lnTo>
                    <a:lnTo>
                      <a:pt x="340" y="79"/>
                    </a:lnTo>
                    <a:lnTo>
                      <a:pt x="323" y="28"/>
                    </a:lnTo>
                    <a:lnTo>
                      <a:pt x="332" y="24"/>
                    </a:lnTo>
                    <a:lnTo>
                      <a:pt x="332" y="24"/>
                    </a:lnTo>
                    <a:close/>
                    <a:moveTo>
                      <a:pt x="436" y="1"/>
                    </a:moveTo>
                    <a:lnTo>
                      <a:pt x="440" y="35"/>
                    </a:lnTo>
                    <a:lnTo>
                      <a:pt x="429" y="36"/>
                    </a:lnTo>
                    <a:lnTo>
                      <a:pt x="425" y="2"/>
                    </a:lnTo>
                    <a:lnTo>
                      <a:pt x="436" y="1"/>
                    </a:lnTo>
                    <a:lnTo>
                      <a:pt x="436" y="1"/>
                    </a:lnTo>
                    <a:close/>
                    <a:moveTo>
                      <a:pt x="534" y="0"/>
                    </a:moveTo>
                    <a:lnTo>
                      <a:pt x="530" y="55"/>
                    </a:lnTo>
                    <a:lnTo>
                      <a:pt x="520" y="54"/>
                    </a:lnTo>
                    <a:lnTo>
                      <a:pt x="524" y="0"/>
                    </a:lnTo>
                    <a:lnTo>
                      <a:pt x="534" y="0"/>
                    </a:lnTo>
                    <a:lnTo>
                      <a:pt x="534" y="0"/>
                    </a:lnTo>
                    <a:close/>
                    <a:moveTo>
                      <a:pt x="634" y="20"/>
                    </a:moveTo>
                    <a:lnTo>
                      <a:pt x="625" y="52"/>
                    </a:lnTo>
                    <a:lnTo>
                      <a:pt x="614" y="50"/>
                    </a:lnTo>
                    <a:lnTo>
                      <a:pt x="624" y="17"/>
                    </a:lnTo>
                    <a:lnTo>
                      <a:pt x="634" y="20"/>
                    </a:lnTo>
                    <a:lnTo>
                      <a:pt x="634" y="20"/>
                    </a:lnTo>
                    <a:close/>
                    <a:moveTo>
                      <a:pt x="726" y="59"/>
                    </a:moveTo>
                    <a:lnTo>
                      <a:pt x="700" y="106"/>
                    </a:lnTo>
                    <a:lnTo>
                      <a:pt x="691" y="102"/>
                    </a:lnTo>
                    <a:lnTo>
                      <a:pt x="717" y="54"/>
                    </a:lnTo>
                    <a:lnTo>
                      <a:pt x="726" y="59"/>
                    </a:lnTo>
                    <a:lnTo>
                      <a:pt x="726" y="59"/>
                    </a:lnTo>
                    <a:close/>
                    <a:moveTo>
                      <a:pt x="807" y="114"/>
                    </a:moveTo>
                    <a:lnTo>
                      <a:pt x="785" y="140"/>
                    </a:lnTo>
                    <a:lnTo>
                      <a:pt x="777" y="133"/>
                    </a:lnTo>
                    <a:lnTo>
                      <a:pt x="799" y="108"/>
                    </a:lnTo>
                    <a:lnTo>
                      <a:pt x="807" y="114"/>
                    </a:lnTo>
                    <a:lnTo>
                      <a:pt x="807" y="114"/>
                    </a:lnTo>
                    <a:close/>
                    <a:moveTo>
                      <a:pt x="876" y="186"/>
                    </a:moveTo>
                    <a:lnTo>
                      <a:pt x="834" y="220"/>
                    </a:lnTo>
                    <a:lnTo>
                      <a:pt x="827" y="212"/>
                    </a:lnTo>
                    <a:lnTo>
                      <a:pt x="869" y="178"/>
                    </a:lnTo>
                    <a:lnTo>
                      <a:pt x="876" y="186"/>
                    </a:lnTo>
                    <a:lnTo>
                      <a:pt x="876" y="186"/>
                    </a:lnTo>
                    <a:close/>
                    <a:moveTo>
                      <a:pt x="930" y="271"/>
                    </a:moveTo>
                    <a:lnTo>
                      <a:pt x="899" y="286"/>
                    </a:lnTo>
                    <a:lnTo>
                      <a:pt x="895" y="276"/>
                    </a:lnTo>
                    <a:lnTo>
                      <a:pt x="925" y="260"/>
                    </a:lnTo>
                    <a:lnTo>
                      <a:pt x="930" y="2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121899" tIns="60949" rIns="121899" bIns="60949"/>
              <a:lstStyle/>
              <a:p>
                <a:pPr defTabSz="685646">
                  <a:defRPr/>
                </a:pPr>
                <a:endParaRPr lang="en-US"/>
              </a:p>
            </p:txBody>
          </p:sp>
          <p:sp>
            <p:nvSpPr>
              <p:cNvPr id="82" name="Freeform 35"/>
              <p:cNvSpPr>
                <a:spLocks noEditPoints="1"/>
              </p:cNvSpPr>
              <p:nvPr/>
            </p:nvSpPr>
            <p:spPr bwMode="auto">
              <a:xfrm>
                <a:off x="4365486" y="2437747"/>
                <a:ext cx="286135" cy="288760"/>
              </a:xfrm>
              <a:custGeom>
                <a:avLst/>
                <a:gdLst>
                  <a:gd name="T0" fmla="*/ 81 w 162"/>
                  <a:gd name="T1" fmla="*/ 0 h 163"/>
                  <a:gd name="T2" fmla="*/ 162 w 162"/>
                  <a:gd name="T3" fmla="*/ 81 h 163"/>
                  <a:gd name="T4" fmla="*/ 81 w 162"/>
                  <a:gd name="T5" fmla="*/ 163 h 163"/>
                  <a:gd name="T6" fmla="*/ 0 w 162"/>
                  <a:gd name="T7" fmla="*/ 81 h 163"/>
                  <a:gd name="T8" fmla="*/ 81 w 162"/>
                  <a:gd name="T9" fmla="*/ 0 h 163"/>
                  <a:gd name="T10" fmla="*/ 81 w 162"/>
                  <a:gd name="T11" fmla="*/ 15 h 163"/>
                  <a:gd name="T12" fmla="*/ 15 w 162"/>
                  <a:gd name="T13" fmla="*/ 81 h 163"/>
                  <a:gd name="T14" fmla="*/ 81 w 162"/>
                  <a:gd name="T15" fmla="*/ 148 h 163"/>
                  <a:gd name="T16" fmla="*/ 148 w 162"/>
                  <a:gd name="T17" fmla="*/ 81 h 163"/>
                  <a:gd name="T18" fmla="*/ 81 w 162"/>
                  <a:gd name="T19" fmla="*/ 15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2" h="163">
                    <a:moveTo>
                      <a:pt x="81" y="0"/>
                    </a:moveTo>
                    <a:cubicBezTo>
                      <a:pt x="126" y="0"/>
                      <a:pt x="162" y="36"/>
                      <a:pt x="162" y="81"/>
                    </a:cubicBezTo>
                    <a:cubicBezTo>
                      <a:pt x="162" y="126"/>
                      <a:pt x="126" y="163"/>
                      <a:pt x="81" y="163"/>
                    </a:cubicBezTo>
                    <a:cubicBezTo>
                      <a:pt x="36" y="163"/>
                      <a:pt x="0" y="126"/>
                      <a:pt x="0" y="81"/>
                    </a:cubicBezTo>
                    <a:cubicBezTo>
                      <a:pt x="0" y="36"/>
                      <a:pt x="36" y="0"/>
                      <a:pt x="81" y="0"/>
                    </a:cubicBezTo>
                    <a:close/>
                    <a:moveTo>
                      <a:pt x="81" y="15"/>
                    </a:moveTo>
                    <a:cubicBezTo>
                      <a:pt x="45" y="15"/>
                      <a:pt x="15" y="45"/>
                      <a:pt x="15" y="81"/>
                    </a:cubicBezTo>
                    <a:cubicBezTo>
                      <a:pt x="15" y="118"/>
                      <a:pt x="45" y="148"/>
                      <a:pt x="81" y="148"/>
                    </a:cubicBezTo>
                    <a:cubicBezTo>
                      <a:pt x="118" y="148"/>
                      <a:pt x="148" y="118"/>
                      <a:pt x="148" y="81"/>
                    </a:cubicBezTo>
                    <a:cubicBezTo>
                      <a:pt x="148" y="45"/>
                      <a:pt x="118" y="15"/>
                      <a:pt x="81"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121899" tIns="60949" rIns="121899" bIns="60949"/>
              <a:lstStyle/>
              <a:p>
                <a:pPr defTabSz="685646">
                  <a:defRPr/>
                </a:pPr>
                <a:endParaRPr lang="en-US"/>
              </a:p>
            </p:txBody>
          </p:sp>
          <p:sp>
            <p:nvSpPr>
              <p:cNvPr id="83" name="Freeform 36"/>
              <p:cNvSpPr>
                <a:spLocks/>
              </p:cNvSpPr>
              <p:nvPr/>
            </p:nvSpPr>
            <p:spPr bwMode="auto">
              <a:xfrm>
                <a:off x="4173782" y="2876550"/>
                <a:ext cx="703018" cy="280884"/>
              </a:xfrm>
              <a:custGeom>
                <a:avLst/>
                <a:gdLst>
                  <a:gd name="T0" fmla="*/ 66 w 298"/>
                  <a:gd name="T1" fmla="*/ 0 h 159"/>
                  <a:gd name="T2" fmla="*/ 232 w 298"/>
                  <a:gd name="T3" fmla="*/ 0 h 159"/>
                  <a:gd name="T4" fmla="*/ 298 w 298"/>
                  <a:gd name="T5" fmla="*/ 66 h 159"/>
                  <a:gd name="T6" fmla="*/ 298 w 298"/>
                  <a:gd name="T7" fmla="*/ 141 h 159"/>
                  <a:gd name="T8" fmla="*/ 280 w 298"/>
                  <a:gd name="T9" fmla="*/ 159 h 159"/>
                  <a:gd name="T10" fmla="*/ 18 w 298"/>
                  <a:gd name="T11" fmla="*/ 159 h 159"/>
                  <a:gd name="T12" fmla="*/ 0 w 298"/>
                  <a:gd name="T13" fmla="*/ 141 h 159"/>
                  <a:gd name="T14" fmla="*/ 0 w 298"/>
                  <a:gd name="T15" fmla="*/ 66 h 159"/>
                  <a:gd name="T16" fmla="*/ 66 w 298"/>
                  <a:gd name="T17"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8" h="159">
                    <a:moveTo>
                      <a:pt x="66" y="0"/>
                    </a:moveTo>
                    <a:cubicBezTo>
                      <a:pt x="232" y="0"/>
                      <a:pt x="232" y="0"/>
                      <a:pt x="232" y="0"/>
                    </a:cubicBezTo>
                    <a:cubicBezTo>
                      <a:pt x="268" y="0"/>
                      <a:pt x="298" y="30"/>
                      <a:pt x="298" y="66"/>
                    </a:cubicBezTo>
                    <a:cubicBezTo>
                      <a:pt x="298" y="141"/>
                      <a:pt x="298" y="141"/>
                      <a:pt x="298" y="141"/>
                    </a:cubicBezTo>
                    <a:cubicBezTo>
                      <a:pt x="298" y="151"/>
                      <a:pt x="290" y="159"/>
                      <a:pt x="280" y="159"/>
                    </a:cubicBezTo>
                    <a:cubicBezTo>
                      <a:pt x="18" y="159"/>
                      <a:pt x="18" y="159"/>
                      <a:pt x="18" y="159"/>
                    </a:cubicBezTo>
                    <a:cubicBezTo>
                      <a:pt x="9" y="159"/>
                      <a:pt x="0" y="151"/>
                      <a:pt x="0" y="141"/>
                    </a:cubicBezTo>
                    <a:cubicBezTo>
                      <a:pt x="0" y="66"/>
                      <a:pt x="0" y="66"/>
                      <a:pt x="0" y="66"/>
                    </a:cubicBezTo>
                    <a:cubicBezTo>
                      <a:pt x="0" y="30"/>
                      <a:pt x="30" y="0"/>
                      <a:pt x="6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121899" tIns="60949" rIns="121899" bIns="60949"/>
              <a:lstStyle/>
              <a:p>
                <a:pPr defTabSz="685646">
                  <a:defRPr/>
                </a:pPr>
                <a:endParaRPr lang="en-US"/>
              </a:p>
            </p:txBody>
          </p:sp>
          <p:sp>
            <p:nvSpPr>
              <p:cNvPr id="84" name="Freeform 38"/>
              <p:cNvSpPr>
                <a:spLocks noEditPoints="1"/>
              </p:cNvSpPr>
              <p:nvPr/>
            </p:nvSpPr>
            <p:spPr bwMode="auto">
              <a:xfrm>
                <a:off x="4356298" y="2990329"/>
                <a:ext cx="315010" cy="95815"/>
              </a:xfrm>
              <a:custGeom>
                <a:avLst/>
                <a:gdLst>
                  <a:gd name="T0" fmla="*/ 14 w 178"/>
                  <a:gd name="T1" fmla="*/ 1 h 54"/>
                  <a:gd name="T2" fmla="*/ 36 w 178"/>
                  <a:gd name="T3" fmla="*/ 3 h 54"/>
                  <a:gd name="T4" fmla="*/ 9 w 178"/>
                  <a:gd name="T5" fmla="*/ 5 h 54"/>
                  <a:gd name="T6" fmla="*/ 7 w 178"/>
                  <a:gd name="T7" fmla="*/ 25 h 54"/>
                  <a:gd name="T8" fmla="*/ 26 w 178"/>
                  <a:gd name="T9" fmla="*/ 23 h 54"/>
                  <a:gd name="T10" fmla="*/ 27 w 178"/>
                  <a:gd name="T11" fmla="*/ 30 h 54"/>
                  <a:gd name="T12" fmla="*/ 9 w 178"/>
                  <a:gd name="T13" fmla="*/ 30 h 54"/>
                  <a:gd name="T14" fmla="*/ 0 w 178"/>
                  <a:gd name="T15" fmla="*/ 46 h 54"/>
                  <a:gd name="T16" fmla="*/ 9 w 178"/>
                  <a:gd name="T17" fmla="*/ 30 h 54"/>
                  <a:gd name="T18" fmla="*/ 31 w 178"/>
                  <a:gd name="T19" fmla="*/ 46 h 54"/>
                  <a:gd name="T20" fmla="*/ 33 w 178"/>
                  <a:gd name="T21" fmla="*/ 29 h 54"/>
                  <a:gd name="T22" fmla="*/ 8 w 178"/>
                  <a:gd name="T23" fmla="*/ 47 h 54"/>
                  <a:gd name="T24" fmla="*/ 23 w 178"/>
                  <a:gd name="T25" fmla="*/ 53 h 54"/>
                  <a:gd name="T26" fmla="*/ 4 w 178"/>
                  <a:gd name="T27" fmla="*/ 52 h 54"/>
                  <a:gd name="T28" fmla="*/ 52 w 178"/>
                  <a:gd name="T29" fmla="*/ 6 h 54"/>
                  <a:gd name="T30" fmla="*/ 69 w 178"/>
                  <a:gd name="T31" fmla="*/ 6 h 54"/>
                  <a:gd name="T32" fmla="*/ 42 w 178"/>
                  <a:gd name="T33" fmla="*/ 21 h 54"/>
                  <a:gd name="T34" fmla="*/ 51 w 178"/>
                  <a:gd name="T35" fmla="*/ 7 h 54"/>
                  <a:gd name="T36" fmla="*/ 67 w 178"/>
                  <a:gd name="T37" fmla="*/ 25 h 54"/>
                  <a:gd name="T38" fmla="*/ 48 w 178"/>
                  <a:gd name="T39" fmla="*/ 29 h 54"/>
                  <a:gd name="T40" fmla="*/ 62 w 178"/>
                  <a:gd name="T41" fmla="*/ 46 h 54"/>
                  <a:gd name="T42" fmla="*/ 71 w 178"/>
                  <a:gd name="T43" fmla="*/ 33 h 54"/>
                  <a:gd name="T44" fmla="*/ 65 w 178"/>
                  <a:gd name="T45" fmla="*/ 30 h 54"/>
                  <a:gd name="T46" fmla="*/ 64 w 178"/>
                  <a:gd name="T47" fmla="*/ 50 h 54"/>
                  <a:gd name="T48" fmla="*/ 40 w 178"/>
                  <a:gd name="T49" fmla="*/ 50 h 54"/>
                  <a:gd name="T50" fmla="*/ 77 w 178"/>
                  <a:gd name="T51" fmla="*/ 3 h 54"/>
                  <a:gd name="T52" fmla="*/ 95 w 178"/>
                  <a:gd name="T53" fmla="*/ 23 h 54"/>
                  <a:gd name="T54" fmla="*/ 98 w 178"/>
                  <a:gd name="T55" fmla="*/ 7 h 54"/>
                  <a:gd name="T56" fmla="*/ 98 w 178"/>
                  <a:gd name="T57" fmla="*/ 27 h 54"/>
                  <a:gd name="T58" fmla="*/ 90 w 178"/>
                  <a:gd name="T59" fmla="*/ 50 h 54"/>
                  <a:gd name="T60" fmla="*/ 119 w 178"/>
                  <a:gd name="T61" fmla="*/ 1 h 54"/>
                  <a:gd name="T62" fmla="*/ 141 w 178"/>
                  <a:gd name="T63" fmla="*/ 3 h 54"/>
                  <a:gd name="T64" fmla="*/ 114 w 178"/>
                  <a:gd name="T65" fmla="*/ 6 h 54"/>
                  <a:gd name="T66" fmla="*/ 111 w 178"/>
                  <a:gd name="T67" fmla="*/ 24 h 54"/>
                  <a:gd name="T68" fmla="*/ 135 w 178"/>
                  <a:gd name="T69" fmla="*/ 23 h 54"/>
                  <a:gd name="T70" fmla="*/ 144 w 178"/>
                  <a:gd name="T71" fmla="*/ 8 h 54"/>
                  <a:gd name="T72" fmla="*/ 137 w 178"/>
                  <a:gd name="T73" fmla="*/ 7 h 54"/>
                  <a:gd name="T74" fmla="*/ 136 w 178"/>
                  <a:gd name="T75" fmla="*/ 26 h 54"/>
                  <a:gd name="T76" fmla="*/ 118 w 178"/>
                  <a:gd name="T77" fmla="*/ 23 h 54"/>
                  <a:gd name="T78" fmla="*/ 108 w 178"/>
                  <a:gd name="T79" fmla="*/ 33 h 54"/>
                  <a:gd name="T80" fmla="*/ 108 w 178"/>
                  <a:gd name="T81" fmla="*/ 50 h 54"/>
                  <a:gd name="T82" fmla="*/ 133 w 178"/>
                  <a:gd name="T83" fmla="*/ 50 h 54"/>
                  <a:gd name="T84" fmla="*/ 139 w 178"/>
                  <a:gd name="T85" fmla="*/ 33 h 54"/>
                  <a:gd name="T86" fmla="*/ 133 w 178"/>
                  <a:gd name="T87" fmla="*/ 31 h 54"/>
                  <a:gd name="T88" fmla="*/ 132 w 178"/>
                  <a:gd name="T89" fmla="*/ 51 h 54"/>
                  <a:gd name="T90" fmla="*/ 113 w 178"/>
                  <a:gd name="T91" fmla="*/ 53 h 54"/>
                  <a:gd name="T92" fmla="*/ 171 w 178"/>
                  <a:gd name="T93" fmla="*/ 6 h 54"/>
                  <a:gd name="T94" fmla="*/ 171 w 178"/>
                  <a:gd name="T95" fmla="*/ 0 h 54"/>
                  <a:gd name="T96" fmla="*/ 171 w 178"/>
                  <a:gd name="T97" fmla="*/ 6 h 54"/>
                  <a:gd name="T98" fmla="*/ 176 w 178"/>
                  <a:gd name="T99" fmla="*/ 20 h 54"/>
                  <a:gd name="T100" fmla="*/ 176 w 178"/>
                  <a:gd name="T101" fmla="*/ 3 h 54"/>
                  <a:gd name="T102" fmla="*/ 168 w 178"/>
                  <a:gd name="T103" fmla="*/ 23 h 54"/>
                  <a:gd name="T104" fmla="*/ 147 w 178"/>
                  <a:gd name="T105" fmla="*/ 26 h 54"/>
                  <a:gd name="T106" fmla="*/ 170 w 178"/>
                  <a:gd name="T107" fmla="*/ 48 h 54"/>
                  <a:gd name="T108" fmla="*/ 174 w 178"/>
                  <a:gd name="T109" fmla="*/ 31 h 54"/>
                  <a:gd name="T110" fmla="*/ 165 w 178"/>
                  <a:gd name="T111" fmla="*/ 46 h 54"/>
                  <a:gd name="T112" fmla="*/ 165 w 178"/>
                  <a:gd name="T113" fmla="*/ 52 h 54"/>
                  <a:gd name="T114" fmla="*/ 147 w 178"/>
                  <a:gd name="T115" fmla="*/ 4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8" h="54">
                    <a:moveTo>
                      <a:pt x="32" y="6"/>
                    </a:moveTo>
                    <a:cubicBezTo>
                      <a:pt x="15" y="6"/>
                      <a:pt x="15" y="6"/>
                      <a:pt x="15" y="6"/>
                    </a:cubicBezTo>
                    <a:cubicBezTo>
                      <a:pt x="12" y="3"/>
                      <a:pt x="12" y="3"/>
                      <a:pt x="12" y="3"/>
                    </a:cubicBezTo>
                    <a:cubicBezTo>
                      <a:pt x="14" y="1"/>
                      <a:pt x="14" y="1"/>
                      <a:pt x="14" y="1"/>
                    </a:cubicBezTo>
                    <a:cubicBezTo>
                      <a:pt x="14" y="0"/>
                      <a:pt x="15" y="0"/>
                      <a:pt x="15" y="0"/>
                    </a:cubicBezTo>
                    <a:cubicBezTo>
                      <a:pt x="16" y="0"/>
                      <a:pt x="17" y="0"/>
                      <a:pt x="18" y="0"/>
                    </a:cubicBezTo>
                    <a:cubicBezTo>
                      <a:pt x="33" y="0"/>
                      <a:pt x="33" y="0"/>
                      <a:pt x="33" y="0"/>
                    </a:cubicBezTo>
                    <a:cubicBezTo>
                      <a:pt x="36" y="3"/>
                      <a:pt x="36" y="3"/>
                      <a:pt x="36" y="3"/>
                    </a:cubicBezTo>
                    <a:cubicBezTo>
                      <a:pt x="32" y="6"/>
                      <a:pt x="32" y="6"/>
                      <a:pt x="32" y="6"/>
                    </a:cubicBezTo>
                    <a:close/>
                    <a:moveTo>
                      <a:pt x="14" y="7"/>
                    </a:moveTo>
                    <a:cubicBezTo>
                      <a:pt x="11" y="3"/>
                      <a:pt x="11" y="3"/>
                      <a:pt x="11" y="3"/>
                    </a:cubicBezTo>
                    <a:cubicBezTo>
                      <a:pt x="9" y="5"/>
                      <a:pt x="9" y="5"/>
                      <a:pt x="9" y="5"/>
                    </a:cubicBezTo>
                    <a:cubicBezTo>
                      <a:pt x="8" y="6"/>
                      <a:pt x="8" y="6"/>
                      <a:pt x="7" y="7"/>
                    </a:cubicBezTo>
                    <a:cubicBezTo>
                      <a:pt x="7" y="7"/>
                      <a:pt x="7" y="8"/>
                      <a:pt x="7" y="8"/>
                    </a:cubicBezTo>
                    <a:cubicBezTo>
                      <a:pt x="4" y="22"/>
                      <a:pt x="4" y="22"/>
                      <a:pt x="4" y="22"/>
                    </a:cubicBezTo>
                    <a:cubicBezTo>
                      <a:pt x="7" y="25"/>
                      <a:pt x="7" y="25"/>
                      <a:pt x="7" y="25"/>
                    </a:cubicBezTo>
                    <a:cubicBezTo>
                      <a:pt x="11" y="22"/>
                      <a:pt x="11" y="22"/>
                      <a:pt x="11" y="22"/>
                    </a:cubicBezTo>
                    <a:cubicBezTo>
                      <a:pt x="14" y="7"/>
                      <a:pt x="14" y="7"/>
                      <a:pt x="14" y="7"/>
                    </a:cubicBezTo>
                    <a:close/>
                    <a:moveTo>
                      <a:pt x="12" y="23"/>
                    </a:moveTo>
                    <a:cubicBezTo>
                      <a:pt x="26" y="23"/>
                      <a:pt x="26" y="23"/>
                      <a:pt x="26" y="23"/>
                    </a:cubicBezTo>
                    <a:cubicBezTo>
                      <a:pt x="27" y="23"/>
                      <a:pt x="28" y="23"/>
                      <a:pt x="28" y="23"/>
                    </a:cubicBezTo>
                    <a:cubicBezTo>
                      <a:pt x="28" y="24"/>
                      <a:pt x="29" y="24"/>
                      <a:pt x="29" y="25"/>
                    </a:cubicBezTo>
                    <a:cubicBezTo>
                      <a:pt x="31" y="26"/>
                      <a:pt x="31" y="26"/>
                      <a:pt x="31" y="26"/>
                    </a:cubicBezTo>
                    <a:cubicBezTo>
                      <a:pt x="27" y="30"/>
                      <a:pt x="27" y="30"/>
                      <a:pt x="27" y="30"/>
                    </a:cubicBezTo>
                    <a:cubicBezTo>
                      <a:pt x="11" y="30"/>
                      <a:pt x="11" y="30"/>
                      <a:pt x="11" y="30"/>
                    </a:cubicBezTo>
                    <a:cubicBezTo>
                      <a:pt x="8" y="26"/>
                      <a:pt x="8" y="26"/>
                      <a:pt x="8" y="26"/>
                    </a:cubicBezTo>
                    <a:cubicBezTo>
                      <a:pt x="12" y="23"/>
                      <a:pt x="12" y="23"/>
                      <a:pt x="12" y="23"/>
                    </a:cubicBezTo>
                    <a:close/>
                    <a:moveTo>
                      <a:pt x="9" y="30"/>
                    </a:moveTo>
                    <a:cubicBezTo>
                      <a:pt x="7" y="27"/>
                      <a:pt x="7" y="27"/>
                      <a:pt x="7" y="27"/>
                    </a:cubicBezTo>
                    <a:cubicBezTo>
                      <a:pt x="3" y="31"/>
                      <a:pt x="3" y="31"/>
                      <a:pt x="3" y="31"/>
                    </a:cubicBezTo>
                    <a:cubicBezTo>
                      <a:pt x="0" y="45"/>
                      <a:pt x="0" y="45"/>
                      <a:pt x="0" y="45"/>
                    </a:cubicBezTo>
                    <a:cubicBezTo>
                      <a:pt x="0" y="45"/>
                      <a:pt x="0" y="46"/>
                      <a:pt x="0" y="46"/>
                    </a:cubicBezTo>
                    <a:cubicBezTo>
                      <a:pt x="0" y="46"/>
                      <a:pt x="1" y="47"/>
                      <a:pt x="1" y="48"/>
                    </a:cubicBezTo>
                    <a:cubicBezTo>
                      <a:pt x="2" y="49"/>
                      <a:pt x="2" y="49"/>
                      <a:pt x="2" y="49"/>
                    </a:cubicBezTo>
                    <a:cubicBezTo>
                      <a:pt x="7" y="46"/>
                      <a:pt x="7" y="46"/>
                      <a:pt x="7" y="46"/>
                    </a:cubicBezTo>
                    <a:cubicBezTo>
                      <a:pt x="9" y="30"/>
                      <a:pt x="9" y="30"/>
                      <a:pt x="9" y="30"/>
                    </a:cubicBezTo>
                    <a:close/>
                    <a:moveTo>
                      <a:pt x="25" y="46"/>
                    </a:moveTo>
                    <a:cubicBezTo>
                      <a:pt x="28" y="50"/>
                      <a:pt x="28" y="50"/>
                      <a:pt x="28" y="50"/>
                    </a:cubicBezTo>
                    <a:cubicBezTo>
                      <a:pt x="30" y="48"/>
                      <a:pt x="30" y="48"/>
                      <a:pt x="30" y="48"/>
                    </a:cubicBezTo>
                    <a:cubicBezTo>
                      <a:pt x="30" y="47"/>
                      <a:pt x="31" y="47"/>
                      <a:pt x="31" y="46"/>
                    </a:cubicBezTo>
                    <a:cubicBezTo>
                      <a:pt x="31" y="46"/>
                      <a:pt x="31" y="45"/>
                      <a:pt x="32" y="44"/>
                    </a:cubicBezTo>
                    <a:cubicBezTo>
                      <a:pt x="33" y="34"/>
                      <a:pt x="33" y="34"/>
                      <a:pt x="33" y="34"/>
                    </a:cubicBezTo>
                    <a:cubicBezTo>
                      <a:pt x="34" y="32"/>
                      <a:pt x="34" y="32"/>
                      <a:pt x="34" y="31"/>
                    </a:cubicBezTo>
                    <a:cubicBezTo>
                      <a:pt x="34" y="31"/>
                      <a:pt x="33" y="30"/>
                      <a:pt x="33" y="29"/>
                    </a:cubicBezTo>
                    <a:cubicBezTo>
                      <a:pt x="31" y="27"/>
                      <a:pt x="31" y="27"/>
                      <a:pt x="31" y="27"/>
                    </a:cubicBezTo>
                    <a:cubicBezTo>
                      <a:pt x="28" y="30"/>
                      <a:pt x="28" y="30"/>
                      <a:pt x="28" y="30"/>
                    </a:cubicBezTo>
                    <a:cubicBezTo>
                      <a:pt x="25" y="46"/>
                      <a:pt x="25" y="46"/>
                      <a:pt x="25" y="46"/>
                    </a:cubicBezTo>
                    <a:close/>
                    <a:moveTo>
                      <a:pt x="8" y="47"/>
                    </a:moveTo>
                    <a:cubicBezTo>
                      <a:pt x="24" y="47"/>
                      <a:pt x="24" y="47"/>
                      <a:pt x="24" y="47"/>
                    </a:cubicBezTo>
                    <a:cubicBezTo>
                      <a:pt x="27" y="51"/>
                      <a:pt x="27" y="51"/>
                      <a:pt x="27" y="51"/>
                    </a:cubicBezTo>
                    <a:cubicBezTo>
                      <a:pt x="25" y="52"/>
                      <a:pt x="25" y="52"/>
                      <a:pt x="25" y="52"/>
                    </a:cubicBezTo>
                    <a:cubicBezTo>
                      <a:pt x="24" y="52"/>
                      <a:pt x="24" y="53"/>
                      <a:pt x="23" y="53"/>
                    </a:cubicBezTo>
                    <a:cubicBezTo>
                      <a:pt x="23" y="53"/>
                      <a:pt x="22" y="53"/>
                      <a:pt x="21" y="53"/>
                    </a:cubicBezTo>
                    <a:cubicBezTo>
                      <a:pt x="8" y="53"/>
                      <a:pt x="8" y="53"/>
                      <a:pt x="8" y="53"/>
                    </a:cubicBezTo>
                    <a:cubicBezTo>
                      <a:pt x="7" y="53"/>
                      <a:pt x="6" y="53"/>
                      <a:pt x="6" y="53"/>
                    </a:cubicBezTo>
                    <a:cubicBezTo>
                      <a:pt x="5" y="53"/>
                      <a:pt x="5" y="52"/>
                      <a:pt x="4" y="52"/>
                    </a:cubicBezTo>
                    <a:cubicBezTo>
                      <a:pt x="3" y="51"/>
                      <a:pt x="3" y="51"/>
                      <a:pt x="3" y="51"/>
                    </a:cubicBezTo>
                    <a:cubicBezTo>
                      <a:pt x="8" y="47"/>
                      <a:pt x="8" y="47"/>
                      <a:pt x="8" y="47"/>
                    </a:cubicBezTo>
                    <a:close/>
                    <a:moveTo>
                      <a:pt x="69" y="6"/>
                    </a:moveTo>
                    <a:cubicBezTo>
                      <a:pt x="52" y="6"/>
                      <a:pt x="52" y="6"/>
                      <a:pt x="52" y="6"/>
                    </a:cubicBezTo>
                    <a:cubicBezTo>
                      <a:pt x="47" y="0"/>
                      <a:pt x="47" y="0"/>
                      <a:pt x="47" y="0"/>
                    </a:cubicBezTo>
                    <a:cubicBezTo>
                      <a:pt x="71" y="0"/>
                      <a:pt x="71" y="0"/>
                      <a:pt x="71" y="0"/>
                    </a:cubicBezTo>
                    <a:cubicBezTo>
                      <a:pt x="73" y="3"/>
                      <a:pt x="73" y="3"/>
                      <a:pt x="73" y="3"/>
                    </a:cubicBezTo>
                    <a:cubicBezTo>
                      <a:pt x="69" y="6"/>
                      <a:pt x="69" y="6"/>
                      <a:pt x="69" y="6"/>
                    </a:cubicBezTo>
                    <a:close/>
                    <a:moveTo>
                      <a:pt x="51" y="7"/>
                    </a:moveTo>
                    <a:cubicBezTo>
                      <a:pt x="46" y="1"/>
                      <a:pt x="46" y="1"/>
                      <a:pt x="46" y="1"/>
                    </a:cubicBezTo>
                    <a:cubicBezTo>
                      <a:pt x="42" y="20"/>
                      <a:pt x="42" y="20"/>
                      <a:pt x="42" y="20"/>
                    </a:cubicBezTo>
                    <a:cubicBezTo>
                      <a:pt x="42" y="21"/>
                      <a:pt x="42" y="21"/>
                      <a:pt x="42" y="21"/>
                    </a:cubicBezTo>
                    <a:cubicBezTo>
                      <a:pt x="42" y="22"/>
                      <a:pt x="42" y="23"/>
                      <a:pt x="43" y="24"/>
                    </a:cubicBezTo>
                    <a:cubicBezTo>
                      <a:pt x="45" y="25"/>
                      <a:pt x="45" y="25"/>
                      <a:pt x="45" y="25"/>
                    </a:cubicBezTo>
                    <a:cubicBezTo>
                      <a:pt x="48" y="22"/>
                      <a:pt x="48" y="22"/>
                      <a:pt x="48" y="22"/>
                    </a:cubicBezTo>
                    <a:cubicBezTo>
                      <a:pt x="51" y="7"/>
                      <a:pt x="51" y="7"/>
                      <a:pt x="51" y="7"/>
                    </a:cubicBezTo>
                    <a:close/>
                    <a:moveTo>
                      <a:pt x="49" y="23"/>
                    </a:moveTo>
                    <a:cubicBezTo>
                      <a:pt x="63" y="23"/>
                      <a:pt x="63" y="23"/>
                      <a:pt x="63" y="23"/>
                    </a:cubicBezTo>
                    <a:cubicBezTo>
                      <a:pt x="64" y="23"/>
                      <a:pt x="65" y="23"/>
                      <a:pt x="65" y="23"/>
                    </a:cubicBezTo>
                    <a:cubicBezTo>
                      <a:pt x="66" y="24"/>
                      <a:pt x="66" y="24"/>
                      <a:pt x="67" y="25"/>
                    </a:cubicBezTo>
                    <a:cubicBezTo>
                      <a:pt x="68" y="26"/>
                      <a:pt x="68" y="26"/>
                      <a:pt x="68" y="26"/>
                    </a:cubicBezTo>
                    <a:cubicBezTo>
                      <a:pt x="64" y="30"/>
                      <a:pt x="64" y="30"/>
                      <a:pt x="64" y="30"/>
                    </a:cubicBezTo>
                    <a:cubicBezTo>
                      <a:pt x="51" y="30"/>
                      <a:pt x="51" y="30"/>
                      <a:pt x="51" y="30"/>
                    </a:cubicBezTo>
                    <a:cubicBezTo>
                      <a:pt x="50" y="30"/>
                      <a:pt x="49" y="30"/>
                      <a:pt x="48" y="29"/>
                    </a:cubicBezTo>
                    <a:cubicBezTo>
                      <a:pt x="48" y="29"/>
                      <a:pt x="47" y="29"/>
                      <a:pt x="47" y="28"/>
                    </a:cubicBezTo>
                    <a:cubicBezTo>
                      <a:pt x="45" y="26"/>
                      <a:pt x="45" y="26"/>
                      <a:pt x="45" y="26"/>
                    </a:cubicBezTo>
                    <a:cubicBezTo>
                      <a:pt x="49" y="23"/>
                      <a:pt x="49" y="23"/>
                      <a:pt x="49" y="23"/>
                    </a:cubicBezTo>
                    <a:close/>
                    <a:moveTo>
                      <a:pt x="62" y="46"/>
                    </a:moveTo>
                    <a:cubicBezTo>
                      <a:pt x="65" y="50"/>
                      <a:pt x="65" y="50"/>
                      <a:pt x="65" y="50"/>
                    </a:cubicBezTo>
                    <a:cubicBezTo>
                      <a:pt x="67" y="48"/>
                      <a:pt x="67" y="48"/>
                      <a:pt x="67" y="48"/>
                    </a:cubicBezTo>
                    <a:cubicBezTo>
                      <a:pt x="68" y="47"/>
                      <a:pt x="69" y="46"/>
                      <a:pt x="69" y="44"/>
                    </a:cubicBezTo>
                    <a:cubicBezTo>
                      <a:pt x="71" y="33"/>
                      <a:pt x="71" y="33"/>
                      <a:pt x="71" y="33"/>
                    </a:cubicBezTo>
                    <a:cubicBezTo>
                      <a:pt x="71" y="32"/>
                      <a:pt x="71" y="32"/>
                      <a:pt x="71" y="31"/>
                    </a:cubicBezTo>
                    <a:cubicBezTo>
                      <a:pt x="71" y="30"/>
                      <a:pt x="71" y="30"/>
                      <a:pt x="70" y="29"/>
                    </a:cubicBezTo>
                    <a:cubicBezTo>
                      <a:pt x="69" y="27"/>
                      <a:pt x="69" y="27"/>
                      <a:pt x="69" y="27"/>
                    </a:cubicBezTo>
                    <a:cubicBezTo>
                      <a:pt x="65" y="30"/>
                      <a:pt x="65" y="30"/>
                      <a:pt x="65" y="30"/>
                    </a:cubicBezTo>
                    <a:cubicBezTo>
                      <a:pt x="62" y="46"/>
                      <a:pt x="62" y="46"/>
                      <a:pt x="62" y="46"/>
                    </a:cubicBezTo>
                    <a:close/>
                    <a:moveTo>
                      <a:pt x="44" y="47"/>
                    </a:moveTo>
                    <a:cubicBezTo>
                      <a:pt x="61" y="47"/>
                      <a:pt x="61" y="47"/>
                      <a:pt x="61" y="47"/>
                    </a:cubicBezTo>
                    <a:cubicBezTo>
                      <a:pt x="64" y="50"/>
                      <a:pt x="64" y="50"/>
                      <a:pt x="64" y="50"/>
                    </a:cubicBezTo>
                    <a:cubicBezTo>
                      <a:pt x="62" y="52"/>
                      <a:pt x="62" y="52"/>
                      <a:pt x="62" y="52"/>
                    </a:cubicBezTo>
                    <a:cubicBezTo>
                      <a:pt x="61" y="53"/>
                      <a:pt x="60" y="53"/>
                      <a:pt x="58" y="53"/>
                    </a:cubicBezTo>
                    <a:cubicBezTo>
                      <a:pt x="43" y="53"/>
                      <a:pt x="43" y="53"/>
                      <a:pt x="43" y="53"/>
                    </a:cubicBezTo>
                    <a:cubicBezTo>
                      <a:pt x="40" y="50"/>
                      <a:pt x="40" y="50"/>
                      <a:pt x="40" y="50"/>
                    </a:cubicBezTo>
                    <a:cubicBezTo>
                      <a:pt x="44" y="47"/>
                      <a:pt x="44" y="47"/>
                      <a:pt x="44" y="47"/>
                    </a:cubicBezTo>
                    <a:close/>
                    <a:moveTo>
                      <a:pt x="97" y="6"/>
                    </a:moveTo>
                    <a:cubicBezTo>
                      <a:pt x="80" y="6"/>
                      <a:pt x="80" y="6"/>
                      <a:pt x="80" y="6"/>
                    </a:cubicBezTo>
                    <a:cubicBezTo>
                      <a:pt x="77" y="3"/>
                      <a:pt x="77" y="3"/>
                      <a:pt x="77" y="3"/>
                    </a:cubicBezTo>
                    <a:cubicBezTo>
                      <a:pt x="81" y="0"/>
                      <a:pt x="81" y="0"/>
                      <a:pt x="81" y="0"/>
                    </a:cubicBezTo>
                    <a:cubicBezTo>
                      <a:pt x="104" y="0"/>
                      <a:pt x="104" y="0"/>
                      <a:pt x="104" y="0"/>
                    </a:cubicBezTo>
                    <a:cubicBezTo>
                      <a:pt x="97" y="6"/>
                      <a:pt x="97" y="6"/>
                      <a:pt x="97" y="6"/>
                    </a:cubicBezTo>
                    <a:close/>
                    <a:moveTo>
                      <a:pt x="95" y="23"/>
                    </a:moveTo>
                    <a:cubicBezTo>
                      <a:pt x="98" y="27"/>
                      <a:pt x="98" y="27"/>
                      <a:pt x="98" y="27"/>
                    </a:cubicBezTo>
                    <a:cubicBezTo>
                      <a:pt x="101" y="23"/>
                      <a:pt x="101" y="23"/>
                      <a:pt x="101" y="23"/>
                    </a:cubicBezTo>
                    <a:cubicBezTo>
                      <a:pt x="105" y="1"/>
                      <a:pt x="105" y="1"/>
                      <a:pt x="105" y="1"/>
                    </a:cubicBezTo>
                    <a:cubicBezTo>
                      <a:pt x="98" y="7"/>
                      <a:pt x="98" y="7"/>
                      <a:pt x="98" y="7"/>
                    </a:cubicBezTo>
                    <a:cubicBezTo>
                      <a:pt x="95" y="23"/>
                      <a:pt x="95" y="23"/>
                      <a:pt x="95" y="23"/>
                    </a:cubicBezTo>
                    <a:close/>
                    <a:moveTo>
                      <a:pt x="90" y="50"/>
                    </a:moveTo>
                    <a:cubicBezTo>
                      <a:pt x="94" y="30"/>
                      <a:pt x="94" y="30"/>
                      <a:pt x="94" y="30"/>
                    </a:cubicBezTo>
                    <a:cubicBezTo>
                      <a:pt x="98" y="27"/>
                      <a:pt x="98" y="27"/>
                      <a:pt x="98" y="27"/>
                    </a:cubicBezTo>
                    <a:cubicBezTo>
                      <a:pt x="100" y="30"/>
                      <a:pt x="100" y="30"/>
                      <a:pt x="100" y="30"/>
                    </a:cubicBezTo>
                    <a:cubicBezTo>
                      <a:pt x="97" y="50"/>
                      <a:pt x="97" y="50"/>
                      <a:pt x="97" y="50"/>
                    </a:cubicBezTo>
                    <a:cubicBezTo>
                      <a:pt x="93" y="54"/>
                      <a:pt x="93" y="54"/>
                      <a:pt x="93" y="54"/>
                    </a:cubicBezTo>
                    <a:cubicBezTo>
                      <a:pt x="90" y="50"/>
                      <a:pt x="90" y="50"/>
                      <a:pt x="90" y="50"/>
                    </a:cubicBezTo>
                    <a:close/>
                    <a:moveTo>
                      <a:pt x="137" y="6"/>
                    </a:moveTo>
                    <a:cubicBezTo>
                      <a:pt x="120" y="6"/>
                      <a:pt x="120" y="6"/>
                      <a:pt x="120" y="6"/>
                    </a:cubicBezTo>
                    <a:cubicBezTo>
                      <a:pt x="118" y="3"/>
                      <a:pt x="118" y="3"/>
                      <a:pt x="118" y="3"/>
                    </a:cubicBezTo>
                    <a:cubicBezTo>
                      <a:pt x="119" y="1"/>
                      <a:pt x="119" y="1"/>
                      <a:pt x="119" y="1"/>
                    </a:cubicBezTo>
                    <a:cubicBezTo>
                      <a:pt x="120" y="0"/>
                      <a:pt x="121" y="0"/>
                      <a:pt x="122" y="0"/>
                    </a:cubicBezTo>
                    <a:cubicBezTo>
                      <a:pt x="137" y="0"/>
                      <a:pt x="137" y="0"/>
                      <a:pt x="137" y="0"/>
                    </a:cubicBezTo>
                    <a:cubicBezTo>
                      <a:pt x="138" y="0"/>
                      <a:pt x="139" y="0"/>
                      <a:pt x="140" y="1"/>
                    </a:cubicBezTo>
                    <a:cubicBezTo>
                      <a:pt x="141" y="3"/>
                      <a:pt x="141" y="3"/>
                      <a:pt x="141" y="3"/>
                    </a:cubicBezTo>
                    <a:cubicBezTo>
                      <a:pt x="137" y="6"/>
                      <a:pt x="137" y="6"/>
                      <a:pt x="137" y="6"/>
                    </a:cubicBezTo>
                    <a:close/>
                    <a:moveTo>
                      <a:pt x="119" y="7"/>
                    </a:moveTo>
                    <a:cubicBezTo>
                      <a:pt x="116" y="4"/>
                      <a:pt x="116" y="4"/>
                      <a:pt x="116" y="4"/>
                    </a:cubicBezTo>
                    <a:cubicBezTo>
                      <a:pt x="114" y="6"/>
                      <a:pt x="114" y="6"/>
                      <a:pt x="114" y="6"/>
                    </a:cubicBezTo>
                    <a:cubicBezTo>
                      <a:pt x="113" y="7"/>
                      <a:pt x="113" y="8"/>
                      <a:pt x="112" y="9"/>
                    </a:cubicBezTo>
                    <a:cubicBezTo>
                      <a:pt x="110" y="20"/>
                      <a:pt x="110" y="20"/>
                      <a:pt x="110" y="20"/>
                    </a:cubicBezTo>
                    <a:cubicBezTo>
                      <a:pt x="110" y="21"/>
                      <a:pt x="110" y="21"/>
                      <a:pt x="110" y="21"/>
                    </a:cubicBezTo>
                    <a:cubicBezTo>
                      <a:pt x="110" y="22"/>
                      <a:pt x="111" y="23"/>
                      <a:pt x="111" y="24"/>
                    </a:cubicBezTo>
                    <a:cubicBezTo>
                      <a:pt x="113" y="25"/>
                      <a:pt x="113" y="25"/>
                      <a:pt x="113" y="25"/>
                    </a:cubicBezTo>
                    <a:cubicBezTo>
                      <a:pt x="116" y="22"/>
                      <a:pt x="116" y="22"/>
                      <a:pt x="116" y="22"/>
                    </a:cubicBezTo>
                    <a:cubicBezTo>
                      <a:pt x="119" y="7"/>
                      <a:pt x="119" y="7"/>
                      <a:pt x="119" y="7"/>
                    </a:cubicBezTo>
                    <a:close/>
                    <a:moveTo>
                      <a:pt x="135" y="23"/>
                    </a:moveTo>
                    <a:cubicBezTo>
                      <a:pt x="137" y="26"/>
                      <a:pt x="137" y="26"/>
                      <a:pt x="137" y="26"/>
                    </a:cubicBezTo>
                    <a:cubicBezTo>
                      <a:pt x="140" y="24"/>
                      <a:pt x="140" y="24"/>
                      <a:pt x="140" y="24"/>
                    </a:cubicBezTo>
                    <a:cubicBezTo>
                      <a:pt x="141" y="23"/>
                      <a:pt x="141" y="22"/>
                      <a:pt x="142" y="20"/>
                    </a:cubicBezTo>
                    <a:cubicBezTo>
                      <a:pt x="144" y="8"/>
                      <a:pt x="144" y="8"/>
                      <a:pt x="144" y="8"/>
                    </a:cubicBezTo>
                    <a:cubicBezTo>
                      <a:pt x="144" y="8"/>
                      <a:pt x="144" y="7"/>
                      <a:pt x="144" y="7"/>
                    </a:cubicBezTo>
                    <a:cubicBezTo>
                      <a:pt x="144" y="6"/>
                      <a:pt x="143" y="6"/>
                      <a:pt x="143" y="5"/>
                    </a:cubicBezTo>
                    <a:cubicBezTo>
                      <a:pt x="142" y="4"/>
                      <a:pt x="142" y="4"/>
                      <a:pt x="142" y="4"/>
                    </a:cubicBezTo>
                    <a:cubicBezTo>
                      <a:pt x="137" y="7"/>
                      <a:pt x="137" y="7"/>
                      <a:pt x="137" y="7"/>
                    </a:cubicBezTo>
                    <a:cubicBezTo>
                      <a:pt x="135" y="23"/>
                      <a:pt x="135" y="23"/>
                      <a:pt x="135" y="23"/>
                    </a:cubicBezTo>
                    <a:close/>
                    <a:moveTo>
                      <a:pt x="118" y="23"/>
                    </a:moveTo>
                    <a:cubicBezTo>
                      <a:pt x="134" y="23"/>
                      <a:pt x="134" y="23"/>
                      <a:pt x="134" y="23"/>
                    </a:cubicBezTo>
                    <a:cubicBezTo>
                      <a:pt x="136" y="26"/>
                      <a:pt x="136" y="26"/>
                      <a:pt x="136" y="26"/>
                    </a:cubicBezTo>
                    <a:cubicBezTo>
                      <a:pt x="132" y="30"/>
                      <a:pt x="132" y="30"/>
                      <a:pt x="132" y="30"/>
                    </a:cubicBezTo>
                    <a:cubicBezTo>
                      <a:pt x="116" y="30"/>
                      <a:pt x="116" y="30"/>
                      <a:pt x="116" y="30"/>
                    </a:cubicBezTo>
                    <a:cubicBezTo>
                      <a:pt x="114" y="26"/>
                      <a:pt x="114" y="26"/>
                      <a:pt x="114" y="26"/>
                    </a:cubicBezTo>
                    <a:cubicBezTo>
                      <a:pt x="118" y="23"/>
                      <a:pt x="118" y="23"/>
                      <a:pt x="118" y="23"/>
                    </a:cubicBezTo>
                    <a:close/>
                    <a:moveTo>
                      <a:pt x="115" y="30"/>
                    </a:moveTo>
                    <a:cubicBezTo>
                      <a:pt x="113" y="27"/>
                      <a:pt x="113" y="27"/>
                      <a:pt x="113" y="27"/>
                    </a:cubicBezTo>
                    <a:cubicBezTo>
                      <a:pt x="110" y="30"/>
                      <a:pt x="110" y="30"/>
                      <a:pt x="110" y="30"/>
                    </a:cubicBezTo>
                    <a:cubicBezTo>
                      <a:pt x="109" y="31"/>
                      <a:pt x="108" y="31"/>
                      <a:pt x="108" y="33"/>
                    </a:cubicBezTo>
                    <a:cubicBezTo>
                      <a:pt x="106" y="45"/>
                      <a:pt x="106" y="45"/>
                      <a:pt x="106" y="45"/>
                    </a:cubicBezTo>
                    <a:cubicBezTo>
                      <a:pt x="106" y="45"/>
                      <a:pt x="106" y="46"/>
                      <a:pt x="106" y="46"/>
                    </a:cubicBezTo>
                    <a:cubicBezTo>
                      <a:pt x="106" y="47"/>
                      <a:pt x="106" y="47"/>
                      <a:pt x="107" y="48"/>
                    </a:cubicBezTo>
                    <a:cubicBezTo>
                      <a:pt x="108" y="50"/>
                      <a:pt x="108" y="50"/>
                      <a:pt x="108" y="50"/>
                    </a:cubicBezTo>
                    <a:cubicBezTo>
                      <a:pt x="112" y="46"/>
                      <a:pt x="112" y="46"/>
                      <a:pt x="112" y="46"/>
                    </a:cubicBezTo>
                    <a:cubicBezTo>
                      <a:pt x="115" y="30"/>
                      <a:pt x="115" y="30"/>
                      <a:pt x="115" y="30"/>
                    </a:cubicBezTo>
                    <a:close/>
                    <a:moveTo>
                      <a:pt x="130" y="46"/>
                    </a:moveTo>
                    <a:cubicBezTo>
                      <a:pt x="133" y="50"/>
                      <a:pt x="133" y="50"/>
                      <a:pt x="133" y="50"/>
                    </a:cubicBezTo>
                    <a:cubicBezTo>
                      <a:pt x="135" y="48"/>
                      <a:pt x="135" y="48"/>
                      <a:pt x="135" y="48"/>
                    </a:cubicBezTo>
                    <a:cubicBezTo>
                      <a:pt x="136" y="47"/>
                      <a:pt x="137" y="47"/>
                      <a:pt x="137" y="47"/>
                    </a:cubicBezTo>
                    <a:cubicBezTo>
                      <a:pt x="137" y="46"/>
                      <a:pt x="137" y="46"/>
                      <a:pt x="137" y="45"/>
                    </a:cubicBezTo>
                    <a:cubicBezTo>
                      <a:pt x="139" y="33"/>
                      <a:pt x="139" y="33"/>
                      <a:pt x="139" y="33"/>
                    </a:cubicBezTo>
                    <a:cubicBezTo>
                      <a:pt x="139" y="32"/>
                      <a:pt x="139" y="32"/>
                      <a:pt x="139" y="31"/>
                    </a:cubicBezTo>
                    <a:cubicBezTo>
                      <a:pt x="139" y="31"/>
                      <a:pt x="139" y="30"/>
                      <a:pt x="139" y="29"/>
                    </a:cubicBezTo>
                    <a:cubicBezTo>
                      <a:pt x="137" y="28"/>
                      <a:pt x="137" y="28"/>
                      <a:pt x="137" y="28"/>
                    </a:cubicBezTo>
                    <a:cubicBezTo>
                      <a:pt x="133" y="31"/>
                      <a:pt x="133" y="31"/>
                      <a:pt x="133" y="31"/>
                    </a:cubicBezTo>
                    <a:cubicBezTo>
                      <a:pt x="130" y="46"/>
                      <a:pt x="130" y="46"/>
                      <a:pt x="130" y="46"/>
                    </a:cubicBezTo>
                    <a:close/>
                    <a:moveTo>
                      <a:pt x="113" y="47"/>
                    </a:moveTo>
                    <a:cubicBezTo>
                      <a:pt x="129" y="47"/>
                      <a:pt x="129" y="47"/>
                      <a:pt x="129" y="47"/>
                    </a:cubicBezTo>
                    <a:cubicBezTo>
                      <a:pt x="132" y="51"/>
                      <a:pt x="132" y="51"/>
                      <a:pt x="132" y="51"/>
                    </a:cubicBezTo>
                    <a:cubicBezTo>
                      <a:pt x="131" y="52"/>
                      <a:pt x="131" y="52"/>
                      <a:pt x="131" y="52"/>
                    </a:cubicBezTo>
                    <a:cubicBezTo>
                      <a:pt x="130" y="53"/>
                      <a:pt x="129" y="53"/>
                      <a:pt x="129" y="53"/>
                    </a:cubicBezTo>
                    <a:cubicBezTo>
                      <a:pt x="129" y="53"/>
                      <a:pt x="128" y="53"/>
                      <a:pt x="127" y="53"/>
                    </a:cubicBezTo>
                    <a:cubicBezTo>
                      <a:pt x="113" y="53"/>
                      <a:pt x="113" y="53"/>
                      <a:pt x="113" y="53"/>
                    </a:cubicBezTo>
                    <a:cubicBezTo>
                      <a:pt x="112" y="53"/>
                      <a:pt x="111" y="53"/>
                      <a:pt x="110" y="52"/>
                    </a:cubicBezTo>
                    <a:cubicBezTo>
                      <a:pt x="109" y="51"/>
                      <a:pt x="109" y="51"/>
                      <a:pt x="109" y="51"/>
                    </a:cubicBezTo>
                    <a:cubicBezTo>
                      <a:pt x="113" y="47"/>
                      <a:pt x="113" y="47"/>
                      <a:pt x="113" y="47"/>
                    </a:cubicBezTo>
                    <a:close/>
                    <a:moveTo>
                      <a:pt x="171" y="6"/>
                    </a:moveTo>
                    <a:cubicBezTo>
                      <a:pt x="154" y="6"/>
                      <a:pt x="154" y="6"/>
                      <a:pt x="154" y="6"/>
                    </a:cubicBezTo>
                    <a:cubicBezTo>
                      <a:pt x="151" y="3"/>
                      <a:pt x="151" y="3"/>
                      <a:pt x="151" y="3"/>
                    </a:cubicBezTo>
                    <a:cubicBezTo>
                      <a:pt x="155" y="0"/>
                      <a:pt x="155" y="0"/>
                      <a:pt x="155" y="0"/>
                    </a:cubicBezTo>
                    <a:cubicBezTo>
                      <a:pt x="171" y="0"/>
                      <a:pt x="171" y="0"/>
                      <a:pt x="171" y="0"/>
                    </a:cubicBezTo>
                    <a:cubicBezTo>
                      <a:pt x="172" y="0"/>
                      <a:pt x="173" y="0"/>
                      <a:pt x="173" y="0"/>
                    </a:cubicBezTo>
                    <a:cubicBezTo>
                      <a:pt x="173" y="0"/>
                      <a:pt x="174" y="0"/>
                      <a:pt x="174" y="1"/>
                    </a:cubicBezTo>
                    <a:cubicBezTo>
                      <a:pt x="175" y="2"/>
                      <a:pt x="175" y="2"/>
                      <a:pt x="175" y="2"/>
                    </a:cubicBezTo>
                    <a:cubicBezTo>
                      <a:pt x="171" y="6"/>
                      <a:pt x="171" y="6"/>
                      <a:pt x="171" y="6"/>
                    </a:cubicBezTo>
                    <a:close/>
                    <a:moveTo>
                      <a:pt x="169" y="22"/>
                    </a:moveTo>
                    <a:cubicBezTo>
                      <a:pt x="172" y="25"/>
                      <a:pt x="172" y="25"/>
                      <a:pt x="172" y="25"/>
                    </a:cubicBezTo>
                    <a:cubicBezTo>
                      <a:pt x="174" y="23"/>
                      <a:pt x="174" y="23"/>
                      <a:pt x="174" y="23"/>
                    </a:cubicBezTo>
                    <a:cubicBezTo>
                      <a:pt x="175" y="22"/>
                      <a:pt x="176" y="21"/>
                      <a:pt x="176" y="20"/>
                    </a:cubicBezTo>
                    <a:cubicBezTo>
                      <a:pt x="178" y="9"/>
                      <a:pt x="178" y="9"/>
                      <a:pt x="178" y="9"/>
                    </a:cubicBezTo>
                    <a:cubicBezTo>
                      <a:pt x="178" y="8"/>
                      <a:pt x="178" y="7"/>
                      <a:pt x="178" y="7"/>
                    </a:cubicBezTo>
                    <a:cubicBezTo>
                      <a:pt x="178" y="6"/>
                      <a:pt x="178" y="5"/>
                      <a:pt x="177" y="5"/>
                    </a:cubicBezTo>
                    <a:cubicBezTo>
                      <a:pt x="176" y="3"/>
                      <a:pt x="176" y="3"/>
                      <a:pt x="176" y="3"/>
                    </a:cubicBezTo>
                    <a:cubicBezTo>
                      <a:pt x="172" y="7"/>
                      <a:pt x="172" y="7"/>
                      <a:pt x="172" y="7"/>
                    </a:cubicBezTo>
                    <a:cubicBezTo>
                      <a:pt x="169" y="22"/>
                      <a:pt x="169" y="22"/>
                      <a:pt x="169" y="22"/>
                    </a:cubicBezTo>
                    <a:close/>
                    <a:moveTo>
                      <a:pt x="151" y="23"/>
                    </a:moveTo>
                    <a:cubicBezTo>
                      <a:pt x="168" y="23"/>
                      <a:pt x="168" y="23"/>
                      <a:pt x="168" y="23"/>
                    </a:cubicBezTo>
                    <a:cubicBezTo>
                      <a:pt x="171" y="26"/>
                      <a:pt x="171" y="26"/>
                      <a:pt x="171" y="26"/>
                    </a:cubicBezTo>
                    <a:cubicBezTo>
                      <a:pt x="167" y="30"/>
                      <a:pt x="167" y="30"/>
                      <a:pt x="167" y="30"/>
                    </a:cubicBezTo>
                    <a:cubicBezTo>
                      <a:pt x="150" y="30"/>
                      <a:pt x="150" y="30"/>
                      <a:pt x="150" y="30"/>
                    </a:cubicBezTo>
                    <a:cubicBezTo>
                      <a:pt x="147" y="26"/>
                      <a:pt x="147" y="26"/>
                      <a:pt x="147" y="26"/>
                    </a:cubicBezTo>
                    <a:cubicBezTo>
                      <a:pt x="151" y="23"/>
                      <a:pt x="151" y="23"/>
                      <a:pt x="151" y="23"/>
                    </a:cubicBezTo>
                    <a:close/>
                    <a:moveTo>
                      <a:pt x="165" y="46"/>
                    </a:moveTo>
                    <a:cubicBezTo>
                      <a:pt x="168" y="50"/>
                      <a:pt x="168" y="50"/>
                      <a:pt x="168" y="50"/>
                    </a:cubicBezTo>
                    <a:cubicBezTo>
                      <a:pt x="170" y="48"/>
                      <a:pt x="170" y="48"/>
                      <a:pt x="170" y="48"/>
                    </a:cubicBezTo>
                    <a:cubicBezTo>
                      <a:pt x="170" y="47"/>
                      <a:pt x="171" y="47"/>
                      <a:pt x="171" y="47"/>
                    </a:cubicBezTo>
                    <a:cubicBezTo>
                      <a:pt x="171" y="46"/>
                      <a:pt x="171" y="46"/>
                      <a:pt x="171" y="45"/>
                    </a:cubicBezTo>
                    <a:cubicBezTo>
                      <a:pt x="174" y="32"/>
                      <a:pt x="174" y="32"/>
                      <a:pt x="174" y="32"/>
                    </a:cubicBezTo>
                    <a:cubicBezTo>
                      <a:pt x="174" y="32"/>
                      <a:pt x="174" y="31"/>
                      <a:pt x="174" y="31"/>
                    </a:cubicBezTo>
                    <a:cubicBezTo>
                      <a:pt x="174" y="30"/>
                      <a:pt x="173" y="29"/>
                      <a:pt x="173" y="29"/>
                    </a:cubicBezTo>
                    <a:cubicBezTo>
                      <a:pt x="171" y="27"/>
                      <a:pt x="171" y="27"/>
                      <a:pt x="171" y="27"/>
                    </a:cubicBezTo>
                    <a:cubicBezTo>
                      <a:pt x="168" y="31"/>
                      <a:pt x="168" y="31"/>
                      <a:pt x="168" y="31"/>
                    </a:cubicBezTo>
                    <a:cubicBezTo>
                      <a:pt x="165" y="46"/>
                      <a:pt x="165" y="46"/>
                      <a:pt x="165" y="46"/>
                    </a:cubicBezTo>
                    <a:close/>
                    <a:moveTo>
                      <a:pt x="147" y="47"/>
                    </a:moveTo>
                    <a:cubicBezTo>
                      <a:pt x="164" y="47"/>
                      <a:pt x="164" y="47"/>
                      <a:pt x="164" y="47"/>
                    </a:cubicBezTo>
                    <a:cubicBezTo>
                      <a:pt x="167" y="50"/>
                      <a:pt x="167" y="50"/>
                      <a:pt x="167" y="50"/>
                    </a:cubicBezTo>
                    <a:cubicBezTo>
                      <a:pt x="165" y="52"/>
                      <a:pt x="165" y="52"/>
                      <a:pt x="165" y="52"/>
                    </a:cubicBezTo>
                    <a:cubicBezTo>
                      <a:pt x="164" y="53"/>
                      <a:pt x="163" y="53"/>
                      <a:pt x="161" y="53"/>
                    </a:cubicBezTo>
                    <a:cubicBezTo>
                      <a:pt x="145" y="53"/>
                      <a:pt x="145" y="53"/>
                      <a:pt x="145" y="53"/>
                    </a:cubicBezTo>
                    <a:cubicBezTo>
                      <a:pt x="143" y="50"/>
                      <a:pt x="143" y="50"/>
                      <a:pt x="143" y="50"/>
                    </a:cubicBezTo>
                    <a:lnTo>
                      <a:pt x="147" y="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121899" tIns="60949" rIns="121899" bIns="60949"/>
              <a:lstStyle/>
              <a:p>
                <a:pPr defTabSz="685646">
                  <a:defRPr/>
                </a:pPr>
                <a:endParaRPr lang="en-US"/>
              </a:p>
            </p:txBody>
          </p:sp>
          <p:sp>
            <p:nvSpPr>
              <p:cNvPr id="85" name="Freeform 41"/>
              <p:cNvSpPr>
                <a:spLocks/>
              </p:cNvSpPr>
              <p:nvPr/>
            </p:nvSpPr>
            <p:spPr bwMode="auto">
              <a:xfrm rot="1867980">
                <a:off x="4230131" y="1700390"/>
                <a:ext cx="486954" cy="699586"/>
              </a:xfrm>
              <a:custGeom>
                <a:avLst/>
                <a:gdLst>
                  <a:gd name="T0" fmla="*/ 0 w 275"/>
                  <a:gd name="T1" fmla="*/ 8 h 395"/>
                  <a:gd name="T2" fmla="*/ 10 w 275"/>
                  <a:gd name="T3" fmla="*/ 0 h 395"/>
                  <a:gd name="T4" fmla="*/ 275 w 275"/>
                  <a:gd name="T5" fmla="*/ 378 h 395"/>
                  <a:gd name="T6" fmla="*/ 249 w 275"/>
                  <a:gd name="T7" fmla="*/ 395 h 395"/>
                  <a:gd name="T8" fmla="*/ 0 w 275"/>
                  <a:gd name="T9" fmla="*/ 8 h 395"/>
                </a:gdLst>
                <a:ahLst/>
                <a:cxnLst>
                  <a:cxn ang="0">
                    <a:pos x="T0" y="T1"/>
                  </a:cxn>
                  <a:cxn ang="0">
                    <a:pos x="T2" y="T3"/>
                  </a:cxn>
                  <a:cxn ang="0">
                    <a:pos x="T4" y="T5"/>
                  </a:cxn>
                  <a:cxn ang="0">
                    <a:pos x="T6" y="T7"/>
                  </a:cxn>
                  <a:cxn ang="0">
                    <a:pos x="T8" y="T9"/>
                  </a:cxn>
                </a:cxnLst>
                <a:rect l="0" t="0" r="r" b="b"/>
                <a:pathLst>
                  <a:path w="275" h="395">
                    <a:moveTo>
                      <a:pt x="0" y="8"/>
                    </a:moveTo>
                    <a:cubicBezTo>
                      <a:pt x="10" y="0"/>
                      <a:pt x="10" y="0"/>
                      <a:pt x="10" y="0"/>
                    </a:cubicBezTo>
                    <a:cubicBezTo>
                      <a:pt x="275" y="378"/>
                      <a:pt x="275" y="378"/>
                      <a:pt x="275" y="378"/>
                    </a:cubicBezTo>
                    <a:cubicBezTo>
                      <a:pt x="265" y="382"/>
                      <a:pt x="257" y="387"/>
                      <a:pt x="249" y="395"/>
                    </a:cubicBezTo>
                    <a:lnTo>
                      <a:pt x="0"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121899" tIns="60949" rIns="121899" bIns="60949"/>
              <a:lstStyle/>
              <a:p>
                <a:pPr defTabSz="685646">
                  <a:defRPr/>
                </a:pPr>
                <a:endParaRPr lang="en-US"/>
              </a:p>
            </p:txBody>
          </p:sp>
        </p:grpSp>
        <p:sp>
          <p:nvSpPr>
            <p:cNvPr id="78" name="Text Box 7"/>
            <p:cNvSpPr txBox="1">
              <a:spLocks noChangeArrowheads="1"/>
            </p:cNvSpPr>
            <p:nvPr/>
          </p:nvSpPr>
          <p:spPr bwMode="auto">
            <a:xfrm>
              <a:off x="10126038" y="3321333"/>
              <a:ext cx="432769" cy="246188"/>
            </a:xfrm>
            <a:prstGeom prst="rect">
              <a:avLst/>
            </a:prstGeom>
            <a:noFill/>
            <a:ln w="9525">
              <a:noFill/>
              <a:miter lim="800000"/>
              <a:headEnd/>
              <a:tailEnd/>
            </a:ln>
          </p:spPr>
          <p:txBody>
            <a:bodyPr wrap="none" lIns="60949" tIns="30475" rIns="60949" bIns="30475">
              <a:spAutoFit/>
            </a:bodyPr>
            <a:lstStyle/>
            <a:p>
              <a:pPr algn="ctr" defTabSz="1087987">
                <a:defRPr/>
              </a:pPr>
              <a:r>
                <a:rPr lang="en-CA" sz="800" b="1" spc="-113" dirty="0">
                  <a:solidFill>
                    <a:schemeClr val="bg1"/>
                  </a:solidFill>
                  <a:latin typeface="Open Sans" panose="020B0606030504020204" pitchFamily="34" charset="0"/>
                  <a:ea typeface="Open Sans" panose="020B0606030504020204" pitchFamily="34" charset="0"/>
                  <a:cs typeface="Open Sans" panose="020B0606030504020204" pitchFamily="34" charset="0"/>
                </a:rPr>
                <a:t>50 </a:t>
              </a:r>
              <a:r>
                <a:rPr lang="en-CA" sz="800" b="1" spc="-113" dirty="0" err="1">
                  <a:solidFill>
                    <a:schemeClr val="bg1"/>
                  </a:solidFill>
                  <a:latin typeface="Open Sans" panose="020B0606030504020204" pitchFamily="34" charset="0"/>
                  <a:ea typeface="Open Sans" panose="020B0606030504020204" pitchFamily="34" charset="0"/>
                  <a:cs typeface="Open Sans" panose="020B0606030504020204" pitchFamily="34" charset="0"/>
                </a:rPr>
                <a:t>ph</a:t>
              </a:r>
              <a:endParaRPr lang="en-CA" sz="800" b="1" spc="-113"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12" name="Group 87"/>
          <p:cNvGrpSpPr>
            <a:grpSpLocks/>
          </p:cNvGrpSpPr>
          <p:nvPr/>
        </p:nvGrpSpPr>
        <p:grpSpPr bwMode="auto">
          <a:xfrm>
            <a:off x="3717132" y="3539460"/>
            <a:ext cx="1722835" cy="674735"/>
            <a:chOff x="5268628" y="2933595"/>
            <a:chExt cx="2298032" cy="900888"/>
          </a:xfrm>
        </p:grpSpPr>
        <p:sp>
          <p:nvSpPr>
            <p:cNvPr id="89" name="TextBox 88"/>
            <p:cNvSpPr txBox="1"/>
            <p:nvPr/>
          </p:nvSpPr>
          <p:spPr>
            <a:xfrm>
              <a:off x="5726336" y="2933595"/>
              <a:ext cx="1392150" cy="369777"/>
            </a:xfrm>
            <a:prstGeom prst="rect">
              <a:avLst/>
            </a:prstGeom>
            <a:noFill/>
          </p:spPr>
          <p:txBody>
            <a:bodyPr wrap="none">
              <a:spAutoFit/>
            </a:bodyPr>
            <a:lstStyle/>
            <a:p>
              <a:pPr algn="ctr" defTabSz="685646">
                <a:defRPr/>
              </a:pPr>
              <a:r>
                <a:rPr lang="en-US" sz="1200" dirty="0">
                  <a:solidFill>
                    <a:schemeClr val="bg1">
                      <a:lumMod val="50000"/>
                    </a:schemeClr>
                  </a:solidFill>
                  <a:latin typeface="Fira Sans SemiBold Italic" panose="00000700000000000000" pitchFamily="50" charset="0"/>
                  <a:ea typeface="Fira Sans SemiBold Italic" panose="00000700000000000000" pitchFamily="50" charset="0"/>
                  <a:cs typeface="Clear Sans" panose="020B0503030202020304" pitchFamily="34" charset="0"/>
                </a:rPr>
                <a:t>Middle Speed</a:t>
              </a:r>
            </a:p>
          </p:txBody>
        </p:sp>
        <p:sp>
          <p:nvSpPr>
            <p:cNvPr id="90" name="Rectangle 89"/>
            <p:cNvSpPr/>
            <p:nvPr/>
          </p:nvSpPr>
          <p:spPr>
            <a:xfrm>
              <a:off x="5268628" y="3218188"/>
              <a:ext cx="2298032" cy="616295"/>
            </a:xfrm>
            <a:prstGeom prst="rect">
              <a:avLst/>
            </a:prstGeom>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912813" fontAlgn="base">
                <a:spcBef>
                  <a:spcPct val="0"/>
                </a:spcBef>
                <a:spcAft>
                  <a:spcPct val="0"/>
                </a:spcAft>
                <a:defRPr>
                  <a:solidFill>
                    <a:schemeClr val="tx1"/>
                  </a:solidFill>
                  <a:latin typeface="Calibri" pitchFamily="34" charset="0"/>
                </a:defRPr>
              </a:lvl6pPr>
              <a:lvl7pPr marL="2971800" indent="-228600" defTabSz="912813" fontAlgn="base">
                <a:spcBef>
                  <a:spcPct val="0"/>
                </a:spcBef>
                <a:spcAft>
                  <a:spcPct val="0"/>
                </a:spcAft>
                <a:defRPr>
                  <a:solidFill>
                    <a:schemeClr val="tx1"/>
                  </a:solidFill>
                  <a:latin typeface="Calibri" pitchFamily="34" charset="0"/>
                </a:defRPr>
              </a:lvl7pPr>
              <a:lvl8pPr marL="3429000" indent="-228600" defTabSz="912813" fontAlgn="base">
                <a:spcBef>
                  <a:spcPct val="0"/>
                </a:spcBef>
                <a:spcAft>
                  <a:spcPct val="0"/>
                </a:spcAft>
                <a:defRPr>
                  <a:solidFill>
                    <a:schemeClr val="tx1"/>
                  </a:solidFill>
                  <a:latin typeface="Calibri" pitchFamily="34" charset="0"/>
                </a:defRPr>
              </a:lvl8pPr>
              <a:lvl9pPr marL="3886200" indent="-228600" defTabSz="912813" fontAlgn="base">
                <a:spcBef>
                  <a:spcPct val="0"/>
                </a:spcBef>
                <a:spcAft>
                  <a:spcPct val="0"/>
                </a:spcAft>
                <a:defRPr>
                  <a:solidFill>
                    <a:schemeClr val="tx1"/>
                  </a:solidFill>
                  <a:latin typeface="Calibri" pitchFamily="34" charset="0"/>
                </a:defRPr>
              </a:lvl9pPr>
            </a:lstStyle>
            <a:p>
              <a:pPr algn="ctr" defTabSz="1087987">
                <a:defRPr/>
              </a:pPr>
              <a:endParaRPr lang="en-US" altLang="zh-CN" sz="8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a:p>
              <a:pPr algn="ctr" defTabSz="1087987">
                <a:defRPr/>
              </a:pPr>
              <a:r>
                <a:rPr lang="zh-CN" altLang="en-US" sz="8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点击更改您的文字内容以下内容并没有什么实际意义</a:t>
              </a:r>
              <a:endParaRPr lang="en-US" altLang="zh-CN" sz="8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grpSp>
      <p:grpSp>
        <p:nvGrpSpPr>
          <p:cNvPr id="13" name="Group 90"/>
          <p:cNvGrpSpPr>
            <a:grpSpLocks/>
          </p:cNvGrpSpPr>
          <p:nvPr/>
        </p:nvGrpSpPr>
        <p:grpSpPr bwMode="auto">
          <a:xfrm>
            <a:off x="5355432" y="3222716"/>
            <a:ext cx="1724025" cy="674736"/>
            <a:chOff x="5268628" y="2933595"/>
            <a:chExt cx="2298032" cy="899271"/>
          </a:xfrm>
        </p:grpSpPr>
        <p:sp>
          <p:nvSpPr>
            <p:cNvPr id="92" name="TextBox 91"/>
            <p:cNvSpPr txBox="1"/>
            <p:nvPr/>
          </p:nvSpPr>
          <p:spPr>
            <a:xfrm>
              <a:off x="5914809" y="2933595"/>
              <a:ext cx="1015191" cy="369113"/>
            </a:xfrm>
            <a:prstGeom prst="rect">
              <a:avLst/>
            </a:prstGeom>
            <a:noFill/>
          </p:spPr>
          <p:txBody>
            <a:bodyPr wrap="none">
              <a:spAutoFit/>
            </a:bodyPr>
            <a:lstStyle/>
            <a:p>
              <a:pPr algn="ctr" defTabSz="685646">
                <a:defRPr/>
              </a:pPr>
              <a:r>
                <a:rPr lang="en-US" sz="1200" dirty="0">
                  <a:solidFill>
                    <a:schemeClr val="bg1">
                      <a:lumMod val="50000"/>
                    </a:schemeClr>
                  </a:solidFill>
                  <a:latin typeface="Fira Sans SemiBold Italic" panose="00000700000000000000" pitchFamily="50" charset="0"/>
                  <a:ea typeface="Fira Sans SemiBold Italic" panose="00000700000000000000" pitchFamily="50" charset="0"/>
                  <a:cs typeface="Clear Sans" panose="020B0503030202020304" pitchFamily="34" charset="0"/>
                </a:rPr>
                <a:t>Speed 03</a:t>
              </a:r>
            </a:p>
          </p:txBody>
        </p:sp>
        <p:sp>
          <p:nvSpPr>
            <p:cNvPr id="93" name="Rectangle 92"/>
            <p:cNvSpPr/>
            <p:nvPr/>
          </p:nvSpPr>
          <p:spPr>
            <a:xfrm>
              <a:off x="5268628" y="3217677"/>
              <a:ext cx="2298032" cy="615189"/>
            </a:xfrm>
            <a:prstGeom prst="rect">
              <a:avLst/>
            </a:prstGeom>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912813" fontAlgn="base">
                <a:spcBef>
                  <a:spcPct val="0"/>
                </a:spcBef>
                <a:spcAft>
                  <a:spcPct val="0"/>
                </a:spcAft>
                <a:defRPr>
                  <a:solidFill>
                    <a:schemeClr val="tx1"/>
                  </a:solidFill>
                  <a:latin typeface="Calibri" pitchFamily="34" charset="0"/>
                </a:defRPr>
              </a:lvl6pPr>
              <a:lvl7pPr marL="2971800" indent="-228600" defTabSz="912813" fontAlgn="base">
                <a:spcBef>
                  <a:spcPct val="0"/>
                </a:spcBef>
                <a:spcAft>
                  <a:spcPct val="0"/>
                </a:spcAft>
                <a:defRPr>
                  <a:solidFill>
                    <a:schemeClr val="tx1"/>
                  </a:solidFill>
                  <a:latin typeface="Calibri" pitchFamily="34" charset="0"/>
                </a:defRPr>
              </a:lvl7pPr>
              <a:lvl8pPr marL="3429000" indent="-228600" defTabSz="912813" fontAlgn="base">
                <a:spcBef>
                  <a:spcPct val="0"/>
                </a:spcBef>
                <a:spcAft>
                  <a:spcPct val="0"/>
                </a:spcAft>
                <a:defRPr>
                  <a:solidFill>
                    <a:schemeClr val="tx1"/>
                  </a:solidFill>
                  <a:latin typeface="Calibri" pitchFamily="34" charset="0"/>
                </a:defRPr>
              </a:lvl8pPr>
              <a:lvl9pPr marL="3886200" indent="-228600" defTabSz="912813" fontAlgn="base">
                <a:spcBef>
                  <a:spcPct val="0"/>
                </a:spcBef>
                <a:spcAft>
                  <a:spcPct val="0"/>
                </a:spcAft>
                <a:defRPr>
                  <a:solidFill>
                    <a:schemeClr val="tx1"/>
                  </a:solidFill>
                  <a:latin typeface="Calibri" pitchFamily="34" charset="0"/>
                </a:defRPr>
              </a:lvl9pPr>
            </a:lstStyle>
            <a:p>
              <a:pPr algn="ctr" defTabSz="1087987">
                <a:defRPr/>
              </a:pPr>
              <a:endParaRPr lang="en-US" altLang="zh-CN" sz="8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a:p>
              <a:pPr algn="ctr" defTabSz="1087987">
                <a:defRPr/>
              </a:pPr>
              <a:r>
                <a:rPr lang="zh-CN" altLang="en-US" sz="8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点击更改您的文字内容以下内容并没有什么实际意义</a:t>
              </a:r>
              <a:endParaRPr lang="en-US" altLang="zh-CN" sz="8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grpSp>
      <p:grpSp>
        <p:nvGrpSpPr>
          <p:cNvPr id="14" name="Group 93"/>
          <p:cNvGrpSpPr>
            <a:grpSpLocks/>
          </p:cNvGrpSpPr>
          <p:nvPr/>
        </p:nvGrpSpPr>
        <p:grpSpPr bwMode="auto">
          <a:xfrm>
            <a:off x="2081213" y="3222716"/>
            <a:ext cx="1724025" cy="674736"/>
            <a:chOff x="5268628" y="2933595"/>
            <a:chExt cx="2298032" cy="899271"/>
          </a:xfrm>
        </p:grpSpPr>
        <p:sp>
          <p:nvSpPr>
            <p:cNvPr id="95" name="TextBox 94"/>
            <p:cNvSpPr txBox="1"/>
            <p:nvPr/>
          </p:nvSpPr>
          <p:spPr>
            <a:xfrm>
              <a:off x="5914015" y="2933595"/>
              <a:ext cx="1015191" cy="369113"/>
            </a:xfrm>
            <a:prstGeom prst="rect">
              <a:avLst/>
            </a:prstGeom>
            <a:noFill/>
          </p:spPr>
          <p:txBody>
            <a:bodyPr wrap="none">
              <a:spAutoFit/>
            </a:bodyPr>
            <a:lstStyle/>
            <a:p>
              <a:pPr algn="ctr" defTabSz="685646">
                <a:defRPr/>
              </a:pPr>
              <a:r>
                <a:rPr lang="en-US" sz="1200" dirty="0">
                  <a:solidFill>
                    <a:schemeClr val="bg1">
                      <a:lumMod val="50000"/>
                    </a:schemeClr>
                  </a:solidFill>
                  <a:latin typeface="Fira Sans SemiBold Italic" panose="00000700000000000000" pitchFamily="50" charset="0"/>
                  <a:ea typeface="Fira Sans SemiBold Italic" panose="00000700000000000000" pitchFamily="50" charset="0"/>
                  <a:cs typeface="Clear Sans" panose="020B0503030202020304" pitchFamily="34" charset="0"/>
                </a:rPr>
                <a:t>Speed 02</a:t>
              </a:r>
            </a:p>
          </p:txBody>
        </p:sp>
        <p:sp>
          <p:nvSpPr>
            <p:cNvPr id="96" name="Rectangle 95"/>
            <p:cNvSpPr/>
            <p:nvPr/>
          </p:nvSpPr>
          <p:spPr>
            <a:xfrm>
              <a:off x="5268628" y="3217677"/>
              <a:ext cx="2298032" cy="615189"/>
            </a:xfrm>
            <a:prstGeom prst="rect">
              <a:avLst/>
            </a:prstGeom>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912813" fontAlgn="base">
                <a:spcBef>
                  <a:spcPct val="0"/>
                </a:spcBef>
                <a:spcAft>
                  <a:spcPct val="0"/>
                </a:spcAft>
                <a:defRPr>
                  <a:solidFill>
                    <a:schemeClr val="tx1"/>
                  </a:solidFill>
                  <a:latin typeface="Calibri" pitchFamily="34" charset="0"/>
                </a:defRPr>
              </a:lvl6pPr>
              <a:lvl7pPr marL="2971800" indent="-228600" defTabSz="912813" fontAlgn="base">
                <a:spcBef>
                  <a:spcPct val="0"/>
                </a:spcBef>
                <a:spcAft>
                  <a:spcPct val="0"/>
                </a:spcAft>
                <a:defRPr>
                  <a:solidFill>
                    <a:schemeClr val="tx1"/>
                  </a:solidFill>
                  <a:latin typeface="Calibri" pitchFamily="34" charset="0"/>
                </a:defRPr>
              </a:lvl7pPr>
              <a:lvl8pPr marL="3429000" indent="-228600" defTabSz="912813" fontAlgn="base">
                <a:spcBef>
                  <a:spcPct val="0"/>
                </a:spcBef>
                <a:spcAft>
                  <a:spcPct val="0"/>
                </a:spcAft>
                <a:defRPr>
                  <a:solidFill>
                    <a:schemeClr val="tx1"/>
                  </a:solidFill>
                  <a:latin typeface="Calibri" pitchFamily="34" charset="0"/>
                </a:defRPr>
              </a:lvl8pPr>
              <a:lvl9pPr marL="3886200" indent="-228600" defTabSz="912813" fontAlgn="base">
                <a:spcBef>
                  <a:spcPct val="0"/>
                </a:spcBef>
                <a:spcAft>
                  <a:spcPct val="0"/>
                </a:spcAft>
                <a:defRPr>
                  <a:solidFill>
                    <a:schemeClr val="tx1"/>
                  </a:solidFill>
                  <a:latin typeface="Calibri" pitchFamily="34" charset="0"/>
                </a:defRPr>
              </a:lvl9pPr>
            </a:lstStyle>
            <a:p>
              <a:pPr algn="ctr" defTabSz="1087987">
                <a:defRPr/>
              </a:pPr>
              <a:endParaRPr lang="en-US" altLang="zh-CN" sz="8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a:p>
              <a:pPr algn="ctr" defTabSz="1087987">
                <a:defRPr/>
              </a:pPr>
              <a:r>
                <a:rPr lang="zh-CN" altLang="en-US" sz="8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点击更改您的文字内容以下内容并没有什么实际意义</a:t>
              </a:r>
              <a:endParaRPr lang="en-US" altLang="zh-CN" sz="8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grpSp>
      <p:grpSp>
        <p:nvGrpSpPr>
          <p:cNvPr id="15" name="Group 85"/>
          <p:cNvGrpSpPr>
            <a:grpSpLocks/>
          </p:cNvGrpSpPr>
          <p:nvPr/>
        </p:nvGrpSpPr>
        <p:grpSpPr bwMode="auto">
          <a:xfrm>
            <a:off x="566738" y="2849999"/>
            <a:ext cx="1724025" cy="674734"/>
            <a:chOff x="5268628" y="2933595"/>
            <a:chExt cx="2298032" cy="899270"/>
          </a:xfrm>
        </p:grpSpPr>
        <p:sp>
          <p:nvSpPr>
            <p:cNvPr id="87" name="TextBox 86"/>
            <p:cNvSpPr txBox="1"/>
            <p:nvPr/>
          </p:nvSpPr>
          <p:spPr>
            <a:xfrm>
              <a:off x="5914808" y="2933595"/>
              <a:ext cx="1015191" cy="369114"/>
            </a:xfrm>
            <a:prstGeom prst="rect">
              <a:avLst/>
            </a:prstGeom>
            <a:noFill/>
          </p:spPr>
          <p:txBody>
            <a:bodyPr wrap="none">
              <a:spAutoFit/>
            </a:bodyPr>
            <a:lstStyle/>
            <a:p>
              <a:pPr algn="ctr" defTabSz="685646">
                <a:defRPr/>
              </a:pPr>
              <a:r>
                <a:rPr lang="en-US" sz="1200" dirty="0">
                  <a:solidFill>
                    <a:schemeClr val="bg1">
                      <a:lumMod val="50000"/>
                    </a:schemeClr>
                  </a:solidFill>
                  <a:latin typeface="Fira Sans SemiBold Italic" panose="00000700000000000000" pitchFamily="50" charset="0"/>
                  <a:ea typeface="Fira Sans SemiBold Italic" panose="00000700000000000000" pitchFamily="50" charset="0"/>
                  <a:cs typeface="Clear Sans" panose="020B0503030202020304" pitchFamily="34" charset="0"/>
                </a:rPr>
                <a:t>Speed 01</a:t>
              </a:r>
            </a:p>
          </p:txBody>
        </p:sp>
        <p:sp>
          <p:nvSpPr>
            <p:cNvPr id="97" name="Rectangle 96"/>
            <p:cNvSpPr/>
            <p:nvPr/>
          </p:nvSpPr>
          <p:spPr>
            <a:xfrm>
              <a:off x="5268628" y="3217676"/>
              <a:ext cx="2298032" cy="615189"/>
            </a:xfrm>
            <a:prstGeom prst="rect">
              <a:avLst/>
            </a:prstGeom>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912813" fontAlgn="base">
                <a:spcBef>
                  <a:spcPct val="0"/>
                </a:spcBef>
                <a:spcAft>
                  <a:spcPct val="0"/>
                </a:spcAft>
                <a:defRPr>
                  <a:solidFill>
                    <a:schemeClr val="tx1"/>
                  </a:solidFill>
                  <a:latin typeface="Calibri" pitchFamily="34" charset="0"/>
                </a:defRPr>
              </a:lvl6pPr>
              <a:lvl7pPr marL="2971800" indent="-228600" defTabSz="912813" fontAlgn="base">
                <a:spcBef>
                  <a:spcPct val="0"/>
                </a:spcBef>
                <a:spcAft>
                  <a:spcPct val="0"/>
                </a:spcAft>
                <a:defRPr>
                  <a:solidFill>
                    <a:schemeClr val="tx1"/>
                  </a:solidFill>
                  <a:latin typeface="Calibri" pitchFamily="34" charset="0"/>
                </a:defRPr>
              </a:lvl7pPr>
              <a:lvl8pPr marL="3429000" indent="-228600" defTabSz="912813" fontAlgn="base">
                <a:spcBef>
                  <a:spcPct val="0"/>
                </a:spcBef>
                <a:spcAft>
                  <a:spcPct val="0"/>
                </a:spcAft>
                <a:defRPr>
                  <a:solidFill>
                    <a:schemeClr val="tx1"/>
                  </a:solidFill>
                  <a:latin typeface="Calibri" pitchFamily="34" charset="0"/>
                </a:defRPr>
              </a:lvl8pPr>
              <a:lvl9pPr marL="3886200" indent="-228600" defTabSz="912813" fontAlgn="base">
                <a:spcBef>
                  <a:spcPct val="0"/>
                </a:spcBef>
                <a:spcAft>
                  <a:spcPct val="0"/>
                </a:spcAft>
                <a:defRPr>
                  <a:solidFill>
                    <a:schemeClr val="tx1"/>
                  </a:solidFill>
                  <a:latin typeface="Calibri" pitchFamily="34" charset="0"/>
                </a:defRPr>
              </a:lvl9pPr>
            </a:lstStyle>
            <a:p>
              <a:pPr algn="ctr" defTabSz="1087987">
                <a:defRPr/>
              </a:pPr>
              <a:endParaRPr lang="en-US" altLang="zh-CN" sz="8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a:p>
              <a:pPr algn="ctr" defTabSz="1087987">
                <a:defRPr/>
              </a:pPr>
              <a:r>
                <a:rPr lang="zh-CN" altLang="en-US" sz="8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点击更改您的文字内容以下内容并没有什么实际意义</a:t>
              </a:r>
              <a:endParaRPr lang="en-US" altLang="zh-CN" sz="8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grpSp>
      <p:grpSp>
        <p:nvGrpSpPr>
          <p:cNvPr id="16" name="Group 97"/>
          <p:cNvGrpSpPr>
            <a:grpSpLocks/>
          </p:cNvGrpSpPr>
          <p:nvPr/>
        </p:nvGrpSpPr>
        <p:grpSpPr bwMode="auto">
          <a:xfrm>
            <a:off x="6905626" y="2849999"/>
            <a:ext cx="1722835" cy="674734"/>
            <a:chOff x="5268628" y="2933595"/>
            <a:chExt cx="2298032" cy="899270"/>
          </a:xfrm>
        </p:grpSpPr>
        <p:sp>
          <p:nvSpPr>
            <p:cNvPr id="99" name="TextBox 98"/>
            <p:cNvSpPr txBox="1"/>
            <p:nvPr/>
          </p:nvSpPr>
          <p:spPr>
            <a:xfrm>
              <a:off x="5913667" y="2933595"/>
              <a:ext cx="1015893" cy="369114"/>
            </a:xfrm>
            <a:prstGeom prst="rect">
              <a:avLst/>
            </a:prstGeom>
            <a:noFill/>
          </p:spPr>
          <p:txBody>
            <a:bodyPr wrap="none">
              <a:spAutoFit/>
            </a:bodyPr>
            <a:lstStyle/>
            <a:p>
              <a:pPr algn="ctr" defTabSz="685646">
                <a:defRPr/>
              </a:pPr>
              <a:r>
                <a:rPr lang="en-US" sz="1200" dirty="0">
                  <a:solidFill>
                    <a:schemeClr val="bg1">
                      <a:lumMod val="50000"/>
                    </a:schemeClr>
                  </a:solidFill>
                  <a:latin typeface="Fira Sans SemiBold Italic" panose="00000700000000000000" pitchFamily="50" charset="0"/>
                  <a:ea typeface="Fira Sans SemiBold Italic" panose="00000700000000000000" pitchFamily="50" charset="0"/>
                  <a:cs typeface="Clear Sans" panose="020B0503030202020304" pitchFamily="34" charset="0"/>
                </a:rPr>
                <a:t>Speed 04</a:t>
              </a:r>
            </a:p>
          </p:txBody>
        </p:sp>
        <p:sp>
          <p:nvSpPr>
            <p:cNvPr id="100" name="Rectangle 99"/>
            <p:cNvSpPr/>
            <p:nvPr/>
          </p:nvSpPr>
          <p:spPr>
            <a:xfrm>
              <a:off x="5268628" y="3217676"/>
              <a:ext cx="2298032" cy="615189"/>
            </a:xfrm>
            <a:prstGeom prst="rect">
              <a:avLst/>
            </a:prstGeom>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912813" fontAlgn="base">
                <a:spcBef>
                  <a:spcPct val="0"/>
                </a:spcBef>
                <a:spcAft>
                  <a:spcPct val="0"/>
                </a:spcAft>
                <a:defRPr>
                  <a:solidFill>
                    <a:schemeClr val="tx1"/>
                  </a:solidFill>
                  <a:latin typeface="Calibri" pitchFamily="34" charset="0"/>
                </a:defRPr>
              </a:lvl6pPr>
              <a:lvl7pPr marL="2971800" indent="-228600" defTabSz="912813" fontAlgn="base">
                <a:spcBef>
                  <a:spcPct val="0"/>
                </a:spcBef>
                <a:spcAft>
                  <a:spcPct val="0"/>
                </a:spcAft>
                <a:defRPr>
                  <a:solidFill>
                    <a:schemeClr val="tx1"/>
                  </a:solidFill>
                  <a:latin typeface="Calibri" pitchFamily="34" charset="0"/>
                </a:defRPr>
              </a:lvl7pPr>
              <a:lvl8pPr marL="3429000" indent="-228600" defTabSz="912813" fontAlgn="base">
                <a:spcBef>
                  <a:spcPct val="0"/>
                </a:spcBef>
                <a:spcAft>
                  <a:spcPct val="0"/>
                </a:spcAft>
                <a:defRPr>
                  <a:solidFill>
                    <a:schemeClr val="tx1"/>
                  </a:solidFill>
                  <a:latin typeface="Calibri" pitchFamily="34" charset="0"/>
                </a:defRPr>
              </a:lvl8pPr>
              <a:lvl9pPr marL="3886200" indent="-228600" defTabSz="912813" fontAlgn="base">
                <a:spcBef>
                  <a:spcPct val="0"/>
                </a:spcBef>
                <a:spcAft>
                  <a:spcPct val="0"/>
                </a:spcAft>
                <a:defRPr>
                  <a:solidFill>
                    <a:schemeClr val="tx1"/>
                  </a:solidFill>
                  <a:latin typeface="Calibri" pitchFamily="34" charset="0"/>
                </a:defRPr>
              </a:lvl9pPr>
            </a:lstStyle>
            <a:p>
              <a:pPr algn="ctr" defTabSz="1087987">
                <a:defRPr/>
              </a:pPr>
              <a:endParaRPr lang="en-US" altLang="zh-CN" sz="8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a:p>
              <a:pPr algn="ctr" defTabSz="1087987">
                <a:defRPr/>
              </a:pPr>
              <a:r>
                <a:rPr lang="zh-CN" altLang="en-US" sz="8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点击更改您的文字内容以下内容并没有什么实际意义</a:t>
              </a:r>
              <a:endParaRPr lang="en-US" altLang="zh-CN" sz="8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grpSp>
    </p:spTree>
    <p:extLst>
      <p:ext uri="{BB962C8B-B14F-4D97-AF65-F5344CB8AC3E}">
        <p14:creationId xmlns:p14="http://schemas.microsoft.com/office/powerpoint/2010/main" val="351464280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500"/>
                            </p:stCondLst>
                            <p:childTnLst>
                              <p:par>
                                <p:cTn id="11" presetID="10" presetClass="entr" presetSubtype="0"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par>
                          <p:cTn id="14" fill="hold" nodeType="afterGroup">
                            <p:stCondLst>
                              <p:cond delay="1000"/>
                            </p:stCondLst>
                            <p:childTnLst>
                              <p:par>
                                <p:cTn id="15" presetID="42"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anim calcmode="lin" valueType="num">
                                      <p:cBhvr>
                                        <p:cTn id="18" dur="500" fill="hold"/>
                                        <p:tgtEl>
                                          <p:spTgt spid="2"/>
                                        </p:tgtEl>
                                        <p:attrNameLst>
                                          <p:attrName>ppt_x</p:attrName>
                                        </p:attrNameLst>
                                      </p:cBhvr>
                                      <p:tavLst>
                                        <p:tav tm="0">
                                          <p:val>
                                            <p:strVal val="#ppt_x"/>
                                          </p:val>
                                        </p:tav>
                                        <p:tav tm="100000">
                                          <p:val>
                                            <p:strVal val="#ppt_x"/>
                                          </p:val>
                                        </p:tav>
                                      </p:tavLst>
                                    </p:anim>
                                    <p:anim calcmode="lin" valueType="num">
                                      <p:cBhvr>
                                        <p:cTn id="19" dur="500" fill="hold"/>
                                        <p:tgtEl>
                                          <p:spTgt spid="2"/>
                                        </p:tgtEl>
                                        <p:attrNameLst>
                                          <p:attrName>ppt_y</p:attrName>
                                        </p:attrNameLst>
                                      </p:cBhvr>
                                      <p:tavLst>
                                        <p:tav tm="0">
                                          <p:val>
                                            <p:strVal val="#ppt_y+.1"/>
                                          </p:val>
                                        </p:tav>
                                        <p:tav tm="100000">
                                          <p:val>
                                            <p:strVal val="#ppt_y"/>
                                          </p:val>
                                        </p:tav>
                                      </p:tavLst>
                                    </p:anim>
                                  </p:childTnLst>
                                </p:cTn>
                              </p:par>
                            </p:childTnLst>
                          </p:cTn>
                        </p:par>
                        <p:par>
                          <p:cTn id="20" fill="hold" nodeType="afterGroup">
                            <p:stCondLst>
                              <p:cond delay="1500"/>
                            </p:stCondLst>
                            <p:childTnLst>
                              <p:par>
                                <p:cTn id="21" presetID="10" presetClass="entr" presetSubtype="0"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par>
                          <p:cTn id="24" fill="hold" nodeType="afterGroup">
                            <p:stCondLst>
                              <p:cond delay="2000"/>
                            </p:stCondLst>
                            <p:childTnLst>
                              <p:par>
                                <p:cTn id="25" presetID="42" presetClass="entr" presetSubtype="0"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anim calcmode="lin" valueType="num">
                                      <p:cBhvr>
                                        <p:cTn id="28" dur="500" fill="hold"/>
                                        <p:tgtEl>
                                          <p:spTgt spid="6"/>
                                        </p:tgtEl>
                                        <p:attrNameLst>
                                          <p:attrName>ppt_x</p:attrName>
                                        </p:attrNameLst>
                                      </p:cBhvr>
                                      <p:tavLst>
                                        <p:tav tm="0">
                                          <p:val>
                                            <p:strVal val="#ppt_x"/>
                                          </p:val>
                                        </p:tav>
                                        <p:tav tm="100000">
                                          <p:val>
                                            <p:strVal val="#ppt_x"/>
                                          </p:val>
                                        </p:tav>
                                      </p:tavLst>
                                    </p:anim>
                                    <p:anim calcmode="lin" valueType="num">
                                      <p:cBhvr>
                                        <p:cTn id="29" dur="500" fill="hold"/>
                                        <p:tgtEl>
                                          <p:spTgt spid="6"/>
                                        </p:tgtEl>
                                        <p:attrNameLst>
                                          <p:attrName>ppt_y</p:attrName>
                                        </p:attrNameLst>
                                      </p:cBhvr>
                                      <p:tavLst>
                                        <p:tav tm="0">
                                          <p:val>
                                            <p:strVal val="#ppt_y+.1"/>
                                          </p:val>
                                        </p:tav>
                                        <p:tav tm="100000">
                                          <p:val>
                                            <p:strVal val="#ppt_y"/>
                                          </p:val>
                                        </p:tav>
                                      </p:tavLst>
                                    </p:anim>
                                  </p:childTnLst>
                                </p:cTn>
                              </p:par>
                            </p:childTnLst>
                          </p:cTn>
                        </p:par>
                        <p:par>
                          <p:cTn id="30" fill="hold" nodeType="afterGroup">
                            <p:stCondLst>
                              <p:cond delay="2500"/>
                            </p:stCondLst>
                            <p:childTnLst>
                              <p:par>
                                <p:cTn id="31" presetID="10" presetClass="entr" presetSubtype="0" fill="hold"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childTnLst>
                          </p:cTn>
                        </p:par>
                        <p:par>
                          <p:cTn id="34" fill="hold" nodeType="afterGroup">
                            <p:stCondLst>
                              <p:cond delay="3000"/>
                            </p:stCondLst>
                            <p:childTnLst>
                              <p:par>
                                <p:cTn id="35" presetID="42" presetClass="entr" presetSubtype="0" fill="hold" nodeType="after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anim calcmode="lin" valueType="num">
                                      <p:cBhvr>
                                        <p:cTn id="38" dur="500" fill="hold"/>
                                        <p:tgtEl>
                                          <p:spTgt spid="8"/>
                                        </p:tgtEl>
                                        <p:attrNameLst>
                                          <p:attrName>ppt_x</p:attrName>
                                        </p:attrNameLst>
                                      </p:cBhvr>
                                      <p:tavLst>
                                        <p:tav tm="0">
                                          <p:val>
                                            <p:strVal val="#ppt_x"/>
                                          </p:val>
                                        </p:tav>
                                        <p:tav tm="100000">
                                          <p:val>
                                            <p:strVal val="#ppt_x"/>
                                          </p:val>
                                        </p:tav>
                                      </p:tavLst>
                                    </p:anim>
                                    <p:anim calcmode="lin" valueType="num">
                                      <p:cBhvr>
                                        <p:cTn id="39" dur="500" fill="hold"/>
                                        <p:tgtEl>
                                          <p:spTgt spid="8"/>
                                        </p:tgtEl>
                                        <p:attrNameLst>
                                          <p:attrName>ppt_y</p:attrName>
                                        </p:attrNameLst>
                                      </p:cBhvr>
                                      <p:tavLst>
                                        <p:tav tm="0">
                                          <p:val>
                                            <p:strVal val="#ppt_y+.1"/>
                                          </p:val>
                                        </p:tav>
                                        <p:tav tm="100000">
                                          <p:val>
                                            <p:strVal val="#ppt_y"/>
                                          </p:val>
                                        </p:tav>
                                      </p:tavLst>
                                    </p:anim>
                                  </p:childTnLst>
                                </p:cTn>
                              </p:par>
                            </p:childTnLst>
                          </p:cTn>
                        </p:par>
                        <p:par>
                          <p:cTn id="40" fill="hold" nodeType="afterGroup">
                            <p:stCondLst>
                              <p:cond delay="3500"/>
                            </p:stCondLst>
                            <p:childTnLst>
                              <p:par>
                                <p:cTn id="41" presetID="10" presetClass="entr" presetSubtype="0" fill="hold"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500"/>
                                        <p:tgtEl>
                                          <p:spTgt spid="13"/>
                                        </p:tgtEl>
                                      </p:cBhvr>
                                    </p:animEffect>
                                  </p:childTnLst>
                                </p:cTn>
                              </p:par>
                            </p:childTnLst>
                          </p:cTn>
                        </p:par>
                        <p:par>
                          <p:cTn id="44" fill="hold" nodeType="afterGroup">
                            <p:stCondLst>
                              <p:cond delay="4000"/>
                            </p:stCondLst>
                            <p:childTnLst>
                              <p:par>
                                <p:cTn id="45" presetID="42" presetClass="entr" presetSubtype="0" fill="hold"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500"/>
                                        <p:tgtEl>
                                          <p:spTgt spid="10"/>
                                        </p:tgtEl>
                                      </p:cBhvr>
                                    </p:animEffect>
                                    <p:anim calcmode="lin" valueType="num">
                                      <p:cBhvr>
                                        <p:cTn id="48" dur="500" fill="hold"/>
                                        <p:tgtEl>
                                          <p:spTgt spid="10"/>
                                        </p:tgtEl>
                                        <p:attrNameLst>
                                          <p:attrName>ppt_x</p:attrName>
                                        </p:attrNameLst>
                                      </p:cBhvr>
                                      <p:tavLst>
                                        <p:tav tm="0">
                                          <p:val>
                                            <p:strVal val="#ppt_x"/>
                                          </p:val>
                                        </p:tav>
                                        <p:tav tm="100000">
                                          <p:val>
                                            <p:strVal val="#ppt_x"/>
                                          </p:val>
                                        </p:tav>
                                      </p:tavLst>
                                    </p:anim>
                                    <p:anim calcmode="lin" valueType="num">
                                      <p:cBhvr>
                                        <p:cTn id="49" dur="500" fill="hold"/>
                                        <p:tgtEl>
                                          <p:spTgt spid="10"/>
                                        </p:tgtEl>
                                        <p:attrNameLst>
                                          <p:attrName>ppt_y</p:attrName>
                                        </p:attrNameLst>
                                      </p:cBhvr>
                                      <p:tavLst>
                                        <p:tav tm="0">
                                          <p:val>
                                            <p:strVal val="#ppt_y+.1"/>
                                          </p:val>
                                        </p:tav>
                                        <p:tav tm="100000">
                                          <p:val>
                                            <p:strVal val="#ppt_y"/>
                                          </p:val>
                                        </p:tav>
                                      </p:tavLst>
                                    </p:anim>
                                  </p:childTnLst>
                                </p:cTn>
                              </p:par>
                            </p:childTnLst>
                          </p:cTn>
                        </p:par>
                        <p:par>
                          <p:cTn id="50" fill="hold" nodeType="afterGroup">
                            <p:stCondLst>
                              <p:cond delay="4500"/>
                            </p:stCondLst>
                            <p:childTnLst>
                              <p:par>
                                <p:cTn id="51" presetID="10" presetClass="entr" presetSubtype="0" fill="hold" nodeType="after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fade">
                                      <p:cBhvr>
                                        <p:cTn id="5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713970" y="2423080"/>
            <a:ext cx="3386823" cy="2028910"/>
            <a:chOff x="971550" y="2126208"/>
            <a:chExt cx="3386823" cy="2028284"/>
          </a:xfrm>
        </p:grpSpPr>
        <p:sp>
          <p:nvSpPr>
            <p:cNvPr id="3" name="TextBox 4"/>
            <p:cNvSpPr>
              <a:spLocks noChangeArrowheads="1"/>
            </p:cNvSpPr>
            <p:nvPr/>
          </p:nvSpPr>
          <p:spPr bwMode="auto">
            <a:xfrm>
              <a:off x="2297228" y="3716045"/>
              <a:ext cx="2061145" cy="438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marL="0" indent="0">
                <a:lnSpc>
                  <a:spcPct val="125000"/>
                </a:lnSpc>
                <a:spcBef>
                  <a:spcPts val="0"/>
                </a:spcBef>
                <a:buNone/>
              </a:pPr>
              <a:r>
                <a:rPr lang="zh-CN" altLang="en-US" sz="900" dirty="0">
                  <a:solidFill>
                    <a:schemeClr val="tx1">
                      <a:lumMod val="50000"/>
                      <a:lumOff val="50000"/>
                    </a:schemeClr>
                  </a:solidFill>
                  <a:latin typeface="微软雅黑"/>
                  <a:ea typeface="微软雅黑"/>
                  <a:sym typeface="微软雅黑" pitchFamily="34" charset="-122"/>
                </a:rPr>
                <a:t>在此录入上述图表的综合描述说明，在此录入上述图表的综合描述说明</a:t>
              </a:r>
              <a:endParaRPr lang="en-US" altLang="zh-CN" sz="900" dirty="0">
                <a:solidFill>
                  <a:schemeClr val="tx1">
                    <a:lumMod val="50000"/>
                    <a:lumOff val="50000"/>
                  </a:schemeClr>
                </a:solidFill>
                <a:latin typeface="Roboto Light" panose="02000000000000000000" pitchFamily="2" charset="0"/>
                <a:ea typeface="Roboto Light" panose="02000000000000000000" pitchFamily="2" charset="0"/>
                <a:cs typeface="Roboto Light" panose="02000000000000000000" pitchFamily="2" charset="0"/>
              </a:endParaRPr>
            </a:p>
          </p:txBody>
        </p:sp>
        <p:grpSp>
          <p:nvGrpSpPr>
            <p:cNvPr id="4" name="Group 5"/>
            <p:cNvGrpSpPr/>
            <p:nvPr/>
          </p:nvGrpSpPr>
          <p:grpSpPr bwMode="auto">
            <a:xfrm>
              <a:off x="971550" y="2126208"/>
              <a:ext cx="1611313" cy="2028284"/>
              <a:chOff x="0" y="419644"/>
              <a:chExt cx="1611313" cy="2028280"/>
            </a:xfrm>
          </p:grpSpPr>
          <p:sp>
            <p:nvSpPr>
              <p:cNvPr id="5" name="椭圆​​ 2"/>
              <p:cNvSpPr>
                <a:spLocks noChangeArrowheads="1"/>
              </p:cNvSpPr>
              <p:nvPr/>
            </p:nvSpPr>
            <p:spPr bwMode="auto">
              <a:xfrm>
                <a:off x="0" y="419644"/>
                <a:ext cx="1611313" cy="2028280"/>
              </a:xfrm>
              <a:custGeom>
                <a:avLst/>
                <a:gdLst>
                  <a:gd name="T0" fmla="*/ 0 w 1944132"/>
                  <a:gd name="T1" fmla="*/ 0 h 2448272"/>
                  <a:gd name="T2" fmla="*/ 1944132 w 1944132"/>
                  <a:gd name="T3" fmla="*/ 2448272 h 2448272"/>
                </a:gdLst>
                <a:ahLst/>
                <a:cxnLst/>
                <a:rect l="T0" t="T1" r="T2" b="T3"/>
                <a:pathLst>
                  <a:path w="1944132"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sz="900">
                  <a:solidFill>
                    <a:schemeClr val="bg1"/>
                  </a:solidFill>
                  <a:ea typeface="华文细黑" panose="02010600040101010101" pitchFamily="2" charset="-122"/>
                  <a:sym typeface="Arial" panose="020B0604020202020204" pitchFamily="34" charset="0"/>
                </a:endParaRPr>
              </a:p>
            </p:txBody>
          </p:sp>
          <p:sp>
            <p:nvSpPr>
              <p:cNvPr id="6" name="矩形​​ 16"/>
              <p:cNvSpPr>
                <a:spLocks noChangeArrowheads="1"/>
              </p:cNvSpPr>
              <p:nvPr/>
            </p:nvSpPr>
            <p:spPr bwMode="auto">
              <a:xfrm>
                <a:off x="453807" y="992466"/>
                <a:ext cx="646331" cy="461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1200" dirty="0">
                    <a:solidFill>
                      <a:schemeClr val="bg1"/>
                    </a:solidFill>
                    <a:latin typeface="微软雅黑" panose="020B0503020204020204" pitchFamily="34" charset="-122"/>
                    <a:ea typeface="微软雅黑" panose="020B0503020204020204" pitchFamily="34" charset="-122"/>
                    <a:sym typeface="Arial Unicode MS" pitchFamily="34" charset="-122"/>
                  </a:rPr>
                  <a:t>点击录</a:t>
                </a:r>
                <a:endParaRPr lang="en-US" altLang="zh-CN" sz="1200" dirty="0">
                  <a:solidFill>
                    <a:schemeClr val="bg1"/>
                  </a:solidFill>
                  <a:latin typeface="微软雅黑" panose="020B0503020204020204" pitchFamily="34" charset="-122"/>
                  <a:ea typeface="微软雅黑" panose="020B0503020204020204" pitchFamily="34" charset="-122"/>
                  <a:sym typeface="Arial Unicode MS" pitchFamily="34" charset="-122"/>
                </a:endParaRPr>
              </a:p>
              <a:p>
                <a:pPr algn="ctr"/>
                <a:r>
                  <a:rPr lang="zh-CN" altLang="en-US" sz="1200" dirty="0">
                    <a:solidFill>
                      <a:schemeClr val="bg1"/>
                    </a:solidFill>
                    <a:latin typeface="微软雅黑" panose="020B0503020204020204" pitchFamily="34" charset="-122"/>
                    <a:ea typeface="微软雅黑" panose="020B0503020204020204" pitchFamily="34" charset="-122"/>
                    <a:sym typeface="Arial Unicode MS" pitchFamily="34" charset="-122"/>
                  </a:rPr>
                  <a:t>入内容</a:t>
                </a:r>
                <a:endParaRPr lang="zh-CN" altLang="en-US" sz="1200" dirty="0">
                  <a:solidFill>
                    <a:schemeClr val="bg1"/>
                  </a:solidFill>
                </a:endParaRPr>
              </a:p>
            </p:txBody>
          </p:sp>
        </p:grpSp>
      </p:grpSp>
      <p:grpSp>
        <p:nvGrpSpPr>
          <p:cNvPr id="7" name="组合 6"/>
          <p:cNvGrpSpPr/>
          <p:nvPr/>
        </p:nvGrpSpPr>
        <p:grpSpPr>
          <a:xfrm>
            <a:off x="2691995" y="2026124"/>
            <a:ext cx="2756009" cy="1798130"/>
            <a:chOff x="3436938" y="1640723"/>
            <a:chExt cx="2756009" cy="1797574"/>
          </a:xfrm>
        </p:grpSpPr>
        <p:sp>
          <p:nvSpPr>
            <p:cNvPr id="8" name="TextBox 3"/>
            <p:cNvSpPr>
              <a:spLocks noChangeArrowheads="1"/>
            </p:cNvSpPr>
            <p:nvPr/>
          </p:nvSpPr>
          <p:spPr bwMode="auto">
            <a:xfrm>
              <a:off x="4167260" y="2999850"/>
              <a:ext cx="2025687" cy="438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marL="0" indent="0">
                <a:lnSpc>
                  <a:spcPct val="125000"/>
                </a:lnSpc>
                <a:spcBef>
                  <a:spcPts val="0"/>
                </a:spcBef>
                <a:buNone/>
              </a:pPr>
              <a:r>
                <a:rPr lang="zh-CN" altLang="en-US" sz="900" dirty="0">
                  <a:solidFill>
                    <a:schemeClr val="tx1">
                      <a:lumMod val="50000"/>
                      <a:lumOff val="50000"/>
                    </a:schemeClr>
                  </a:solidFill>
                  <a:latin typeface="微软雅黑"/>
                  <a:ea typeface="微软雅黑"/>
                  <a:sym typeface="微软雅黑" pitchFamily="34" charset="-122"/>
                </a:rPr>
                <a:t>在此录入上述图表的综合描述说明，在此录入上述图表的综合描述说明</a:t>
              </a:r>
              <a:endParaRPr lang="en-US" altLang="zh-CN" sz="900" dirty="0">
                <a:solidFill>
                  <a:schemeClr val="tx1">
                    <a:lumMod val="50000"/>
                    <a:lumOff val="50000"/>
                  </a:schemeClr>
                </a:solidFill>
                <a:latin typeface="Roboto Light" panose="02000000000000000000" pitchFamily="2" charset="0"/>
                <a:ea typeface="Roboto Light" panose="02000000000000000000" pitchFamily="2" charset="0"/>
                <a:cs typeface="Roboto Light" panose="02000000000000000000" pitchFamily="2" charset="0"/>
              </a:endParaRPr>
            </a:p>
          </p:txBody>
        </p:sp>
        <p:grpSp>
          <p:nvGrpSpPr>
            <p:cNvPr id="9" name="Group 9"/>
            <p:cNvGrpSpPr/>
            <p:nvPr/>
          </p:nvGrpSpPr>
          <p:grpSpPr bwMode="auto">
            <a:xfrm>
              <a:off x="3436938" y="1640723"/>
              <a:ext cx="1207070" cy="1519830"/>
              <a:chOff x="0" y="307220"/>
              <a:chExt cx="1207070" cy="1519818"/>
            </a:xfrm>
          </p:grpSpPr>
          <p:sp>
            <p:nvSpPr>
              <p:cNvPr id="10" name="椭圆​​ 2"/>
              <p:cNvSpPr>
                <a:spLocks noChangeArrowheads="1"/>
              </p:cNvSpPr>
              <p:nvPr/>
            </p:nvSpPr>
            <p:spPr bwMode="auto">
              <a:xfrm>
                <a:off x="0" y="307220"/>
                <a:ext cx="1207070" cy="1519818"/>
              </a:xfrm>
              <a:custGeom>
                <a:avLst/>
                <a:gdLst>
                  <a:gd name="T0" fmla="*/ 0 w 1944132"/>
                  <a:gd name="T1" fmla="*/ 0 h 2448272"/>
                  <a:gd name="T2" fmla="*/ 1944132 w 1944132"/>
                  <a:gd name="T3" fmla="*/ 2448272 h 2448272"/>
                </a:gdLst>
                <a:ahLst/>
                <a:cxnLst/>
                <a:rect l="T0" t="T1" r="T2" b="T3"/>
                <a:pathLst>
                  <a:path w="1944132"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sz="900">
                  <a:solidFill>
                    <a:schemeClr val="bg1"/>
                  </a:solidFill>
                  <a:ea typeface="华文细黑" panose="02010600040101010101" pitchFamily="2" charset="-122"/>
                  <a:sym typeface="Arial" panose="020B0604020202020204" pitchFamily="34" charset="0"/>
                </a:endParaRPr>
              </a:p>
            </p:txBody>
          </p:sp>
          <p:sp>
            <p:nvSpPr>
              <p:cNvPr id="11" name="矩形​​ 17"/>
              <p:cNvSpPr>
                <a:spLocks noChangeArrowheads="1"/>
              </p:cNvSpPr>
              <p:nvPr/>
            </p:nvSpPr>
            <p:spPr bwMode="auto">
              <a:xfrm>
                <a:off x="275104" y="707001"/>
                <a:ext cx="646331" cy="461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1200" dirty="0">
                    <a:solidFill>
                      <a:schemeClr val="bg1"/>
                    </a:solidFill>
                    <a:latin typeface="微软雅黑" panose="020B0503020204020204" pitchFamily="34" charset="-122"/>
                    <a:ea typeface="微软雅黑" panose="020B0503020204020204" pitchFamily="34" charset="-122"/>
                    <a:sym typeface="Arial Unicode MS" pitchFamily="34" charset="-122"/>
                  </a:rPr>
                  <a:t>点击录</a:t>
                </a:r>
                <a:endParaRPr lang="en-US" altLang="zh-CN" sz="1200" dirty="0">
                  <a:solidFill>
                    <a:schemeClr val="bg1"/>
                  </a:solidFill>
                  <a:latin typeface="微软雅黑" panose="020B0503020204020204" pitchFamily="34" charset="-122"/>
                  <a:ea typeface="微软雅黑" panose="020B0503020204020204" pitchFamily="34" charset="-122"/>
                  <a:sym typeface="Arial Unicode MS" pitchFamily="34" charset="-122"/>
                </a:endParaRPr>
              </a:p>
              <a:p>
                <a:pPr algn="ctr"/>
                <a:r>
                  <a:rPr lang="zh-CN" altLang="en-US" sz="1200" dirty="0">
                    <a:solidFill>
                      <a:schemeClr val="bg1"/>
                    </a:solidFill>
                    <a:latin typeface="微软雅黑" panose="020B0503020204020204" pitchFamily="34" charset="-122"/>
                    <a:ea typeface="微软雅黑" panose="020B0503020204020204" pitchFamily="34" charset="-122"/>
                    <a:sym typeface="Arial Unicode MS" pitchFamily="34" charset="-122"/>
                  </a:rPr>
                  <a:t>入内容</a:t>
                </a:r>
                <a:endParaRPr lang="zh-CN" altLang="en-US" sz="1200" dirty="0">
                  <a:solidFill>
                    <a:schemeClr val="bg1"/>
                  </a:solidFill>
                </a:endParaRPr>
              </a:p>
            </p:txBody>
          </p:sp>
        </p:grpSp>
      </p:grpSp>
      <p:grpSp>
        <p:nvGrpSpPr>
          <p:cNvPr id="12" name="组合 11"/>
          <p:cNvGrpSpPr/>
          <p:nvPr/>
        </p:nvGrpSpPr>
        <p:grpSpPr>
          <a:xfrm>
            <a:off x="4265777" y="1483211"/>
            <a:ext cx="2952253" cy="1415196"/>
            <a:chOff x="5364163" y="1057275"/>
            <a:chExt cx="2952253" cy="1414760"/>
          </a:xfrm>
        </p:grpSpPr>
        <p:sp>
          <p:nvSpPr>
            <p:cNvPr id="13" name="TextBox 5"/>
            <p:cNvSpPr>
              <a:spLocks noChangeArrowheads="1"/>
            </p:cNvSpPr>
            <p:nvPr/>
          </p:nvSpPr>
          <p:spPr bwMode="auto">
            <a:xfrm>
              <a:off x="6242050" y="2033588"/>
              <a:ext cx="2074366" cy="438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marL="0" indent="0">
                <a:lnSpc>
                  <a:spcPct val="125000"/>
                </a:lnSpc>
                <a:spcBef>
                  <a:spcPts val="0"/>
                </a:spcBef>
                <a:buNone/>
              </a:pPr>
              <a:r>
                <a:rPr lang="zh-CN" altLang="en-US" sz="900" dirty="0">
                  <a:solidFill>
                    <a:schemeClr val="tx1">
                      <a:lumMod val="50000"/>
                      <a:lumOff val="50000"/>
                    </a:schemeClr>
                  </a:solidFill>
                  <a:latin typeface="微软雅黑"/>
                  <a:ea typeface="微软雅黑"/>
                  <a:sym typeface="微软雅黑" pitchFamily="34" charset="-122"/>
                </a:rPr>
                <a:t>在此录入上述图表的综合描述说明，在此录入上述图表的综合描述说明</a:t>
              </a:r>
              <a:endParaRPr lang="en-US" altLang="zh-CN" sz="900" dirty="0">
                <a:solidFill>
                  <a:schemeClr val="tx1">
                    <a:lumMod val="50000"/>
                    <a:lumOff val="50000"/>
                  </a:schemeClr>
                </a:solidFill>
                <a:latin typeface="Roboto Light" panose="02000000000000000000" pitchFamily="2" charset="0"/>
                <a:ea typeface="Roboto Light" panose="02000000000000000000" pitchFamily="2" charset="0"/>
                <a:cs typeface="Roboto Light" panose="02000000000000000000" pitchFamily="2" charset="0"/>
              </a:endParaRPr>
            </a:p>
          </p:txBody>
        </p:sp>
        <p:grpSp>
          <p:nvGrpSpPr>
            <p:cNvPr id="14" name="Group 13"/>
            <p:cNvGrpSpPr/>
            <p:nvPr/>
          </p:nvGrpSpPr>
          <p:grpSpPr bwMode="auto">
            <a:xfrm>
              <a:off x="5364163" y="1057275"/>
              <a:ext cx="1012825" cy="1274421"/>
              <a:chOff x="0" y="0"/>
              <a:chExt cx="1012825" cy="1274762"/>
            </a:xfrm>
          </p:grpSpPr>
          <p:sp>
            <p:nvSpPr>
              <p:cNvPr id="15" name="椭圆​​ 2"/>
              <p:cNvSpPr>
                <a:spLocks noChangeArrowheads="1"/>
              </p:cNvSpPr>
              <p:nvPr/>
            </p:nvSpPr>
            <p:spPr bwMode="auto">
              <a:xfrm>
                <a:off x="0" y="0"/>
                <a:ext cx="1012825" cy="1274762"/>
              </a:xfrm>
              <a:custGeom>
                <a:avLst/>
                <a:gdLst>
                  <a:gd name="T0" fmla="*/ 0 w 1944132"/>
                  <a:gd name="T1" fmla="*/ 0 h 2448272"/>
                  <a:gd name="T2" fmla="*/ 1944132 w 1944132"/>
                  <a:gd name="T3" fmla="*/ 2448272 h 2448272"/>
                </a:gdLst>
                <a:ahLst/>
                <a:cxnLst/>
                <a:rect l="T0" t="T1" r="T2" b="T3"/>
                <a:pathLst>
                  <a:path w="1944132"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sz="900">
                  <a:solidFill>
                    <a:schemeClr val="bg1"/>
                  </a:solidFill>
                  <a:ea typeface="华文细黑" panose="02010600040101010101" pitchFamily="2" charset="-122"/>
                  <a:sym typeface="Arial" panose="020B0604020202020204" pitchFamily="34" charset="0"/>
                </a:endParaRPr>
              </a:p>
            </p:txBody>
          </p:sp>
          <p:sp>
            <p:nvSpPr>
              <p:cNvPr id="16" name="矩形​​ 18"/>
              <p:cNvSpPr>
                <a:spLocks noChangeArrowheads="1"/>
              </p:cNvSpPr>
              <p:nvPr/>
            </p:nvSpPr>
            <p:spPr bwMode="auto">
              <a:xfrm>
                <a:off x="182453" y="210633"/>
                <a:ext cx="646331" cy="461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1200" dirty="0">
                    <a:solidFill>
                      <a:schemeClr val="bg1"/>
                    </a:solidFill>
                    <a:latin typeface="微软雅黑" panose="020B0503020204020204" pitchFamily="34" charset="-122"/>
                    <a:ea typeface="微软雅黑" panose="020B0503020204020204" pitchFamily="34" charset="-122"/>
                    <a:sym typeface="Arial Unicode MS" pitchFamily="34" charset="-122"/>
                  </a:rPr>
                  <a:t>点击录</a:t>
                </a:r>
                <a:endParaRPr lang="en-US" altLang="zh-CN" sz="1200" dirty="0">
                  <a:solidFill>
                    <a:schemeClr val="bg1"/>
                  </a:solidFill>
                  <a:latin typeface="微软雅黑" panose="020B0503020204020204" pitchFamily="34" charset="-122"/>
                  <a:ea typeface="微软雅黑" panose="020B0503020204020204" pitchFamily="34" charset="-122"/>
                  <a:sym typeface="Arial Unicode MS" pitchFamily="34" charset="-122"/>
                </a:endParaRPr>
              </a:p>
              <a:p>
                <a:pPr algn="ctr"/>
                <a:r>
                  <a:rPr lang="zh-CN" altLang="en-US" sz="1200" dirty="0">
                    <a:solidFill>
                      <a:schemeClr val="bg1"/>
                    </a:solidFill>
                    <a:latin typeface="微软雅黑" panose="020B0503020204020204" pitchFamily="34" charset="-122"/>
                    <a:ea typeface="微软雅黑" panose="020B0503020204020204" pitchFamily="34" charset="-122"/>
                    <a:sym typeface="Arial Unicode MS" pitchFamily="34" charset="-122"/>
                  </a:rPr>
                  <a:t>入内容</a:t>
                </a:r>
                <a:endParaRPr lang="zh-CN" altLang="en-US" sz="1200" dirty="0">
                  <a:solidFill>
                    <a:schemeClr val="bg1"/>
                  </a:solidFill>
                </a:endParaRPr>
              </a:p>
            </p:txBody>
          </p:sp>
        </p:grpSp>
      </p:grpSp>
      <p:grpSp>
        <p:nvGrpSpPr>
          <p:cNvPr id="17" name="组合 16">
            <a:extLst>
              <a:ext uri="{FF2B5EF4-FFF2-40B4-BE49-F238E27FC236}">
                <a16:creationId xmlns:a16="http://schemas.microsoft.com/office/drawing/2014/main" xmlns="" id="{BC368068-38A8-433B-A6A0-02247C581907}"/>
              </a:ext>
            </a:extLst>
          </p:cNvPr>
          <p:cNvGrpSpPr/>
          <p:nvPr/>
        </p:nvGrpSpPr>
        <p:grpSpPr>
          <a:xfrm>
            <a:off x="5774101" y="950964"/>
            <a:ext cx="2887857" cy="1204554"/>
            <a:chOff x="5364164" y="1267852"/>
            <a:chExt cx="2887857" cy="1204183"/>
          </a:xfrm>
        </p:grpSpPr>
        <p:sp>
          <p:nvSpPr>
            <p:cNvPr id="18" name="TextBox 5">
              <a:extLst>
                <a:ext uri="{FF2B5EF4-FFF2-40B4-BE49-F238E27FC236}">
                  <a16:creationId xmlns:a16="http://schemas.microsoft.com/office/drawing/2014/main" xmlns="" id="{8C27D8E5-ED18-4A8F-BA07-6A115A209172}"/>
                </a:ext>
              </a:extLst>
            </p:cNvPr>
            <p:cNvSpPr>
              <a:spLocks noChangeArrowheads="1"/>
            </p:cNvSpPr>
            <p:nvPr/>
          </p:nvSpPr>
          <p:spPr bwMode="auto">
            <a:xfrm>
              <a:off x="6177655" y="2033588"/>
              <a:ext cx="2074366" cy="438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marL="0" indent="0">
                <a:lnSpc>
                  <a:spcPct val="125000"/>
                </a:lnSpc>
                <a:spcBef>
                  <a:spcPts val="0"/>
                </a:spcBef>
                <a:buNone/>
              </a:pPr>
              <a:r>
                <a:rPr lang="zh-CN" altLang="en-US" sz="900" dirty="0">
                  <a:solidFill>
                    <a:schemeClr val="tx1">
                      <a:lumMod val="50000"/>
                      <a:lumOff val="50000"/>
                    </a:schemeClr>
                  </a:solidFill>
                  <a:latin typeface="微软雅黑"/>
                  <a:ea typeface="微软雅黑"/>
                  <a:sym typeface="微软雅黑" pitchFamily="34" charset="-122"/>
                </a:rPr>
                <a:t>在此录入上述图表的综合描述说明，在此录入上述图表的综合描述说明</a:t>
              </a:r>
              <a:endParaRPr lang="en-US" altLang="zh-CN" sz="900" dirty="0">
                <a:solidFill>
                  <a:schemeClr val="tx1">
                    <a:lumMod val="50000"/>
                    <a:lumOff val="50000"/>
                  </a:schemeClr>
                </a:solidFill>
                <a:latin typeface="Roboto Light" panose="02000000000000000000" pitchFamily="2" charset="0"/>
                <a:ea typeface="Roboto Light" panose="02000000000000000000" pitchFamily="2" charset="0"/>
                <a:cs typeface="Roboto Light" panose="02000000000000000000" pitchFamily="2" charset="0"/>
              </a:endParaRPr>
            </a:p>
          </p:txBody>
        </p:sp>
        <p:grpSp>
          <p:nvGrpSpPr>
            <p:cNvPr id="19" name="Group 13">
              <a:extLst>
                <a:ext uri="{FF2B5EF4-FFF2-40B4-BE49-F238E27FC236}">
                  <a16:creationId xmlns:a16="http://schemas.microsoft.com/office/drawing/2014/main" xmlns="" id="{51F8BDA5-92A4-4478-912C-FD998DC0DF24}"/>
                </a:ext>
              </a:extLst>
            </p:cNvPr>
            <p:cNvGrpSpPr/>
            <p:nvPr/>
          </p:nvGrpSpPr>
          <p:grpSpPr bwMode="auto">
            <a:xfrm>
              <a:off x="5364164" y="1267852"/>
              <a:ext cx="845472" cy="1063844"/>
              <a:chOff x="1" y="210633"/>
              <a:chExt cx="845472" cy="1064129"/>
            </a:xfrm>
          </p:grpSpPr>
          <p:sp>
            <p:nvSpPr>
              <p:cNvPr id="20" name="椭圆​​ 2">
                <a:extLst>
                  <a:ext uri="{FF2B5EF4-FFF2-40B4-BE49-F238E27FC236}">
                    <a16:creationId xmlns:a16="http://schemas.microsoft.com/office/drawing/2014/main" xmlns="" id="{3373A0C3-AE12-49D7-97BE-3B978144B375}"/>
                  </a:ext>
                </a:extLst>
              </p:cNvPr>
              <p:cNvSpPr>
                <a:spLocks noChangeArrowheads="1"/>
              </p:cNvSpPr>
              <p:nvPr/>
            </p:nvSpPr>
            <p:spPr bwMode="auto">
              <a:xfrm>
                <a:off x="1" y="210633"/>
                <a:ext cx="845472" cy="1064129"/>
              </a:xfrm>
              <a:custGeom>
                <a:avLst/>
                <a:gdLst>
                  <a:gd name="T0" fmla="*/ 0 w 1944132"/>
                  <a:gd name="T1" fmla="*/ 0 h 2448272"/>
                  <a:gd name="T2" fmla="*/ 1944132 w 1944132"/>
                  <a:gd name="T3" fmla="*/ 2448272 h 2448272"/>
                </a:gdLst>
                <a:ahLst/>
                <a:cxnLst/>
                <a:rect l="T0" t="T1" r="T2" b="T3"/>
                <a:pathLst>
                  <a:path w="1944132"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sz="900">
                  <a:solidFill>
                    <a:schemeClr val="bg1"/>
                  </a:solidFill>
                  <a:ea typeface="华文细黑" panose="02010600040101010101" pitchFamily="2" charset="-122"/>
                  <a:sym typeface="Arial" panose="020B0604020202020204" pitchFamily="34" charset="0"/>
                </a:endParaRPr>
              </a:p>
            </p:txBody>
          </p:sp>
          <p:sp>
            <p:nvSpPr>
              <p:cNvPr id="21" name="矩形​​ 18">
                <a:extLst>
                  <a:ext uri="{FF2B5EF4-FFF2-40B4-BE49-F238E27FC236}">
                    <a16:creationId xmlns:a16="http://schemas.microsoft.com/office/drawing/2014/main" xmlns="" id="{38BDB90A-D6DA-4289-9D80-CBD65D4F60CF}"/>
                  </a:ext>
                </a:extLst>
              </p:cNvPr>
              <p:cNvSpPr>
                <a:spLocks noChangeArrowheads="1"/>
              </p:cNvSpPr>
              <p:nvPr/>
            </p:nvSpPr>
            <p:spPr bwMode="auto">
              <a:xfrm>
                <a:off x="130937" y="365175"/>
                <a:ext cx="646331" cy="461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1200" dirty="0">
                    <a:solidFill>
                      <a:schemeClr val="bg1"/>
                    </a:solidFill>
                    <a:latin typeface="微软雅黑" panose="020B0503020204020204" pitchFamily="34" charset="-122"/>
                    <a:ea typeface="微软雅黑" panose="020B0503020204020204" pitchFamily="34" charset="-122"/>
                    <a:sym typeface="Arial Unicode MS" pitchFamily="34" charset="-122"/>
                  </a:rPr>
                  <a:t>点击录</a:t>
                </a:r>
                <a:endParaRPr lang="en-US" altLang="zh-CN" sz="1200" dirty="0">
                  <a:solidFill>
                    <a:schemeClr val="bg1"/>
                  </a:solidFill>
                  <a:latin typeface="微软雅黑" panose="020B0503020204020204" pitchFamily="34" charset="-122"/>
                  <a:ea typeface="微软雅黑" panose="020B0503020204020204" pitchFamily="34" charset="-122"/>
                  <a:sym typeface="Arial Unicode MS" pitchFamily="34" charset="-122"/>
                </a:endParaRPr>
              </a:p>
              <a:p>
                <a:pPr algn="ctr"/>
                <a:r>
                  <a:rPr lang="zh-CN" altLang="en-US" sz="1200" dirty="0">
                    <a:solidFill>
                      <a:schemeClr val="bg1"/>
                    </a:solidFill>
                    <a:latin typeface="微软雅黑" panose="020B0503020204020204" pitchFamily="34" charset="-122"/>
                    <a:ea typeface="微软雅黑" panose="020B0503020204020204" pitchFamily="34" charset="-122"/>
                    <a:sym typeface="Arial Unicode MS" pitchFamily="34" charset="-122"/>
                  </a:rPr>
                  <a:t>入内容</a:t>
                </a:r>
                <a:endParaRPr lang="zh-CN" altLang="en-US" sz="1200" dirty="0">
                  <a:solidFill>
                    <a:schemeClr val="bg1"/>
                  </a:solidFill>
                </a:endParaRPr>
              </a:p>
            </p:txBody>
          </p:sp>
        </p:grpSp>
      </p:grpSp>
    </p:spTree>
    <p:extLst>
      <p:ext uri="{BB962C8B-B14F-4D97-AF65-F5344CB8AC3E}">
        <p14:creationId xmlns:p14="http://schemas.microsoft.com/office/powerpoint/2010/main" val="74918025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396011" y="1786698"/>
            <a:ext cx="4153200" cy="1592478"/>
          </a:xfrm>
          <a:prstGeom prst="rect">
            <a:avLst/>
          </a:prstGeom>
        </p:spPr>
        <p:txBody>
          <a:bodyPr wrap="square" lIns="68577" tIns="34289" rIns="68577" bIns="34289">
            <a:spAutoFit/>
          </a:bodyPr>
          <a:lstStyle/>
          <a:p>
            <a:pPr algn="just">
              <a:lnSpc>
                <a:spcPct val="150000"/>
              </a:lnSpc>
            </a:pPr>
            <a:r>
              <a:rPr lang="zh-CN" altLang="en-US" sz="1100" dirty="0">
                <a:solidFill>
                  <a:schemeClr val="bg2">
                    <a:lumMod val="25000"/>
                  </a:schemeClr>
                </a:solidFill>
                <a:latin typeface="+mj-ea"/>
                <a:ea typeface="+mj-ea"/>
              </a:rPr>
              <a:t>标题数字等都可以通过点击和重新输入进行更改，顶部“开始”面板中可以对字体、字号、颜色、行距等进行修改。建议正文</a:t>
            </a:r>
            <a:r>
              <a:rPr lang="en-US" altLang="zh-CN" sz="1100" dirty="0">
                <a:solidFill>
                  <a:schemeClr val="bg2">
                    <a:lumMod val="25000"/>
                  </a:schemeClr>
                </a:solidFill>
                <a:latin typeface="+mj-ea"/>
                <a:ea typeface="+mj-ea"/>
              </a:rPr>
              <a:t>14</a:t>
            </a:r>
            <a:r>
              <a:rPr lang="zh-CN" altLang="en-US" sz="1100" dirty="0">
                <a:solidFill>
                  <a:schemeClr val="bg2">
                    <a:lumMod val="25000"/>
                  </a:schemeClr>
                </a:solidFill>
                <a:latin typeface="+mj-ea"/>
                <a:ea typeface="+mj-ea"/>
              </a:rPr>
              <a:t>号字，</a:t>
            </a:r>
            <a:r>
              <a:rPr lang="en-US" altLang="zh-CN" sz="1100" dirty="0">
                <a:solidFill>
                  <a:schemeClr val="bg2">
                    <a:lumMod val="25000"/>
                  </a:schemeClr>
                </a:solidFill>
                <a:latin typeface="+mj-ea"/>
                <a:ea typeface="+mj-ea"/>
              </a:rPr>
              <a:t>1.5</a:t>
            </a:r>
            <a:r>
              <a:rPr lang="zh-CN" altLang="en-US" sz="1100" dirty="0">
                <a:solidFill>
                  <a:schemeClr val="bg2">
                    <a:lumMod val="25000"/>
                  </a:schemeClr>
                </a:solidFill>
                <a:latin typeface="+mj-ea"/>
                <a:ea typeface="+mj-ea"/>
              </a:rPr>
              <a:t>倍字间距。标题数字等都可以通过点击和重新输入进行更改，顶部“开始”面板中可以对字体、字号、颜色、行距等进行修改。建议正文</a:t>
            </a:r>
            <a:r>
              <a:rPr lang="en-US" altLang="zh-CN" sz="1100" dirty="0">
                <a:solidFill>
                  <a:schemeClr val="bg2">
                    <a:lumMod val="25000"/>
                  </a:schemeClr>
                </a:solidFill>
                <a:latin typeface="+mj-ea"/>
                <a:ea typeface="+mj-ea"/>
              </a:rPr>
              <a:t>14</a:t>
            </a:r>
            <a:r>
              <a:rPr lang="zh-CN" altLang="en-US" sz="1100" dirty="0">
                <a:solidFill>
                  <a:schemeClr val="bg2">
                    <a:lumMod val="25000"/>
                  </a:schemeClr>
                </a:solidFill>
                <a:latin typeface="+mj-ea"/>
                <a:ea typeface="+mj-ea"/>
              </a:rPr>
              <a:t>号字，</a:t>
            </a:r>
            <a:r>
              <a:rPr lang="en-US" altLang="zh-CN" sz="1100" dirty="0">
                <a:solidFill>
                  <a:schemeClr val="bg2">
                    <a:lumMod val="25000"/>
                  </a:schemeClr>
                </a:solidFill>
                <a:latin typeface="+mj-ea"/>
                <a:ea typeface="+mj-ea"/>
              </a:rPr>
              <a:t>1.5</a:t>
            </a:r>
            <a:r>
              <a:rPr lang="zh-CN" altLang="en-US" sz="1100" dirty="0">
                <a:solidFill>
                  <a:schemeClr val="bg2">
                    <a:lumMod val="25000"/>
                  </a:schemeClr>
                </a:solidFill>
                <a:latin typeface="+mj-ea"/>
                <a:ea typeface="+mj-ea"/>
              </a:rPr>
              <a:t>倍字间距。</a:t>
            </a:r>
            <a:endParaRPr lang="en-US" altLang="zh-CN" sz="1100" dirty="0">
              <a:solidFill>
                <a:schemeClr val="bg2">
                  <a:lumMod val="25000"/>
                </a:schemeClr>
              </a:solidFill>
              <a:latin typeface="+mj-ea"/>
              <a:ea typeface="+mj-ea"/>
            </a:endParaRPr>
          </a:p>
          <a:p>
            <a:pPr>
              <a:lnSpc>
                <a:spcPct val="150000"/>
              </a:lnSpc>
            </a:pPr>
            <a:endParaRPr lang="en-US" altLang="zh-CN" sz="1100" dirty="0">
              <a:solidFill>
                <a:schemeClr val="bg2">
                  <a:lumMod val="25000"/>
                </a:schemeClr>
              </a:solidFill>
              <a:latin typeface="+mj-ea"/>
              <a:ea typeface="+mj-ea"/>
            </a:endParaRPr>
          </a:p>
        </p:txBody>
      </p:sp>
      <p:sp>
        <p:nvSpPr>
          <p:cNvPr id="7" name="等腰三角形 6"/>
          <p:cNvSpPr/>
          <p:nvPr/>
        </p:nvSpPr>
        <p:spPr>
          <a:xfrm>
            <a:off x="3528398" y="447"/>
            <a:ext cx="5615604" cy="3248965"/>
          </a:xfrm>
          <a:prstGeom prst="triangle">
            <a:avLst>
              <a:gd name="adj" fmla="val 10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a:endParaRPr lang="zh-CN" altLang="en-US">
              <a:solidFill>
                <a:schemeClr val="accent1">
                  <a:lumMod val="85000"/>
                  <a:lumOff val="15000"/>
                </a:schemeClr>
              </a:solidFill>
            </a:endParaRPr>
          </a:p>
        </p:txBody>
      </p:sp>
      <p:sp>
        <p:nvSpPr>
          <p:cNvPr id="8" name="等腰三角形 7"/>
          <p:cNvSpPr/>
          <p:nvPr/>
        </p:nvSpPr>
        <p:spPr>
          <a:xfrm>
            <a:off x="623336" y="130211"/>
            <a:ext cx="8537012" cy="5014430"/>
          </a:xfrm>
          <a:prstGeom prst="triangle">
            <a:avLst>
              <a:gd name="adj" fmla="val 100000"/>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a:endParaRPr lang="zh-CN" altLang="en-US">
              <a:solidFill>
                <a:schemeClr val="accent1">
                  <a:lumMod val="85000"/>
                  <a:lumOff val="15000"/>
                </a:schemeClr>
              </a:solidFill>
            </a:endParaRPr>
          </a:p>
        </p:txBody>
      </p:sp>
      <p:sp>
        <p:nvSpPr>
          <p:cNvPr id="10" name="等腰三角形 9"/>
          <p:cNvSpPr/>
          <p:nvPr/>
        </p:nvSpPr>
        <p:spPr>
          <a:xfrm flipH="1">
            <a:off x="-5449" y="3249412"/>
            <a:ext cx="2905060" cy="1895230"/>
          </a:xfrm>
          <a:prstGeom prst="triangle">
            <a:avLst>
              <a:gd name="adj" fmla="val 100000"/>
            </a:avLst>
          </a:prstGeom>
          <a:solidFill>
            <a:srgbClr val="FFC000">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a:endParaRPr lang="zh-CN" altLang="en-US">
              <a:solidFill>
                <a:schemeClr val="accent1"/>
              </a:solidFill>
            </a:endParaRPr>
          </a:p>
        </p:txBody>
      </p:sp>
      <p:sp>
        <p:nvSpPr>
          <p:cNvPr id="9" name="矩形 8"/>
          <p:cNvSpPr/>
          <p:nvPr/>
        </p:nvSpPr>
        <p:spPr>
          <a:xfrm>
            <a:off x="298899" y="908815"/>
            <a:ext cx="2600712" cy="438641"/>
          </a:xfrm>
          <a:prstGeom prst="rect">
            <a:avLst/>
          </a:prstGeom>
        </p:spPr>
        <p:txBody>
          <a:bodyPr wrap="none" lIns="68577" tIns="34289" rIns="68577" bIns="34289">
            <a:spAutoFit/>
          </a:bodyPr>
          <a:lstStyle/>
          <a:p>
            <a:r>
              <a:rPr lang="zh-CN" altLang="en-US" sz="2400" b="1" dirty="0">
                <a:solidFill>
                  <a:schemeClr val="bg2">
                    <a:lumMod val="25000"/>
                  </a:schemeClr>
                </a:solidFill>
                <a:latin typeface="+mn-ea"/>
              </a:rPr>
              <a:t>点击此处添加标题</a:t>
            </a:r>
          </a:p>
        </p:txBody>
      </p:sp>
      <p:cxnSp>
        <p:nvCxnSpPr>
          <p:cNvPr id="11" name="直接连接符 10"/>
          <p:cNvCxnSpPr/>
          <p:nvPr/>
        </p:nvCxnSpPr>
        <p:spPr>
          <a:xfrm>
            <a:off x="396012" y="1356362"/>
            <a:ext cx="516576"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741884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right)">
                                      <p:cBhvr>
                                        <p:cTn id="10" dur="500"/>
                                        <p:tgtEl>
                                          <p:spTgt spid="8"/>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right)">
                                      <p:cBhvr>
                                        <p:cTn id="13" dur="500"/>
                                        <p:tgtEl>
                                          <p:spTgt spid="7"/>
                                        </p:tgtEl>
                                      </p:cBhvr>
                                    </p:animEffect>
                                  </p:childTnLst>
                                </p:cTn>
                              </p:par>
                              <p:par>
                                <p:cTn id="14" presetID="22" presetClass="entr" presetSubtype="8" fill="hold" nodeType="withEffect">
                                  <p:stCondLst>
                                    <p:cond delay="50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500"/>
                                        <p:tgtEl>
                                          <p:spTgt spid="11"/>
                                        </p:tgtEl>
                                      </p:cBhvr>
                                    </p:animEffect>
                                  </p:childTnLst>
                                </p:cTn>
                              </p:par>
                              <p:par>
                                <p:cTn id="17" presetID="10" presetClass="entr" presetSubtype="0" fill="hold" grpId="0" nodeType="withEffect">
                                  <p:stCondLst>
                                    <p:cond delay="500"/>
                                  </p:stCondLst>
                                  <p:iterate type="lt">
                                    <p:tmPct val="10000"/>
                                  </p:iterate>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23" presetClass="entr" presetSubtype="288" fill="hold" grpId="1" nodeType="withEffect">
                                  <p:stCondLst>
                                    <p:cond delay="500"/>
                                  </p:stCondLst>
                                  <p:iterate type="lt">
                                    <p:tmPct val="10000"/>
                                  </p:iterate>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strVal val="4/3*#ppt_w"/>
                                          </p:val>
                                        </p:tav>
                                        <p:tav tm="100000">
                                          <p:val>
                                            <p:strVal val="#ppt_w"/>
                                          </p:val>
                                        </p:tav>
                                      </p:tavLst>
                                    </p:anim>
                                    <p:anim calcmode="lin" valueType="num">
                                      <p:cBhvr>
                                        <p:cTn id="23" dur="500" fill="hold"/>
                                        <p:tgtEl>
                                          <p:spTgt spid="9"/>
                                        </p:tgtEl>
                                        <p:attrNameLst>
                                          <p:attrName>ppt_h</p:attrName>
                                        </p:attrNameLst>
                                      </p:cBhvr>
                                      <p:tavLst>
                                        <p:tav tm="0">
                                          <p:val>
                                            <p:strVal val="4/3*#ppt_h"/>
                                          </p:val>
                                        </p:tav>
                                        <p:tav tm="100000">
                                          <p:val>
                                            <p:strVal val="#ppt_h"/>
                                          </p:val>
                                        </p:tav>
                                      </p:tavLst>
                                    </p:anim>
                                  </p:childTnLst>
                                </p:cTn>
                              </p:par>
                              <p:par>
                                <p:cTn id="24" presetID="22" presetClass="entr" presetSubtype="1" fill="hold" grpId="0" nodeType="withEffect">
                                  <p:stCondLst>
                                    <p:cond delay="1000"/>
                                  </p:stCondLst>
                                  <p:iterate type="wd">
                                    <p:tmPct val="4000"/>
                                  </p:iterate>
                                  <p:childTnLst>
                                    <p:set>
                                      <p:cBhvr>
                                        <p:cTn id="25" dur="1" fill="hold">
                                          <p:stCondLst>
                                            <p:cond delay="0"/>
                                          </p:stCondLst>
                                        </p:cTn>
                                        <p:tgtEl>
                                          <p:spTgt spid="6"/>
                                        </p:tgtEl>
                                        <p:attrNameLst>
                                          <p:attrName>style.visibility</p:attrName>
                                        </p:attrNameLst>
                                      </p:cBhvr>
                                      <p:to>
                                        <p:strVal val="visible"/>
                                      </p:to>
                                    </p:set>
                                    <p:animEffect transition="in" filter="wipe(up)">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P spid="10" grpId="0" animBg="1"/>
      <p:bldP spid="9" grpId="0"/>
      <p:bldP spid="9"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14"/>
          <p:cNvSpPr>
            <a:spLocks/>
          </p:cNvSpPr>
          <p:nvPr/>
        </p:nvSpPr>
        <p:spPr bwMode="auto">
          <a:xfrm>
            <a:off x="5918200" y="2281993"/>
            <a:ext cx="1373188" cy="1922722"/>
          </a:xfrm>
          <a:custGeom>
            <a:avLst/>
            <a:gdLst>
              <a:gd name="T0" fmla="*/ 576336 w 100"/>
              <a:gd name="T1" fmla="*/ 0 h 140"/>
              <a:gd name="T2" fmla="*/ 0 w 100"/>
              <a:gd name="T3" fmla="*/ 576336 h 140"/>
              <a:gd name="T4" fmla="*/ 548891 w 100"/>
              <a:gd name="T5" fmla="*/ 1921119 h 140"/>
              <a:gd name="T6" fmla="*/ 1372228 w 100"/>
              <a:gd name="T7" fmla="*/ 1921119 h 140"/>
              <a:gd name="T8" fmla="*/ 576336 w 100"/>
              <a:gd name="T9" fmla="*/ 0 h 1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 h="140">
                <a:moveTo>
                  <a:pt x="42" y="0"/>
                </a:moveTo>
                <a:cubicBezTo>
                  <a:pt x="0" y="42"/>
                  <a:pt x="0" y="42"/>
                  <a:pt x="0" y="42"/>
                </a:cubicBezTo>
                <a:cubicBezTo>
                  <a:pt x="25" y="67"/>
                  <a:pt x="40" y="102"/>
                  <a:pt x="40" y="140"/>
                </a:cubicBezTo>
                <a:cubicBezTo>
                  <a:pt x="100" y="140"/>
                  <a:pt x="100" y="140"/>
                  <a:pt x="100" y="140"/>
                </a:cubicBezTo>
                <a:cubicBezTo>
                  <a:pt x="100" y="86"/>
                  <a:pt x="77" y="36"/>
                  <a:pt x="42" y="0"/>
                </a:cubicBezTo>
              </a:path>
            </a:pathLst>
          </a:custGeom>
          <a:solidFill>
            <a:schemeClr val="accent3"/>
          </a:solidFill>
          <a:ln w="9525">
            <a:noFill/>
            <a:round/>
            <a:headEnd/>
            <a:tailEnd/>
          </a:ln>
        </p:spPr>
        <p:txBody>
          <a:bodyPr lIns="91442" tIns="45721" rIns="91442" bIns="45721"/>
          <a:lstStyle/>
          <a:p>
            <a:endParaRPr lang="zh-CN" altLang="en-US"/>
          </a:p>
        </p:txBody>
      </p:sp>
      <p:sp>
        <p:nvSpPr>
          <p:cNvPr id="57349" name="Freeform 15"/>
          <p:cNvSpPr>
            <a:spLocks/>
          </p:cNvSpPr>
          <p:nvPr/>
        </p:nvSpPr>
        <p:spPr bwMode="auto">
          <a:xfrm>
            <a:off x="5918201" y="2281992"/>
            <a:ext cx="576263" cy="576340"/>
          </a:xfrm>
          <a:custGeom>
            <a:avLst/>
            <a:gdLst>
              <a:gd name="T0" fmla="*/ 575798 w 214"/>
              <a:gd name="T1" fmla="*/ 0 h 214"/>
              <a:gd name="T2" fmla="*/ 0 w 214"/>
              <a:gd name="T3" fmla="*/ 575798 h 214"/>
              <a:gd name="T4" fmla="*/ 0 w 214"/>
              <a:gd name="T5" fmla="*/ 575798 h 214"/>
              <a:gd name="T6" fmla="*/ 575798 w 214"/>
              <a:gd name="T7" fmla="*/ 0 h 214"/>
              <a:gd name="T8" fmla="*/ 575798 w 214"/>
              <a:gd name="T9" fmla="*/ 0 h 2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4" h="214">
                <a:moveTo>
                  <a:pt x="214" y="0"/>
                </a:moveTo>
                <a:lnTo>
                  <a:pt x="0" y="214"/>
                </a:lnTo>
                <a:lnTo>
                  <a:pt x="214" y="0"/>
                </a:lnTo>
                <a:close/>
              </a:path>
            </a:pathLst>
          </a:custGeom>
          <a:solidFill>
            <a:srgbClr val="E97FAE"/>
          </a:solidFill>
          <a:ln w="9525">
            <a:noFill/>
            <a:round/>
            <a:headEnd/>
            <a:tailEnd/>
          </a:ln>
        </p:spPr>
        <p:txBody>
          <a:bodyPr lIns="91442" tIns="45721" rIns="91442" bIns="45721"/>
          <a:lstStyle/>
          <a:p>
            <a:endParaRPr lang="zh-CN" altLang="en-US"/>
          </a:p>
        </p:txBody>
      </p:sp>
      <p:sp>
        <p:nvSpPr>
          <p:cNvPr id="57350" name="Freeform 16"/>
          <p:cNvSpPr>
            <a:spLocks/>
          </p:cNvSpPr>
          <p:nvPr/>
        </p:nvSpPr>
        <p:spPr bwMode="auto">
          <a:xfrm>
            <a:off x="5918201" y="2281992"/>
            <a:ext cx="576263" cy="576340"/>
          </a:xfrm>
          <a:custGeom>
            <a:avLst/>
            <a:gdLst>
              <a:gd name="T0" fmla="*/ 575798 w 214"/>
              <a:gd name="T1" fmla="*/ 0 h 214"/>
              <a:gd name="T2" fmla="*/ 0 w 214"/>
              <a:gd name="T3" fmla="*/ 575798 h 214"/>
              <a:gd name="T4" fmla="*/ 0 w 214"/>
              <a:gd name="T5" fmla="*/ 575798 h 214"/>
              <a:gd name="T6" fmla="*/ 575798 w 214"/>
              <a:gd name="T7" fmla="*/ 0 h 214"/>
              <a:gd name="T8" fmla="*/ 575798 w 214"/>
              <a:gd name="T9" fmla="*/ 0 h 2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4" h="214">
                <a:moveTo>
                  <a:pt x="214" y="0"/>
                </a:moveTo>
                <a:lnTo>
                  <a:pt x="0" y="214"/>
                </a:lnTo>
                <a:lnTo>
                  <a:pt x="214" y="0"/>
                </a:lnTo>
              </a:path>
            </a:pathLst>
          </a:custGeom>
          <a:noFill/>
          <a:ln w="9525">
            <a:noFill/>
            <a:round/>
            <a:headEnd/>
            <a:tailEnd/>
          </a:ln>
        </p:spPr>
        <p:txBody>
          <a:bodyPr lIns="91442" tIns="45721" rIns="91442" bIns="45721"/>
          <a:lstStyle/>
          <a:p>
            <a:endParaRPr lang="zh-CN" altLang="en-US"/>
          </a:p>
        </p:txBody>
      </p:sp>
      <p:sp>
        <p:nvSpPr>
          <p:cNvPr id="57351" name="Freeform 18"/>
          <p:cNvSpPr>
            <a:spLocks/>
          </p:cNvSpPr>
          <p:nvPr/>
        </p:nvSpPr>
        <p:spPr bwMode="auto">
          <a:xfrm>
            <a:off x="5918201" y="2281994"/>
            <a:ext cx="615950" cy="619208"/>
          </a:xfrm>
          <a:custGeom>
            <a:avLst/>
            <a:gdLst>
              <a:gd name="T0" fmla="*/ 575798 w 229"/>
              <a:gd name="T1" fmla="*/ 0 h 230"/>
              <a:gd name="T2" fmla="*/ 0 w 229"/>
              <a:gd name="T3" fmla="*/ 575798 h 230"/>
              <a:gd name="T4" fmla="*/ 616158 w 229"/>
              <a:gd name="T5" fmla="*/ 618848 h 230"/>
              <a:gd name="T6" fmla="*/ 575798 w 229"/>
              <a:gd name="T7" fmla="*/ 0 h 2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29" h="230">
                <a:moveTo>
                  <a:pt x="214" y="0"/>
                </a:moveTo>
                <a:lnTo>
                  <a:pt x="0" y="214"/>
                </a:lnTo>
                <a:lnTo>
                  <a:pt x="229" y="230"/>
                </a:lnTo>
                <a:lnTo>
                  <a:pt x="214" y="0"/>
                </a:lnTo>
              </a:path>
            </a:pathLst>
          </a:custGeom>
          <a:noFill/>
          <a:ln w="9525">
            <a:noFill/>
            <a:round/>
            <a:headEnd/>
            <a:tailEnd/>
          </a:ln>
        </p:spPr>
        <p:txBody>
          <a:bodyPr lIns="91442" tIns="45721" rIns="91442" bIns="45721"/>
          <a:lstStyle/>
          <a:p>
            <a:endParaRPr lang="zh-CN" altLang="en-US"/>
          </a:p>
        </p:txBody>
      </p:sp>
      <p:grpSp>
        <p:nvGrpSpPr>
          <p:cNvPr id="2" name="Group 42"/>
          <p:cNvGrpSpPr>
            <a:grpSpLocks/>
          </p:cNvGrpSpPr>
          <p:nvPr/>
        </p:nvGrpSpPr>
        <p:grpSpPr bwMode="auto">
          <a:xfrm>
            <a:off x="4573589" y="1486548"/>
            <a:ext cx="1920876" cy="1376549"/>
            <a:chOff x="4573346" y="1409311"/>
            <a:chExt cx="1921120" cy="1377396"/>
          </a:xfrm>
          <a:solidFill>
            <a:schemeClr val="accent2"/>
          </a:solidFill>
        </p:grpSpPr>
        <p:sp>
          <p:nvSpPr>
            <p:cNvPr id="57384" name="Freeform 19"/>
            <p:cNvSpPr>
              <a:spLocks/>
            </p:cNvSpPr>
            <p:nvPr/>
          </p:nvSpPr>
          <p:spPr bwMode="auto">
            <a:xfrm>
              <a:off x="5899934" y="2201428"/>
              <a:ext cx="582270" cy="585279"/>
            </a:xfrm>
            <a:custGeom>
              <a:avLst/>
              <a:gdLst>
                <a:gd name="T0" fmla="*/ 582270 w 214"/>
                <a:gd name="T1" fmla="*/ 0 h 214"/>
                <a:gd name="T2" fmla="*/ 582270 w 214"/>
                <a:gd name="T3" fmla="*/ 585279 h 214"/>
                <a:gd name="T4" fmla="*/ 0 w 214"/>
                <a:gd name="T5" fmla="*/ 585279 h 214"/>
                <a:gd name="T6" fmla="*/ 582270 w 214"/>
                <a:gd name="T7" fmla="*/ 0 h 2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4" h="214">
                  <a:moveTo>
                    <a:pt x="214" y="0"/>
                  </a:moveTo>
                  <a:lnTo>
                    <a:pt x="214" y="214"/>
                  </a:lnTo>
                  <a:lnTo>
                    <a:pt x="0" y="214"/>
                  </a:lnTo>
                  <a:lnTo>
                    <a:pt x="214" y="0"/>
                  </a:lnTo>
                  <a:close/>
                </a:path>
              </a:pathLst>
            </a:custGeom>
            <a:grpFill/>
            <a:ln w="9525">
              <a:noFill/>
              <a:round/>
              <a:headEnd/>
              <a:tailEnd/>
            </a:ln>
          </p:spPr>
          <p:txBody>
            <a:bodyPr/>
            <a:lstStyle/>
            <a:p>
              <a:endParaRPr lang="zh-CN" altLang="en-US"/>
            </a:p>
          </p:txBody>
        </p:sp>
        <p:sp>
          <p:nvSpPr>
            <p:cNvPr id="57385" name="Freeform 20"/>
            <p:cNvSpPr>
              <a:spLocks/>
            </p:cNvSpPr>
            <p:nvPr/>
          </p:nvSpPr>
          <p:spPr bwMode="auto">
            <a:xfrm>
              <a:off x="4573346" y="1409311"/>
              <a:ext cx="1921120" cy="1372228"/>
            </a:xfrm>
            <a:custGeom>
              <a:avLst/>
              <a:gdLst>
                <a:gd name="T0" fmla="*/ 1344784 w 140"/>
                <a:gd name="T1" fmla="*/ 1372228 h 100"/>
                <a:gd name="T2" fmla="*/ 1921120 w 140"/>
                <a:gd name="T3" fmla="*/ 795892 h 100"/>
                <a:gd name="T4" fmla="*/ 0 w 140"/>
                <a:gd name="T5" fmla="*/ 0 h 100"/>
                <a:gd name="T6" fmla="*/ 0 w 140"/>
                <a:gd name="T7" fmla="*/ 823337 h 100"/>
                <a:gd name="T8" fmla="*/ 1344784 w 140"/>
                <a:gd name="T9" fmla="*/ 1372228 h 1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0" h="100">
                  <a:moveTo>
                    <a:pt x="98" y="100"/>
                  </a:moveTo>
                  <a:cubicBezTo>
                    <a:pt x="140" y="58"/>
                    <a:pt x="140" y="58"/>
                    <a:pt x="140" y="58"/>
                  </a:cubicBezTo>
                  <a:cubicBezTo>
                    <a:pt x="104" y="22"/>
                    <a:pt x="54" y="0"/>
                    <a:pt x="0" y="0"/>
                  </a:cubicBezTo>
                  <a:cubicBezTo>
                    <a:pt x="0" y="60"/>
                    <a:pt x="0" y="60"/>
                    <a:pt x="0" y="60"/>
                  </a:cubicBezTo>
                  <a:cubicBezTo>
                    <a:pt x="38" y="60"/>
                    <a:pt x="73" y="75"/>
                    <a:pt x="98" y="100"/>
                  </a:cubicBezTo>
                </a:path>
              </a:pathLst>
            </a:custGeom>
            <a:grpFill/>
            <a:ln w="9525">
              <a:noFill/>
              <a:round/>
              <a:headEnd/>
              <a:tailEnd/>
            </a:ln>
          </p:spPr>
          <p:txBody>
            <a:bodyPr/>
            <a:lstStyle/>
            <a:p>
              <a:endParaRPr lang="zh-CN" altLang="en-US"/>
            </a:p>
          </p:txBody>
        </p:sp>
      </p:grpSp>
      <p:sp>
        <p:nvSpPr>
          <p:cNvPr id="57353" name="Freeform 22"/>
          <p:cNvSpPr>
            <a:spLocks/>
          </p:cNvSpPr>
          <p:nvPr/>
        </p:nvSpPr>
        <p:spPr bwMode="auto">
          <a:xfrm>
            <a:off x="4559300" y="1486548"/>
            <a:ext cx="14288" cy="822436"/>
          </a:xfrm>
          <a:custGeom>
            <a:avLst/>
            <a:gdLst>
              <a:gd name="T0" fmla="*/ 0 w 5"/>
              <a:gd name="T1" fmla="*/ 0 h 306"/>
              <a:gd name="T2" fmla="*/ 0 w 5"/>
              <a:gd name="T3" fmla="*/ 823337 h 306"/>
              <a:gd name="T4" fmla="*/ 13454 w 5"/>
              <a:gd name="T5" fmla="*/ 809884 h 306"/>
              <a:gd name="T6" fmla="*/ 13454 w 5"/>
              <a:gd name="T7" fmla="*/ 13453 h 306"/>
              <a:gd name="T8" fmla="*/ 0 w 5"/>
              <a:gd name="T9" fmla="*/ 0 h 3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306">
                <a:moveTo>
                  <a:pt x="0" y="0"/>
                </a:moveTo>
                <a:lnTo>
                  <a:pt x="0" y="306"/>
                </a:lnTo>
                <a:lnTo>
                  <a:pt x="5" y="301"/>
                </a:lnTo>
                <a:lnTo>
                  <a:pt x="5" y="5"/>
                </a:lnTo>
                <a:lnTo>
                  <a:pt x="0" y="0"/>
                </a:lnTo>
                <a:close/>
              </a:path>
            </a:pathLst>
          </a:custGeom>
          <a:solidFill>
            <a:srgbClr val="E97FAE"/>
          </a:solidFill>
          <a:ln w="9525">
            <a:noFill/>
            <a:round/>
            <a:headEnd/>
            <a:tailEnd/>
          </a:ln>
        </p:spPr>
        <p:txBody>
          <a:bodyPr lIns="91442" tIns="45721" rIns="91442" bIns="45721"/>
          <a:lstStyle/>
          <a:p>
            <a:endParaRPr lang="zh-CN" altLang="en-US"/>
          </a:p>
        </p:txBody>
      </p:sp>
      <p:sp>
        <p:nvSpPr>
          <p:cNvPr id="57354" name="Freeform 23"/>
          <p:cNvSpPr>
            <a:spLocks/>
          </p:cNvSpPr>
          <p:nvPr/>
        </p:nvSpPr>
        <p:spPr bwMode="auto">
          <a:xfrm>
            <a:off x="4559300" y="1486548"/>
            <a:ext cx="14288" cy="822436"/>
          </a:xfrm>
          <a:custGeom>
            <a:avLst/>
            <a:gdLst>
              <a:gd name="T0" fmla="*/ 0 w 5"/>
              <a:gd name="T1" fmla="*/ 0 h 306"/>
              <a:gd name="T2" fmla="*/ 0 w 5"/>
              <a:gd name="T3" fmla="*/ 823337 h 306"/>
              <a:gd name="T4" fmla="*/ 13454 w 5"/>
              <a:gd name="T5" fmla="*/ 809884 h 306"/>
              <a:gd name="T6" fmla="*/ 13454 w 5"/>
              <a:gd name="T7" fmla="*/ 13453 h 306"/>
              <a:gd name="T8" fmla="*/ 0 w 5"/>
              <a:gd name="T9" fmla="*/ 0 h 3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306">
                <a:moveTo>
                  <a:pt x="0" y="0"/>
                </a:moveTo>
                <a:lnTo>
                  <a:pt x="0" y="306"/>
                </a:lnTo>
                <a:lnTo>
                  <a:pt x="5" y="301"/>
                </a:lnTo>
                <a:lnTo>
                  <a:pt x="5" y="5"/>
                </a:lnTo>
                <a:lnTo>
                  <a:pt x="0" y="0"/>
                </a:lnTo>
              </a:path>
            </a:pathLst>
          </a:custGeom>
          <a:noFill/>
          <a:ln w="9525">
            <a:noFill/>
            <a:round/>
            <a:headEnd/>
            <a:tailEnd/>
          </a:ln>
        </p:spPr>
        <p:txBody>
          <a:bodyPr lIns="91442" tIns="45721" rIns="91442" bIns="45721"/>
          <a:lstStyle/>
          <a:p>
            <a:endParaRPr lang="zh-CN" altLang="en-US"/>
          </a:p>
        </p:txBody>
      </p:sp>
      <p:sp>
        <p:nvSpPr>
          <p:cNvPr id="57355" name="Freeform 25"/>
          <p:cNvSpPr>
            <a:spLocks/>
          </p:cNvSpPr>
          <p:nvPr/>
        </p:nvSpPr>
        <p:spPr bwMode="auto">
          <a:xfrm>
            <a:off x="4573589" y="1499250"/>
            <a:ext cx="465137" cy="797033"/>
          </a:xfrm>
          <a:custGeom>
            <a:avLst/>
            <a:gdLst>
              <a:gd name="T0" fmla="*/ 0 w 173"/>
              <a:gd name="T1" fmla="*/ 0 h 296"/>
              <a:gd name="T2" fmla="*/ 0 w 173"/>
              <a:gd name="T3" fmla="*/ 796430 h 296"/>
              <a:gd name="T4" fmla="*/ 465482 w 173"/>
              <a:gd name="T5" fmla="*/ 398215 h 296"/>
              <a:gd name="T6" fmla="*/ 0 w 173"/>
              <a:gd name="T7" fmla="*/ 0 h 2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3" h="296">
                <a:moveTo>
                  <a:pt x="0" y="0"/>
                </a:moveTo>
                <a:lnTo>
                  <a:pt x="0" y="296"/>
                </a:lnTo>
                <a:lnTo>
                  <a:pt x="173" y="148"/>
                </a:lnTo>
                <a:lnTo>
                  <a:pt x="0" y="0"/>
                </a:lnTo>
              </a:path>
            </a:pathLst>
          </a:custGeom>
          <a:noFill/>
          <a:ln w="9525">
            <a:noFill/>
            <a:round/>
            <a:headEnd/>
            <a:tailEnd/>
          </a:ln>
        </p:spPr>
        <p:txBody>
          <a:bodyPr lIns="91442" tIns="45721" rIns="91442" bIns="45721"/>
          <a:lstStyle/>
          <a:p>
            <a:endParaRPr lang="zh-CN" altLang="en-US"/>
          </a:p>
        </p:txBody>
      </p:sp>
      <p:grpSp>
        <p:nvGrpSpPr>
          <p:cNvPr id="3" name="Group 41"/>
          <p:cNvGrpSpPr>
            <a:grpSpLocks/>
          </p:cNvGrpSpPr>
          <p:nvPr/>
        </p:nvGrpSpPr>
        <p:grpSpPr bwMode="auto">
          <a:xfrm>
            <a:off x="2622549" y="1486548"/>
            <a:ext cx="2349500" cy="1398777"/>
            <a:chOff x="2622628" y="1409311"/>
            <a:chExt cx="2348933" cy="1399135"/>
          </a:xfrm>
          <a:solidFill>
            <a:schemeClr val="accent1"/>
          </a:solidFill>
        </p:grpSpPr>
        <p:sp>
          <p:nvSpPr>
            <p:cNvPr id="57382" name="Freeform 21"/>
            <p:cNvSpPr>
              <a:spLocks/>
            </p:cNvSpPr>
            <p:nvPr/>
          </p:nvSpPr>
          <p:spPr bwMode="auto">
            <a:xfrm>
              <a:off x="2622628" y="1409311"/>
              <a:ext cx="1937264" cy="1399135"/>
            </a:xfrm>
            <a:custGeom>
              <a:avLst/>
              <a:gdLst>
                <a:gd name="T0" fmla="*/ 1937264 w 141"/>
                <a:gd name="T1" fmla="*/ 823021 h 102"/>
                <a:gd name="T2" fmla="*/ 1937264 w 141"/>
                <a:gd name="T3" fmla="*/ 0 h 102"/>
                <a:gd name="T4" fmla="*/ 0 w 141"/>
                <a:gd name="T5" fmla="*/ 823021 h 102"/>
                <a:gd name="T6" fmla="*/ 577057 w 141"/>
                <a:gd name="T7" fmla="*/ 1399135 h 102"/>
                <a:gd name="T8" fmla="*/ 1937264 w 141"/>
                <a:gd name="T9" fmla="*/ 823021 h 1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1" h="102">
                  <a:moveTo>
                    <a:pt x="141" y="60"/>
                  </a:moveTo>
                  <a:cubicBezTo>
                    <a:pt x="141" y="0"/>
                    <a:pt x="141" y="0"/>
                    <a:pt x="141" y="0"/>
                  </a:cubicBezTo>
                  <a:cubicBezTo>
                    <a:pt x="86" y="0"/>
                    <a:pt x="36" y="23"/>
                    <a:pt x="0" y="60"/>
                  </a:cubicBezTo>
                  <a:cubicBezTo>
                    <a:pt x="42" y="102"/>
                    <a:pt x="42" y="102"/>
                    <a:pt x="42" y="102"/>
                  </a:cubicBezTo>
                  <a:cubicBezTo>
                    <a:pt x="68" y="76"/>
                    <a:pt x="102" y="60"/>
                    <a:pt x="141" y="60"/>
                  </a:cubicBezTo>
                </a:path>
              </a:pathLst>
            </a:custGeom>
            <a:grpFill/>
            <a:ln w="9525">
              <a:noFill/>
              <a:round/>
              <a:headEnd/>
              <a:tailEnd/>
            </a:ln>
          </p:spPr>
          <p:txBody>
            <a:bodyPr/>
            <a:lstStyle/>
            <a:p>
              <a:endParaRPr lang="zh-CN" altLang="en-US"/>
            </a:p>
          </p:txBody>
        </p:sp>
        <p:sp>
          <p:nvSpPr>
            <p:cNvPr id="57383" name="Freeform 26"/>
            <p:cNvSpPr>
              <a:spLocks/>
            </p:cNvSpPr>
            <p:nvPr/>
          </p:nvSpPr>
          <p:spPr bwMode="auto">
            <a:xfrm>
              <a:off x="4559892" y="1409311"/>
              <a:ext cx="411669" cy="823337"/>
            </a:xfrm>
            <a:custGeom>
              <a:avLst/>
              <a:gdLst>
                <a:gd name="T0" fmla="*/ 0 w 153"/>
                <a:gd name="T1" fmla="*/ 0 h 306"/>
                <a:gd name="T2" fmla="*/ 411669 w 153"/>
                <a:gd name="T3" fmla="*/ 411669 h 306"/>
                <a:gd name="T4" fmla="*/ 0 w 153"/>
                <a:gd name="T5" fmla="*/ 823337 h 306"/>
                <a:gd name="T6" fmla="*/ 0 w 153"/>
                <a:gd name="T7" fmla="*/ 0 h 30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3" h="306">
                  <a:moveTo>
                    <a:pt x="0" y="0"/>
                  </a:moveTo>
                  <a:lnTo>
                    <a:pt x="153" y="153"/>
                  </a:lnTo>
                  <a:lnTo>
                    <a:pt x="0" y="306"/>
                  </a:lnTo>
                  <a:lnTo>
                    <a:pt x="0" y="0"/>
                  </a:lnTo>
                  <a:close/>
                </a:path>
              </a:pathLst>
            </a:custGeom>
            <a:grpFill/>
            <a:ln w="9525">
              <a:noFill/>
              <a:round/>
              <a:headEnd/>
              <a:tailEnd/>
            </a:ln>
          </p:spPr>
          <p:txBody>
            <a:bodyPr/>
            <a:lstStyle/>
            <a:p>
              <a:endParaRPr lang="zh-CN" altLang="en-US"/>
            </a:p>
          </p:txBody>
        </p:sp>
      </p:grpSp>
      <p:sp>
        <p:nvSpPr>
          <p:cNvPr id="57357" name="Freeform 27"/>
          <p:cNvSpPr>
            <a:spLocks/>
          </p:cNvSpPr>
          <p:nvPr/>
        </p:nvSpPr>
        <p:spPr bwMode="auto">
          <a:xfrm>
            <a:off x="2636838" y="2296282"/>
            <a:ext cx="0" cy="0"/>
          </a:xfrm>
          <a:custGeom>
            <a:avLst/>
            <a:gdLst>
              <a:gd name="T0" fmla="*/ 0 60000 65536"/>
              <a:gd name="T1" fmla="*/ 0 60000 65536"/>
              <a:gd name="T2" fmla="*/ 0 60000 65536"/>
              <a:gd name="T3" fmla="*/ 0 60000 65536"/>
            </a:gdLst>
            <a:ahLst/>
            <a:cxnLst>
              <a:cxn ang="T0">
                <a:pos x="0" y="0"/>
              </a:cxn>
              <a:cxn ang="T1">
                <a:pos x="0" y="0"/>
              </a:cxn>
              <a:cxn ang="T2">
                <a:pos x="0" y="0"/>
              </a:cxn>
              <a:cxn ang="T3">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8A9AFF"/>
          </a:solidFill>
          <a:ln w="9525">
            <a:noFill/>
            <a:round/>
            <a:headEnd/>
            <a:tailEnd/>
          </a:ln>
        </p:spPr>
        <p:txBody>
          <a:bodyPr lIns="91442" tIns="45721" rIns="91442" bIns="45721"/>
          <a:lstStyle/>
          <a:p>
            <a:endParaRPr lang="zh-CN" altLang="en-US"/>
          </a:p>
        </p:txBody>
      </p:sp>
      <p:grpSp>
        <p:nvGrpSpPr>
          <p:cNvPr id="4" name="Group 43"/>
          <p:cNvGrpSpPr>
            <a:grpSpLocks/>
          </p:cNvGrpSpPr>
          <p:nvPr/>
        </p:nvGrpSpPr>
        <p:grpSpPr bwMode="auto">
          <a:xfrm>
            <a:off x="1852614" y="2240713"/>
            <a:ext cx="1409700" cy="1964002"/>
            <a:chOff x="1853104" y="2163172"/>
            <a:chExt cx="1409898" cy="1963691"/>
          </a:xfrm>
          <a:solidFill>
            <a:schemeClr val="accent2"/>
          </a:solidFill>
        </p:grpSpPr>
        <p:sp>
          <p:nvSpPr>
            <p:cNvPr id="57380" name="Freeform 13"/>
            <p:cNvSpPr>
              <a:spLocks/>
            </p:cNvSpPr>
            <p:nvPr/>
          </p:nvSpPr>
          <p:spPr bwMode="auto">
            <a:xfrm>
              <a:off x="1853104" y="2219196"/>
              <a:ext cx="1361466" cy="1907667"/>
            </a:xfrm>
            <a:custGeom>
              <a:avLst/>
              <a:gdLst>
                <a:gd name="T0" fmla="*/ 1361466 w 99"/>
                <a:gd name="T1" fmla="*/ 576417 h 139"/>
                <a:gd name="T2" fmla="*/ 783874 w 99"/>
                <a:gd name="T3" fmla="*/ 0 h 139"/>
                <a:gd name="T4" fmla="*/ 0 w 99"/>
                <a:gd name="T5" fmla="*/ 1907667 h 139"/>
                <a:gd name="T6" fmla="*/ 811379 w 99"/>
                <a:gd name="T7" fmla="*/ 1907667 h 139"/>
                <a:gd name="T8" fmla="*/ 1361466 w 99"/>
                <a:gd name="T9" fmla="*/ 576417 h 1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 h="139">
                  <a:moveTo>
                    <a:pt x="99" y="42"/>
                  </a:moveTo>
                  <a:cubicBezTo>
                    <a:pt x="57" y="0"/>
                    <a:pt x="57" y="0"/>
                    <a:pt x="57" y="0"/>
                  </a:cubicBezTo>
                  <a:cubicBezTo>
                    <a:pt x="22" y="36"/>
                    <a:pt x="0" y="85"/>
                    <a:pt x="0" y="139"/>
                  </a:cubicBezTo>
                  <a:cubicBezTo>
                    <a:pt x="59" y="139"/>
                    <a:pt x="59" y="139"/>
                    <a:pt x="59" y="139"/>
                  </a:cubicBezTo>
                  <a:cubicBezTo>
                    <a:pt x="59" y="102"/>
                    <a:pt x="75" y="67"/>
                    <a:pt x="99" y="42"/>
                  </a:cubicBezTo>
                </a:path>
              </a:pathLst>
            </a:custGeom>
            <a:grpFill/>
            <a:ln w="9525">
              <a:noFill/>
              <a:round/>
              <a:headEnd/>
              <a:tailEnd/>
            </a:ln>
          </p:spPr>
          <p:txBody>
            <a:bodyPr/>
            <a:lstStyle/>
            <a:p>
              <a:endParaRPr lang="zh-CN" altLang="en-US"/>
            </a:p>
          </p:txBody>
        </p:sp>
        <p:sp>
          <p:nvSpPr>
            <p:cNvPr id="57381" name="Freeform 28"/>
            <p:cNvSpPr>
              <a:spLocks/>
            </p:cNvSpPr>
            <p:nvPr/>
          </p:nvSpPr>
          <p:spPr bwMode="auto">
            <a:xfrm>
              <a:off x="2628759" y="2163172"/>
              <a:ext cx="634243" cy="645274"/>
            </a:xfrm>
            <a:custGeom>
              <a:avLst/>
              <a:gdLst>
                <a:gd name="T0" fmla="*/ 634243 w 45"/>
                <a:gd name="T1" fmla="*/ 0 h 46"/>
                <a:gd name="T2" fmla="*/ 0 w 45"/>
                <a:gd name="T3" fmla="*/ 56111 h 46"/>
                <a:gd name="T4" fmla="*/ 0 w 45"/>
                <a:gd name="T5" fmla="*/ 56111 h 46"/>
                <a:gd name="T6" fmla="*/ 591960 w 45"/>
                <a:gd name="T7" fmla="*/ 645274 h 46"/>
                <a:gd name="T8" fmla="*/ 634243 w 45"/>
                <a:gd name="T9" fmla="*/ 0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46">
                  <a:moveTo>
                    <a:pt x="45" y="0"/>
                  </a:moveTo>
                  <a:cubicBezTo>
                    <a:pt x="0" y="4"/>
                    <a:pt x="0" y="4"/>
                    <a:pt x="0" y="4"/>
                  </a:cubicBezTo>
                  <a:cubicBezTo>
                    <a:pt x="0" y="4"/>
                    <a:pt x="0" y="4"/>
                    <a:pt x="0" y="4"/>
                  </a:cubicBezTo>
                  <a:cubicBezTo>
                    <a:pt x="42" y="46"/>
                    <a:pt x="42" y="46"/>
                    <a:pt x="42" y="46"/>
                  </a:cubicBezTo>
                  <a:cubicBezTo>
                    <a:pt x="45" y="0"/>
                    <a:pt x="45" y="0"/>
                    <a:pt x="45" y="0"/>
                  </a:cubicBezTo>
                </a:path>
              </a:pathLst>
            </a:custGeom>
            <a:grpFill/>
            <a:ln w="9525">
              <a:noFill/>
              <a:round/>
              <a:headEnd/>
              <a:tailEnd/>
            </a:ln>
          </p:spPr>
          <p:txBody>
            <a:bodyPr/>
            <a:lstStyle/>
            <a:p>
              <a:endParaRPr lang="zh-CN" altLang="en-US"/>
            </a:p>
          </p:txBody>
        </p:sp>
      </p:grpSp>
      <p:sp>
        <p:nvSpPr>
          <p:cNvPr id="27" name="Freeform 30"/>
          <p:cNvSpPr>
            <a:spLocks/>
          </p:cNvSpPr>
          <p:nvPr/>
        </p:nvSpPr>
        <p:spPr bwMode="auto">
          <a:xfrm>
            <a:off x="3556001" y="2674157"/>
            <a:ext cx="1030288" cy="1924310"/>
          </a:xfrm>
          <a:custGeom>
            <a:avLst/>
            <a:gdLst>
              <a:gd name="T0" fmla="*/ 0 w 75"/>
              <a:gd name="T1" fmla="*/ 0 h 140"/>
              <a:gd name="T2" fmla="*/ 0 w 75"/>
              <a:gd name="T3" fmla="*/ 0 h 140"/>
              <a:gd name="T4" fmla="*/ 151142 w 75"/>
              <a:gd name="T5" fmla="*/ 755783 h 140"/>
              <a:gd name="T6" fmla="*/ 274805 w 75"/>
              <a:gd name="T7" fmla="*/ 700817 h 140"/>
              <a:gd name="T8" fmla="*/ 838154 w 75"/>
              <a:gd name="T9" fmla="*/ 1923811 h 140"/>
              <a:gd name="T10" fmla="*/ 1030517 w 75"/>
              <a:gd name="T11" fmla="*/ 1827620 h 140"/>
              <a:gd name="T12" fmla="*/ 865634 w 75"/>
              <a:gd name="T13" fmla="*/ 1868845 h 140"/>
              <a:gd name="T14" fmla="*/ 769453 w 75"/>
              <a:gd name="T15" fmla="*/ 1319185 h 140"/>
              <a:gd name="T16" fmla="*/ 398467 w 75"/>
              <a:gd name="T17" fmla="*/ 632109 h 140"/>
              <a:gd name="T18" fmla="*/ 508388 w 75"/>
              <a:gd name="T19" fmla="*/ 577143 h 140"/>
              <a:gd name="T20" fmla="*/ 0 w 75"/>
              <a:gd name="T21" fmla="*/ 0 h 1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5" h="140">
                <a:moveTo>
                  <a:pt x="0" y="0"/>
                </a:moveTo>
                <a:cubicBezTo>
                  <a:pt x="0" y="0"/>
                  <a:pt x="0" y="0"/>
                  <a:pt x="0" y="0"/>
                </a:cubicBezTo>
                <a:cubicBezTo>
                  <a:pt x="11" y="55"/>
                  <a:pt x="11" y="55"/>
                  <a:pt x="11" y="55"/>
                </a:cubicBezTo>
                <a:cubicBezTo>
                  <a:pt x="20" y="51"/>
                  <a:pt x="20" y="51"/>
                  <a:pt x="20" y="51"/>
                </a:cubicBezTo>
                <a:cubicBezTo>
                  <a:pt x="61" y="140"/>
                  <a:pt x="61" y="140"/>
                  <a:pt x="61" y="140"/>
                </a:cubicBezTo>
                <a:cubicBezTo>
                  <a:pt x="75" y="133"/>
                  <a:pt x="75" y="133"/>
                  <a:pt x="75" y="133"/>
                </a:cubicBezTo>
                <a:cubicBezTo>
                  <a:pt x="63" y="136"/>
                  <a:pt x="63" y="136"/>
                  <a:pt x="63" y="136"/>
                </a:cubicBezTo>
                <a:cubicBezTo>
                  <a:pt x="56" y="96"/>
                  <a:pt x="56" y="96"/>
                  <a:pt x="56" y="96"/>
                </a:cubicBezTo>
                <a:cubicBezTo>
                  <a:pt x="29" y="46"/>
                  <a:pt x="29" y="46"/>
                  <a:pt x="29" y="46"/>
                </a:cubicBezTo>
                <a:cubicBezTo>
                  <a:pt x="37" y="42"/>
                  <a:pt x="37" y="42"/>
                  <a:pt x="37" y="42"/>
                </a:cubicBezTo>
                <a:cubicBezTo>
                  <a:pt x="0" y="0"/>
                  <a:pt x="0" y="0"/>
                  <a:pt x="0" y="0"/>
                </a:cubicBezTo>
              </a:path>
            </a:pathLst>
          </a:custGeom>
          <a:solidFill>
            <a:schemeClr val="accent1"/>
          </a:solidFill>
          <a:ln w="9525">
            <a:noFill/>
            <a:round/>
            <a:headEnd/>
            <a:tailEnd/>
          </a:ln>
        </p:spPr>
        <p:txBody>
          <a:bodyPr lIns="91442" tIns="45721" rIns="91442" bIns="45721"/>
          <a:lstStyle/>
          <a:p>
            <a:endParaRPr lang="zh-CN" altLang="en-US"/>
          </a:p>
        </p:txBody>
      </p:sp>
      <p:sp>
        <p:nvSpPr>
          <p:cNvPr id="57360" name="Freeform 31"/>
          <p:cNvSpPr>
            <a:spLocks/>
          </p:cNvSpPr>
          <p:nvPr/>
        </p:nvSpPr>
        <p:spPr bwMode="auto">
          <a:xfrm>
            <a:off x="3556000" y="2674157"/>
            <a:ext cx="0" cy="0"/>
          </a:xfrm>
          <a:custGeom>
            <a:avLst/>
            <a:gdLst>
              <a:gd name="T0" fmla="*/ 0 60000 65536"/>
              <a:gd name="T1" fmla="*/ 0 60000 65536"/>
              <a:gd name="T2" fmla="*/ 0 60000 65536"/>
              <a:gd name="T3" fmla="*/ 0 60000 65536"/>
            </a:gdLst>
            <a:ahLst/>
            <a:cxnLst>
              <a:cxn ang="T0">
                <a:pos x="0" y="0"/>
              </a:cxn>
              <a:cxn ang="T1">
                <a:pos x="0" y="0"/>
              </a:cxn>
              <a:cxn ang="T2">
                <a:pos x="0" y="0"/>
              </a:cxn>
              <a:cxn ang="T3">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D4005D"/>
          </a:solidFill>
          <a:ln w="9525">
            <a:noFill/>
            <a:round/>
            <a:headEnd/>
            <a:tailEnd/>
          </a:ln>
        </p:spPr>
        <p:txBody>
          <a:bodyPr lIns="91442" tIns="45721" rIns="91442" bIns="45721"/>
          <a:lstStyle/>
          <a:p>
            <a:endParaRPr lang="zh-CN" altLang="en-US"/>
          </a:p>
        </p:txBody>
      </p:sp>
      <p:sp>
        <p:nvSpPr>
          <p:cNvPr id="29" name="Freeform 32"/>
          <p:cNvSpPr>
            <a:spLocks noEditPoints="1"/>
          </p:cNvSpPr>
          <p:nvPr/>
        </p:nvSpPr>
        <p:spPr bwMode="auto">
          <a:xfrm>
            <a:off x="4078289" y="2482045"/>
            <a:ext cx="561975" cy="2019572"/>
          </a:xfrm>
          <a:custGeom>
            <a:avLst/>
            <a:gdLst>
              <a:gd name="T0" fmla="*/ 562345 w 209"/>
              <a:gd name="T1" fmla="*/ 1991077 h 750"/>
              <a:gd name="T2" fmla="*/ 508532 w 209"/>
              <a:gd name="T3" fmla="*/ 1991077 h 750"/>
              <a:gd name="T4" fmla="*/ 521985 w 209"/>
              <a:gd name="T5" fmla="*/ 2017983 h 750"/>
              <a:gd name="T6" fmla="*/ 508532 w 209"/>
              <a:gd name="T7" fmla="*/ 2017983 h 750"/>
              <a:gd name="T8" fmla="*/ 562345 w 209"/>
              <a:gd name="T9" fmla="*/ 2017983 h 750"/>
              <a:gd name="T10" fmla="*/ 562345 w 209"/>
              <a:gd name="T11" fmla="*/ 1991077 h 750"/>
              <a:gd name="T12" fmla="*/ 40360 w 209"/>
              <a:gd name="T13" fmla="*/ 0 h 750"/>
              <a:gd name="T14" fmla="*/ 0 w 209"/>
              <a:gd name="T15" fmla="*/ 756071 h 750"/>
              <a:gd name="T16" fmla="*/ 123770 w 209"/>
              <a:gd name="T17" fmla="*/ 739927 h 750"/>
              <a:gd name="T18" fmla="*/ 247539 w 209"/>
              <a:gd name="T19" fmla="*/ 1509451 h 750"/>
              <a:gd name="T20" fmla="*/ 344403 w 209"/>
              <a:gd name="T21" fmla="*/ 1689724 h 750"/>
              <a:gd name="T22" fmla="*/ 357856 w 209"/>
              <a:gd name="T23" fmla="*/ 1138142 h 750"/>
              <a:gd name="T24" fmla="*/ 260993 w 209"/>
              <a:gd name="T25" fmla="*/ 699567 h 750"/>
              <a:gd name="T26" fmla="*/ 357856 w 209"/>
              <a:gd name="T27" fmla="*/ 686114 h 750"/>
              <a:gd name="T28" fmla="*/ 357856 w 209"/>
              <a:gd name="T29" fmla="*/ 645755 h 750"/>
              <a:gd name="T30" fmla="*/ 357856 w 209"/>
              <a:gd name="T31" fmla="*/ 645755 h 750"/>
              <a:gd name="T32" fmla="*/ 234086 w 209"/>
              <a:gd name="T33" fmla="*/ 645755 h 750"/>
              <a:gd name="T34" fmla="*/ 274446 w 209"/>
              <a:gd name="T35" fmla="*/ 478935 h 750"/>
              <a:gd name="T36" fmla="*/ 40360 w 209"/>
              <a:gd name="T37" fmla="*/ 0 h 75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9" h="750">
                <a:moveTo>
                  <a:pt x="209" y="740"/>
                </a:moveTo>
                <a:lnTo>
                  <a:pt x="189" y="740"/>
                </a:lnTo>
                <a:lnTo>
                  <a:pt x="194" y="750"/>
                </a:lnTo>
                <a:lnTo>
                  <a:pt x="189" y="750"/>
                </a:lnTo>
                <a:lnTo>
                  <a:pt x="209" y="750"/>
                </a:lnTo>
                <a:lnTo>
                  <a:pt x="209" y="740"/>
                </a:lnTo>
                <a:close/>
                <a:moveTo>
                  <a:pt x="15" y="0"/>
                </a:moveTo>
                <a:lnTo>
                  <a:pt x="0" y="281"/>
                </a:lnTo>
                <a:lnTo>
                  <a:pt x="46" y="275"/>
                </a:lnTo>
                <a:lnTo>
                  <a:pt x="92" y="561"/>
                </a:lnTo>
                <a:lnTo>
                  <a:pt x="128" y="628"/>
                </a:lnTo>
                <a:lnTo>
                  <a:pt x="133" y="423"/>
                </a:lnTo>
                <a:lnTo>
                  <a:pt x="97" y="260"/>
                </a:lnTo>
                <a:lnTo>
                  <a:pt x="133" y="255"/>
                </a:lnTo>
                <a:lnTo>
                  <a:pt x="133" y="240"/>
                </a:lnTo>
                <a:lnTo>
                  <a:pt x="87" y="240"/>
                </a:lnTo>
                <a:lnTo>
                  <a:pt x="102" y="178"/>
                </a:lnTo>
                <a:lnTo>
                  <a:pt x="15" y="0"/>
                </a:lnTo>
                <a:close/>
              </a:path>
            </a:pathLst>
          </a:custGeom>
          <a:solidFill>
            <a:schemeClr val="accent2"/>
          </a:solidFill>
          <a:ln w="9525">
            <a:noFill/>
            <a:round/>
            <a:headEnd/>
            <a:tailEnd/>
          </a:ln>
        </p:spPr>
        <p:txBody>
          <a:bodyPr lIns="91442" tIns="45721" rIns="91442" bIns="45721"/>
          <a:lstStyle/>
          <a:p>
            <a:endParaRPr lang="zh-CN" altLang="en-US"/>
          </a:p>
        </p:txBody>
      </p:sp>
      <p:sp>
        <p:nvSpPr>
          <p:cNvPr id="57362" name="Freeform 33"/>
          <p:cNvSpPr>
            <a:spLocks noEditPoints="1"/>
          </p:cNvSpPr>
          <p:nvPr/>
        </p:nvSpPr>
        <p:spPr bwMode="auto">
          <a:xfrm>
            <a:off x="4078289" y="2482045"/>
            <a:ext cx="561975" cy="2019572"/>
          </a:xfrm>
          <a:custGeom>
            <a:avLst/>
            <a:gdLst>
              <a:gd name="T0" fmla="*/ 562345 w 209"/>
              <a:gd name="T1" fmla="*/ 1991077 h 750"/>
              <a:gd name="T2" fmla="*/ 508532 w 209"/>
              <a:gd name="T3" fmla="*/ 1991077 h 750"/>
              <a:gd name="T4" fmla="*/ 521985 w 209"/>
              <a:gd name="T5" fmla="*/ 2017983 h 750"/>
              <a:gd name="T6" fmla="*/ 508532 w 209"/>
              <a:gd name="T7" fmla="*/ 2017983 h 750"/>
              <a:gd name="T8" fmla="*/ 562345 w 209"/>
              <a:gd name="T9" fmla="*/ 2017983 h 750"/>
              <a:gd name="T10" fmla="*/ 562345 w 209"/>
              <a:gd name="T11" fmla="*/ 1991077 h 750"/>
              <a:gd name="T12" fmla="*/ 40360 w 209"/>
              <a:gd name="T13" fmla="*/ 0 h 750"/>
              <a:gd name="T14" fmla="*/ 0 w 209"/>
              <a:gd name="T15" fmla="*/ 756071 h 750"/>
              <a:gd name="T16" fmla="*/ 123770 w 209"/>
              <a:gd name="T17" fmla="*/ 739927 h 750"/>
              <a:gd name="T18" fmla="*/ 247539 w 209"/>
              <a:gd name="T19" fmla="*/ 1509451 h 750"/>
              <a:gd name="T20" fmla="*/ 344403 w 209"/>
              <a:gd name="T21" fmla="*/ 1689724 h 750"/>
              <a:gd name="T22" fmla="*/ 357856 w 209"/>
              <a:gd name="T23" fmla="*/ 1138142 h 750"/>
              <a:gd name="T24" fmla="*/ 260993 w 209"/>
              <a:gd name="T25" fmla="*/ 699567 h 750"/>
              <a:gd name="T26" fmla="*/ 357856 w 209"/>
              <a:gd name="T27" fmla="*/ 686114 h 750"/>
              <a:gd name="T28" fmla="*/ 357856 w 209"/>
              <a:gd name="T29" fmla="*/ 645755 h 750"/>
              <a:gd name="T30" fmla="*/ 357856 w 209"/>
              <a:gd name="T31" fmla="*/ 645755 h 750"/>
              <a:gd name="T32" fmla="*/ 234086 w 209"/>
              <a:gd name="T33" fmla="*/ 645755 h 750"/>
              <a:gd name="T34" fmla="*/ 274446 w 209"/>
              <a:gd name="T35" fmla="*/ 478935 h 750"/>
              <a:gd name="T36" fmla="*/ 40360 w 209"/>
              <a:gd name="T37" fmla="*/ 0 h 75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9" h="750">
                <a:moveTo>
                  <a:pt x="209" y="740"/>
                </a:moveTo>
                <a:lnTo>
                  <a:pt x="189" y="740"/>
                </a:lnTo>
                <a:lnTo>
                  <a:pt x="194" y="750"/>
                </a:lnTo>
                <a:lnTo>
                  <a:pt x="189" y="750"/>
                </a:lnTo>
                <a:lnTo>
                  <a:pt x="209" y="750"/>
                </a:lnTo>
                <a:lnTo>
                  <a:pt x="209" y="740"/>
                </a:lnTo>
                <a:moveTo>
                  <a:pt x="15" y="0"/>
                </a:moveTo>
                <a:lnTo>
                  <a:pt x="0" y="281"/>
                </a:lnTo>
                <a:lnTo>
                  <a:pt x="46" y="275"/>
                </a:lnTo>
                <a:lnTo>
                  <a:pt x="92" y="561"/>
                </a:lnTo>
                <a:lnTo>
                  <a:pt x="128" y="628"/>
                </a:lnTo>
                <a:lnTo>
                  <a:pt x="133" y="423"/>
                </a:lnTo>
                <a:lnTo>
                  <a:pt x="97" y="260"/>
                </a:lnTo>
                <a:lnTo>
                  <a:pt x="133" y="255"/>
                </a:lnTo>
                <a:lnTo>
                  <a:pt x="133" y="240"/>
                </a:lnTo>
                <a:lnTo>
                  <a:pt x="87" y="240"/>
                </a:lnTo>
                <a:lnTo>
                  <a:pt x="102" y="178"/>
                </a:lnTo>
                <a:lnTo>
                  <a:pt x="15" y="0"/>
                </a:lnTo>
              </a:path>
            </a:pathLst>
          </a:custGeom>
          <a:noFill/>
          <a:ln w="9525">
            <a:noFill/>
            <a:round/>
            <a:headEnd/>
            <a:tailEnd/>
          </a:ln>
        </p:spPr>
        <p:txBody>
          <a:bodyPr lIns="91442" tIns="45721" rIns="91442" bIns="45721"/>
          <a:lstStyle/>
          <a:p>
            <a:endParaRPr lang="zh-CN" altLang="en-US"/>
          </a:p>
        </p:txBody>
      </p:sp>
      <p:sp>
        <p:nvSpPr>
          <p:cNvPr id="57363" name="Freeform 34"/>
          <p:cNvSpPr>
            <a:spLocks/>
          </p:cNvSpPr>
          <p:nvPr/>
        </p:nvSpPr>
        <p:spPr bwMode="auto">
          <a:xfrm>
            <a:off x="4325939" y="3991961"/>
            <a:ext cx="274637" cy="549350"/>
          </a:xfrm>
          <a:custGeom>
            <a:avLst/>
            <a:gdLst>
              <a:gd name="T0" fmla="*/ 0 w 102"/>
              <a:gd name="T1" fmla="*/ 0 h 204"/>
              <a:gd name="T2" fmla="*/ 96863 w 102"/>
              <a:gd name="T3" fmla="*/ 548891 h 204"/>
              <a:gd name="T4" fmla="*/ 260993 w 102"/>
              <a:gd name="T5" fmla="*/ 508531 h 204"/>
              <a:gd name="T6" fmla="*/ 274446 w 102"/>
              <a:gd name="T7" fmla="*/ 508531 h 204"/>
              <a:gd name="T8" fmla="*/ 260993 w 102"/>
              <a:gd name="T9" fmla="*/ 481625 h 204"/>
              <a:gd name="T10" fmla="*/ 96863 w 102"/>
              <a:gd name="T11" fmla="*/ 481625 h 204"/>
              <a:gd name="T12" fmla="*/ 96863 w 102"/>
              <a:gd name="T13" fmla="*/ 180273 h 204"/>
              <a:gd name="T14" fmla="*/ 0 w 102"/>
              <a:gd name="T15" fmla="*/ 0 h 2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2" h="204">
                <a:moveTo>
                  <a:pt x="0" y="0"/>
                </a:moveTo>
                <a:lnTo>
                  <a:pt x="36" y="204"/>
                </a:lnTo>
                <a:lnTo>
                  <a:pt x="97" y="189"/>
                </a:lnTo>
                <a:lnTo>
                  <a:pt x="102" y="189"/>
                </a:lnTo>
                <a:lnTo>
                  <a:pt x="97" y="179"/>
                </a:lnTo>
                <a:lnTo>
                  <a:pt x="36" y="179"/>
                </a:lnTo>
                <a:lnTo>
                  <a:pt x="36" y="67"/>
                </a:lnTo>
                <a:lnTo>
                  <a:pt x="0" y="0"/>
                </a:lnTo>
                <a:close/>
              </a:path>
            </a:pathLst>
          </a:custGeom>
          <a:solidFill>
            <a:schemeClr val="accent1">
              <a:lumMod val="75000"/>
            </a:schemeClr>
          </a:solidFill>
          <a:ln w="9525">
            <a:noFill/>
            <a:round/>
            <a:headEnd/>
            <a:tailEnd/>
          </a:ln>
        </p:spPr>
        <p:txBody>
          <a:bodyPr lIns="91442" tIns="45721" rIns="91442" bIns="45721"/>
          <a:lstStyle/>
          <a:p>
            <a:endParaRPr lang="zh-CN" altLang="en-US"/>
          </a:p>
        </p:txBody>
      </p:sp>
      <p:sp>
        <p:nvSpPr>
          <p:cNvPr id="57364" name="Freeform 35"/>
          <p:cNvSpPr>
            <a:spLocks/>
          </p:cNvSpPr>
          <p:nvPr/>
        </p:nvSpPr>
        <p:spPr bwMode="auto">
          <a:xfrm>
            <a:off x="4325939" y="3991961"/>
            <a:ext cx="274637" cy="549350"/>
          </a:xfrm>
          <a:custGeom>
            <a:avLst/>
            <a:gdLst>
              <a:gd name="T0" fmla="*/ 0 w 102"/>
              <a:gd name="T1" fmla="*/ 0 h 204"/>
              <a:gd name="T2" fmla="*/ 96863 w 102"/>
              <a:gd name="T3" fmla="*/ 548891 h 204"/>
              <a:gd name="T4" fmla="*/ 260993 w 102"/>
              <a:gd name="T5" fmla="*/ 508531 h 204"/>
              <a:gd name="T6" fmla="*/ 274446 w 102"/>
              <a:gd name="T7" fmla="*/ 508531 h 204"/>
              <a:gd name="T8" fmla="*/ 260993 w 102"/>
              <a:gd name="T9" fmla="*/ 481625 h 204"/>
              <a:gd name="T10" fmla="*/ 96863 w 102"/>
              <a:gd name="T11" fmla="*/ 481625 h 204"/>
              <a:gd name="T12" fmla="*/ 96863 w 102"/>
              <a:gd name="T13" fmla="*/ 180273 h 204"/>
              <a:gd name="T14" fmla="*/ 0 w 102"/>
              <a:gd name="T15" fmla="*/ 0 h 2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2" h="204">
                <a:moveTo>
                  <a:pt x="0" y="0"/>
                </a:moveTo>
                <a:lnTo>
                  <a:pt x="36" y="204"/>
                </a:lnTo>
                <a:lnTo>
                  <a:pt x="97" y="189"/>
                </a:lnTo>
                <a:lnTo>
                  <a:pt x="102" y="189"/>
                </a:lnTo>
                <a:lnTo>
                  <a:pt x="97" y="179"/>
                </a:lnTo>
                <a:lnTo>
                  <a:pt x="36" y="179"/>
                </a:lnTo>
                <a:lnTo>
                  <a:pt x="36" y="67"/>
                </a:lnTo>
                <a:lnTo>
                  <a:pt x="0" y="0"/>
                </a:lnTo>
              </a:path>
            </a:pathLst>
          </a:custGeom>
          <a:noFill/>
          <a:ln w="9525">
            <a:noFill/>
            <a:round/>
            <a:headEnd/>
            <a:tailEnd/>
          </a:ln>
        </p:spPr>
        <p:txBody>
          <a:bodyPr lIns="91442" tIns="45721" rIns="91442" bIns="45721"/>
          <a:lstStyle/>
          <a:p>
            <a:endParaRPr lang="zh-CN" altLang="en-US"/>
          </a:p>
        </p:txBody>
      </p:sp>
      <p:sp>
        <p:nvSpPr>
          <p:cNvPr id="33" name="Freeform 36"/>
          <p:cNvSpPr>
            <a:spLocks/>
          </p:cNvSpPr>
          <p:nvPr/>
        </p:nvSpPr>
        <p:spPr bwMode="auto">
          <a:xfrm>
            <a:off x="4352925" y="2375362"/>
            <a:ext cx="357188" cy="2089432"/>
          </a:xfrm>
          <a:custGeom>
            <a:avLst/>
            <a:gdLst>
              <a:gd name="T0" fmla="*/ 137223 w 133"/>
              <a:gd name="T1" fmla="*/ 0 h 776"/>
              <a:gd name="T2" fmla="*/ 0 w 133"/>
              <a:gd name="T3" fmla="*/ 575798 h 776"/>
              <a:gd name="T4" fmla="*/ 83410 w 133"/>
              <a:gd name="T5" fmla="*/ 742617 h 776"/>
              <a:gd name="T6" fmla="*/ 83410 w 133"/>
              <a:gd name="T7" fmla="*/ 742617 h 776"/>
              <a:gd name="T8" fmla="*/ 83410 w 133"/>
              <a:gd name="T9" fmla="*/ 742617 h 776"/>
              <a:gd name="T10" fmla="*/ 110317 w 133"/>
              <a:gd name="T11" fmla="*/ 782977 h 776"/>
              <a:gd name="T12" fmla="*/ 83410 w 133"/>
              <a:gd name="T13" fmla="*/ 782977 h 776"/>
              <a:gd name="T14" fmla="*/ 83410 w 133"/>
              <a:gd name="T15" fmla="*/ 1235005 h 776"/>
              <a:gd name="T16" fmla="*/ 287899 w 133"/>
              <a:gd name="T17" fmla="*/ 2087939 h 776"/>
              <a:gd name="T18" fmla="*/ 301352 w 133"/>
              <a:gd name="T19" fmla="*/ 2087939 h 776"/>
              <a:gd name="T20" fmla="*/ 234086 w 133"/>
              <a:gd name="T21" fmla="*/ 742617 h 776"/>
              <a:gd name="T22" fmla="*/ 357856 w 133"/>
              <a:gd name="T23" fmla="*/ 742617 h 776"/>
              <a:gd name="T24" fmla="*/ 137223 w 133"/>
              <a:gd name="T25" fmla="*/ 0 h 7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33" h="776">
                <a:moveTo>
                  <a:pt x="51" y="0"/>
                </a:moveTo>
                <a:lnTo>
                  <a:pt x="0" y="214"/>
                </a:lnTo>
                <a:lnTo>
                  <a:pt x="31" y="276"/>
                </a:lnTo>
                <a:lnTo>
                  <a:pt x="41" y="291"/>
                </a:lnTo>
                <a:lnTo>
                  <a:pt x="31" y="291"/>
                </a:lnTo>
                <a:lnTo>
                  <a:pt x="31" y="459"/>
                </a:lnTo>
                <a:lnTo>
                  <a:pt x="107" y="776"/>
                </a:lnTo>
                <a:lnTo>
                  <a:pt x="112" y="776"/>
                </a:lnTo>
                <a:lnTo>
                  <a:pt x="87" y="276"/>
                </a:lnTo>
                <a:lnTo>
                  <a:pt x="133" y="276"/>
                </a:lnTo>
                <a:lnTo>
                  <a:pt x="51" y="0"/>
                </a:lnTo>
                <a:close/>
              </a:path>
            </a:pathLst>
          </a:custGeom>
          <a:solidFill>
            <a:schemeClr val="accent2"/>
          </a:solidFill>
          <a:ln w="9525">
            <a:noFill/>
            <a:round/>
            <a:headEnd/>
            <a:tailEnd/>
          </a:ln>
        </p:spPr>
        <p:txBody>
          <a:bodyPr lIns="91442" tIns="45721" rIns="91442" bIns="45721"/>
          <a:lstStyle/>
          <a:p>
            <a:endParaRPr lang="zh-CN" altLang="en-US"/>
          </a:p>
        </p:txBody>
      </p:sp>
      <p:sp>
        <p:nvSpPr>
          <p:cNvPr id="57366" name="Freeform 37"/>
          <p:cNvSpPr>
            <a:spLocks/>
          </p:cNvSpPr>
          <p:nvPr/>
        </p:nvSpPr>
        <p:spPr bwMode="auto">
          <a:xfrm>
            <a:off x="4352925" y="2385194"/>
            <a:ext cx="357188" cy="2089432"/>
          </a:xfrm>
          <a:custGeom>
            <a:avLst/>
            <a:gdLst>
              <a:gd name="T0" fmla="*/ 137223 w 133"/>
              <a:gd name="T1" fmla="*/ 0 h 776"/>
              <a:gd name="T2" fmla="*/ 0 w 133"/>
              <a:gd name="T3" fmla="*/ 575798 h 776"/>
              <a:gd name="T4" fmla="*/ 83410 w 133"/>
              <a:gd name="T5" fmla="*/ 742617 h 776"/>
              <a:gd name="T6" fmla="*/ 83410 w 133"/>
              <a:gd name="T7" fmla="*/ 742617 h 776"/>
              <a:gd name="T8" fmla="*/ 83410 w 133"/>
              <a:gd name="T9" fmla="*/ 742617 h 776"/>
              <a:gd name="T10" fmla="*/ 110317 w 133"/>
              <a:gd name="T11" fmla="*/ 782977 h 776"/>
              <a:gd name="T12" fmla="*/ 83410 w 133"/>
              <a:gd name="T13" fmla="*/ 782977 h 776"/>
              <a:gd name="T14" fmla="*/ 83410 w 133"/>
              <a:gd name="T15" fmla="*/ 1235005 h 776"/>
              <a:gd name="T16" fmla="*/ 287899 w 133"/>
              <a:gd name="T17" fmla="*/ 2087939 h 776"/>
              <a:gd name="T18" fmla="*/ 301352 w 133"/>
              <a:gd name="T19" fmla="*/ 2087939 h 776"/>
              <a:gd name="T20" fmla="*/ 234086 w 133"/>
              <a:gd name="T21" fmla="*/ 742617 h 776"/>
              <a:gd name="T22" fmla="*/ 357856 w 133"/>
              <a:gd name="T23" fmla="*/ 742617 h 776"/>
              <a:gd name="T24" fmla="*/ 137223 w 133"/>
              <a:gd name="T25" fmla="*/ 0 h 7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33" h="776">
                <a:moveTo>
                  <a:pt x="51" y="0"/>
                </a:moveTo>
                <a:lnTo>
                  <a:pt x="0" y="214"/>
                </a:lnTo>
                <a:lnTo>
                  <a:pt x="31" y="276"/>
                </a:lnTo>
                <a:lnTo>
                  <a:pt x="41" y="291"/>
                </a:lnTo>
                <a:lnTo>
                  <a:pt x="31" y="291"/>
                </a:lnTo>
                <a:lnTo>
                  <a:pt x="31" y="459"/>
                </a:lnTo>
                <a:lnTo>
                  <a:pt x="107" y="776"/>
                </a:lnTo>
                <a:lnTo>
                  <a:pt x="112" y="776"/>
                </a:lnTo>
                <a:lnTo>
                  <a:pt x="87" y="276"/>
                </a:lnTo>
                <a:lnTo>
                  <a:pt x="133" y="276"/>
                </a:lnTo>
                <a:lnTo>
                  <a:pt x="51" y="0"/>
                </a:lnTo>
              </a:path>
            </a:pathLst>
          </a:custGeom>
          <a:noFill/>
          <a:ln w="9525">
            <a:noFill/>
            <a:round/>
            <a:headEnd/>
            <a:tailEnd/>
          </a:ln>
        </p:spPr>
        <p:txBody>
          <a:bodyPr lIns="91442" tIns="45721" rIns="91442" bIns="45721"/>
          <a:lstStyle/>
          <a:p>
            <a:endParaRPr lang="zh-CN" altLang="en-US"/>
          </a:p>
        </p:txBody>
      </p:sp>
      <p:sp>
        <p:nvSpPr>
          <p:cNvPr id="57367" name="Freeform 38"/>
          <p:cNvSpPr>
            <a:spLocks noEditPoints="1"/>
          </p:cNvSpPr>
          <p:nvPr/>
        </p:nvSpPr>
        <p:spPr bwMode="auto">
          <a:xfrm>
            <a:off x="4311650" y="2961536"/>
            <a:ext cx="328613" cy="1513091"/>
          </a:xfrm>
          <a:custGeom>
            <a:avLst/>
            <a:gdLst>
              <a:gd name="T0" fmla="*/ 123770 w 122"/>
              <a:gd name="T1" fmla="*/ 659208 h 562"/>
              <a:gd name="T2" fmla="*/ 110317 w 122"/>
              <a:gd name="T3" fmla="*/ 1210790 h 562"/>
              <a:gd name="T4" fmla="*/ 274446 w 122"/>
              <a:gd name="T5" fmla="*/ 1512142 h 562"/>
              <a:gd name="T6" fmla="*/ 328259 w 122"/>
              <a:gd name="T7" fmla="*/ 1512142 h 562"/>
              <a:gd name="T8" fmla="*/ 123770 w 122"/>
              <a:gd name="T9" fmla="*/ 659208 h 562"/>
              <a:gd name="T10" fmla="*/ 123770 w 122"/>
              <a:gd name="T11" fmla="*/ 166820 h 562"/>
              <a:gd name="T12" fmla="*/ 123770 w 122"/>
              <a:gd name="T13" fmla="*/ 207180 h 562"/>
              <a:gd name="T14" fmla="*/ 150676 w 122"/>
              <a:gd name="T15" fmla="*/ 207180 h 562"/>
              <a:gd name="T16" fmla="*/ 123770 w 122"/>
              <a:gd name="T17" fmla="*/ 166820 h 562"/>
              <a:gd name="T18" fmla="*/ 40360 w 122"/>
              <a:gd name="T19" fmla="*/ 0 h 562"/>
              <a:gd name="T20" fmla="*/ 0 w 122"/>
              <a:gd name="T21" fmla="*/ 166820 h 562"/>
              <a:gd name="T22" fmla="*/ 123770 w 122"/>
              <a:gd name="T23" fmla="*/ 166820 h 562"/>
              <a:gd name="T24" fmla="*/ 40360 w 122"/>
              <a:gd name="T25" fmla="*/ 0 h 5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2" h="562">
                <a:moveTo>
                  <a:pt x="46" y="245"/>
                </a:moveTo>
                <a:lnTo>
                  <a:pt x="41" y="450"/>
                </a:lnTo>
                <a:lnTo>
                  <a:pt x="102" y="562"/>
                </a:lnTo>
                <a:lnTo>
                  <a:pt x="122" y="562"/>
                </a:lnTo>
                <a:lnTo>
                  <a:pt x="46" y="245"/>
                </a:lnTo>
                <a:close/>
                <a:moveTo>
                  <a:pt x="46" y="62"/>
                </a:moveTo>
                <a:lnTo>
                  <a:pt x="46" y="77"/>
                </a:lnTo>
                <a:lnTo>
                  <a:pt x="56" y="77"/>
                </a:lnTo>
                <a:lnTo>
                  <a:pt x="46" y="62"/>
                </a:lnTo>
                <a:close/>
                <a:moveTo>
                  <a:pt x="15" y="0"/>
                </a:moveTo>
                <a:lnTo>
                  <a:pt x="0" y="62"/>
                </a:lnTo>
                <a:lnTo>
                  <a:pt x="46" y="62"/>
                </a:lnTo>
                <a:lnTo>
                  <a:pt x="15" y="0"/>
                </a:lnTo>
                <a:close/>
              </a:path>
            </a:pathLst>
          </a:custGeom>
          <a:solidFill>
            <a:schemeClr val="accent2">
              <a:lumMod val="75000"/>
            </a:schemeClr>
          </a:solidFill>
          <a:ln w="9525">
            <a:noFill/>
            <a:round/>
            <a:headEnd/>
            <a:tailEnd/>
          </a:ln>
        </p:spPr>
        <p:txBody>
          <a:bodyPr lIns="91442" tIns="45721" rIns="91442" bIns="45721"/>
          <a:lstStyle/>
          <a:p>
            <a:endParaRPr lang="zh-CN" altLang="en-US"/>
          </a:p>
        </p:txBody>
      </p:sp>
      <p:sp>
        <p:nvSpPr>
          <p:cNvPr id="57368" name="Freeform 39"/>
          <p:cNvSpPr>
            <a:spLocks noEditPoints="1"/>
          </p:cNvSpPr>
          <p:nvPr/>
        </p:nvSpPr>
        <p:spPr bwMode="auto">
          <a:xfrm>
            <a:off x="4311650" y="2961536"/>
            <a:ext cx="328613" cy="1513091"/>
          </a:xfrm>
          <a:custGeom>
            <a:avLst/>
            <a:gdLst>
              <a:gd name="T0" fmla="*/ 123770 w 122"/>
              <a:gd name="T1" fmla="*/ 659208 h 562"/>
              <a:gd name="T2" fmla="*/ 110317 w 122"/>
              <a:gd name="T3" fmla="*/ 1210790 h 562"/>
              <a:gd name="T4" fmla="*/ 274446 w 122"/>
              <a:gd name="T5" fmla="*/ 1512142 h 562"/>
              <a:gd name="T6" fmla="*/ 328259 w 122"/>
              <a:gd name="T7" fmla="*/ 1512142 h 562"/>
              <a:gd name="T8" fmla="*/ 123770 w 122"/>
              <a:gd name="T9" fmla="*/ 659208 h 562"/>
              <a:gd name="T10" fmla="*/ 123770 w 122"/>
              <a:gd name="T11" fmla="*/ 166820 h 562"/>
              <a:gd name="T12" fmla="*/ 123770 w 122"/>
              <a:gd name="T13" fmla="*/ 207180 h 562"/>
              <a:gd name="T14" fmla="*/ 150676 w 122"/>
              <a:gd name="T15" fmla="*/ 207180 h 562"/>
              <a:gd name="T16" fmla="*/ 123770 w 122"/>
              <a:gd name="T17" fmla="*/ 166820 h 562"/>
              <a:gd name="T18" fmla="*/ 40360 w 122"/>
              <a:gd name="T19" fmla="*/ 0 h 562"/>
              <a:gd name="T20" fmla="*/ 0 w 122"/>
              <a:gd name="T21" fmla="*/ 166820 h 562"/>
              <a:gd name="T22" fmla="*/ 123770 w 122"/>
              <a:gd name="T23" fmla="*/ 166820 h 562"/>
              <a:gd name="T24" fmla="*/ 40360 w 122"/>
              <a:gd name="T25" fmla="*/ 0 h 5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2" h="562">
                <a:moveTo>
                  <a:pt x="46" y="245"/>
                </a:moveTo>
                <a:lnTo>
                  <a:pt x="41" y="450"/>
                </a:lnTo>
                <a:lnTo>
                  <a:pt x="102" y="562"/>
                </a:lnTo>
                <a:lnTo>
                  <a:pt x="122" y="562"/>
                </a:lnTo>
                <a:lnTo>
                  <a:pt x="46" y="245"/>
                </a:lnTo>
                <a:moveTo>
                  <a:pt x="46" y="62"/>
                </a:moveTo>
                <a:lnTo>
                  <a:pt x="46" y="77"/>
                </a:lnTo>
                <a:lnTo>
                  <a:pt x="56" y="77"/>
                </a:lnTo>
                <a:lnTo>
                  <a:pt x="46" y="62"/>
                </a:lnTo>
                <a:moveTo>
                  <a:pt x="15" y="0"/>
                </a:moveTo>
                <a:lnTo>
                  <a:pt x="0" y="62"/>
                </a:lnTo>
                <a:lnTo>
                  <a:pt x="46" y="62"/>
                </a:lnTo>
                <a:lnTo>
                  <a:pt x="15" y="0"/>
                </a:lnTo>
              </a:path>
            </a:pathLst>
          </a:custGeom>
          <a:noFill/>
          <a:ln w="9525">
            <a:noFill/>
            <a:round/>
            <a:headEnd/>
            <a:tailEnd/>
          </a:ln>
        </p:spPr>
        <p:txBody>
          <a:bodyPr lIns="91442" tIns="45721" rIns="91442" bIns="45721"/>
          <a:lstStyle/>
          <a:p>
            <a:endParaRPr lang="zh-CN" altLang="en-US"/>
          </a:p>
        </p:txBody>
      </p:sp>
      <p:sp>
        <p:nvSpPr>
          <p:cNvPr id="57369" name="Freeform 40"/>
          <p:cNvSpPr>
            <a:spLocks/>
          </p:cNvSpPr>
          <p:nvPr/>
        </p:nvSpPr>
        <p:spPr bwMode="auto">
          <a:xfrm>
            <a:off x="4422776" y="4172961"/>
            <a:ext cx="163513" cy="301666"/>
          </a:xfrm>
          <a:custGeom>
            <a:avLst/>
            <a:gdLst>
              <a:gd name="T0" fmla="*/ 0 w 61"/>
              <a:gd name="T1" fmla="*/ 0 h 112"/>
              <a:gd name="T2" fmla="*/ 0 w 61"/>
              <a:gd name="T3" fmla="*/ 301352 h 112"/>
              <a:gd name="T4" fmla="*/ 164130 w 61"/>
              <a:gd name="T5" fmla="*/ 301352 h 112"/>
              <a:gd name="T6" fmla="*/ 0 w 61"/>
              <a:gd name="T7" fmla="*/ 0 h 1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1" h="112">
                <a:moveTo>
                  <a:pt x="0" y="0"/>
                </a:moveTo>
                <a:lnTo>
                  <a:pt x="0" y="112"/>
                </a:lnTo>
                <a:lnTo>
                  <a:pt x="61" y="112"/>
                </a:lnTo>
                <a:lnTo>
                  <a:pt x="0" y="0"/>
                </a:lnTo>
                <a:close/>
              </a:path>
            </a:pathLst>
          </a:custGeom>
          <a:solidFill>
            <a:schemeClr val="accent2">
              <a:lumMod val="75000"/>
            </a:schemeClr>
          </a:solidFill>
          <a:ln w="9525">
            <a:noFill/>
            <a:round/>
            <a:headEnd/>
            <a:tailEnd/>
          </a:ln>
        </p:spPr>
        <p:txBody>
          <a:bodyPr lIns="91442" tIns="45721" rIns="91442" bIns="45721"/>
          <a:lstStyle/>
          <a:p>
            <a:endParaRPr lang="zh-CN" altLang="en-US"/>
          </a:p>
        </p:txBody>
      </p:sp>
      <p:sp>
        <p:nvSpPr>
          <p:cNvPr id="57370" name="Freeform 41"/>
          <p:cNvSpPr>
            <a:spLocks/>
          </p:cNvSpPr>
          <p:nvPr/>
        </p:nvSpPr>
        <p:spPr bwMode="auto">
          <a:xfrm>
            <a:off x="4422776" y="4172961"/>
            <a:ext cx="163513" cy="301666"/>
          </a:xfrm>
          <a:custGeom>
            <a:avLst/>
            <a:gdLst>
              <a:gd name="T0" fmla="*/ 0 w 61"/>
              <a:gd name="T1" fmla="*/ 0 h 112"/>
              <a:gd name="T2" fmla="*/ 0 w 61"/>
              <a:gd name="T3" fmla="*/ 301352 h 112"/>
              <a:gd name="T4" fmla="*/ 164130 w 61"/>
              <a:gd name="T5" fmla="*/ 301352 h 112"/>
              <a:gd name="T6" fmla="*/ 0 w 61"/>
              <a:gd name="T7" fmla="*/ 0 h 1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1" h="112">
                <a:moveTo>
                  <a:pt x="0" y="0"/>
                </a:moveTo>
                <a:lnTo>
                  <a:pt x="0" y="112"/>
                </a:lnTo>
                <a:lnTo>
                  <a:pt x="61" y="112"/>
                </a:lnTo>
                <a:lnTo>
                  <a:pt x="0" y="0"/>
                </a:lnTo>
              </a:path>
            </a:pathLst>
          </a:custGeom>
          <a:noFill/>
          <a:ln w="9525">
            <a:noFill/>
            <a:round/>
            <a:headEnd/>
            <a:tailEnd/>
          </a:ln>
        </p:spPr>
        <p:txBody>
          <a:bodyPr lIns="91442" tIns="45721" rIns="91442" bIns="45721"/>
          <a:lstStyle/>
          <a:p>
            <a:endParaRPr lang="zh-CN" altLang="en-US"/>
          </a:p>
        </p:txBody>
      </p:sp>
      <p:sp>
        <p:nvSpPr>
          <p:cNvPr id="39" name="Freeform 42"/>
          <p:cNvSpPr>
            <a:spLocks noEditPoints="1"/>
          </p:cNvSpPr>
          <p:nvPr/>
        </p:nvSpPr>
        <p:spPr bwMode="auto">
          <a:xfrm>
            <a:off x="4352925" y="2412186"/>
            <a:ext cx="454025" cy="2446667"/>
          </a:xfrm>
          <a:custGeom>
            <a:avLst/>
            <a:gdLst>
              <a:gd name="T0" fmla="*/ 344485 w 33"/>
              <a:gd name="T1" fmla="*/ 2019843 h 178"/>
              <a:gd name="T2" fmla="*/ 303147 w 33"/>
              <a:gd name="T3" fmla="*/ 783204 h 178"/>
              <a:gd name="T4" fmla="*/ 427161 w 33"/>
              <a:gd name="T5" fmla="*/ 783204 h 178"/>
              <a:gd name="T6" fmla="*/ 234250 w 33"/>
              <a:gd name="T7" fmla="*/ 0 h 178"/>
              <a:gd name="T8" fmla="*/ 27559 w 33"/>
              <a:gd name="T9" fmla="*/ 783204 h 178"/>
              <a:gd name="T10" fmla="*/ 165353 w 33"/>
              <a:gd name="T11" fmla="*/ 783204 h 178"/>
              <a:gd name="T12" fmla="*/ 124015 w 33"/>
              <a:gd name="T13" fmla="*/ 2019843 h 178"/>
              <a:gd name="T14" fmla="*/ 0 w 33"/>
              <a:gd name="T15" fmla="*/ 2212209 h 178"/>
              <a:gd name="T16" fmla="*/ 234250 w 33"/>
              <a:gd name="T17" fmla="*/ 2445796 h 178"/>
              <a:gd name="T18" fmla="*/ 454720 w 33"/>
              <a:gd name="T19" fmla="*/ 2212209 h 178"/>
              <a:gd name="T20" fmla="*/ 344485 w 33"/>
              <a:gd name="T21" fmla="*/ 2019843 h 178"/>
              <a:gd name="T22" fmla="*/ 234250 w 33"/>
              <a:gd name="T23" fmla="*/ 2335873 h 178"/>
              <a:gd name="T24" fmla="*/ 110235 w 33"/>
              <a:gd name="T25" fmla="*/ 2212209 h 178"/>
              <a:gd name="T26" fmla="*/ 234250 w 33"/>
              <a:gd name="T27" fmla="*/ 2102285 h 178"/>
              <a:gd name="T28" fmla="*/ 344485 w 33"/>
              <a:gd name="T29" fmla="*/ 2212209 h 178"/>
              <a:gd name="T30" fmla="*/ 234250 w 33"/>
              <a:gd name="T31" fmla="*/ 2335873 h 17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3" h="178">
                <a:moveTo>
                  <a:pt x="25" y="147"/>
                </a:moveTo>
                <a:cubicBezTo>
                  <a:pt x="22" y="57"/>
                  <a:pt x="22" y="57"/>
                  <a:pt x="22" y="57"/>
                </a:cubicBezTo>
                <a:cubicBezTo>
                  <a:pt x="31" y="57"/>
                  <a:pt x="31" y="57"/>
                  <a:pt x="31" y="57"/>
                </a:cubicBezTo>
                <a:cubicBezTo>
                  <a:pt x="17" y="0"/>
                  <a:pt x="17" y="0"/>
                  <a:pt x="17" y="0"/>
                </a:cubicBezTo>
                <a:cubicBezTo>
                  <a:pt x="2" y="57"/>
                  <a:pt x="2" y="57"/>
                  <a:pt x="2" y="57"/>
                </a:cubicBezTo>
                <a:cubicBezTo>
                  <a:pt x="12" y="57"/>
                  <a:pt x="12" y="57"/>
                  <a:pt x="12" y="57"/>
                </a:cubicBezTo>
                <a:cubicBezTo>
                  <a:pt x="9" y="147"/>
                  <a:pt x="9" y="147"/>
                  <a:pt x="9" y="147"/>
                </a:cubicBezTo>
                <a:cubicBezTo>
                  <a:pt x="4" y="150"/>
                  <a:pt x="0" y="155"/>
                  <a:pt x="0" y="161"/>
                </a:cubicBezTo>
                <a:cubicBezTo>
                  <a:pt x="0" y="171"/>
                  <a:pt x="8" y="178"/>
                  <a:pt x="17" y="178"/>
                </a:cubicBezTo>
                <a:cubicBezTo>
                  <a:pt x="26" y="178"/>
                  <a:pt x="33" y="171"/>
                  <a:pt x="33" y="161"/>
                </a:cubicBezTo>
                <a:cubicBezTo>
                  <a:pt x="33" y="155"/>
                  <a:pt x="30" y="150"/>
                  <a:pt x="25" y="147"/>
                </a:cubicBezTo>
                <a:close/>
                <a:moveTo>
                  <a:pt x="17" y="170"/>
                </a:moveTo>
                <a:cubicBezTo>
                  <a:pt x="12" y="170"/>
                  <a:pt x="8" y="166"/>
                  <a:pt x="8" y="161"/>
                </a:cubicBezTo>
                <a:cubicBezTo>
                  <a:pt x="8" y="157"/>
                  <a:pt x="12" y="153"/>
                  <a:pt x="17" y="153"/>
                </a:cubicBezTo>
                <a:cubicBezTo>
                  <a:pt x="21" y="153"/>
                  <a:pt x="25" y="157"/>
                  <a:pt x="25" y="161"/>
                </a:cubicBezTo>
                <a:cubicBezTo>
                  <a:pt x="25" y="166"/>
                  <a:pt x="21" y="170"/>
                  <a:pt x="17" y="170"/>
                </a:cubicBezTo>
                <a:close/>
              </a:path>
            </a:pathLst>
          </a:custGeom>
          <a:solidFill>
            <a:schemeClr val="accent3"/>
          </a:solidFill>
          <a:ln w="9525">
            <a:noFill/>
            <a:round/>
            <a:headEnd/>
            <a:tailEnd/>
          </a:ln>
        </p:spPr>
        <p:txBody>
          <a:bodyPr lIns="91442" tIns="45721" rIns="91442" bIns="45721"/>
          <a:lstStyle/>
          <a:p>
            <a:endParaRPr lang="zh-CN" altLang="en-US" dirty="0"/>
          </a:p>
        </p:txBody>
      </p:sp>
      <p:sp>
        <p:nvSpPr>
          <p:cNvPr id="45" name="TextBox 44"/>
          <p:cNvSpPr txBox="1"/>
          <p:nvPr/>
        </p:nvSpPr>
        <p:spPr>
          <a:xfrm>
            <a:off x="1905001" y="1581810"/>
            <a:ext cx="1471500" cy="264690"/>
          </a:xfrm>
          <a:prstGeom prst="rect">
            <a:avLst/>
          </a:prstGeom>
          <a:noFill/>
        </p:spPr>
        <p:txBody>
          <a:bodyPr wrap="square" lIns="91442" tIns="45721" rIns="91442" bIns="45721">
            <a:spAutoFit/>
          </a:bodyPr>
          <a:lstStyle/>
          <a:p>
            <a:pPr defTabSz="685754">
              <a:lnSpc>
                <a:spcPct val="80000"/>
              </a:lnSpc>
              <a:defRPr/>
            </a:pPr>
            <a:r>
              <a:rPr lang="zh-CN" altLang="en-US" sz="1400" dirty="0">
                <a:solidFill>
                  <a:schemeClr val="tx1">
                    <a:lumMod val="50000"/>
                    <a:lumOff val="50000"/>
                  </a:schemeClr>
                </a:solidFill>
                <a:latin typeface="微软雅黑" pitchFamily="34" charset="-122"/>
                <a:ea typeface="微软雅黑" pitchFamily="34" charset="-122"/>
                <a:cs typeface="+mn-ea"/>
                <a:sym typeface="+mn-lt"/>
              </a:rPr>
              <a:t>单击添加标题</a:t>
            </a:r>
            <a:endParaRPr lang="en-US" altLang="zh-CN" sz="1400" dirty="0">
              <a:solidFill>
                <a:schemeClr val="tx1">
                  <a:lumMod val="50000"/>
                  <a:lumOff val="50000"/>
                </a:schemeClr>
              </a:solidFill>
              <a:latin typeface="微软雅黑" pitchFamily="34" charset="-122"/>
              <a:ea typeface="微软雅黑" pitchFamily="34" charset="-122"/>
              <a:cs typeface="+mn-ea"/>
              <a:sym typeface="+mn-lt"/>
            </a:endParaRPr>
          </a:p>
        </p:txBody>
      </p:sp>
      <p:sp>
        <p:nvSpPr>
          <p:cNvPr id="46" name="TextBox 45"/>
          <p:cNvSpPr txBox="1"/>
          <p:nvPr/>
        </p:nvSpPr>
        <p:spPr>
          <a:xfrm>
            <a:off x="762000" y="3190166"/>
            <a:ext cx="1471500" cy="264690"/>
          </a:xfrm>
          <a:prstGeom prst="rect">
            <a:avLst/>
          </a:prstGeom>
          <a:noFill/>
        </p:spPr>
        <p:txBody>
          <a:bodyPr wrap="square" lIns="91442" tIns="45721" rIns="91442" bIns="45721">
            <a:spAutoFit/>
          </a:bodyPr>
          <a:lstStyle/>
          <a:p>
            <a:pPr defTabSz="685754">
              <a:lnSpc>
                <a:spcPct val="80000"/>
              </a:lnSpc>
              <a:defRPr/>
            </a:pPr>
            <a:r>
              <a:rPr lang="zh-CN" altLang="en-US" sz="1400" dirty="0">
                <a:solidFill>
                  <a:schemeClr val="tx1">
                    <a:lumMod val="50000"/>
                    <a:lumOff val="50000"/>
                  </a:schemeClr>
                </a:solidFill>
                <a:latin typeface="微软雅黑" pitchFamily="34" charset="-122"/>
                <a:ea typeface="微软雅黑" pitchFamily="34" charset="-122"/>
                <a:cs typeface="+mn-ea"/>
                <a:sym typeface="+mn-lt"/>
              </a:rPr>
              <a:t>单击添加标题</a:t>
            </a:r>
            <a:endParaRPr lang="en-US" altLang="zh-CN" sz="1400" dirty="0">
              <a:solidFill>
                <a:schemeClr val="tx1">
                  <a:lumMod val="50000"/>
                  <a:lumOff val="50000"/>
                </a:schemeClr>
              </a:solidFill>
              <a:latin typeface="微软雅黑" pitchFamily="34" charset="-122"/>
              <a:ea typeface="微软雅黑" pitchFamily="34" charset="-122"/>
              <a:cs typeface="+mn-ea"/>
              <a:sym typeface="+mn-lt"/>
            </a:endParaRPr>
          </a:p>
        </p:txBody>
      </p:sp>
      <p:sp>
        <p:nvSpPr>
          <p:cNvPr id="47" name="TextBox 46"/>
          <p:cNvSpPr txBox="1"/>
          <p:nvPr/>
        </p:nvSpPr>
        <p:spPr>
          <a:xfrm>
            <a:off x="6178551" y="1581810"/>
            <a:ext cx="1471500" cy="264690"/>
          </a:xfrm>
          <a:prstGeom prst="rect">
            <a:avLst/>
          </a:prstGeom>
          <a:noFill/>
        </p:spPr>
        <p:txBody>
          <a:bodyPr wrap="square" lIns="91442" tIns="45721" rIns="91442" bIns="45721">
            <a:spAutoFit/>
          </a:bodyPr>
          <a:lstStyle/>
          <a:p>
            <a:pPr defTabSz="685754">
              <a:lnSpc>
                <a:spcPct val="80000"/>
              </a:lnSpc>
              <a:defRPr/>
            </a:pPr>
            <a:r>
              <a:rPr lang="zh-CN" altLang="en-US" sz="1400" dirty="0">
                <a:solidFill>
                  <a:schemeClr val="tx1">
                    <a:lumMod val="50000"/>
                    <a:lumOff val="50000"/>
                  </a:schemeClr>
                </a:solidFill>
                <a:latin typeface="微软雅黑" pitchFamily="34" charset="-122"/>
                <a:ea typeface="微软雅黑" pitchFamily="34" charset="-122"/>
                <a:cs typeface="+mn-ea"/>
                <a:sym typeface="+mn-lt"/>
              </a:rPr>
              <a:t>单击添加标题</a:t>
            </a:r>
            <a:endParaRPr lang="en-US" altLang="zh-CN" sz="1400" dirty="0">
              <a:solidFill>
                <a:schemeClr val="tx1">
                  <a:lumMod val="50000"/>
                  <a:lumOff val="50000"/>
                </a:schemeClr>
              </a:solidFill>
              <a:latin typeface="微软雅黑" pitchFamily="34" charset="-122"/>
              <a:ea typeface="微软雅黑" pitchFamily="34" charset="-122"/>
              <a:cs typeface="+mn-ea"/>
              <a:sym typeface="+mn-lt"/>
            </a:endParaRPr>
          </a:p>
        </p:txBody>
      </p:sp>
      <p:sp>
        <p:nvSpPr>
          <p:cNvPr id="48" name="TextBox 47"/>
          <p:cNvSpPr txBox="1"/>
          <p:nvPr/>
        </p:nvSpPr>
        <p:spPr>
          <a:xfrm>
            <a:off x="7245351" y="3190166"/>
            <a:ext cx="1471500" cy="264690"/>
          </a:xfrm>
          <a:prstGeom prst="rect">
            <a:avLst/>
          </a:prstGeom>
          <a:noFill/>
        </p:spPr>
        <p:txBody>
          <a:bodyPr wrap="square" lIns="91442" tIns="45721" rIns="91442" bIns="45721">
            <a:spAutoFit/>
          </a:bodyPr>
          <a:lstStyle/>
          <a:p>
            <a:pPr defTabSz="685754">
              <a:lnSpc>
                <a:spcPct val="80000"/>
              </a:lnSpc>
              <a:defRPr/>
            </a:pPr>
            <a:r>
              <a:rPr lang="zh-CN" altLang="en-US" sz="1400" dirty="0">
                <a:solidFill>
                  <a:schemeClr val="tx1">
                    <a:lumMod val="50000"/>
                    <a:lumOff val="50000"/>
                  </a:schemeClr>
                </a:solidFill>
                <a:latin typeface="微软雅黑" pitchFamily="34" charset="-122"/>
                <a:ea typeface="微软雅黑" pitchFamily="34" charset="-122"/>
                <a:cs typeface="+mn-ea"/>
                <a:sym typeface="+mn-lt"/>
              </a:rPr>
              <a:t>单击添加标题</a:t>
            </a:r>
            <a:endParaRPr lang="en-US" altLang="zh-CN" sz="1400" dirty="0">
              <a:solidFill>
                <a:schemeClr val="tx1">
                  <a:lumMod val="50000"/>
                  <a:lumOff val="50000"/>
                </a:schemeClr>
              </a:solidFill>
              <a:latin typeface="微软雅黑" pitchFamily="34" charset="-122"/>
              <a:ea typeface="微软雅黑" pitchFamily="34" charset="-122"/>
              <a:cs typeface="+mn-ea"/>
              <a:sym typeface="+mn-lt"/>
            </a:endParaRPr>
          </a:p>
        </p:txBody>
      </p:sp>
      <p:grpSp>
        <p:nvGrpSpPr>
          <p:cNvPr id="5" name="Group 48"/>
          <p:cNvGrpSpPr/>
          <p:nvPr/>
        </p:nvGrpSpPr>
        <p:grpSpPr>
          <a:xfrm>
            <a:off x="2313813" y="3015572"/>
            <a:ext cx="326569" cy="357299"/>
            <a:chOff x="7364413" y="4678362"/>
            <a:chExt cx="473075" cy="517526"/>
          </a:xfrm>
          <a:solidFill>
            <a:schemeClr val="bg1"/>
          </a:solidFill>
        </p:grpSpPr>
        <p:sp>
          <p:nvSpPr>
            <p:cNvPr id="50" name="Freeform 49"/>
            <p:cNvSpPr>
              <a:spLocks/>
            </p:cNvSpPr>
            <p:nvPr/>
          </p:nvSpPr>
          <p:spPr bwMode="auto">
            <a:xfrm>
              <a:off x="7556501" y="4794250"/>
              <a:ext cx="52388" cy="79375"/>
            </a:xfrm>
            <a:custGeom>
              <a:avLst/>
              <a:gdLst>
                <a:gd name="T0" fmla="*/ 10 w 14"/>
                <a:gd name="T1" fmla="*/ 1 h 21"/>
                <a:gd name="T2" fmla="*/ 0 w 14"/>
                <a:gd name="T3" fmla="*/ 19 h 21"/>
                <a:gd name="T4" fmla="*/ 3 w 14"/>
                <a:gd name="T5" fmla="*/ 21 h 21"/>
                <a:gd name="T6" fmla="*/ 6 w 14"/>
                <a:gd name="T7" fmla="*/ 19 h 21"/>
                <a:gd name="T8" fmla="*/ 12 w 14"/>
                <a:gd name="T9" fmla="*/ 5 h 21"/>
                <a:gd name="T10" fmla="*/ 13 w 14"/>
                <a:gd name="T11" fmla="*/ 1 h 21"/>
                <a:gd name="T12" fmla="*/ 10 w 14"/>
                <a:gd name="T13" fmla="*/ 1 h 21"/>
              </a:gdLst>
              <a:ahLst/>
              <a:cxnLst>
                <a:cxn ang="0">
                  <a:pos x="T0" y="T1"/>
                </a:cxn>
                <a:cxn ang="0">
                  <a:pos x="T2" y="T3"/>
                </a:cxn>
                <a:cxn ang="0">
                  <a:pos x="T4" y="T5"/>
                </a:cxn>
                <a:cxn ang="0">
                  <a:pos x="T6" y="T7"/>
                </a:cxn>
                <a:cxn ang="0">
                  <a:pos x="T8" y="T9"/>
                </a:cxn>
                <a:cxn ang="0">
                  <a:pos x="T10" y="T11"/>
                </a:cxn>
                <a:cxn ang="0">
                  <a:pos x="T12" y="T13"/>
                </a:cxn>
              </a:cxnLst>
              <a:rect l="0" t="0" r="r" b="b"/>
              <a:pathLst>
                <a:path w="14" h="21">
                  <a:moveTo>
                    <a:pt x="10" y="1"/>
                  </a:moveTo>
                  <a:cubicBezTo>
                    <a:pt x="9" y="1"/>
                    <a:pt x="0" y="7"/>
                    <a:pt x="0" y="19"/>
                  </a:cubicBezTo>
                  <a:cubicBezTo>
                    <a:pt x="0" y="20"/>
                    <a:pt x="2" y="21"/>
                    <a:pt x="3" y="21"/>
                  </a:cubicBezTo>
                  <a:cubicBezTo>
                    <a:pt x="5" y="21"/>
                    <a:pt x="6" y="20"/>
                    <a:pt x="6" y="19"/>
                  </a:cubicBezTo>
                  <a:cubicBezTo>
                    <a:pt x="6" y="10"/>
                    <a:pt x="12" y="5"/>
                    <a:pt x="12" y="5"/>
                  </a:cubicBezTo>
                  <a:cubicBezTo>
                    <a:pt x="14" y="4"/>
                    <a:pt x="14" y="3"/>
                    <a:pt x="13" y="1"/>
                  </a:cubicBezTo>
                  <a:cubicBezTo>
                    <a:pt x="12" y="0"/>
                    <a:pt x="11" y="0"/>
                    <a:pt x="1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p>
          </p:txBody>
        </p:sp>
        <p:sp>
          <p:nvSpPr>
            <p:cNvPr id="51" name="Freeform 50"/>
            <p:cNvSpPr>
              <a:spLocks noEditPoints="1"/>
            </p:cNvSpPr>
            <p:nvPr/>
          </p:nvSpPr>
          <p:spPr bwMode="auto">
            <a:xfrm>
              <a:off x="7364413" y="4678362"/>
              <a:ext cx="473075" cy="517526"/>
            </a:xfrm>
            <a:custGeom>
              <a:avLst/>
              <a:gdLst>
                <a:gd name="T0" fmla="*/ 123 w 126"/>
                <a:gd name="T1" fmla="*/ 43 h 138"/>
                <a:gd name="T2" fmla="*/ 69 w 126"/>
                <a:gd name="T3" fmla="*/ 2 h 138"/>
                <a:gd name="T4" fmla="*/ 24 w 126"/>
                <a:gd name="T5" fmla="*/ 17 h 138"/>
                <a:gd name="T6" fmla="*/ 10 w 126"/>
                <a:gd name="T7" fmla="*/ 55 h 138"/>
                <a:gd name="T8" fmla="*/ 13 w 126"/>
                <a:gd name="T9" fmla="*/ 63 h 138"/>
                <a:gd name="T10" fmla="*/ 5 w 126"/>
                <a:gd name="T11" fmla="*/ 77 h 138"/>
                <a:gd name="T12" fmla="*/ 0 w 126"/>
                <a:gd name="T13" fmla="*/ 85 h 138"/>
                <a:gd name="T14" fmla="*/ 12 w 126"/>
                <a:gd name="T15" fmla="*/ 92 h 138"/>
                <a:gd name="T16" fmla="*/ 9 w 126"/>
                <a:gd name="T17" fmla="*/ 98 h 138"/>
                <a:gd name="T18" fmla="*/ 13 w 126"/>
                <a:gd name="T19" fmla="*/ 102 h 138"/>
                <a:gd name="T20" fmla="*/ 12 w 126"/>
                <a:gd name="T21" fmla="*/ 107 h 138"/>
                <a:gd name="T22" fmla="*/ 13 w 126"/>
                <a:gd name="T23" fmla="*/ 113 h 138"/>
                <a:gd name="T24" fmla="*/ 10 w 126"/>
                <a:gd name="T25" fmla="*/ 121 h 138"/>
                <a:gd name="T26" fmla="*/ 34 w 126"/>
                <a:gd name="T27" fmla="*/ 127 h 138"/>
                <a:gd name="T28" fmla="*/ 50 w 126"/>
                <a:gd name="T29" fmla="*/ 138 h 138"/>
                <a:gd name="T30" fmla="*/ 110 w 126"/>
                <a:gd name="T31" fmla="*/ 138 h 138"/>
                <a:gd name="T32" fmla="*/ 107 w 126"/>
                <a:gd name="T33" fmla="*/ 120 h 138"/>
                <a:gd name="T34" fmla="*/ 120 w 126"/>
                <a:gd name="T35" fmla="*/ 80 h 138"/>
                <a:gd name="T36" fmla="*/ 123 w 126"/>
                <a:gd name="T37" fmla="*/ 43 h 138"/>
                <a:gd name="T38" fmla="*/ 68 w 126"/>
                <a:gd name="T39" fmla="*/ 106 h 138"/>
                <a:gd name="T40" fmla="*/ 54 w 126"/>
                <a:gd name="T41" fmla="*/ 98 h 138"/>
                <a:gd name="T42" fmla="*/ 81 w 126"/>
                <a:gd name="T43" fmla="*/ 98 h 138"/>
                <a:gd name="T44" fmla="*/ 68 w 126"/>
                <a:gd name="T45" fmla="*/ 106 h 138"/>
                <a:gd name="T46" fmla="*/ 78 w 126"/>
                <a:gd name="T47" fmla="*/ 92 h 138"/>
                <a:gd name="T48" fmla="*/ 57 w 126"/>
                <a:gd name="T49" fmla="*/ 92 h 138"/>
                <a:gd name="T50" fmla="*/ 54 w 126"/>
                <a:gd name="T51" fmla="*/ 89 h 138"/>
                <a:gd name="T52" fmla="*/ 57 w 126"/>
                <a:gd name="T53" fmla="*/ 87 h 138"/>
                <a:gd name="T54" fmla="*/ 78 w 126"/>
                <a:gd name="T55" fmla="*/ 87 h 138"/>
                <a:gd name="T56" fmla="*/ 81 w 126"/>
                <a:gd name="T57" fmla="*/ 89 h 138"/>
                <a:gd name="T58" fmla="*/ 78 w 126"/>
                <a:gd name="T59" fmla="*/ 92 h 138"/>
                <a:gd name="T60" fmla="*/ 78 w 126"/>
                <a:gd name="T61" fmla="*/ 81 h 138"/>
                <a:gd name="T62" fmla="*/ 57 w 126"/>
                <a:gd name="T63" fmla="*/ 81 h 138"/>
                <a:gd name="T64" fmla="*/ 41 w 126"/>
                <a:gd name="T65" fmla="*/ 49 h 138"/>
                <a:gd name="T66" fmla="*/ 68 w 126"/>
                <a:gd name="T67" fmla="*/ 22 h 138"/>
                <a:gd name="T68" fmla="*/ 94 w 126"/>
                <a:gd name="T69" fmla="*/ 49 h 138"/>
                <a:gd name="T70" fmla="*/ 78 w 126"/>
                <a:gd name="T71" fmla="*/ 81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6" h="138">
                  <a:moveTo>
                    <a:pt x="123" y="43"/>
                  </a:moveTo>
                  <a:cubicBezTo>
                    <a:pt x="113" y="0"/>
                    <a:pt x="69" y="2"/>
                    <a:pt x="69" y="2"/>
                  </a:cubicBezTo>
                  <a:cubicBezTo>
                    <a:pt x="39" y="1"/>
                    <a:pt x="24" y="17"/>
                    <a:pt x="24" y="17"/>
                  </a:cubicBezTo>
                  <a:cubicBezTo>
                    <a:pt x="15" y="23"/>
                    <a:pt x="4" y="51"/>
                    <a:pt x="10" y="55"/>
                  </a:cubicBezTo>
                  <a:cubicBezTo>
                    <a:pt x="15" y="60"/>
                    <a:pt x="13" y="63"/>
                    <a:pt x="13" y="63"/>
                  </a:cubicBezTo>
                  <a:cubicBezTo>
                    <a:pt x="13" y="63"/>
                    <a:pt x="10" y="71"/>
                    <a:pt x="5" y="77"/>
                  </a:cubicBezTo>
                  <a:cubicBezTo>
                    <a:pt x="0" y="83"/>
                    <a:pt x="0" y="85"/>
                    <a:pt x="0" y="85"/>
                  </a:cubicBezTo>
                  <a:cubicBezTo>
                    <a:pt x="0" y="93"/>
                    <a:pt x="11" y="90"/>
                    <a:pt x="12" y="92"/>
                  </a:cubicBezTo>
                  <a:cubicBezTo>
                    <a:pt x="12" y="93"/>
                    <a:pt x="9" y="97"/>
                    <a:pt x="9" y="98"/>
                  </a:cubicBezTo>
                  <a:cubicBezTo>
                    <a:pt x="9" y="100"/>
                    <a:pt x="13" y="102"/>
                    <a:pt x="13" y="102"/>
                  </a:cubicBezTo>
                  <a:cubicBezTo>
                    <a:pt x="12" y="107"/>
                    <a:pt x="12" y="107"/>
                    <a:pt x="12" y="107"/>
                  </a:cubicBezTo>
                  <a:cubicBezTo>
                    <a:pt x="12" y="107"/>
                    <a:pt x="18" y="111"/>
                    <a:pt x="13" y="113"/>
                  </a:cubicBezTo>
                  <a:cubicBezTo>
                    <a:pt x="9" y="116"/>
                    <a:pt x="10" y="121"/>
                    <a:pt x="10" y="121"/>
                  </a:cubicBezTo>
                  <a:cubicBezTo>
                    <a:pt x="11" y="131"/>
                    <a:pt x="34" y="127"/>
                    <a:pt x="34" y="127"/>
                  </a:cubicBezTo>
                  <a:cubicBezTo>
                    <a:pt x="46" y="126"/>
                    <a:pt x="50" y="138"/>
                    <a:pt x="50" y="138"/>
                  </a:cubicBezTo>
                  <a:cubicBezTo>
                    <a:pt x="110" y="138"/>
                    <a:pt x="110" y="138"/>
                    <a:pt x="110" y="138"/>
                  </a:cubicBezTo>
                  <a:cubicBezTo>
                    <a:pt x="109" y="130"/>
                    <a:pt x="108" y="127"/>
                    <a:pt x="107" y="120"/>
                  </a:cubicBezTo>
                  <a:cubicBezTo>
                    <a:pt x="105" y="99"/>
                    <a:pt x="113" y="93"/>
                    <a:pt x="120" y="80"/>
                  </a:cubicBezTo>
                  <a:cubicBezTo>
                    <a:pt x="126" y="68"/>
                    <a:pt x="123" y="43"/>
                    <a:pt x="123" y="43"/>
                  </a:cubicBezTo>
                  <a:close/>
                  <a:moveTo>
                    <a:pt x="68" y="106"/>
                  </a:moveTo>
                  <a:cubicBezTo>
                    <a:pt x="60" y="106"/>
                    <a:pt x="54" y="102"/>
                    <a:pt x="54" y="98"/>
                  </a:cubicBezTo>
                  <a:cubicBezTo>
                    <a:pt x="81" y="98"/>
                    <a:pt x="81" y="98"/>
                    <a:pt x="81" y="98"/>
                  </a:cubicBezTo>
                  <a:cubicBezTo>
                    <a:pt x="81" y="102"/>
                    <a:pt x="75" y="106"/>
                    <a:pt x="68" y="106"/>
                  </a:cubicBezTo>
                  <a:close/>
                  <a:moveTo>
                    <a:pt x="78" y="92"/>
                  </a:moveTo>
                  <a:cubicBezTo>
                    <a:pt x="57" y="92"/>
                    <a:pt x="57" y="92"/>
                    <a:pt x="57" y="92"/>
                  </a:cubicBezTo>
                  <a:cubicBezTo>
                    <a:pt x="56" y="92"/>
                    <a:pt x="54" y="91"/>
                    <a:pt x="54" y="89"/>
                  </a:cubicBezTo>
                  <a:cubicBezTo>
                    <a:pt x="54" y="88"/>
                    <a:pt x="56" y="87"/>
                    <a:pt x="57" y="87"/>
                  </a:cubicBezTo>
                  <a:cubicBezTo>
                    <a:pt x="78" y="87"/>
                    <a:pt x="78" y="87"/>
                    <a:pt x="78" y="87"/>
                  </a:cubicBezTo>
                  <a:cubicBezTo>
                    <a:pt x="79" y="87"/>
                    <a:pt x="81" y="88"/>
                    <a:pt x="81" y="89"/>
                  </a:cubicBezTo>
                  <a:cubicBezTo>
                    <a:pt x="81" y="91"/>
                    <a:pt x="79" y="92"/>
                    <a:pt x="78" y="92"/>
                  </a:cubicBezTo>
                  <a:close/>
                  <a:moveTo>
                    <a:pt x="78" y="81"/>
                  </a:moveTo>
                  <a:cubicBezTo>
                    <a:pt x="57" y="81"/>
                    <a:pt x="57" y="81"/>
                    <a:pt x="57" y="81"/>
                  </a:cubicBezTo>
                  <a:cubicBezTo>
                    <a:pt x="55" y="73"/>
                    <a:pt x="41" y="60"/>
                    <a:pt x="41" y="49"/>
                  </a:cubicBezTo>
                  <a:cubicBezTo>
                    <a:pt x="41" y="34"/>
                    <a:pt x="53" y="22"/>
                    <a:pt x="68" y="22"/>
                  </a:cubicBezTo>
                  <a:cubicBezTo>
                    <a:pt x="82" y="22"/>
                    <a:pt x="94" y="34"/>
                    <a:pt x="94" y="49"/>
                  </a:cubicBezTo>
                  <a:cubicBezTo>
                    <a:pt x="94" y="60"/>
                    <a:pt x="80" y="73"/>
                    <a:pt x="78" y="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p>
          </p:txBody>
        </p:sp>
      </p:grpSp>
      <p:grpSp>
        <p:nvGrpSpPr>
          <p:cNvPr id="6" name="Group 51"/>
          <p:cNvGrpSpPr/>
          <p:nvPr/>
        </p:nvGrpSpPr>
        <p:grpSpPr>
          <a:xfrm>
            <a:off x="3736340" y="1809479"/>
            <a:ext cx="339141" cy="376342"/>
            <a:chOff x="8996363" y="4629150"/>
            <a:chExt cx="449262" cy="498476"/>
          </a:xfrm>
          <a:solidFill>
            <a:schemeClr val="bg1"/>
          </a:solidFill>
        </p:grpSpPr>
        <p:sp>
          <p:nvSpPr>
            <p:cNvPr id="53" name="Freeform 52"/>
            <p:cNvSpPr>
              <a:spLocks/>
            </p:cNvSpPr>
            <p:nvPr/>
          </p:nvSpPr>
          <p:spPr bwMode="auto">
            <a:xfrm>
              <a:off x="9247188" y="4854575"/>
              <a:ext cx="198437" cy="168275"/>
            </a:xfrm>
            <a:custGeom>
              <a:avLst/>
              <a:gdLst>
                <a:gd name="T0" fmla="*/ 14 w 53"/>
                <a:gd name="T1" fmla="*/ 0 h 45"/>
                <a:gd name="T2" fmla="*/ 21 w 53"/>
                <a:gd name="T3" fmla="*/ 0 h 45"/>
                <a:gd name="T4" fmla="*/ 23 w 53"/>
                <a:gd name="T5" fmla="*/ 6 h 45"/>
                <a:gd name="T6" fmla="*/ 21 w 53"/>
                <a:gd name="T7" fmla="*/ 31 h 45"/>
                <a:gd name="T8" fmla="*/ 26 w 53"/>
                <a:gd name="T9" fmla="*/ 40 h 45"/>
                <a:gd name="T10" fmla="*/ 31 w 53"/>
                <a:gd name="T11" fmla="*/ 31 h 45"/>
                <a:gd name="T12" fmla="*/ 28 w 53"/>
                <a:gd name="T13" fmla="*/ 6 h 45"/>
                <a:gd name="T14" fmla="*/ 30 w 53"/>
                <a:gd name="T15" fmla="*/ 0 h 45"/>
                <a:gd name="T16" fmla="*/ 38 w 53"/>
                <a:gd name="T17" fmla="*/ 0 h 45"/>
                <a:gd name="T18" fmla="*/ 38 w 53"/>
                <a:gd name="T19" fmla="*/ 0 h 45"/>
                <a:gd name="T20" fmla="*/ 52 w 53"/>
                <a:gd name="T21" fmla="*/ 15 h 45"/>
                <a:gd name="T22" fmla="*/ 50 w 53"/>
                <a:gd name="T23" fmla="*/ 31 h 45"/>
                <a:gd name="T24" fmla="*/ 36 w 53"/>
                <a:gd name="T25" fmla="*/ 45 h 45"/>
                <a:gd name="T26" fmla="*/ 16 w 53"/>
                <a:gd name="T27" fmla="*/ 45 h 45"/>
                <a:gd name="T28" fmla="*/ 3 w 53"/>
                <a:gd name="T29" fmla="*/ 30 h 45"/>
                <a:gd name="T30" fmla="*/ 1 w 53"/>
                <a:gd name="T31" fmla="*/ 15 h 45"/>
                <a:gd name="T32" fmla="*/ 14 w 53"/>
                <a:gd name="T33"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 h="45">
                  <a:moveTo>
                    <a:pt x="14" y="0"/>
                  </a:moveTo>
                  <a:cubicBezTo>
                    <a:pt x="21" y="0"/>
                    <a:pt x="21" y="0"/>
                    <a:pt x="21" y="0"/>
                  </a:cubicBezTo>
                  <a:cubicBezTo>
                    <a:pt x="21" y="1"/>
                    <a:pt x="21" y="5"/>
                    <a:pt x="23" y="6"/>
                  </a:cubicBezTo>
                  <a:cubicBezTo>
                    <a:pt x="23" y="6"/>
                    <a:pt x="20" y="25"/>
                    <a:pt x="21" y="31"/>
                  </a:cubicBezTo>
                  <a:cubicBezTo>
                    <a:pt x="22" y="34"/>
                    <a:pt x="24" y="40"/>
                    <a:pt x="26" y="40"/>
                  </a:cubicBezTo>
                  <a:cubicBezTo>
                    <a:pt x="29" y="40"/>
                    <a:pt x="31" y="34"/>
                    <a:pt x="31" y="31"/>
                  </a:cubicBezTo>
                  <a:cubicBezTo>
                    <a:pt x="32" y="25"/>
                    <a:pt x="28" y="6"/>
                    <a:pt x="28" y="6"/>
                  </a:cubicBezTo>
                  <a:cubicBezTo>
                    <a:pt x="29" y="6"/>
                    <a:pt x="30" y="5"/>
                    <a:pt x="30" y="0"/>
                  </a:cubicBezTo>
                  <a:cubicBezTo>
                    <a:pt x="38" y="0"/>
                    <a:pt x="38" y="0"/>
                    <a:pt x="38" y="0"/>
                  </a:cubicBezTo>
                  <a:cubicBezTo>
                    <a:pt x="38" y="0"/>
                    <a:pt x="38" y="0"/>
                    <a:pt x="38" y="0"/>
                  </a:cubicBezTo>
                  <a:cubicBezTo>
                    <a:pt x="46" y="0"/>
                    <a:pt x="53" y="7"/>
                    <a:pt x="52" y="15"/>
                  </a:cubicBezTo>
                  <a:cubicBezTo>
                    <a:pt x="50" y="31"/>
                    <a:pt x="50" y="31"/>
                    <a:pt x="50" y="31"/>
                  </a:cubicBezTo>
                  <a:cubicBezTo>
                    <a:pt x="48" y="39"/>
                    <a:pt x="44" y="45"/>
                    <a:pt x="36" y="45"/>
                  </a:cubicBezTo>
                  <a:cubicBezTo>
                    <a:pt x="16" y="45"/>
                    <a:pt x="16" y="45"/>
                    <a:pt x="16" y="45"/>
                  </a:cubicBezTo>
                  <a:cubicBezTo>
                    <a:pt x="9" y="45"/>
                    <a:pt x="4" y="39"/>
                    <a:pt x="3" y="30"/>
                  </a:cubicBezTo>
                  <a:cubicBezTo>
                    <a:pt x="1" y="15"/>
                    <a:pt x="1" y="15"/>
                    <a:pt x="1" y="15"/>
                  </a:cubicBezTo>
                  <a:cubicBezTo>
                    <a:pt x="0" y="7"/>
                    <a:pt x="7" y="0"/>
                    <a:pt x="1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p>
          </p:txBody>
        </p:sp>
        <p:sp>
          <p:nvSpPr>
            <p:cNvPr id="54" name="Freeform 53"/>
            <p:cNvSpPr>
              <a:spLocks noEditPoints="1"/>
            </p:cNvSpPr>
            <p:nvPr/>
          </p:nvSpPr>
          <p:spPr bwMode="auto">
            <a:xfrm>
              <a:off x="9296400" y="4730750"/>
              <a:ext cx="100012" cy="101600"/>
            </a:xfrm>
            <a:custGeom>
              <a:avLst/>
              <a:gdLst>
                <a:gd name="T0" fmla="*/ 13 w 27"/>
                <a:gd name="T1" fmla="*/ 0 h 27"/>
                <a:gd name="T2" fmla="*/ 0 w 27"/>
                <a:gd name="T3" fmla="*/ 13 h 27"/>
                <a:gd name="T4" fmla="*/ 13 w 27"/>
                <a:gd name="T5" fmla="*/ 27 h 27"/>
                <a:gd name="T6" fmla="*/ 27 w 27"/>
                <a:gd name="T7" fmla="*/ 13 h 27"/>
                <a:gd name="T8" fmla="*/ 13 w 27"/>
                <a:gd name="T9" fmla="*/ 0 h 27"/>
                <a:gd name="T10" fmla="*/ 13 w 27"/>
                <a:gd name="T11" fmla="*/ 23 h 27"/>
                <a:gd name="T12" fmla="*/ 3 w 27"/>
                <a:gd name="T13" fmla="*/ 13 h 27"/>
                <a:gd name="T14" fmla="*/ 13 w 27"/>
                <a:gd name="T15" fmla="*/ 3 h 27"/>
                <a:gd name="T16" fmla="*/ 23 w 27"/>
                <a:gd name="T17" fmla="*/ 13 h 27"/>
                <a:gd name="T18" fmla="*/ 13 w 27"/>
                <a:gd name="T19" fmla="*/ 2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27">
                  <a:moveTo>
                    <a:pt x="13" y="0"/>
                  </a:moveTo>
                  <a:cubicBezTo>
                    <a:pt x="6" y="0"/>
                    <a:pt x="0" y="6"/>
                    <a:pt x="0" y="13"/>
                  </a:cubicBezTo>
                  <a:cubicBezTo>
                    <a:pt x="0" y="21"/>
                    <a:pt x="6" y="27"/>
                    <a:pt x="13" y="27"/>
                  </a:cubicBezTo>
                  <a:cubicBezTo>
                    <a:pt x="21" y="27"/>
                    <a:pt x="27" y="21"/>
                    <a:pt x="27" y="13"/>
                  </a:cubicBezTo>
                  <a:cubicBezTo>
                    <a:pt x="27" y="6"/>
                    <a:pt x="21" y="0"/>
                    <a:pt x="13" y="0"/>
                  </a:cubicBezTo>
                  <a:close/>
                  <a:moveTo>
                    <a:pt x="13" y="23"/>
                  </a:moveTo>
                  <a:cubicBezTo>
                    <a:pt x="8" y="23"/>
                    <a:pt x="3" y="19"/>
                    <a:pt x="3" y="13"/>
                  </a:cubicBezTo>
                  <a:cubicBezTo>
                    <a:pt x="3" y="7"/>
                    <a:pt x="8" y="3"/>
                    <a:pt x="13" y="3"/>
                  </a:cubicBezTo>
                  <a:cubicBezTo>
                    <a:pt x="19" y="3"/>
                    <a:pt x="23" y="7"/>
                    <a:pt x="23" y="13"/>
                  </a:cubicBezTo>
                  <a:cubicBezTo>
                    <a:pt x="23" y="19"/>
                    <a:pt x="19" y="23"/>
                    <a:pt x="13"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p>
          </p:txBody>
        </p:sp>
        <p:sp>
          <p:nvSpPr>
            <p:cNvPr id="55" name="Freeform 54"/>
            <p:cNvSpPr>
              <a:spLocks/>
            </p:cNvSpPr>
            <p:nvPr/>
          </p:nvSpPr>
          <p:spPr bwMode="auto">
            <a:xfrm>
              <a:off x="8996363" y="4932363"/>
              <a:ext cx="231775" cy="195263"/>
            </a:xfrm>
            <a:custGeom>
              <a:avLst/>
              <a:gdLst>
                <a:gd name="T0" fmla="*/ 45 w 62"/>
                <a:gd name="T1" fmla="*/ 0 h 52"/>
                <a:gd name="T2" fmla="*/ 45 w 62"/>
                <a:gd name="T3" fmla="*/ 0 h 52"/>
                <a:gd name="T4" fmla="*/ 17 w 62"/>
                <a:gd name="T5" fmla="*/ 0 h 52"/>
                <a:gd name="T6" fmla="*/ 1 w 62"/>
                <a:gd name="T7" fmla="*/ 17 h 52"/>
                <a:gd name="T8" fmla="*/ 3 w 62"/>
                <a:gd name="T9" fmla="*/ 35 h 52"/>
                <a:gd name="T10" fmla="*/ 19 w 62"/>
                <a:gd name="T11" fmla="*/ 52 h 52"/>
                <a:gd name="T12" fmla="*/ 43 w 62"/>
                <a:gd name="T13" fmla="*/ 52 h 52"/>
                <a:gd name="T14" fmla="*/ 58 w 62"/>
                <a:gd name="T15" fmla="*/ 35 h 52"/>
                <a:gd name="T16" fmla="*/ 61 w 62"/>
                <a:gd name="T17" fmla="*/ 17 h 52"/>
                <a:gd name="T18" fmla="*/ 45 w 62"/>
                <a:gd name="T19"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52">
                  <a:moveTo>
                    <a:pt x="45" y="0"/>
                  </a:moveTo>
                  <a:cubicBezTo>
                    <a:pt x="45" y="0"/>
                    <a:pt x="45" y="0"/>
                    <a:pt x="45" y="0"/>
                  </a:cubicBezTo>
                  <a:cubicBezTo>
                    <a:pt x="17" y="0"/>
                    <a:pt x="17" y="0"/>
                    <a:pt x="17" y="0"/>
                  </a:cubicBezTo>
                  <a:cubicBezTo>
                    <a:pt x="8" y="0"/>
                    <a:pt x="0" y="7"/>
                    <a:pt x="1" y="17"/>
                  </a:cubicBezTo>
                  <a:cubicBezTo>
                    <a:pt x="3" y="35"/>
                    <a:pt x="3" y="35"/>
                    <a:pt x="3" y="35"/>
                  </a:cubicBezTo>
                  <a:cubicBezTo>
                    <a:pt x="5" y="44"/>
                    <a:pt x="10" y="52"/>
                    <a:pt x="19" y="52"/>
                  </a:cubicBezTo>
                  <a:cubicBezTo>
                    <a:pt x="43" y="52"/>
                    <a:pt x="43" y="52"/>
                    <a:pt x="43" y="52"/>
                  </a:cubicBezTo>
                  <a:cubicBezTo>
                    <a:pt x="51" y="52"/>
                    <a:pt x="57" y="45"/>
                    <a:pt x="58" y="35"/>
                  </a:cubicBezTo>
                  <a:cubicBezTo>
                    <a:pt x="61" y="17"/>
                    <a:pt x="61" y="17"/>
                    <a:pt x="61" y="17"/>
                  </a:cubicBezTo>
                  <a:cubicBezTo>
                    <a:pt x="62" y="7"/>
                    <a:pt x="54" y="0"/>
                    <a:pt x="4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p>
          </p:txBody>
        </p:sp>
        <p:sp>
          <p:nvSpPr>
            <p:cNvPr id="56" name="Oval 55"/>
            <p:cNvSpPr>
              <a:spLocks noChangeArrowheads="1"/>
            </p:cNvSpPr>
            <p:nvPr/>
          </p:nvSpPr>
          <p:spPr bwMode="auto">
            <a:xfrm>
              <a:off x="9051925" y="4786313"/>
              <a:ext cx="120650" cy="1158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p>
          </p:txBody>
        </p:sp>
        <p:sp>
          <p:nvSpPr>
            <p:cNvPr id="57" name="Freeform 56"/>
            <p:cNvSpPr>
              <a:spLocks/>
            </p:cNvSpPr>
            <p:nvPr/>
          </p:nvSpPr>
          <p:spPr bwMode="auto">
            <a:xfrm>
              <a:off x="9101138" y="4654550"/>
              <a:ext cx="146050" cy="123825"/>
            </a:xfrm>
            <a:custGeom>
              <a:avLst/>
              <a:gdLst>
                <a:gd name="T0" fmla="*/ 33 w 39"/>
                <a:gd name="T1" fmla="*/ 0 h 33"/>
                <a:gd name="T2" fmla="*/ 29 w 39"/>
                <a:gd name="T3" fmla="*/ 0 h 33"/>
                <a:gd name="T4" fmla="*/ 10 w 39"/>
                <a:gd name="T5" fmla="*/ 0 h 33"/>
                <a:gd name="T6" fmla="*/ 6 w 39"/>
                <a:gd name="T7" fmla="*/ 0 h 33"/>
                <a:gd name="T8" fmla="*/ 0 w 39"/>
                <a:gd name="T9" fmla="*/ 6 h 33"/>
                <a:gd name="T10" fmla="*/ 0 w 39"/>
                <a:gd name="T11" fmla="*/ 13 h 33"/>
                <a:gd name="T12" fmla="*/ 0 w 39"/>
                <a:gd name="T13" fmla="*/ 20 h 33"/>
                <a:gd name="T14" fmla="*/ 6 w 39"/>
                <a:gd name="T15" fmla="*/ 26 h 33"/>
                <a:gd name="T16" fmla="*/ 11 w 39"/>
                <a:gd name="T17" fmla="*/ 26 h 33"/>
                <a:gd name="T18" fmla="*/ 11 w 39"/>
                <a:gd name="T19" fmla="*/ 31 h 33"/>
                <a:gd name="T20" fmla="*/ 12 w 39"/>
                <a:gd name="T21" fmla="*/ 33 h 33"/>
                <a:gd name="T22" fmla="*/ 13 w 39"/>
                <a:gd name="T23" fmla="*/ 33 h 33"/>
                <a:gd name="T24" fmla="*/ 15 w 39"/>
                <a:gd name="T25" fmla="*/ 32 h 33"/>
                <a:gd name="T26" fmla="*/ 21 w 39"/>
                <a:gd name="T27" fmla="*/ 26 h 33"/>
                <a:gd name="T28" fmla="*/ 33 w 39"/>
                <a:gd name="T29" fmla="*/ 26 h 33"/>
                <a:gd name="T30" fmla="*/ 39 w 39"/>
                <a:gd name="T31" fmla="*/ 20 h 33"/>
                <a:gd name="T32" fmla="*/ 39 w 39"/>
                <a:gd name="T33" fmla="*/ 13 h 33"/>
                <a:gd name="T34" fmla="*/ 39 w 39"/>
                <a:gd name="T35" fmla="*/ 6 h 33"/>
                <a:gd name="T36" fmla="*/ 33 w 39"/>
                <a:gd name="T3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9" h="33">
                  <a:moveTo>
                    <a:pt x="33" y="0"/>
                  </a:moveTo>
                  <a:cubicBezTo>
                    <a:pt x="29" y="0"/>
                    <a:pt x="29" y="0"/>
                    <a:pt x="29" y="0"/>
                  </a:cubicBezTo>
                  <a:cubicBezTo>
                    <a:pt x="10" y="0"/>
                    <a:pt x="10" y="0"/>
                    <a:pt x="10" y="0"/>
                  </a:cubicBezTo>
                  <a:cubicBezTo>
                    <a:pt x="6" y="0"/>
                    <a:pt x="6" y="0"/>
                    <a:pt x="6" y="0"/>
                  </a:cubicBezTo>
                  <a:cubicBezTo>
                    <a:pt x="3" y="0"/>
                    <a:pt x="0" y="3"/>
                    <a:pt x="0" y="6"/>
                  </a:cubicBezTo>
                  <a:cubicBezTo>
                    <a:pt x="0" y="13"/>
                    <a:pt x="0" y="13"/>
                    <a:pt x="0" y="13"/>
                  </a:cubicBezTo>
                  <a:cubicBezTo>
                    <a:pt x="0" y="20"/>
                    <a:pt x="0" y="20"/>
                    <a:pt x="0" y="20"/>
                  </a:cubicBezTo>
                  <a:cubicBezTo>
                    <a:pt x="0" y="24"/>
                    <a:pt x="3" y="26"/>
                    <a:pt x="6" y="26"/>
                  </a:cubicBezTo>
                  <a:cubicBezTo>
                    <a:pt x="11" y="26"/>
                    <a:pt x="11" y="26"/>
                    <a:pt x="11" y="26"/>
                  </a:cubicBezTo>
                  <a:cubicBezTo>
                    <a:pt x="11" y="31"/>
                    <a:pt x="11" y="31"/>
                    <a:pt x="11" y="31"/>
                  </a:cubicBezTo>
                  <a:cubicBezTo>
                    <a:pt x="11" y="32"/>
                    <a:pt x="12" y="33"/>
                    <a:pt x="12" y="33"/>
                  </a:cubicBezTo>
                  <a:cubicBezTo>
                    <a:pt x="13" y="33"/>
                    <a:pt x="13" y="33"/>
                    <a:pt x="13" y="33"/>
                  </a:cubicBezTo>
                  <a:cubicBezTo>
                    <a:pt x="14" y="33"/>
                    <a:pt x="15" y="33"/>
                    <a:pt x="15" y="32"/>
                  </a:cubicBezTo>
                  <a:cubicBezTo>
                    <a:pt x="21" y="26"/>
                    <a:pt x="21" y="26"/>
                    <a:pt x="21" y="26"/>
                  </a:cubicBezTo>
                  <a:cubicBezTo>
                    <a:pt x="33" y="26"/>
                    <a:pt x="33" y="26"/>
                    <a:pt x="33" y="26"/>
                  </a:cubicBezTo>
                  <a:cubicBezTo>
                    <a:pt x="36" y="26"/>
                    <a:pt x="39" y="24"/>
                    <a:pt x="39" y="20"/>
                  </a:cubicBezTo>
                  <a:cubicBezTo>
                    <a:pt x="39" y="13"/>
                    <a:pt x="39" y="13"/>
                    <a:pt x="39" y="13"/>
                  </a:cubicBezTo>
                  <a:cubicBezTo>
                    <a:pt x="39" y="6"/>
                    <a:pt x="39" y="6"/>
                    <a:pt x="39" y="6"/>
                  </a:cubicBezTo>
                  <a:cubicBezTo>
                    <a:pt x="39" y="3"/>
                    <a:pt x="36" y="0"/>
                    <a:pt x="3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p>
          </p:txBody>
        </p:sp>
        <p:sp>
          <p:nvSpPr>
            <p:cNvPr id="58" name="Freeform 57"/>
            <p:cNvSpPr>
              <a:spLocks noEditPoints="1"/>
            </p:cNvSpPr>
            <p:nvPr/>
          </p:nvSpPr>
          <p:spPr bwMode="auto">
            <a:xfrm>
              <a:off x="9220200" y="4629150"/>
              <a:ext cx="120650" cy="101600"/>
            </a:xfrm>
            <a:custGeom>
              <a:avLst/>
              <a:gdLst>
                <a:gd name="T0" fmla="*/ 27 w 32"/>
                <a:gd name="T1" fmla="*/ 0 h 27"/>
                <a:gd name="T2" fmla="*/ 24 w 32"/>
                <a:gd name="T3" fmla="*/ 0 h 27"/>
                <a:gd name="T4" fmla="*/ 8 w 32"/>
                <a:gd name="T5" fmla="*/ 0 h 27"/>
                <a:gd name="T6" fmla="*/ 5 w 32"/>
                <a:gd name="T7" fmla="*/ 0 h 27"/>
                <a:gd name="T8" fmla="*/ 0 w 32"/>
                <a:gd name="T9" fmla="*/ 5 h 27"/>
                <a:gd name="T10" fmla="*/ 0 w 32"/>
                <a:gd name="T11" fmla="*/ 5 h 27"/>
                <a:gd name="T12" fmla="*/ 1 w 32"/>
                <a:gd name="T13" fmla="*/ 5 h 27"/>
                <a:gd name="T14" fmla="*/ 9 w 32"/>
                <a:gd name="T15" fmla="*/ 13 h 27"/>
                <a:gd name="T16" fmla="*/ 9 w 32"/>
                <a:gd name="T17" fmla="*/ 20 h 27"/>
                <a:gd name="T18" fmla="*/ 9 w 32"/>
                <a:gd name="T19" fmla="*/ 22 h 27"/>
                <a:gd name="T20" fmla="*/ 14 w 32"/>
                <a:gd name="T21" fmla="*/ 22 h 27"/>
                <a:gd name="T22" fmla="*/ 19 w 32"/>
                <a:gd name="T23" fmla="*/ 26 h 27"/>
                <a:gd name="T24" fmla="*/ 21 w 32"/>
                <a:gd name="T25" fmla="*/ 27 h 27"/>
                <a:gd name="T26" fmla="*/ 22 w 32"/>
                <a:gd name="T27" fmla="*/ 27 h 27"/>
                <a:gd name="T28" fmla="*/ 23 w 32"/>
                <a:gd name="T29" fmla="*/ 25 h 27"/>
                <a:gd name="T30" fmla="*/ 23 w 32"/>
                <a:gd name="T31" fmla="*/ 22 h 27"/>
                <a:gd name="T32" fmla="*/ 27 w 32"/>
                <a:gd name="T33" fmla="*/ 22 h 27"/>
                <a:gd name="T34" fmla="*/ 32 w 32"/>
                <a:gd name="T35" fmla="*/ 17 h 27"/>
                <a:gd name="T36" fmla="*/ 32 w 32"/>
                <a:gd name="T37" fmla="*/ 10 h 27"/>
                <a:gd name="T38" fmla="*/ 32 w 32"/>
                <a:gd name="T39" fmla="*/ 5 h 27"/>
                <a:gd name="T40" fmla="*/ 27 w 32"/>
                <a:gd name="T41" fmla="*/ 0 h 27"/>
                <a:gd name="T42" fmla="*/ 29 w 32"/>
                <a:gd name="T43" fmla="*/ 10 h 27"/>
                <a:gd name="T44" fmla="*/ 29 w 32"/>
                <a:gd name="T45" fmla="*/ 17 h 27"/>
                <a:gd name="T46" fmla="*/ 27 w 32"/>
                <a:gd name="T47" fmla="*/ 19 h 27"/>
                <a:gd name="T48" fmla="*/ 23 w 32"/>
                <a:gd name="T49" fmla="*/ 19 h 27"/>
                <a:gd name="T50" fmla="*/ 20 w 32"/>
                <a:gd name="T51" fmla="*/ 19 h 27"/>
                <a:gd name="T52" fmla="*/ 20 w 32"/>
                <a:gd name="T53" fmla="*/ 22 h 27"/>
                <a:gd name="T54" fmla="*/ 20 w 32"/>
                <a:gd name="T55" fmla="*/ 24 h 27"/>
                <a:gd name="T56" fmla="*/ 16 w 32"/>
                <a:gd name="T57" fmla="*/ 20 h 27"/>
                <a:gd name="T58" fmla="*/ 15 w 32"/>
                <a:gd name="T59" fmla="*/ 19 h 27"/>
                <a:gd name="T60" fmla="*/ 14 w 32"/>
                <a:gd name="T61" fmla="*/ 19 h 27"/>
                <a:gd name="T62" fmla="*/ 11 w 32"/>
                <a:gd name="T63" fmla="*/ 19 h 27"/>
                <a:gd name="T64" fmla="*/ 11 w 32"/>
                <a:gd name="T65" fmla="*/ 13 h 27"/>
                <a:gd name="T66" fmla="*/ 3 w 32"/>
                <a:gd name="T67" fmla="*/ 3 h 27"/>
                <a:gd name="T68" fmla="*/ 5 w 32"/>
                <a:gd name="T69" fmla="*/ 2 h 27"/>
                <a:gd name="T70" fmla="*/ 8 w 32"/>
                <a:gd name="T71" fmla="*/ 2 h 27"/>
                <a:gd name="T72" fmla="*/ 24 w 32"/>
                <a:gd name="T73" fmla="*/ 2 h 27"/>
                <a:gd name="T74" fmla="*/ 27 w 32"/>
                <a:gd name="T75" fmla="*/ 2 h 27"/>
                <a:gd name="T76" fmla="*/ 29 w 32"/>
                <a:gd name="T77" fmla="*/ 5 h 27"/>
                <a:gd name="T78" fmla="*/ 29 w 32"/>
                <a:gd name="T79" fmla="*/ 1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2" h="27">
                  <a:moveTo>
                    <a:pt x="27" y="0"/>
                  </a:moveTo>
                  <a:cubicBezTo>
                    <a:pt x="24" y="0"/>
                    <a:pt x="24" y="0"/>
                    <a:pt x="24" y="0"/>
                  </a:cubicBezTo>
                  <a:cubicBezTo>
                    <a:pt x="8" y="0"/>
                    <a:pt x="8" y="0"/>
                    <a:pt x="8" y="0"/>
                  </a:cubicBezTo>
                  <a:cubicBezTo>
                    <a:pt x="5" y="0"/>
                    <a:pt x="5" y="0"/>
                    <a:pt x="5" y="0"/>
                  </a:cubicBezTo>
                  <a:cubicBezTo>
                    <a:pt x="2" y="0"/>
                    <a:pt x="0" y="2"/>
                    <a:pt x="0" y="5"/>
                  </a:cubicBezTo>
                  <a:cubicBezTo>
                    <a:pt x="0" y="5"/>
                    <a:pt x="0" y="5"/>
                    <a:pt x="0" y="5"/>
                  </a:cubicBezTo>
                  <a:cubicBezTo>
                    <a:pt x="1" y="5"/>
                    <a:pt x="1" y="5"/>
                    <a:pt x="1" y="5"/>
                  </a:cubicBezTo>
                  <a:cubicBezTo>
                    <a:pt x="5" y="5"/>
                    <a:pt x="9" y="8"/>
                    <a:pt x="9" y="13"/>
                  </a:cubicBezTo>
                  <a:cubicBezTo>
                    <a:pt x="9" y="20"/>
                    <a:pt x="9" y="20"/>
                    <a:pt x="9" y="20"/>
                  </a:cubicBezTo>
                  <a:cubicBezTo>
                    <a:pt x="9" y="22"/>
                    <a:pt x="9" y="22"/>
                    <a:pt x="9" y="22"/>
                  </a:cubicBezTo>
                  <a:cubicBezTo>
                    <a:pt x="14" y="22"/>
                    <a:pt x="14" y="22"/>
                    <a:pt x="14" y="22"/>
                  </a:cubicBezTo>
                  <a:cubicBezTo>
                    <a:pt x="19" y="26"/>
                    <a:pt x="19" y="26"/>
                    <a:pt x="19" y="26"/>
                  </a:cubicBezTo>
                  <a:cubicBezTo>
                    <a:pt x="20" y="27"/>
                    <a:pt x="20" y="27"/>
                    <a:pt x="21" y="27"/>
                  </a:cubicBezTo>
                  <a:cubicBezTo>
                    <a:pt x="21" y="27"/>
                    <a:pt x="21" y="27"/>
                    <a:pt x="22" y="27"/>
                  </a:cubicBezTo>
                  <a:cubicBezTo>
                    <a:pt x="22" y="27"/>
                    <a:pt x="23" y="26"/>
                    <a:pt x="23" y="25"/>
                  </a:cubicBezTo>
                  <a:cubicBezTo>
                    <a:pt x="23" y="22"/>
                    <a:pt x="23" y="22"/>
                    <a:pt x="23" y="22"/>
                  </a:cubicBezTo>
                  <a:cubicBezTo>
                    <a:pt x="27" y="22"/>
                    <a:pt x="27" y="22"/>
                    <a:pt x="27" y="22"/>
                  </a:cubicBezTo>
                  <a:cubicBezTo>
                    <a:pt x="30" y="22"/>
                    <a:pt x="32" y="19"/>
                    <a:pt x="32" y="17"/>
                  </a:cubicBezTo>
                  <a:cubicBezTo>
                    <a:pt x="32" y="10"/>
                    <a:pt x="32" y="10"/>
                    <a:pt x="32" y="10"/>
                  </a:cubicBezTo>
                  <a:cubicBezTo>
                    <a:pt x="32" y="5"/>
                    <a:pt x="32" y="5"/>
                    <a:pt x="32" y="5"/>
                  </a:cubicBezTo>
                  <a:cubicBezTo>
                    <a:pt x="32" y="2"/>
                    <a:pt x="30" y="0"/>
                    <a:pt x="27" y="0"/>
                  </a:cubicBezTo>
                  <a:close/>
                  <a:moveTo>
                    <a:pt x="29" y="10"/>
                  </a:moveTo>
                  <a:cubicBezTo>
                    <a:pt x="29" y="17"/>
                    <a:pt x="29" y="17"/>
                    <a:pt x="29" y="17"/>
                  </a:cubicBezTo>
                  <a:cubicBezTo>
                    <a:pt x="29" y="18"/>
                    <a:pt x="28" y="19"/>
                    <a:pt x="27" y="19"/>
                  </a:cubicBezTo>
                  <a:cubicBezTo>
                    <a:pt x="23" y="19"/>
                    <a:pt x="23" y="19"/>
                    <a:pt x="23" y="19"/>
                  </a:cubicBezTo>
                  <a:cubicBezTo>
                    <a:pt x="20" y="19"/>
                    <a:pt x="20" y="19"/>
                    <a:pt x="20" y="19"/>
                  </a:cubicBezTo>
                  <a:cubicBezTo>
                    <a:pt x="20" y="22"/>
                    <a:pt x="20" y="22"/>
                    <a:pt x="20" y="22"/>
                  </a:cubicBezTo>
                  <a:cubicBezTo>
                    <a:pt x="20" y="24"/>
                    <a:pt x="20" y="24"/>
                    <a:pt x="20" y="24"/>
                  </a:cubicBezTo>
                  <a:cubicBezTo>
                    <a:pt x="16" y="20"/>
                    <a:pt x="16" y="20"/>
                    <a:pt x="16" y="20"/>
                  </a:cubicBezTo>
                  <a:cubicBezTo>
                    <a:pt x="15" y="19"/>
                    <a:pt x="15" y="19"/>
                    <a:pt x="15" y="19"/>
                  </a:cubicBezTo>
                  <a:cubicBezTo>
                    <a:pt x="14" y="19"/>
                    <a:pt x="14" y="19"/>
                    <a:pt x="14" y="19"/>
                  </a:cubicBezTo>
                  <a:cubicBezTo>
                    <a:pt x="11" y="19"/>
                    <a:pt x="11" y="19"/>
                    <a:pt x="11" y="19"/>
                  </a:cubicBezTo>
                  <a:cubicBezTo>
                    <a:pt x="11" y="13"/>
                    <a:pt x="11" y="13"/>
                    <a:pt x="11" y="13"/>
                  </a:cubicBezTo>
                  <a:cubicBezTo>
                    <a:pt x="11" y="8"/>
                    <a:pt x="8" y="4"/>
                    <a:pt x="3" y="3"/>
                  </a:cubicBezTo>
                  <a:cubicBezTo>
                    <a:pt x="4" y="2"/>
                    <a:pt x="4" y="2"/>
                    <a:pt x="5" y="2"/>
                  </a:cubicBezTo>
                  <a:cubicBezTo>
                    <a:pt x="8" y="2"/>
                    <a:pt x="8" y="2"/>
                    <a:pt x="8" y="2"/>
                  </a:cubicBezTo>
                  <a:cubicBezTo>
                    <a:pt x="24" y="2"/>
                    <a:pt x="24" y="2"/>
                    <a:pt x="24" y="2"/>
                  </a:cubicBezTo>
                  <a:cubicBezTo>
                    <a:pt x="27" y="2"/>
                    <a:pt x="27" y="2"/>
                    <a:pt x="27" y="2"/>
                  </a:cubicBezTo>
                  <a:cubicBezTo>
                    <a:pt x="28" y="2"/>
                    <a:pt x="29" y="3"/>
                    <a:pt x="29" y="5"/>
                  </a:cubicBezTo>
                  <a:lnTo>
                    <a:pt x="29"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p>
          </p:txBody>
        </p:sp>
      </p:grpSp>
      <p:grpSp>
        <p:nvGrpSpPr>
          <p:cNvPr id="7" name="Group 58"/>
          <p:cNvGrpSpPr/>
          <p:nvPr/>
        </p:nvGrpSpPr>
        <p:grpSpPr>
          <a:xfrm>
            <a:off x="5414925" y="1982944"/>
            <a:ext cx="378689" cy="314018"/>
            <a:chOff x="9328150" y="4930775"/>
            <a:chExt cx="501650" cy="415926"/>
          </a:xfrm>
          <a:solidFill>
            <a:schemeClr val="bg1"/>
          </a:solidFill>
        </p:grpSpPr>
        <p:sp>
          <p:nvSpPr>
            <p:cNvPr id="60" name="Freeform 59"/>
            <p:cNvSpPr>
              <a:spLocks/>
            </p:cNvSpPr>
            <p:nvPr/>
          </p:nvSpPr>
          <p:spPr bwMode="auto">
            <a:xfrm>
              <a:off x="9447213" y="5024438"/>
              <a:ext cx="169863" cy="115888"/>
            </a:xfrm>
            <a:custGeom>
              <a:avLst/>
              <a:gdLst>
                <a:gd name="T0" fmla="*/ 43 w 45"/>
                <a:gd name="T1" fmla="*/ 23 h 31"/>
                <a:gd name="T2" fmla="*/ 44 w 45"/>
                <a:gd name="T3" fmla="*/ 10 h 31"/>
                <a:gd name="T4" fmla="*/ 33 w 45"/>
                <a:gd name="T5" fmla="*/ 0 h 31"/>
                <a:gd name="T6" fmla="*/ 26 w 45"/>
                <a:gd name="T7" fmla="*/ 0 h 31"/>
                <a:gd name="T8" fmla="*/ 25 w 45"/>
                <a:gd name="T9" fmla="*/ 4 h 31"/>
                <a:gd name="T10" fmla="*/ 26 w 45"/>
                <a:gd name="T11" fmla="*/ 22 h 31"/>
                <a:gd name="T12" fmla="*/ 22 w 45"/>
                <a:gd name="T13" fmla="*/ 28 h 31"/>
                <a:gd name="T14" fmla="*/ 18 w 45"/>
                <a:gd name="T15" fmla="*/ 22 h 31"/>
                <a:gd name="T16" fmla="*/ 20 w 45"/>
                <a:gd name="T17" fmla="*/ 4 h 31"/>
                <a:gd name="T18" fmla="*/ 19 w 45"/>
                <a:gd name="T19" fmla="*/ 0 h 31"/>
                <a:gd name="T20" fmla="*/ 12 w 45"/>
                <a:gd name="T21" fmla="*/ 0 h 31"/>
                <a:gd name="T22" fmla="*/ 12 w 45"/>
                <a:gd name="T23" fmla="*/ 0 h 31"/>
                <a:gd name="T24" fmla="*/ 0 w 45"/>
                <a:gd name="T25" fmla="*/ 10 h 31"/>
                <a:gd name="T26" fmla="*/ 2 w 45"/>
                <a:gd name="T27" fmla="*/ 23 h 31"/>
                <a:gd name="T28" fmla="*/ 22 w 45"/>
                <a:gd name="T29" fmla="*/ 31 h 31"/>
                <a:gd name="T30" fmla="*/ 43 w 45"/>
                <a:gd name="T31" fmla="*/ 2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5" h="31">
                  <a:moveTo>
                    <a:pt x="43" y="23"/>
                  </a:moveTo>
                  <a:cubicBezTo>
                    <a:pt x="44" y="10"/>
                    <a:pt x="44" y="10"/>
                    <a:pt x="44" y="10"/>
                  </a:cubicBezTo>
                  <a:cubicBezTo>
                    <a:pt x="45" y="5"/>
                    <a:pt x="39" y="0"/>
                    <a:pt x="33" y="0"/>
                  </a:cubicBezTo>
                  <a:cubicBezTo>
                    <a:pt x="26" y="0"/>
                    <a:pt x="26" y="0"/>
                    <a:pt x="26" y="0"/>
                  </a:cubicBezTo>
                  <a:cubicBezTo>
                    <a:pt x="26" y="1"/>
                    <a:pt x="27" y="3"/>
                    <a:pt x="25" y="4"/>
                  </a:cubicBezTo>
                  <a:cubicBezTo>
                    <a:pt x="25" y="4"/>
                    <a:pt x="28" y="17"/>
                    <a:pt x="26" y="22"/>
                  </a:cubicBezTo>
                  <a:cubicBezTo>
                    <a:pt x="26" y="23"/>
                    <a:pt x="24" y="28"/>
                    <a:pt x="22" y="28"/>
                  </a:cubicBezTo>
                  <a:cubicBezTo>
                    <a:pt x="20" y="28"/>
                    <a:pt x="19" y="23"/>
                    <a:pt x="18" y="22"/>
                  </a:cubicBezTo>
                  <a:cubicBezTo>
                    <a:pt x="17" y="17"/>
                    <a:pt x="20" y="4"/>
                    <a:pt x="20" y="4"/>
                  </a:cubicBezTo>
                  <a:cubicBezTo>
                    <a:pt x="20" y="4"/>
                    <a:pt x="19" y="3"/>
                    <a:pt x="19" y="0"/>
                  </a:cubicBezTo>
                  <a:cubicBezTo>
                    <a:pt x="12" y="0"/>
                    <a:pt x="12" y="0"/>
                    <a:pt x="12" y="0"/>
                  </a:cubicBezTo>
                  <a:cubicBezTo>
                    <a:pt x="12" y="0"/>
                    <a:pt x="12" y="0"/>
                    <a:pt x="12" y="0"/>
                  </a:cubicBezTo>
                  <a:cubicBezTo>
                    <a:pt x="6" y="0"/>
                    <a:pt x="0" y="5"/>
                    <a:pt x="0" y="10"/>
                  </a:cubicBezTo>
                  <a:cubicBezTo>
                    <a:pt x="2" y="23"/>
                    <a:pt x="2" y="23"/>
                    <a:pt x="2" y="23"/>
                  </a:cubicBezTo>
                  <a:cubicBezTo>
                    <a:pt x="7" y="28"/>
                    <a:pt x="15" y="31"/>
                    <a:pt x="22" y="31"/>
                  </a:cubicBezTo>
                  <a:cubicBezTo>
                    <a:pt x="30" y="31"/>
                    <a:pt x="38" y="28"/>
                    <a:pt x="43"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p>
          </p:txBody>
        </p:sp>
        <p:sp>
          <p:nvSpPr>
            <p:cNvPr id="61" name="Oval 60"/>
            <p:cNvSpPr>
              <a:spLocks noChangeArrowheads="1"/>
            </p:cNvSpPr>
            <p:nvPr/>
          </p:nvSpPr>
          <p:spPr bwMode="auto">
            <a:xfrm>
              <a:off x="9488488" y="4930775"/>
              <a:ext cx="82550" cy="825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p>
          </p:txBody>
        </p:sp>
        <p:sp>
          <p:nvSpPr>
            <p:cNvPr id="62" name="Freeform 61"/>
            <p:cNvSpPr>
              <a:spLocks/>
            </p:cNvSpPr>
            <p:nvPr/>
          </p:nvSpPr>
          <p:spPr bwMode="auto">
            <a:xfrm>
              <a:off x="9575800" y="5230813"/>
              <a:ext cx="168275" cy="115888"/>
            </a:xfrm>
            <a:custGeom>
              <a:avLst/>
              <a:gdLst>
                <a:gd name="T0" fmla="*/ 43 w 45"/>
                <a:gd name="T1" fmla="*/ 24 h 31"/>
                <a:gd name="T2" fmla="*/ 44 w 45"/>
                <a:gd name="T3" fmla="*/ 10 h 31"/>
                <a:gd name="T4" fmla="*/ 33 w 45"/>
                <a:gd name="T5" fmla="*/ 0 h 31"/>
                <a:gd name="T6" fmla="*/ 26 w 45"/>
                <a:gd name="T7" fmla="*/ 0 h 31"/>
                <a:gd name="T8" fmla="*/ 25 w 45"/>
                <a:gd name="T9" fmla="*/ 4 h 31"/>
                <a:gd name="T10" fmla="*/ 26 w 45"/>
                <a:gd name="T11" fmla="*/ 22 h 31"/>
                <a:gd name="T12" fmla="*/ 22 w 45"/>
                <a:gd name="T13" fmla="*/ 28 h 31"/>
                <a:gd name="T14" fmla="*/ 18 w 45"/>
                <a:gd name="T15" fmla="*/ 22 h 31"/>
                <a:gd name="T16" fmla="*/ 20 w 45"/>
                <a:gd name="T17" fmla="*/ 5 h 31"/>
                <a:gd name="T18" fmla="*/ 19 w 45"/>
                <a:gd name="T19" fmla="*/ 0 h 31"/>
                <a:gd name="T20" fmla="*/ 12 w 45"/>
                <a:gd name="T21" fmla="*/ 0 h 31"/>
                <a:gd name="T22" fmla="*/ 12 w 45"/>
                <a:gd name="T23" fmla="*/ 0 h 31"/>
                <a:gd name="T24" fmla="*/ 0 w 45"/>
                <a:gd name="T25" fmla="*/ 11 h 31"/>
                <a:gd name="T26" fmla="*/ 2 w 45"/>
                <a:gd name="T27" fmla="*/ 24 h 31"/>
                <a:gd name="T28" fmla="*/ 22 w 45"/>
                <a:gd name="T29" fmla="*/ 31 h 31"/>
                <a:gd name="T30" fmla="*/ 43 w 45"/>
                <a:gd name="T31" fmla="*/ 2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5" h="31">
                  <a:moveTo>
                    <a:pt x="43" y="24"/>
                  </a:moveTo>
                  <a:cubicBezTo>
                    <a:pt x="44" y="10"/>
                    <a:pt x="44" y="10"/>
                    <a:pt x="44" y="10"/>
                  </a:cubicBezTo>
                  <a:cubicBezTo>
                    <a:pt x="45" y="5"/>
                    <a:pt x="39" y="0"/>
                    <a:pt x="33" y="0"/>
                  </a:cubicBezTo>
                  <a:cubicBezTo>
                    <a:pt x="26" y="0"/>
                    <a:pt x="26" y="0"/>
                    <a:pt x="26" y="0"/>
                  </a:cubicBezTo>
                  <a:cubicBezTo>
                    <a:pt x="26" y="1"/>
                    <a:pt x="26" y="3"/>
                    <a:pt x="25" y="4"/>
                  </a:cubicBezTo>
                  <a:cubicBezTo>
                    <a:pt x="25" y="4"/>
                    <a:pt x="27" y="18"/>
                    <a:pt x="26" y="22"/>
                  </a:cubicBezTo>
                  <a:cubicBezTo>
                    <a:pt x="26" y="24"/>
                    <a:pt x="24" y="28"/>
                    <a:pt x="22" y="28"/>
                  </a:cubicBezTo>
                  <a:cubicBezTo>
                    <a:pt x="20" y="28"/>
                    <a:pt x="18" y="24"/>
                    <a:pt x="18" y="22"/>
                  </a:cubicBezTo>
                  <a:cubicBezTo>
                    <a:pt x="17" y="18"/>
                    <a:pt x="20" y="5"/>
                    <a:pt x="20" y="5"/>
                  </a:cubicBezTo>
                  <a:cubicBezTo>
                    <a:pt x="20" y="4"/>
                    <a:pt x="19" y="4"/>
                    <a:pt x="19" y="0"/>
                  </a:cubicBezTo>
                  <a:cubicBezTo>
                    <a:pt x="12" y="0"/>
                    <a:pt x="12" y="0"/>
                    <a:pt x="12" y="0"/>
                  </a:cubicBezTo>
                  <a:cubicBezTo>
                    <a:pt x="12" y="0"/>
                    <a:pt x="12" y="0"/>
                    <a:pt x="12" y="0"/>
                  </a:cubicBezTo>
                  <a:cubicBezTo>
                    <a:pt x="6" y="0"/>
                    <a:pt x="0" y="5"/>
                    <a:pt x="0" y="11"/>
                  </a:cubicBezTo>
                  <a:cubicBezTo>
                    <a:pt x="2" y="24"/>
                    <a:pt x="2" y="24"/>
                    <a:pt x="2" y="24"/>
                  </a:cubicBezTo>
                  <a:cubicBezTo>
                    <a:pt x="7" y="28"/>
                    <a:pt x="15" y="31"/>
                    <a:pt x="22" y="31"/>
                  </a:cubicBezTo>
                  <a:cubicBezTo>
                    <a:pt x="30" y="31"/>
                    <a:pt x="38" y="28"/>
                    <a:pt x="43"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p>
          </p:txBody>
        </p:sp>
        <p:sp>
          <p:nvSpPr>
            <p:cNvPr id="63" name="Oval 62"/>
            <p:cNvSpPr>
              <a:spLocks noChangeArrowheads="1"/>
            </p:cNvSpPr>
            <p:nvPr/>
          </p:nvSpPr>
          <p:spPr bwMode="auto">
            <a:xfrm>
              <a:off x="9617075" y="5137150"/>
              <a:ext cx="82550" cy="825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p>
          </p:txBody>
        </p:sp>
        <p:sp>
          <p:nvSpPr>
            <p:cNvPr id="64" name="Freeform 63"/>
            <p:cNvSpPr>
              <a:spLocks/>
            </p:cNvSpPr>
            <p:nvPr/>
          </p:nvSpPr>
          <p:spPr bwMode="auto">
            <a:xfrm>
              <a:off x="9575800" y="4930775"/>
              <a:ext cx="254000" cy="247650"/>
            </a:xfrm>
            <a:custGeom>
              <a:avLst/>
              <a:gdLst>
                <a:gd name="T0" fmla="*/ 68 w 68"/>
                <a:gd name="T1" fmla="*/ 50 h 66"/>
                <a:gd name="T2" fmla="*/ 60 w 68"/>
                <a:gd name="T3" fmla="*/ 50 h 66"/>
                <a:gd name="T4" fmla="*/ 58 w 68"/>
                <a:gd name="T5" fmla="*/ 50 h 66"/>
                <a:gd name="T6" fmla="*/ 58 w 68"/>
                <a:gd name="T7" fmla="*/ 48 h 66"/>
                <a:gd name="T8" fmla="*/ 9 w 68"/>
                <a:gd name="T9" fmla="*/ 0 h 66"/>
                <a:gd name="T10" fmla="*/ 0 w 68"/>
                <a:gd name="T11" fmla="*/ 0 h 66"/>
                <a:gd name="T12" fmla="*/ 4 w 68"/>
                <a:gd name="T13" fmla="*/ 11 h 66"/>
                <a:gd name="T14" fmla="*/ 4 w 68"/>
                <a:gd name="T15" fmla="*/ 12 h 66"/>
                <a:gd name="T16" fmla="*/ 9 w 68"/>
                <a:gd name="T17" fmla="*/ 12 h 66"/>
                <a:gd name="T18" fmla="*/ 45 w 68"/>
                <a:gd name="T19" fmla="*/ 48 h 66"/>
                <a:gd name="T20" fmla="*/ 45 w 68"/>
                <a:gd name="T21" fmla="*/ 50 h 66"/>
                <a:gd name="T22" fmla="*/ 43 w 68"/>
                <a:gd name="T23" fmla="*/ 50 h 66"/>
                <a:gd name="T24" fmla="*/ 35 w 68"/>
                <a:gd name="T25" fmla="*/ 50 h 66"/>
                <a:gd name="T26" fmla="*/ 35 w 68"/>
                <a:gd name="T27" fmla="*/ 50 h 66"/>
                <a:gd name="T28" fmla="*/ 35 w 68"/>
                <a:gd name="T29" fmla="*/ 50 h 66"/>
                <a:gd name="T30" fmla="*/ 42 w 68"/>
                <a:gd name="T31" fmla="*/ 58 h 66"/>
                <a:gd name="T32" fmla="*/ 49 w 68"/>
                <a:gd name="T33" fmla="*/ 65 h 66"/>
                <a:gd name="T34" fmla="*/ 51 w 68"/>
                <a:gd name="T35" fmla="*/ 66 h 66"/>
                <a:gd name="T36" fmla="*/ 53 w 68"/>
                <a:gd name="T37" fmla="*/ 65 h 66"/>
                <a:gd name="T38" fmla="*/ 61 w 68"/>
                <a:gd name="T39" fmla="*/ 58 h 66"/>
                <a:gd name="T40" fmla="*/ 68 w 68"/>
                <a:gd name="T41" fmla="*/ 50 h 66"/>
                <a:gd name="T42" fmla="*/ 68 w 68"/>
                <a:gd name="T43" fmla="*/ 50 h 66"/>
                <a:gd name="T44" fmla="*/ 68 w 68"/>
                <a:gd name="T45" fmla="*/ 5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8" h="66">
                  <a:moveTo>
                    <a:pt x="68" y="50"/>
                  </a:moveTo>
                  <a:cubicBezTo>
                    <a:pt x="60" y="50"/>
                    <a:pt x="60" y="50"/>
                    <a:pt x="60" y="50"/>
                  </a:cubicBezTo>
                  <a:cubicBezTo>
                    <a:pt x="58" y="50"/>
                    <a:pt x="58" y="50"/>
                    <a:pt x="58" y="50"/>
                  </a:cubicBezTo>
                  <a:cubicBezTo>
                    <a:pt x="58" y="48"/>
                    <a:pt x="58" y="48"/>
                    <a:pt x="58" y="48"/>
                  </a:cubicBezTo>
                  <a:cubicBezTo>
                    <a:pt x="58" y="21"/>
                    <a:pt x="36" y="0"/>
                    <a:pt x="9" y="0"/>
                  </a:cubicBezTo>
                  <a:cubicBezTo>
                    <a:pt x="6" y="0"/>
                    <a:pt x="3" y="0"/>
                    <a:pt x="0" y="0"/>
                  </a:cubicBezTo>
                  <a:cubicBezTo>
                    <a:pt x="2" y="3"/>
                    <a:pt x="4" y="7"/>
                    <a:pt x="4" y="11"/>
                  </a:cubicBezTo>
                  <a:cubicBezTo>
                    <a:pt x="4" y="11"/>
                    <a:pt x="4" y="12"/>
                    <a:pt x="4" y="12"/>
                  </a:cubicBezTo>
                  <a:cubicBezTo>
                    <a:pt x="5" y="12"/>
                    <a:pt x="7" y="12"/>
                    <a:pt x="9" y="12"/>
                  </a:cubicBezTo>
                  <a:cubicBezTo>
                    <a:pt x="29" y="12"/>
                    <a:pt x="45" y="28"/>
                    <a:pt x="45" y="48"/>
                  </a:cubicBezTo>
                  <a:cubicBezTo>
                    <a:pt x="45" y="50"/>
                    <a:pt x="45" y="50"/>
                    <a:pt x="45" y="50"/>
                  </a:cubicBezTo>
                  <a:cubicBezTo>
                    <a:pt x="43" y="50"/>
                    <a:pt x="43" y="50"/>
                    <a:pt x="43" y="50"/>
                  </a:cubicBezTo>
                  <a:cubicBezTo>
                    <a:pt x="35" y="50"/>
                    <a:pt x="35" y="50"/>
                    <a:pt x="35" y="50"/>
                  </a:cubicBezTo>
                  <a:cubicBezTo>
                    <a:pt x="35" y="50"/>
                    <a:pt x="35" y="50"/>
                    <a:pt x="35" y="50"/>
                  </a:cubicBezTo>
                  <a:cubicBezTo>
                    <a:pt x="35" y="50"/>
                    <a:pt x="35" y="50"/>
                    <a:pt x="35" y="50"/>
                  </a:cubicBezTo>
                  <a:cubicBezTo>
                    <a:pt x="42" y="58"/>
                    <a:pt x="42" y="58"/>
                    <a:pt x="42" y="58"/>
                  </a:cubicBezTo>
                  <a:cubicBezTo>
                    <a:pt x="49" y="65"/>
                    <a:pt x="49" y="65"/>
                    <a:pt x="49" y="65"/>
                  </a:cubicBezTo>
                  <a:cubicBezTo>
                    <a:pt x="50" y="65"/>
                    <a:pt x="51" y="66"/>
                    <a:pt x="51" y="66"/>
                  </a:cubicBezTo>
                  <a:cubicBezTo>
                    <a:pt x="52" y="66"/>
                    <a:pt x="53" y="65"/>
                    <a:pt x="53" y="65"/>
                  </a:cubicBezTo>
                  <a:cubicBezTo>
                    <a:pt x="61" y="58"/>
                    <a:pt x="61" y="58"/>
                    <a:pt x="61" y="58"/>
                  </a:cubicBezTo>
                  <a:cubicBezTo>
                    <a:pt x="68" y="50"/>
                    <a:pt x="68" y="50"/>
                    <a:pt x="68" y="50"/>
                  </a:cubicBezTo>
                  <a:cubicBezTo>
                    <a:pt x="68" y="50"/>
                    <a:pt x="68" y="50"/>
                    <a:pt x="68" y="50"/>
                  </a:cubicBezTo>
                  <a:cubicBezTo>
                    <a:pt x="68" y="50"/>
                    <a:pt x="68" y="50"/>
                    <a:pt x="68" y="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p>
          </p:txBody>
        </p:sp>
        <p:sp>
          <p:nvSpPr>
            <p:cNvPr id="65" name="Freeform 64"/>
            <p:cNvSpPr>
              <a:spLocks/>
            </p:cNvSpPr>
            <p:nvPr/>
          </p:nvSpPr>
          <p:spPr bwMode="auto">
            <a:xfrm>
              <a:off x="9328150" y="5087938"/>
              <a:ext cx="261938" cy="258763"/>
            </a:xfrm>
            <a:custGeom>
              <a:avLst/>
              <a:gdLst>
                <a:gd name="T0" fmla="*/ 64 w 70"/>
                <a:gd name="T1" fmla="*/ 64 h 69"/>
                <a:gd name="T2" fmla="*/ 64 w 70"/>
                <a:gd name="T3" fmla="*/ 62 h 69"/>
                <a:gd name="T4" fmla="*/ 63 w 70"/>
                <a:gd name="T5" fmla="*/ 57 h 69"/>
                <a:gd name="T6" fmla="*/ 62 w 70"/>
                <a:gd name="T7" fmla="*/ 57 h 69"/>
                <a:gd name="T8" fmla="*/ 24 w 70"/>
                <a:gd name="T9" fmla="*/ 18 h 69"/>
                <a:gd name="T10" fmla="*/ 24 w 70"/>
                <a:gd name="T11" fmla="*/ 16 h 69"/>
                <a:gd name="T12" fmla="*/ 26 w 70"/>
                <a:gd name="T13" fmla="*/ 16 h 69"/>
                <a:gd name="T14" fmla="*/ 35 w 70"/>
                <a:gd name="T15" fmla="*/ 16 h 69"/>
                <a:gd name="T16" fmla="*/ 27 w 70"/>
                <a:gd name="T17" fmla="*/ 9 h 69"/>
                <a:gd name="T18" fmla="*/ 19 w 70"/>
                <a:gd name="T19" fmla="*/ 1 h 69"/>
                <a:gd name="T20" fmla="*/ 18 w 70"/>
                <a:gd name="T21" fmla="*/ 0 h 69"/>
                <a:gd name="T22" fmla="*/ 16 w 70"/>
                <a:gd name="T23" fmla="*/ 1 h 69"/>
                <a:gd name="T24" fmla="*/ 8 w 70"/>
                <a:gd name="T25" fmla="*/ 9 h 69"/>
                <a:gd name="T26" fmla="*/ 0 w 70"/>
                <a:gd name="T27" fmla="*/ 16 h 69"/>
                <a:gd name="T28" fmla="*/ 9 w 70"/>
                <a:gd name="T29" fmla="*/ 16 h 69"/>
                <a:gd name="T30" fmla="*/ 11 w 70"/>
                <a:gd name="T31" fmla="*/ 16 h 69"/>
                <a:gd name="T32" fmla="*/ 11 w 70"/>
                <a:gd name="T33" fmla="*/ 18 h 69"/>
                <a:gd name="T34" fmla="*/ 62 w 70"/>
                <a:gd name="T35" fmla="*/ 69 h 69"/>
                <a:gd name="T36" fmla="*/ 70 w 70"/>
                <a:gd name="T37" fmla="*/ 69 h 69"/>
                <a:gd name="T38" fmla="*/ 65 w 70"/>
                <a:gd name="T39" fmla="*/ 65 h 69"/>
                <a:gd name="T40" fmla="*/ 64 w 70"/>
                <a:gd name="T41" fmla="*/ 64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0" h="69">
                  <a:moveTo>
                    <a:pt x="64" y="64"/>
                  </a:moveTo>
                  <a:cubicBezTo>
                    <a:pt x="64" y="62"/>
                    <a:pt x="64" y="62"/>
                    <a:pt x="64" y="62"/>
                  </a:cubicBezTo>
                  <a:cubicBezTo>
                    <a:pt x="63" y="57"/>
                    <a:pt x="63" y="57"/>
                    <a:pt x="63" y="57"/>
                  </a:cubicBezTo>
                  <a:cubicBezTo>
                    <a:pt x="63" y="57"/>
                    <a:pt x="62" y="57"/>
                    <a:pt x="62" y="57"/>
                  </a:cubicBezTo>
                  <a:cubicBezTo>
                    <a:pt x="41" y="57"/>
                    <a:pt x="24" y="40"/>
                    <a:pt x="24" y="18"/>
                  </a:cubicBezTo>
                  <a:cubicBezTo>
                    <a:pt x="24" y="16"/>
                    <a:pt x="24" y="16"/>
                    <a:pt x="24" y="16"/>
                  </a:cubicBezTo>
                  <a:cubicBezTo>
                    <a:pt x="26" y="16"/>
                    <a:pt x="26" y="16"/>
                    <a:pt x="26" y="16"/>
                  </a:cubicBezTo>
                  <a:cubicBezTo>
                    <a:pt x="35" y="16"/>
                    <a:pt x="35" y="16"/>
                    <a:pt x="35" y="16"/>
                  </a:cubicBezTo>
                  <a:cubicBezTo>
                    <a:pt x="27" y="9"/>
                    <a:pt x="27" y="9"/>
                    <a:pt x="27" y="9"/>
                  </a:cubicBezTo>
                  <a:cubicBezTo>
                    <a:pt x="19" y="1"/>
                    <a:pt x="19" y="1"/>
                    <a:pt x="19" y="1"/>
                  </a:cubicBezTo>
                  <a:cubicBezTo>
                    <a:pt x="19" y="1"/>
                    <a:pt x="18" y="0"/>
                    <a:pt x="18" y="0"/>
                  </a:cubicBezTo>
                  <a:cubicBezTo>
                    <a:pt x="17" y="0"/>
                    <a:pt x="16" y="1"/>
                    <a:pt x="16" y="1"/>
                  </a:cubicBezTo>
                  <a:cubicBezTo>
                    <a:pt x="8" y="9"/>
                    <a:pt x="8" y="9"/>
                    <a:pt x="8" y="9"/>
                  </a:cubicBezTo>
                  <a:cubicBezTo>
                    <a:pt x="0" y="16"/>
                    <a:pt x="0" y="16"/>
                    <a:pt x="0" y="16"/>
                  </a:cubicBezTo>
                  <a:cubicBezTo>
                    <a:pt x="9" y="16"/>
                    <a:pt x="9" y="16"/>
                    <a:pt x="9" y="16"/>
                  </a:cubicBezTo>
                  <a:cubicBezTo>
                    <a:pt x="11" y="16"/>
                    <a:pt x="11" y="16"/>
                    <a:pt x="11" y="16"/>
                  </a:cubicBezTo>
                  <a:cubicBezTo>
                    <a:pt x="11" y="18"/>
                    <a:pt x="11" y="18"/>
                    <a:pt x="11" y="18"/>
                  </a:cubicBezTo>
                  <a:cubicBezTo>
                    <a:pt x="11" y="47"/>
                    <a:pt x="34" y="69"/>
                    <a:pt x="62" y="69"/>
                  </a:cubicBezTo>
                  <a:cubicBezTo>
                    <a:pt x="65" y="69"/>
                    <a:pt x="68" y="69"/>
                    <a:pt x="70" y="69"/>
                  </a:cubicBezTo>
                  <a:cubicBezTo>
                    <a:pt x="68" y="68"/>
                    <a:pt x="66" y="66"/>
                    <a:pt x="65" y="65"/>
                  </a:cubicBezTo>
                  <a:lnTo>
                    <a:pt x="64"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p>
          </p:txBody>
        </p:sp>
      </p:grpSp>
      <p:grpSp>
        <p:nvGrpSpPr>
          <p:cNvPr id="10" name="Group 65"/>
          <p:cNvGrpSpPr/>
          <p:nvPr/>
        </p:nvGrpSpPr>
        <p:grpSpPr>
          <a:xfrm>
            <a:off x="6600085" y="3254899"/>
            <a:ext cx="359513" cy="407505"/>
            <a:chOff x="8534400" y="4603750"/>
            <a:chExt cx="476250" cy="539751"/>
          </a:xfrm>
          <a:solidFill>
            <a:schemeClr val="bg1"/>
          </a:solidFill>
        </p:grpSpPr>
        <p:sp>
          <p:nvSpPr>
            <p:cNvPr id="67" name="Freeform 66"/>
            <p:cNvSpPr>
              <a:spLocks/>
            </p:cNvSpPr>
            <p:nvPr/>
          </p:nvSpPr>
          <p:spPr bwMode="auto">
            <a:xfrm>
              <a:off x="8534400" y="4906963"/>
              <a:ext cx="269875" cy="236538"/>
            </a:xfrm>
            <a:custGeom>
              <a:avLst/>
              <a:gdLst>
                <a:gd name="T0" fmla="*/ 19 w 72"/>
                <a:gd name="T1" fmla="*/ 0 h 63"/>
                <a:gd name="T2" fmla="*/ 29 w 72"/>
                <a:gd name="T3" fmla="*/ 0 h 63"/>
                <a:gd name="T4" fmla="*/ 32 w 72"/>
                <a:gd name="T5" fmla="*/ 9 h 63"/>
                <a:gd name="T6" fmla="*/ 29 w 72"/>
                <a:gd name="T7" fmla="*/ 43 h 63"/>
                <a:gd name="T8" fmla="*/ 36 w 72"/>
                <a:gd name="T9" fmla="*/ 56 h 63"/>
                <a:gd name="T10" fmla="*/ 43 w 72"/>
                <a:gd name="T11" fmla="*/ 43 h 63"/>
                <a:gd name="T12" fmla="*/ 39 w 72"/>
                <a:gd name="T13" fmla="*/ 9 h 63"/>
                <a:gd name="T14" fmla="*/ 42 w 72"/>
                <a:gd name="T15" fmla="*/ 0 h 63"/>
                <a:gd name="T16" fmla="*/ 53 w 72"/>
                <a:gd name="T17" fmla="*/ 0 h 63"/>
                <a:gd name="T18" fmla="*/ 53 w 72"/>
                <a:gd name="T19" fmla="*/ 0 h 63"/>
                <a:gd name="T20" fmla="*/ 71 w 72"/>
                <a:gd name="T21" fmla="*/ 21 h 63"/>
                <a:gd name="T22" fmla="*/ 68 w 72"/>
                <a:gd name="T23" fmla="*/ 42 h 63"/>
                <a:gd name="T24" fmla="*/ 50 w 72"/>
                <a:gd name="T25" fmla="*/ 63 h 63"/>
                <a:gd name="T26" fmla="*/ 22 w 72"/>
                <a:gd name="T27" fmla="*/ 63 h 63"/>
                <a:gd name="T28" fmla="*/ 4 w 72"/>
                <a:gd name="T29" fmla="*/ 42 h 63"/>
                <a:gd name="T30" fmla="*/ 1 w 72"/>
                <a:gd name="T31" fmla="*/ 21 h 63"/>
                <a:gd name="T32" fmla="*/ 19 w 72"/>
                <a:gd name="T33"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63">
                  <a:moveTo>
                    <a:pt x="19" y="0"/>
                  </a:moveTo>
                  <a:cubicBezTo>
                    <a:pt x="29" y="0"/>
                    <a:pt x="29" y="0"/>
                    <a:pt x="29" y="0"/>
                  </a:cubicBezTo>
                  <a:cubicBezTo>
                    <a:pt x="29" y="2"/>
                    <a:pt x="29" y="7"/>
                    <a:pt x="32" y="9"/>
                  </a:cubicBezTo>
                  <a:cubicBezTo>
                    <a:pt x="32" y="9"/>
                    <a:pt x="28" y="35"/>
                    <a:pt x="29" y="43"/>
                  </a:cubicBezTo>
                  <a:cubicBezTo>
                    <a:pt x="30" y="47"/>
                    <a:pt x="33" y="56"/>
                    <a:pt x="36" y="56"/>
                  </a:cubicBezTo>
                  <a:cubicBezTo>
                    <a:pt x="39" y="55"/>
                    <a:pt x="42" y="47"/>
                    <a:pt x="43" y="43"/>
                  </a:cubicBezTo>
                  <a:cubicBezTo>
                    <a:pt x="44" y="35"/>
                    <a:pt x="39" y="9"/>
                    <a:pt x="39" y="9"/>
                  </a:cubicBezTo>
                  <a:cubicBezTo>
                    <a:pt x="40" y="8"/>
                    <a:pt x="41" y="7"/>
                    <a:pt x="42" y="0"/>
                  </a:cubicBezTo>
                  <a:cubicBezTo>
                    <a:pt x="53" y="0"/>
                    <a:pt x="53" y="0"/>
                    <a:pt x="53" y="0"/>
                  </a:cubicBezTo>
                  <a:cubicBezTo>
                    <a:pt x="53" y="0"/>
                    <a:pt x="53" y="0"/>
                    <a:pt x="53" y="0"/>
                  </a:cubicBezTo>
                  <a:cubicBezTo>
                    <a:pt x="63" y="0"/>
                    <a:pt x="72" y="10"/>
                    <a:pt x="71" y="21"/>
                  </a:cubicBezTo>
                  <a:cubicBezTo>
                    <a:pt x="68" y="42"/>
                    <a:pt x="68" y="42"/>
                    <a:pt x="68" y="42"/>
                  </a:cubicBezTo>
                  <a:cubicBezTo>
                    <a:pt x="66" y="54"/>
                    <a:pt x="60" y="63"/>
                    <a:pt x="50" y="63"/>
                  </a:cubicBezTo>
                  <a:cubicBezTo>
                    <a:pt x="22" y="63"/>
                    <a:pt x="22" y="63"/>
                    <a:pt x="22" y="63"/>
                  </a:cubicBezTo>
                  <a:cubicBezTo>
                    <a:pt x="12" y="63"/>
                    <a:pt x="6" y="53"/>
                    <a:pt x="4" y="42"/>
                  </a:cubicBezTo>
                  <a:cubicBezTo>
                    <a:pt x="1" y="21"/>
                    <a:pt x="1" y="21"/>
                    <a:pt x="1" y="21"/>
                  </a:cubicBezTo>
                  <a:cubicBezTo>
                    <a:pt x="0" y="10"/>
                    <a:pt x="9" y="0"/>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p>
          </p:txBody>
        </p:sp>
        <p:sp>
          <p:nvSpPr>
            <p:cNvPr id="68" name="Oval 67"/>
            <p:cNvSpPr>
              <a:spLocks noChangeArrowheads="1"/>
            </p:cNvSpPr>
            <p:nvPr/>
          </p:nvSpPr>
          <p:spPr bwMode="auto">
            <a:xfrm>
              <a:off x="8601075" y="4733925"/>
              <a:ext cx="134938"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p>
          </p:txBody>
        </p:sp>
        <p:sp>
          <p:nvSpPr>
            <p:cNvPr id="69" name="Freeform 68"/>
            <p:cNvSpPr>
              <a:spLocks/>
            </p:cNvSpPr>
            <p:nvPr/>
          </p:nvSpPr>
          <p:spPr bwMode="auto">
            <a:xfrm>
              <a:off x="8559800" y="4603750"/>
              <a:ext cx="450850" cy="182563"/>
            </a:xfrm>
            <a:custGeom>
              <a:avLst/>
              <a:gdLst>
                <a:gd name="T0" fmla="*/ 67 w 120"/>
                <a:gd name="T1" fmla="*/ 5 h 49"/>
                <a:gd name="T2" fmla="*/ 67 w 120"/>
                <a:gd name="T3" fmla="*/ 5 h 49"/>
                <a:gd name="T4" fmla="*/ 60 w 120"/>
                <a:gd name="T5" fmla="*/ 0 h 49"/>
                <a:gd name="T6" fmla="*/ 53 w 120"/>
                <a:gd name="T7" fmla="*/ 5 h 49"/>
                <a:gd name="T8" fmla="*/ 53 w 120"/>
                <a:gd name="T9" fmla="*/ 5 h 49"/>
                <a:gd name="T10" fmla="*/ 0 w 120"/>
                <a:gd name="T11" fmla="*/ 49 h 49"/>
                <a:gd name="T12" fmla="*/ 120 w 120"/>
                <a:gd name="T13" fmla="*/ 49 h 49"/>
                <a:gd name="T14" fmla="*/ 67 w 120"/>
                <a:gd name="T15" fmla="*/ 5 h 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 h="49">
                  <a:moveTo>
                    <a:pt x="67" y="5"/>
                  </a:moveTo>
                  <a:cubicBezTo>
                    <a:pt x="67" y="5"/>
                    <a:pt x="67" y="5"/>
                    <a:pt x="67" y="5"/>
                  </a:cubicBezTo>
                  <a:cubicBezTo>
                    <a:pt x="67" y="2"/>
                    <a:pt x="64" y="0"/>
                    <a:pt x="60" y="0"/>
                  </a:cubicBezTo>
                  <a:cubicBezTo>
                    <a:pt x="56" y="0"/>
                    <a:pt x="53" y="2"/>
                    <a:pt x="53" y="5"/>
                  </a:cubicBezTo>
                  <a:cubicBezTo>
                    <a:pt x="53" y="5"/>
                    <a:pt x="53" y="5"/>
                    <a:pt x="53" y="5"/>
                  </a:cubicBezTo>
                  <a:cubicBezTo>
                    <a:pt x="23" y="7"/>
                    <a:pt x="0" y="27"/>
                    <a:pt x="0" y="49"/>
                  </a:cubicBezTo>
                  <a:cubicBezTo>
                    <a:pt x="120" y="49"/>
                    <a:pt x="120" y="49"/>
                    <a:pt x="120" y="49"/>
                  </a:cubicBezTo>
                  <a:cubicBezTo>
                    <a:pt x="120" y="27"/>
                    <a:pt x="97" y="7"/>
                    <a:pt x="67"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p>
          </p:txBody>
        </p:sp>
        <p:sp>
          <p:nvSpPr>
            <p:cNvPr id="70" name="Freeform 69"/>
            <p:cNvSpPr>
              <a:spLocks/>
            </p:cNvSpPr>
            <p:nvPr/>
          </p:nvSpPr>
          <p:spPr bwMode="auto">
            <a:xfrm>
              <a:off x="8770938" y="4786313"/>
              <a:ext cx="30163" cy="187325"/>
            </a:xfrm>
            <a:custGeom>
              <a:avLst/>
              <a:gdLst>
                <a:gd name="T0" fmla="*/ 0 w 19"/>
                <a:gd name="T1" fmla="*/ 0 h 118"/>
                <a:gd name="T2" fmla="*/ 0 w 19"/>
                <a:gd name="T3" fmla="*/ 118 h 118"/>
                <a:gd name="T4" fmla="*/ 0 w 19"/>
                <a:gd name="T5" fmla="*/ 118 h 118"/>
                <a:gd name="T6" fmla="*/ 19 w 19"/>
                <a:gd name="T7" fmla="*/ 118 h 118"/>
                <a:gd name="T8" fmla="*/ 19 w 19"/>
                <a:gd name="T9" fmla="*/ 118 h 118"/>
                <a:gd name="T10" fmla="*/ 19 w 19"/>
                <a:gd name="T11" fmla="*/ 0 h 118"/>
                <a:gd name="T12" fmla="*/ 0 w 19"/>
                <a:gd name="T13" fmla="*/ 0 h 118"/>
              </a:gdLst>
              <a:ahLst/>
              <a:cxnLst>
                <a:cxn ang="0">
                  <a:pos x="T0" y="T1"/>
                </a:cxn>
                <a:cxn ang="0">
                  <a:pos x="T2" y="T3"/>
                </a:cxn>
                <a:cxn ang="0">
                  <a:pos x="T4" y="T5"/>
                </a:cxn>
                <a:cxn ang="0">
                  <a:pos x="T6" y="T7"/>
                </a:cxn>
                <a:cxn ang="0">
                  <a:pos x="T8" y="T9"/>
                </a:cxn>
                <a:cxn ang="0">
                  <a:pos x="T10" y="T11"/>
                </a:cxn>
                <a:cxn ang="0">
                  <a:pos x="T12" y="T13"/>
                </a:cxn>
              </a:cxnLst>
              <a:rect l="0" t="0" r="r" b="b"/>
              <a:pathLst>
                <a:path w="19" h="118">
                  <a:moveTo>
                    <a:pt x="0" y="0"/>
                  </a:moveTo>
                  <a:lnTo>
                    <a:pt x="0" y="118"/>
                  </a:lnTo>
                  <a:lnTo>
                    <a:pt x="0" y="118"/>
                  </a:lnTo>
                  <a:lnTo>
                    <a:pt x="19" y="118"/>
                  </a:lnTo>
                  <a:lnTo>
                    <a:pt x="19" y="118"/>
                  </a:lnTo>
                  <a:lnTo>
                    <a:pt x="1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p>
          </p:txBody>
        </p:sp>
      </p:grpSp>
    </p:spTree>
    <p:extLst>
      <p:ext uri="{BB962C8B-B14F-4D97-AF65-F5344CB8AC3E}">
        <p14:creationId xmlns:p14="http://schemas.microsoft.com/office/powerpoint/2010/main" val="302027836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wipe(down)">
                                      <p:cBhvr>
                                        <p:cTn id="39" dur="500"/>
                                        <p:tgtEl>
                                          <p:spTgt spid="39"/>
                                        </p:tgtEl>
                                      </p:cBhvr>
                                    </p:animEffect>
                                  </p:childTnLst>
                                </p:cTn>
                              </p:par>
                            </p:childTnLst>
                          </p:cTn>
                        </p:par>
                        <p:par>
                          <p:cTn id="40" fill="hold">
                            <p:stCondLst>
                              <p:cond delay="4500"/>
                            </p:stCondLst>
                            <p:childTnLst>
                              <p:par>
                                <p:cTn id="41" presetID="22" presetClass="entr" presetSubtype="4" fill="hold" grpId="0"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wipe(down)">
                                      <p:cBhvr>
                                        <p:cTn id="43" dur="500"/>
                                        <p:tgtEl>
                                          <p:spTgt spid="33"/>
                                        </p:tgtEl>
                                      </p:cBhvr>
                                    </p:animEffect>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down)">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wipe(down)">
                                      <p:cBhvr>
                                        <p:cTn id="51" dur="500"/>
                                        <p:tgtEl>
                                          <p:spTgt spid="27"/>
                                        </p:tgtEl>
                                      </p:cBhvr>
                                    </p:animEffect>
                                  </p:childTnLst>
                                </p:cTn>
                              </p:par>
                            </p:childTnLst>
                          </p:cTn>
                        </p:par>
                        <p:par>
                          <p:cTn id="52" fill="hold">
                            <p:stCondLst>
                              <p:cond delay="6000"/>
                            </p:stCondLst>
                            <p:childTnLst>
                              <p:par>
                                <p:cTn id="53" presetID="2" presetClass="entr" presetSubtype="8" fill="hold" grpId="0" nodeType="afterEffect">
                                  <p:stCondLst>
                                    <p:cond delay="0"/>
                                  </p:stCondLst>
                                  <p:childTnLst>
                                    <p:set>
                                      <p:cBhvr>
                                        <p:cTn id="54" dur="1" fill="hold">
                                          <p:stCondLst>
                                            <p:cond delay="0"/>
                                          </p:stCondLst>
                                        </p:cTn>
                                        <p:tgtEl>
                                          <p:spTgt spid="46"/>
                                        </p:tgtEl>
                                        <p:attrNameLst>
                                          <p:attrName>style.visibility</p:attrName>
                                        </p:attrNameLst>
                                      </p:cBhvr>
                                      <p:to>
                                        <p:strVal val="visible"/>
                                      </p:to>
                                    </p:set>
                                    <p:anim calcmode="lin" valueType="num">
                                      <p:cBhvr additive="base">
                                        <p:cTn id="55" dur="500" fill="hold"/>
                                        <p:tgtEl>
                                          <p:spTgt spid="46"/>
                                        </p:tgtEl>
                                        <p:attrNameLst>
                                          <p:attrName>ppt_x</p:attrName>
                                        </p:attrNameLst>
                                      </p:cBhvr>
                                      <p:tavLst>
                                        <p:tav tm="0">
                                          <p:val>
                                            <p:strVal val="0-#ppt_w/2"/>
                                          </p:val>
                                        </p:tav>
                                        <p:tav tm="100000">
                                          <p:val>
                                            <p:strVal val="#ppt_x"/>
                                          </p:val>
                                        </p:tav>
                                      </p:tavLst>
                                    </p:anim>
                                    <p:anim calcmode="lin" valueType="num">
                                      <p:cBhvr additive="base">
                                        <p:cTn id="56" dur="500" fill="hold"/>
                                        <p:tgtEl>
                                          <p:spTgt spid="46"/>
                                        </p:tgtEl>
                                        <p:attrNameLst>
                                          <p:attrName>ppt_y</p:attrName>
                                        </p:attrNameLst>
                                      </p:cBhvr>
                                      <p:tavLst>
                                        <p:tav tm="0">
                                          <p:val>
                                            <p:strVal val="#ppt_y"/>
                                          </p:val>
                                        </p:tav>
                                        <p:tav tm="100000">
                                          <p:val>
                                            <p:strVal val="#ppt_y"/>
                                          </p:val>
                                        </p:tav>
                                      </p:tavLst>
                                    </p:anim>
                                  </p:childTnLst>
                                </p:cTn>
                              </p:par>
                            </p:childTnLst>
                          </p:cTn>
                        </p:par>
                        <p:par>
                          <p:cTn id="57" fill="hold">
                            <p:stCondLst>
                              <p:cond delay="6500"/>
                            </p:stCondLst>
                            <p:childTnLst>
                              <p:par>
                                <p:cTn id="58" presetID="2" presetClass="entr" presetSubtype="8" fill="hold" grpId="0" nodeType="afterEffect">
                                  <p:stCondLst>
                                    <p:cond delay="0"/>
                                  </p:stCondLst>
                                  <p:childTnLst>
                                    <p:set>
                                      <p:cBhvr>
                                        <p:cTn id="59" dur="1" fill="hold">
                                          <p:stCondLst>
                                            <p:cond delay="0"/>
                                          </p:stCondLst>
                                        </p:cTn>
                                        <p:tgtEl>
                                          <p:spTgt spid="45"/>
                                        </p:tgtEl>
                                        <p:attrNameLst>
                                          <p:attrName>style.visibility</p:attrName>
                                        </p:attrNameLst>
                                      </p:cBhvr>
                                      <p:to>
                                        <p:strVal val="visible"/>
                                      </p:to>
                                    </p:set>
                                    <p:anim calcmode="lin" valueType="num">
                                      <p:cBhvr additive="base">
                                        <p:cTn id="60" dur="500" fill="hold"/>
                                        <p:tgtEl>
                                          <p:spTgt spid="45"/>
                                        </p:tgtEl>
                                        <p:attrNameLst>
                                          <p:attrName>ppt_x</p:attrName>
                                        </p:attrNameLst>
                                      </p:cBhvr>
                                      <p:tavLst>
                                        <p:tav tm="0">
                                          <p:val>
                                            <p:strVal val="0-#ppt_w/2"/>
                                          </p:val>
                                        </p:tav>
                                        <p:tav tm="100000">
                                          <p:val>
                                            <p:strVal val="#ppt_x"/>
                                          </p:val>
                                        </p:tav>
                                      </p:tavLst>
                                    </p:anim>
                                    <p:anim calcmode="lin" valueType="num">
                                      <p:cBhvr additive="base">
                                        <p:cTn id="61" dur="500" fill="hold"/>
                                        <p:tgtEl>
                                          <p:spTgt spid="45"/>
                                        </p:tgtEl>
                                        <p:attrNameLst>
                                          <p:attrName>ppt_y</p:attrName>
                                        </p:attrNameLst>
                                      </p:cBhvr>
                                      <p:tavLst>
                                        <p:tav tm="0">
                                          <p:val>
                                            <p:strVal val="#ppt_y"/>
                                          </p:val>
                                        </p:tav>
                                        <p:tav tm="100000">
                                          <p:val>
                                            <p:strVal val="#ppt_y"/>
                                          </p:val>
                                        </p:tav>
                                      </p:tavLst>
                                    </p:anim>
                                  </p:childTnLst>
                                </p:cTn>
                              </p:par>
                            </p:childTnLst>
                          </p:cTn>
                        </p:par>
                        <p:par>
                          <p:cTn id="62" fill="hold">
                            <p:stCondLst>
                              <p:cond delay="7000"/>
                            </p:stCondLst>
                            <p:childTnLst>
                              <p:par>
                                <p:cTn id="63" presetID="2" presetClass="entr" presetSubtype="2" fill="hold" grpId="0" nodeType="afterEffect">
                                  <p:stCondLst>
                                    <p:cond delay="0"/>
                                  </p:stCondLst>
                                  <p:childTnLst>
                                    <p:set>
                                      <p:cBhvr>
                                        <p:cTn id="64" dur="1" fill="hold">
                                          <p:stCondLst>
                                            <p:cond delay="0"/>
                                          </p:stCondLst>
                                        </p:cTn>
                                        <p:tgtEl>
                                          <p:spTgt spid="47"/>
                                        </p:tgtEl>
                                        <p:attrNameLst>
                                          <p:attrName>style.visibility</p:attrName>
                                        </p:attrNameLst>
                                      </p:cBhvr>
                                      <p:to>
                                        <p:strVal val="visible"/>
                                      </p:to>
                                    </p:set>
                                    <p:anim calcmode="lin" valueType="num">
                                      <p:cBhvr additive="base">
                                        <p:cTn id="65" dur="500" fill="hold"/>
                                        <p:tgtEl>
                                          <p:spTgt spid="47"/>
                                        </p:tgtEl>
                                        <p:attrNameLst>
                                          <p:attrName>ppt_x</p:attrName>
                                        </p:attrNameLst>
                                      </p:cBhvr>
                                      <p:tavLst>
                                        <p:tav tm="0">
                                          <p:val>
                                            <p:strVal val="1+#ppt_w/2"/>
                                          </p:val>
                                        </p:tav>
                                        <p:tav tm="100000">
                                          <p:val>
                                            <p:strVal val="#ppt_x"/>
                                          </p:val>
                                        </p:tav>
                                      </p:tavLst>
                                    </p:anim>
                                    <p:anim calcmode="lin" valueType="num">
                                      <p:cBhvr additive="base">
                                        <p:cTn id="66" dur="500" fill="hold"/>
                                        <p:tgtEl>
                                          <p:spTgt spid="47"/>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 presetClass="entr" presetSubtype="2" fill="hold" grpId="0" nodeType="after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additive="base">
                                        <p:cTn id="70" dur="500" fill="hold"/>
                                        <p:tgtEl>
                                          <p:spTgt spid="48"/>
                                        </p:tgtEl>
                                        <p:attrNameLst>
                                          <p:attrName>ppt_x</p:attrName>
                                        </p:attrNameLst>
                                      </p:cBhvr>
                                      <p:tavLst>
                                        <p:tav tm="0">
                                          <p:val>
                                            <p:strVal val="1+#ppt_w/2"/>
                                          </p:val>
                                        </p:tav>
                                        <p:tav tm="100000">
                                          <p:val>
                                            <p:strVal val="#ppt_x"/>
                                          </p:val>
                                        </p:tav>
                                      </p:tavLst>
                                    </p:anim>
                                    <p:anim calcmode="lin" valueType="num">
                                      <p:cBhvr additive="base">
                                        <p:cTn id="71" dur="500" fill="hold"/>
                                        <p:tgtEl>
                                          <p:spTgt spid="4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7" grpId="0" animBg="1"/>
      <p:bldP spid="29" grpId="0" animBg="1"/>
      <p:bldP spid="33" grpId="0" animBg="1"/>
      <p:bldP spid="39" grpId="0" animBg="1"/>
      <p:bldP spid="45" grpId="0"/>
      <p:bldP spid="46" grpId="0"/>
      <p:bldP spid="47" grpId="0"/>
      <p:bldP spid="4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占位符 2"/>
          <p:cNvPicPr>
            <a:picLocks noGrp="1" noChangeAspect="1"/>
          </p:cNvPicPr>
          <p:nvPr>
            <p:ph type="pic" sz="quarter" idx="4294967295"/>
          </p:nvPr>
        </p:nvPicPr>
        <p:blipFill>
          <a:blip r:embed="rId3" cstate="print">
            <a:extLst>
              <a:ext uri="{28A0092B-C50C-407E-A947-70E740481C1C}">
                <a14:useLocalDpi xmlns:a14="http://schemas.microsoft.com/office/drawing/2010/main" val="0"/>
              </a:ext>
            </a:extLst>
          </a:blip>
          <a:stretch>
            <a:fillRect/>
          </a:stretch>
        </p:blipFill>
        <p:spPr>
          <a:xfrm>
            <a:off x="364480" y="1514945"/>
            <a:ext cx="5603701" cy="3151109"/>
          </a:xfrm>
        </p:spPr>
      </p:pic>
      <p:sp>
        <p:nvSpPr>
          <p:cNvPr id="7" name="Rectangle 6"/>
          <p:cNvSpPr/>
          <p:nvPr/>
        </p:nvSpPr>
        <p:spPr>
          <a:xfrm>
            <a:off x="3524887" y="934652"/>
            <a:ext cx="5619113" cy="3274142"/>
          </a:xfrm>
          <a:prstGeom prst="rect">
            <a:avLst/>
          </a:prstGeom>
          <a:solidFill>
            <a:srgbClr val="FFC000">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5021" tIns="32510" rIns="65021" bIns="32510" rtlCol="0" anchor="ctr"/>
          <a:lstStyle/>
          <a:p>
            <a:pPr algn="ctr">
              <a:lnSpc>
                <a:spcPct val="150000"/>
              </a:lnSpc>
            </a:pPr>
            <a:endParaRPr lang="en-US" sz="1400" dirty="0">
              <a:latin typeface="Arial" panose="020B0604020202020204" pitchFamily="34" charset="0"/>
              <a:ea typeface="微软雅黑" panose="020B0503020204020204" pitchFamily="34" charset="-122"/>
              <a:sym typeface="Arial" panose="020B0604020202020204" pitchFamily="34" charset="0"/>
            </a:endParaRPr>
          </a:p>
        </p:txBody>
      </p:sp>
      <p:sp>
        <p:nvSpPr>
          <p:cNvPr id="11" name="TextBox 10"/>
          <p:cNvSpPr txBox="1"/>
          <p:nvPr/>
        </p:nvSpPr>
        <p:spPr>
          <a:xfrm>
            <a:off x="5339329" y="1088890"/>
            <a:ext cx="2163646" cy="342678"/>
          </a:xfrm>
          <a:prstGeom prst="rect">
            <a:avLst/>
          </a:prstGeom>
          <a:noFill/>
        </p:spPr>
        <p:txBody>
          <a:bodyPr wrap="none" lIns="65021" tIns="32510" rIns="65021" bIns="32510" rtlCol="0">
            <a:spAutoFit/>
          </a:bodyPr>
          <a:lstStyle/>
          <a:p>
            <a:pPr algn="ctr"/>
            <a:r>
              <a:rPr lang="en-US" b="1" dirty="0">
                <a:solidFill>
                  <a:schemeClr val="tx1">
                    <a:lumMod val="65000"/>
                    <a:lumOff val="3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BRAND ANALYSIS</a:t>
            </a:r>
          </a:p>
        </p:txBody>
      </p:sp>
      <p:sp>
        <p:nvSpPr>
          <p:cNvPr id="12" name="TextBox 11"/>
          <p:cNvSpPr txBox="1"/>
          <p:nvPr/>
        </p:nvSpPr>
        <p:spPr>
          <a:xfrm>
            <a:off x="4941758" y="2130988"/>
            <a:ext cx="2958784" cy="1477072"/>
          </a:xfrm>
          <a:prstGeom prst="rect">
            <a:avLst/>
          </a:prstGeom>
          <a:noFill/>
        </p:spPr>
        <p:txBody>
          <a:bodyPr wrap="square" lIns="0" tIns="0" rIns="0" bIns="0" rtlCol="0">
            <a:spAutoFit/>
          </a:bodyPr>
          <a:lstStyle/>
          <a:p>
            <a:pPr algn="just">
              <a:lnSpc>
                <a:spcPct val="150000"/>
              </a:lnSpc>
            </a:pPr>
            <a:r>
              <a:rPr lang="zh-CN" altLang="en-US" sz="8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endParaRPr lang="en-US" altLang="zh-CN" sz="8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extLst>
      <p:ext uri="{BB962C8B-B14F-4D97-AF65-F5344CB8AC3E}">
        <p14:creationId xmlns:p14="http://schemas.microsoft.com/office/powerpoint/2010/main" val="193127009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animEffect transition="in" filter="fade">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xmlns="" id="{8BC44F31-18DB-4644-9818-51054B3291D6}"/>
              </a:ext>
            </a:extLst>
          </p:cNvPr>
          <p:cNvPicPr>
            <a:picLocks noChangeAspect="1"/>
          </p:cNvPicPr>
          <p:nvPr/>
        </p:nvPicPr>
        <p:blipFill>
          <a:blip r:embed="rId3"/>
          <a:stretch>
            <a:fillRect/>
          </a:stretch>
        </p:blipFill>
        <p:spPr>
          <a:xfrm>
            <a:off x="1586" y="2025"/>
            <a:ext cx="9144018" cy="5148082"/>
          </a:xfrm>
          <a:prstGeom prst="rect">
            <a:avLst/>
          </a:prstGeom>
        </p:spPr>
      </p:pic>
      <p:sp>
        <p:nvSpPr>
          <p:cNvPr id="12" name="菱形 11">
            <a:extLst>
              <a:ext uri="{FF2B5EF4-FFF2-40B4-BE49-F238E27FC236}">
                <a16:creationId xmlns:a16="http://schemas.microsoft.com/office/drawing/2014/main" xmlns="" id="{3EE66000-BACD-4295-8821-A1BE654D0F3A}"/>
              </a:ext>
            </a:extLst>
          </p:cNvPr>
          <p:cNvSpPr/>
          <p:nvPr/>
        </p:nvSpPr>
        <p:spPr>
          <a:xfrm>
            <a:off x="3427219" y="125823"/>
            <a:ext cx="5024284" cy="5024284"/>
          </a:xfrm>
          <a:prstGeom prst="diamond">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a:extLst>
              <a:ext uri="{FF2B5EF4-FFF2-40B4-BE49-F238E27FC236}">
                <a16:creationId xmlns:a16="http://schemas.microsoft.com/office/drawing/2014/main" xmlns="" id="{051B805D-ACDA-4F84-B95D-B0B3F99D1897}"/>
              </a:ext>
            </a:extLst>
          </p:cNvPr>
          <p:cNvGrpSpPr/>
          <p:nvPr/>
        </p:nvGrpSpPr>
        <p:grpSpPr>
          <a:xfrm>
            <a:off x="1712890" y="-25758"/>
            <a:ext cx="5036088" cy="5061397"/>
            <a:chOff x="1712890" y="-25758"/>
            <a:chExt cx="5036088" cy="5061397"/>
          </a:xfrm>
        </p:grpSpPr>
        <p:sp>
          <p:nvSpPr>
            <p:cNvPr id="4" name="菱形 3">
              <a:extLst>
                <a:ext uri="{FF2B5EF4-FFF2-40B4-BE49-F238E27FC236}">
                  <a16:creationId xmlns:a16="http://schemas.microsoft.com/office/drawing/2014/main" xmlns="" id="{BB78E8ED-11AE-44D6-A5AA-22A35EE42982}"/>
                </a:ext>
              </a:extLst>
            </p:cNvPr>
            <p:cNvSpPr/>
            <p:nvPr/>
          </p:nvSpPr>
          <p:spPr>
            <a:xfrm>
              <a:off x="1724694" y="2025"/>
              <a:ext cx="5024284" cy="5024284"/>
            </a:xfrm>
            <a:prstGeom prst="diamond">
              <a:avLst/>
            </a:prstGeom>
            <a:solidFill>
              <a:schemeClr val="accent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任意多边形: 形状 6">
              <a:extLst>
                <a:ext uri="{FF2B5EF4-FFF2-40B4-BE49-F238E27FC236}">
                  <a16:creationId xmlns:a16="http://schemas.microsoft.com/office/drawing/2014/main" xmlns="" id="{D8C1A6DC-9D69-409A-A74E-F96E20981270}"/>
                </a:ext>
              </a:extLst>
            </p:cNvPr>
            <p:cNvSpPr/>
            <p:nvPr/>
          </p:nvSpPr>
          <p:spPr>
            <a:xfrm>
              <a:off x="1712890" y="-25758"/>
              <a:ext cx="2524259" cy="5061397"/>
            </a:xfrm>
            <a:custGeom>
              <a:avLst/>
              <a:gdLst>
                <a:gd name="connsiteX0" fmla="*/ 2511380 w 2524259"/>
                <a:gd name="connsiteY0" fmla="*/ 0 h 5061397"/>
                <a:gd name="connsiteX1" fmla="*/ 0 w 2524259"/>
                <a:gd name="connsiteY1" fmla="*/ 2537138 h 5061397"/>
                <a:gd name="connsiteX2" fmla="*/ 2524259 w 2524259"/>
                <a:gd name="connsiteY2" fmla="*/ 5061397 h 5061397"/>
                <a:gd name="connsiteX3" fmla="*/ 2511380 w 2524259"/>
                <a:gd name="connsiteY3" fmla="*/ 0 h 5061397"/>
              </a:gdLst>
              <a:ahLst/>
              <a:cxnLst>
                <a:cxn ang="0">
                  <a:pos x="connsiteX0" y="connsiteY0"/>
                </a:cxn>
                <a:cxn ang="0">
                  <a:pos x="connsiteX1" y="connsiteY1"/>
                </a:cxn>
                <a:cxn ang="0">
                  <a:pos x="connsiteX2" y="connsiteY2"/>
                </a:cxn>
                <a:cxn ang="0">
                  <a:pos x="connsiteX3" y="connsiteY3"/>
                </a:cxn>
              </a:cxnLst>
              <a:rect l="l" t="t" r="r" b="b"/>
              <a:pathLst>
                <a:path w="2524259" h="5061397">
                  <a:moveTo>
                    <a:pt x="2511380" y="0"/>
                  </a:moveTo>
                  <a:lnTo>
                    <a:pt x="0" y="2537138"/>
                  </a:lnTo>
                  <a:lnTo>
                    <a:pt x="2524259" y="5061397"/>
                  </a:lnTo>
                  <a:lnTo>
                    <a:pt x="251138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078" name="TextBox 4"/>
          <p:cNvSpPr>
            <a:spLocks noChangeArrowheads="1"/>
          </p:cNvSpPr>
          <p:nvPr/>
        </p:nvSpPr>
        <p:spPr bwMode="auto">
          <a:xfrm>
            <a:off x="2787762" y="1637140"/>
            <a:ext cx="282000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4400" dirty="0">
                <a:solidFill>
                  <a:schemeClr val="bg1"/>
                </a:solidFill>
                <a:latin typeface="微软雅黑" panose="020B0503020204020204" pitchFamily="34" charset="-122"/>
                <a:ea typeface="微软雅黑" panose="020B0503020204020204" pitchFamily="34" charset="-122"/>
                <a:sym typeface="GeosansLight" pitchFamily="2" charset="0"/>
              </a:rPr>
              <a:t>[</a:t>
            </a:r>
            <a:r>
              <a:rPr lang="zh-CN" altLang="en-US" sz="4400" dirty="0">
                <a:solidFill>
                  <a:schemeClr val="bg1"/>
                </a:solidFill>
                <a:latin typeface="微软雅黑" panose="020B0503020204020204" pitchFamily="34" charset="-122"/>
                <a:ea typeface="微软雅黑" panose="020B0503020204020204" pitchFamily="34" charset="-122"/>
                <a:sym typeface="GeosansLight" pitchFamily="2" charset="0"/>
              </a:rPr>
              <a:t>谢谢聆听</a:t>
            </a:r>
            <a:r>
              <a:rPr lang="en-US" altLang="zh-CN" sz="4400" dirty="0">
                <a:solidFill>
                  <a:schemeClr val="bg1"/>
                </a:solidFill>
                <a:latin typeface="微软雅黑" panose="020B0503020204020204" pitchFamily="34" charset="-122"/>
                <a:ea typeface="微软雅黑" panose="020B0503020204020204" pitchFamily="34" charset="-122"/>
                <a:sym typeface="GeosansLight" pitchFamily="2" charset="0"/>
              </a:rPr>
              <a:t>]</a:t>
            </a:r>
            <a:endParaRPr lang="en-US" altLang="zh-CN" sz="3200" dirty="0">
              <a:solidFill>
                <a:schemeClr val="bg1"/>
              </a:solidFill>
              <a:latin typeface="微软雅黑" panose="020B0503020204020204" pitchFamily="34" charset="-122"/>
              <a:ea typeface="微软雅黑" panose="020B0503020204020204" pitchFamily="34" charset="-122"/>
              <a:sym typeface="GeosansLight" pitchFamily="2" charset="0"/>
            </a:endParaRPr>
          </a:p>
        </p:txBody>
      </p:sp>
      <p:sp>
        <p:nvSpPr>
          <p:cNvPr id="5" name="矩形 4"/>
          <p:cNvSpPr/>
          <p:nvPr/>
        </p:nvSpPr>
        <p:spPr>
          <a:xfrm>
            <a:off x="2238424" y="2978052"/>
            <a:ext cx="3727196" cy="307777"/>
          </a:xfrm>
          <a:prstGeom prst="rect">
            <a:avLst/>
          </a:prstGeom>
        </p:spPr>
        <p:txBody>
          <a:bodyPr wrap="square">
            <a:spAutoFit/>
          </a:bodyPr>
          <a:lstStyle/>
          <a:p>
            <a:pPr algn="r"/>
            <a:r>
              <a:rPr lang="en-US" altLang="zh-CN" sz="700" dirty="0">
                <a:solidFill>
                  <a:srgbClr val="3F3F3F"/>
                </a:solidFill>
                <a:latin typeface="Open Sans" panose="020B0606030504020204" pitchFamily="34" charset="0"/>
                <a:sym typeface="Times New Roman" panose="02020603050405020304" pitchFamily="18" charset="0"/>
              </a:rPr>
              <a:t>Lid </a:t>
            </a:r>
            <a:r>
              <a:rPr lang="en-US" altLang="zh-CN" sz="700" dirty="0" err="1">
                <a:solidFill>
                  <a:srgbClr val="3F3F3F"/>
                </a:solidFill>
                <a:latin typeface="Open Sans" panose="020B0606030504020204" pitchFamily="34" charset="0"/>
                <a:sym typeface="Times New Roman" panose="02020603050405020304" pitchFamily="18" charset="0"/>
              </a:rPr>
              <a:t>est</a:t>
            </a:r>
            <a:r>
              <a:rPr lang="en-US" altLang="zh-CN" sz="700" dirty="0">
                <a:solidFill>
                  <a:srgbClr val="3F3F3F"/>
                </a:solidFill>
                <a:latin typeface="Open Sans" panose="020B0606030504020204" pitchFamily="34" charset="0"/>
                <a:sym typeface="Times New Roman" panose="02020603050405020304" pitchFamily="18" charset="0"/>
              </a:rPr>
              <a:t> </a:t>
            </a:r>
            <a:r>
              <a:rPr lang="en-US" altLang="zh-CN" sz="700" dirty="0" err="1">
                <a:solidFill>
                  <a:srgbClr val="3F3F3F"/>
                </a:solidFill>
                <a:latin typeface="Open Sans" panose="020B0606030504020204" pitchFamily="34" charset="0"/>
                <a:sym typeface="Times New Roman" panose="02020603050405020304" pitchFamily="18" charset="0"/>
              </a:rPr>
              <a:t>laborum</a:t>
            </a:r>
            <a:r>
              <a:rPr lang="en-US" altLang="zh-CN" sz="700" dirty="0">
                <a:solidFill>
                  <a:srgbClr val="3F3F3F"/>
                </a:solidFill>
                <a:latin typeface="Open Sans" panose="020B0606030504020204" pitchFamily="34" charset="0"/>
                <a:sym typeface="Times New Roman" panose="02020603050405020304" pitchFamily="18" charset="0"/>
              </a:rPr>
              <a:t> </a:t>
            </a:r>
            <a:r>
              <a:rPr lang="en-US" altLang="zh-CN" sz="700" dirty="0" err="1">
                <a:solidFill>
                  <a:srgbClr val="3F3F3F"/>
                </a:solidFill>
                <a:latin typeface="Open Sans" panose="020B0606030504020204" pitchFamily="34" charset="0"/>
                <a:sym typeface="Times New Roman" panose="02020603050405020304" pitchFamily="18" charset="0"/>
              </a:rPr>
              <a:t>dolo</a:t>
            </a:r>
            <a:r>
              <a:rPr lang="en-US" altLang="zh-CN" sz="700" dirty="0">
                <a:solidFill>
                  <a:srgbClr val="3F3F3F"/>
                </a:solidFill>
                <a:latin typeface="Open Sans" panose="020B0606030504020204" pitchFamily="34" charset="0"/>
                <a:sym typeface="Times New Roman" panose="02020603050405020304" pitchFamily="18" charset="0"/>
              </a:rPr>
              <a:t> </a:t>
            </a:r>
            <a:r>
              <a:rPr lang="en-US" altLang="zh-CN" sz="700" dirty="0" err="1">
                <a:solidFill>
                  <a:srgbClr val="3F3F3F"/>
                </a:solidFill>
                <a:latin typeface="Open Sans" panose="020B0606030504020204" pitchFamily="34" charset="0"/>
                <a:sym typeface="Times New Roman" panose="02020603050405020304" pitchFamily="18" charset="0"/>
              </a:rPr>
              <a:t>rumes</a:t>
            </a:r>
            <a:r>
              <a:rPr lang="en-US" altLang="zh-CN" sz="700" dirty="0">
                <a:solidFill>
                  <a:srgbClr val="3F3F3F"/>
                </a:solidFill>
                <a:latin typeface="Open Sans" panose="020B0606030504020204" pitchFamily="34" charset="0"/>
                <a:sym typeface="Times New Roman" panose="02020603050405020304" pitchFamily="18" charset="0"/>
              </a:rPr>
              <a:t> </a:t>
            </a:r>
            <a:r>
              <a:rPr lang="en-US" altLang="zh-CN" sz="700" dirty="0" err="1">
                <a:solidFill>
                  <a:srgbClr val="3F3F3F"/>
                </a:solidFill>
                <a:latin typeface="Open Sans" panose="020B0606030504020204" pitchFamily="34" charset="0"/>
                <a:sym typeface="Times New Roman" panose="02020603050405020304" pitchFamily="18" charset="0"/>
              </a:rPr>
              <a:t>fugats</a:t>
            </a:r>
            <a:r>
              <a:rPr lang="en-US" altLang="zh-CN" sz="700" dirty="0">
                <a:solidFill>
                  <a:srgbClr val="3F3F3F"/>
                </a:solidFill>
                <a:latin typeface="Open Sans" panose="020B0606030504020204" pitchFamily="34" charset="0"/>
                <a:sym typeface="Times New Roman" panose="02020603050405020304" pitchFamily="18" charset="0"/>
              </a:rPr>
              <a:t> </a:t>
            </a:r>
            <a:r>
              <a:rPr lang="en-US" altLang="zh-CN" sz="700" dirty="0" err="1">
                <a:solidFill>
                  <a:srgbClr val="3F3F3F"/>
                </a:solidFill>
                <a:latin typeface="Open Sans" panose="020B0606030504020204" pitchFamily="34" charset="0"/>
                <a:sym typeface="Times New Roman" panose="02020603050405020304" pitchFamily="18" charset="0"/>
              </a:rPr>
              <a:t>untras</a:t>
            </a:r>
            <a:r>
              <a:rPr lang="en-US" altLang="zh-CN" sz="700" dirty="0">
                <a:solidFill>
                  <a:srgbClr val="3F3F3F"/>
                </a:solidFill>
                <a:latin typeface="Open Sans" panose="020B0606030504020204" pitchFamily="34" charset="0"/>
                <a:sym typeface="Times New Roman" panose="02020603050405020304" pitchFamily="18" charset="0"/>
              </a:rPr>
              <a:t>. </a:t>
            </a:r>
            <a:r>
              <a:rPr lang="en-US" altLang="zh-CN" sz="700" dirty="0" err="1">
                <a:solidFill>
                  <a:schemeClr val="bg1"/>
                </a:solidFill>
                <a:latin typeface="Open Sans" panose="020B0606030504020204" pitchFamily="34" charset="0"/>
                <a:sym typeface="Times New Roman" panose="02020603050405020304" pitchFamily="18" charset="0"/>
              </a:rPr>
              <a:t>Etharums</a:t>
            </a:r>
            <a:r>
              <a:rPr lang="en-US" altLang="zh-CN" sz="700" dirty="0">
                <a:solidFill>
                  <a:schemeClr val="bg1"/>
                </a:solidFill>
                <a:latin typeface="Open Sans" panose="020B0606030504020204" pitchFamily="34" charset="0"/>
                <a:sym typeface="Times New Roman" panose="02020603050405020304" pitchFamily="18" charset="0"/>
              </a:rPr>
              <a:t> </a:t>
            </a:r>
            <a:r>
              <a:rPr lang="en-US" altLang="zh-CN" sz="700" dirty="0" err="1">
                <a:solidFill>
                  <a:schemeClr val="bg1"/>
                </a:solidFill>
                <a:latin typeface="Open Sans" panose="020B0606030504020204" pitchFamily="34" charset="0"/>
                <a:sym typeface="Times New Roman" panose="02020603050405020304" pitchFamily="18" charset="0"/>
              </a:rPr>
              <a:t>ser</a:t>
            </a:r>
            <a:r>
              <a:rPr lang="en-US" altLang="zh-CN" sz="700" dirty="0">
                <a:solidFill>
                  <a:schemeClr val="bg1"/>
                </a:solidFill>
                <a:latin typeface="Open Sans" panose="020B0606030504020204" pitchFamily="34" charset="0"/>
                <a:sym typeface="Times New Roman" panose="02020603050405020304" pitchFamily="18" charset="0"/>
              </a:rPr>
              <a:t> </a:t>
            </a:r>
            <a:r>
              <a:rPr lang="en-US" altLang="zh-CN" sz="700" dirty="0" err="1">
                <a:solidFill>
                  <a:schemeClr val="bg1"/>
                </a:solidFill>
                <a:latin typeface="Open Sans" panose="020B0606030504020204" pitchFamily="34" charset="0"/>
                <a:sym typeface="Times New Roman" panose="02020603050405020304" pitchFamily="18" charset="0"/>
              </a:rPr>
              <a:t>quidem</a:t>
            </a:r>
            <a:r>
              <a:rPr lang="en-US" altLang="zh-CN" sz="700" dirty="0">
                <a:solidFill>
                  <a:schemeClr val="bg1"/>
                </a:solidFill>
                <a:latin typeface="Open Sans" panose="020B0606030504020204" pitchFamily="34" charset="0"/>
                <a:sym typeface="Times New Roman" panose="02020603050405020304" pitchFamily="18" charset="0"/>
              </a:rPr>
              <a:t> </a:t>
            </a:r>
            <a:r>
              <a:rPr lang="en-US" altLang="zh-CN" sz="700" dirty="0" err="1">
                <a:solidFill>
                  <a:schemeClr val="bg1"/>
                </a:solidFill>
                <a:latin typeface="Open Sans" panose="020B0606030504020204" pitchFamily="34" charset="0"/>
                <a:sym typeface="Times New Roman" panose="02020603050405020304" pitchFamily="18" charset="0"/>
              </a:rPr>
              <a:t>rerum</a:t>
            </a:r>
            <a:r>
              <a:rPr lang="en-US" altLang="zh-CN" sz="700" dirty="0">
                <a:solidFill>
                  <a:schemeClr val="bg1"/>
                </a:solidFill>
                <a:latin typeface="Open Sans" panose="020B0606030504020204" pitchFamily="34" charset="0"/>
                <a:sym typeface="Times New Roman" panose="02020603050405020304" pitchFamily="18" charset="0"/>
              </a:rPr>
              <a:t> </a:t>
            </a:r>
            <a:r>
              <a:rPr lang="en-US" altLang="zh-CN" sz="700" dirty="0" err="1">
                <a:solidFill>
                  <a:schemeClr val="bg1"/>
                </a:solidFill>
                <a:latin typeface="Open Sans" panose="020B0606030504020204" pitchFamily="34" charset="0"/>
                <a:sym typeface="Times New Roman" panose="02020603050405020304" pitchFamily="18" charset="0"/>
              </a:rPr>
              <a:t>facilis</a:t>
            </a:r>
            <a:r>
              <a:rPr lang="en-US" altLang="zh-CN" sz="700" dirty="0">
                <a:solidFill>
                  <a:schemeClr val="bg1"/>
                </a:solidFill>
                <a:latin typeface="Open Sans" panose="020B0606030504020204" pitchFamily="34" charset="0"/>
                <a:sym typeface="Times New Roman" panose="02020603050405020304" pitchFamily="18" charset="0"/>
              </a:rPr>
              <a:t> </a:t>
            </a:r>
            <a:r>
              <a:rPr lang="en-US" altLang="zh-CN" sz="700" dirty="0" err="1">
                <a:solidFill>
                  <a:schemeClr val="bg1"/>
                </a:solidFill>
                <a:latin typeface="Open Sans" panose="020B0606030504020204" pitchFamily="34" charset="0"/>
                <a:sym typeface="Times New Roman" panose="02020603050405020304" pitchFamily="18" charset="0"/>
              </a:rPr>
              <a:t>dolores</a:t>
            </a:r>
            <a:r>
              <a:rPr lang="en-US" altLang="zh-CN" sz="700" dirty="0">
                <a:solidFill>
                  <a:schemeClr val="bg1"/>
                </a:solidFill>
                <a:latin typeface="Open Sans" panose="020B0606030504020204" pitchFamily="34" charset="0"/>
                <a:sym typeface="Times New Roman" panose="02020603050405020304" pitchFamily="18" charset="0"/>
              </a:rPr>
              <a:t> </a:t>
            </a:r>
            <a:r>
              <a:rPr lang="en-US" altLang="zh-CN" sz="700" dirty="0" err="1">
                <a:solidFill>
                  <a:schemeClr val="bg1"/>
                </a:solidFill>
                <a:latin typeface="Open Sans" panose="020B0606030504020204" pitchFamily="34" charset="0"/>
                <a:sym typeface="Times New Roman" panose="02020603050405020304" pitchFamily="18" charset="0"/>
              </a:rPr>
              <a:t>nemis</a:t>
            </a:r>
            <a:r>
              <a:rPr lang="en-US" altLang="zh-CN" sz="700" dirty="0">
                <a:solidFill>
                  <a:schemeClr val="bg1"/>
                </a:solidFill>
                <a:latin typeface="Open Sans" panose="020B0606030504020204" pitchFamily="34" charset="0"/>
                <a:sym typeface="Times New Roman" panose="02020603050405020304" pitchFamily="18" charset="0"/>
              </a:rPr>
              <a:t> </a:t>
            </a:r>
            <a:r>
              <a:rPr lang="en-US" altLang="zh-CN" sz="700" dirty="0" err="1">
                <a:solidFill>
                  <a:schemeClr val="bg1"/>
                </a:solidFill>
                <a:latin typeface="Open Sans" panose="020B0606030504020204" pitchFamily="34" charset="0"/>
                <a:sym typeface="Times New Roman" panose="02020603050405020304" pitchFamily="18" charset="0"/>
              </a:rPr>
              <a:t>omnis</a:t>
            </a:r>
            <a:r>
              <a:rPr lang="en-US" altLang="zh-CN" sz="700" dirty="0">
                <a:solidFill>
                  <a:schemeClr val="bg1"/>
                </a:solidFill>
                <a:latin typeface="Open Sans" panose="020B0606030504020204" pitchFamily="34" charset="0"/>
                <a:sym typeface="Times New Roman" panose="02020603050405020304" pitchFamily="18" charset="0"/>
              </a:rPr>
              <a:t> </a:t>
            </a:r>
            <a:r>
              <a:rPr lang="en-US" altLang="zh-CN" sz="700" dirty="0" err="1">
                <a:solidFill>
                  <a:schemeClr val="bg1"/>
                </a:solidFill>
                <a:latin typeface="Open Sans" panose="020B0606030504020204" pitchFamily="34" charset="0"/>
                <a:sym typeface="Times New Roman" panose="02020603050405020304" pitchFamily="18" charset="0"/>
              </a:rPr>
              <a:t>fugats</a:t>
            </a:r>
            <a:r>
              <a:rPr lang="en-US" altLang="zh-CN" sz="700" dirty="0">
                <a:solidFill>
                  <a:schemeClr val="bg1"/>
                </a:solidFill>
                <a:latin typeface="Open Sans" panose="020B0606030504020204" pitchFamily="34" charset="0"/>
                <a:sym typeface="Times New Roman" panose="02020603050405020304" pitchFamily="18" charset="0"/>
              </a:rPr>
              <a:t> </a:t>
            </a:r>
            <a:r>
              <a:rPr lang="en-US" altLang="zh-CN" sz="700" dirty="0" err="1">
                <a:solidFill>
                  <a:schemeClr val="bg1"/>
                </a:solidFill>
                <a:latin typeface="Open Sans" panose="020B0606030504020204" pitchFamily="34" charset="0"/>
                <a:sym typeface="Times New Roman" panose="02020603050405020304" pitchFamily="18" charset="0"/>
              </a:rPr>
              <a:t>vitaes</a:t>
            </a:r>
            <a:r>
              <a:rPr lang="en-US" altLang="zh-CN" sz="700" dirty="0">
                <a:solidFill>
                  <a:schemeClr val="bg1"/>
                </a:solidFill>
                <a:latin typeface="Open Sans" panose="020B0606030504020204" pitchFamily="34" charset="0"/>
                <a:sym typeface="Times New Roman" panose="02020603050405020304" pitchFamily="18" charset="0"/>
              </a:rPr>
              <a:t> nemo minima </a:t>
            </a:r>
            <a:endParaRPr lang="zh-CN" altLang="en-US" sz="700" dirty="0">
              <a:solidFill>
                <a:schemeClr val="bg1"/>
              </a:solidFill>
            </a:endParaRPr>
          </a:p>
        </p:txBody>
      </p:sp>
      <p:sp>
        <p:nvSpPr>
          <p:cNvPr id="13" name="TextBox 6">
            <a:extLst>
              <a:ext uri="{FF2B5EF4-FFF2-40B4-BE49-F238E27FC236}">
                <a16:creationId xmlns:a16="http://schemas.microsoft.com/office/drawing/2014/main" xmlns="" id="{21B3975B-863C-4801-B5F9-895104FACEF4}"/>
              </a:ext>
            </a:extLst>
          </p:cNvPr>
          <p:cNvSpPr txBox="1">
            <a:spLocks noChangeArrowheads="1"/>
          </p:cNvSpPr>
          <p:nvPr/>
        </p:nvSpPr>
        <p:spPr bwMode="auto">
          <a:xfrm>
            <a:off x="2238424" y="2518883"/>
            <a:ext cx="4284476" cy="307777"/>
          </a:xfrm>
          <a:prstGeom prst="rect">
            <a:avLst/>
          </a:prstGeom>
          <a:noFill/>
          <a:ln w="9525">
            <a:noFill/>
            <a:miter lim="800000"/>
            <a:headEnd/>
            <a:tailEnd/>
          </a:ln>
          <a:extLst/>
        </p:spPr>
        <p:txBody>
          <a:bodyPr wrap="square">
            <a:spAutoFit/>
          </a:bodyPr>
          <a:lstStyle>
            <a:lvl1pPr>
              <a:defRPr sz="1400">
                <a:solidFill>
                  <a:schemeClr val="tx1"/>
                </a:solidFill>
                <a:latin typeface="微软雅黑" pitchFamily="34" charset="-122"/>
                <a:ea typeface="微软雅黑" pitchFamily="34" charset="-122"/>
              </a:defRPr>
            </a:lvl1pPr>
            <a:lvl2pPr marL="742950" indent="-285750">
              <a:defRPr sz="1400">
                <a:solidFill>
                  <a:schemeClr val="tx1"/>
                </a:solidFill>
                <a:latin typeface="微软雅黑" pitchFamily="34" charset="-122"/>
                <a:ea typeface="微软雅黑" pitchFamily="34" charset="-122"/>
              </a:defRPr>
            </a:lvl2pPr>
            <a:lvl3pPr marL="1143000" indent="-228600">
              <a:defRPr sz="1400">
                <a:solidFill>
                  <a:schemeClr val="tx1"/>
                </a:solidFill>
                <a:latin typeface="微软雅黑" pitchFamily="34" charset="-122"/>
                <a:ea typeface="微软雅黑" pitchFamily="34" charset="-122"/>
              </a:defRPr>
            </a:lvl3pPr>
            <a:lvl4pPr marL="1600200" indent="-228600">
              <a:defRPr sz="1400">
                <a:solidFill>
                  <a:schemeClr val="tx1"/>
                </a:solidFill>
                <a:latin typeface="微软雅黑" pitchFamily="34" charset="-122"/>
                <a:ea typeface="微软雅黑" pitchFamily="34" charset="-122"/>
              </a:defRPr>
            </a:lvl4pPr>
            <a:lvl5pPr marL="2057400" indent="-228600">
              <a:defRPr sz="1400">
                <a:solidFill>
                  <a:schemeClr val="tx1"/>
                </a:solidFill>
                <a:latin typeface="微软雅黑" pitchFamily="34" charset="-122"/>
                <a:ea typeface="微软雅黑" pitchFamily="34" charset="-122"/>
              </a:defRPr>
            </a:lvl5pPr>
            <a:lvl6pPr marL="2514600" indent="-228600" algn="ctr" eaLnBrk="0" fontAlgn="ctr" hangingPunct="0">
              <a:spcBef>
                <a:spcPct val="0"/>
              </a:spcBef>
              <a:spcAft>
                <a:spcPct val="0"/>
              </a:spcAft>
              <a:buClr>
                <a:srgbClr val="FF0000"/>
              </a:buClr>
              <a:buSzPct val="70000"/>
              <a:buFont typeface="Arial" charset="0"/>
              <a:defRPr sz="1400">
                <a:solidFill>
                  <a:schemeClr val="tx1"/>
                </a:solidFill>
                <a:latin typeface="微软雅黑" pitchFamily="34" charset="-122"/>
                <a:ea typeface="微软雅黑" pitchFamily="34" charset="-122"/>
              </a:defRPr>
            </a:lvl6pPr>
            <a:lvl7pPr marL="2971800" indent="-228600" algn="ctr" eaLnBrk="0" fontAlgn="ctr" hangingPunct="0">
              <a:spcBef>
                <a:spcPct val="0"/>
              </a:spcBef>
              <a:spcAft>
                <a:spcPct val="0"/>
              </a:spcAft>
              <a:buClr>
                <a:srgbClr val="FF0000"/>
              </a:buClr>
              <a:buSzPct val="70000"/>
              <a:buFont typeface="Arial" charset="0"/>
              <a:defRPr sz="1400">
                <a:solidFill>
                  <a:schemeClr val="tx1"/>
                </a:solidFill>
                <a:latin typeface="微软雅黑" pitchFamily="34" charset="-122"/>
                <a:ea typeface="微软雅黑" pitchFamily="34" charset="-122"/>
              </a:defRPr>
            </a:lvl7pPr>
            <a:lvl8pPr marL="3429000" indent="-228600" algn="ctr" eaLnBrk="0" fontAlgn="ctr" hangingPunct="0">
              <a:spcBef>
                <a:spcPct val="0"/>
              </a:spcBef>
              <a:spcAft>
                <a:spcPct val="0"/>
              </a:spcAft>
              <a:buClr>
                <a:srgbClr val="FF0000"/>
              </a:buClr>
              <a:buSzPct val="70000"/>
              <a:buFont typeface="Arial" charset="0"/>
              <a:defRPr sz="1400">
                <a:solidFill>
                  <a:schemeClr val="tx1"/>
                </a:solidFill>
                <a:latin typeface="微软雅黑" pitchFamily="34" charset="-122"/>
                <a:ea typeface="微软雅黑" pitchFamily="34" charset="-122"/>
              </a:defRPr>
            </a:lvl8pPr>
            <a:lvl9pPr marL="3886200" indent="-228600" algn="ctr" eaLnBrk="0" fontAlgn="ctr" hangingPunct="0">
              <a:spcBef>
                <a:spcPct val="0"/>
              </a:spcBef>
              <a:spcAft>
                <a:spcPct val="0"/>
              </a:spcAft>
              <a:buClr>
                <a:srgbClr val="FF0000"/>
              </a:buClr>
              <a:buSzPct val="70000"/>
              <a:buFont typeface="Arial" charset="0"/>
              <a:defRPr sz="1400">
                <a:solidFill>
                  <a:schemeClr val="tx1"/>
                </a:solidFill>
                <a:latin typeface="微软雅黑" pitchFamily="34" charset="-122"/>
                <a:ea typeface="微软雅黑" pitchFamily="34" charset="-122"/>
              </a:defRPr>
            </a:lvl9pPr>
          </a:lstStyle>
          <a:p>
            <a:pPr algn="l" eaLnBrk="1" fontAlgn="base" hangingPunct="1">
              <a:buClrTx/>
              <a:buSzTx/>
              <a:buFontTx/>
              <a:buNone/>
            </a:pPr>
            <a:r>
              <a:rPr lang="zh-CN" altLang="en-US" dirty="0">
                <a:solidFill>
                  <a:schemeClr val="tx1">
                    <a:lumMod val="75000"/>
                    <a:lumOff val="25000"/>
                  </a:schemeClr>
                </a:solidFill>
                <a:latin typeface="Verdana" pitchFamily="34" charset="0"/>
              </a:rPr>
              <a:t>动态</a:t>
            </a:r>
            <a:r>
              <a:rPr lang="en-US" altLang="zh-CN" dirty="0">
                <a:solidFill>
                  <a:schemeClr val="tx1">
                    <a:lumMod val="75000"/>
                    <a:lumOff val="25000"/>
                  </a:schemeClr>
                </a:solidFill>
                <a:latin typeface="Verdana" pitchFamily="34" charset="0"/>
              </a:rPr>
              <a:t>PPT/</a:t>
            </a:r>
            <a:r>
              <a:rPr lang="zh-CN" altLang="en-US" dirty="0">
                <a:solidFill>
                  <a:schemeClr val="tx1">
                    <a:lumMod val="75000"/>
                    <a:lumOff val="25000"/>
                  </a:schemeClr>
                </a:solidFill>
                <a:latin typeface="Verdana" pitchFamily="34" charset="0"/>
              </a:rPr>
              <a:t>策划方案</a:t>
            </a:r>
            <a:r>
              <a:rPr lang="en-US" altLang="zh-CN" dirty="0">
                <a:solidFill>
                  <a:schemeClr val="tx1">
                    <a:lumMod val="75000"/>
                    <a:lumOff val="25000"/>
                  </a:schemeClr>
                </a:solidFill>
                <a:latin typeface="Verdana" pitchFamily="34" charset="0"/>
              </a:rPr>
              <a:t>/</a:t>
            </a:r>
            <a:r>
              <a:rPr lang="zh-CN" altLang="en-US" dirty="0">
                <a:solidFill>
                  <a:schemeClr val="tx1">
                    <a:lumMod val="75000"/>
                    <a:lumOff val="25000"/>
                  </a:schemeClr>
                </a:solidFill>
                <a:latin typeface="Verdana" pitchFamily="34" charset="0"/>
              </a:rPr>
              <a:t>总结</a:t>
            </a:r>
            <a:r>
              <a:rPr lang="zh-CN" altLang="en-US" dirty="0">
                <a:solidFill>
                  <a:schemeClr val="bg1"/>
                </a:solidFill>
                <a:latin typeface="Verdana" pitchFamily="34" charset="0"/>
              </a:rPr>
              <a:t>计划</a:t>
            </a:r>
            <a:r>
              <a:rPr lang="en-US" altLang="zh-CN" dirty="0">
                <a:solidFill>
                  <a:schemeClr val="bg1"/>
                </a:solidFill>
                <a:latin typeface="Verdana" pitchFamily="34" charset="0"/>
              </a:rPr>
              <a:t>/</a:t>
            </a:r>
            <a:r>
              <a:rPr lang="zh-CN" altLang="en-US" dirty="0">
                <a:solidFill>
                  <a:schemeClr val="bg1"/>
                </a:solidFill>
                <a:latin typeface="Verdana" pitchFamily="34" charset="0"/>
              </a:rPr>
              <a:t>述职报告</a:t>
            </a:r>
            <a:r>
              <a:rPr lang="en-US" altLang="zh-CN" dirty="0">
                <a:solidFill>
                  <a:schemeClr val="bg1"/>
                </a:solidFill>
                <a:latin typeface="Verdana" pitchFamily="34" charset="0"/>
              </a:rPr>
              <a:t>/</a:t>
            </a:r>
            <a:r>
              <a:rPr lang="zh-CN" altLang="en-US" dirty="0">
                <a:solidFill>
                  <a:schemeClr val="bg1"/>
                </a:solidFill>
                <a:latin typeface="Verdana" pitchFamily="34" charset="0"/>
              </a:rPr>
              <a:t>企业策划等</a:t>
            </a:r>
            <a:endParaRPr lang="en-US" altLang="zh-CN" dirty="0">
              <a:solidFill>
                <a:schemeClr val="bg1"/>
              </a:solidFill>
              <a:latin typeface="Verdana" pitchFamily="34" charset="0"/>
            </a:endParaRPr>
          </a:p>
        </p:txBody>
      </p:sp>
    </p:spTree>
    <p:extLst>
      <p:ext uri="{BB962C8B-B14F-4D97-AF65-F5344CB8AC3E}">
        <p14:creationId xmlns:p14="http://schemas.microsoft.com/office/powerpoint/2010/main" val="350985898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par>
                                <p:cTn id="11" presetID="53" presetClass="entr" presetSubtype="528" fill="hold" grpId="0" nodeType="withEffect">
                                  <p:stCondLst>
                                    <p:cond delay="700"/>
                                  </p:stCondLst>
                                  <p:childTnLst>
                                    <p:set>
                                      <p:cBhvr>
                                        <p:cTn id="12" dur="1" fill="hold">
                                          <p:stCondLst>
                                            <p:cond delay="0"/>
                                          </p:stCondLst>
                                        </p:cTn>
                                        <p:tgtEl>
                                          <p:spTgt spid="12"/>
                                        </p:tgtEl>
                                        <p:attrNameLst>
                                          <p:attrName>style.visibility</p:attrName>
                                        </p:attrNameLst>
                                      </p:cBhvr>
                                      <p:to>
                                        <p:strVal val="visible"/>
                                      </p:to>
                                    </p:set>
                                    <p:anim calcmode="lin" valueType="num">
                                      <p:cBhvr>
                                        <p:cTn id="13" dur="500" fill="hold"/>
                                        <p:tgtEl>
                                          <p:spTgt spid="12"/>
                                        </p:tgtEl>
                                        <p:attrNameLst>
                                          <p:attrName>ppt_w</p:attrName>
                                        </p:attrNameLst>
                                      </p:cBhvr>
                                      <p:tavLst>
                                        <p:tav tm="0">
                                          <p:val>
                                            <p:fltVal val="0"/>
                                          </p:val>
                                        </p:tav>
                                        <p:tav tm="100000">
                                          <p:val>
                                            <p:strVal val="#ppt_w"/>
                                          </p:val>
                                        </p:tav>
                                      </p:tavLst>
                                    </p:anim>
                                    <p:anim calcmode="lin" valueType="num">
                                      <p:cBhvr>
                                        <p:cTn id="14" dur="500" fill="hold"/>
                                        <p:tgtEl>
                                          <p:spTgt spid="12"/>
                                        </p:tgtEl>
                                        <p:attrNameLst>
                                          <p:attrName>ppt_h</p:attrName>
                                        </p:attrNameLst>
                                      </p:cBhvr>
                                      <p:tavLst>
                                        <p:tav tm="0">
                                          <p:val>
                                            <p:fltVal val="0"/>
                                          </p:val>
                                        </p:tav>
                                        <p:tav tm="100000">
                                          <p:val>
                                            <p:strVal val="#ppt_h"/>
                                          </p:val>
                                        </p:tav>
                                      </p:tavLst>
                                    </p:anim>
                                    <p:animEffect transition="in" filter="fade">
                                      <p:cBhvr>
                                        <p:cTn id="15" dur="500"/>
                                        <p:tgtEl>
                                          <p:spTgt spid="12"/>
                                        </p:tgtEl>
                                      </p:cBhvr>
                                    </p:animEffect>
                                    <p:anim calcmode="lin" valueType="num">
                                      <p:cBhvr>
                                        <p:cTn id="16" dur="500" fill="hold"/>
                                        <p:tgtEl>
                                          <p:spTgt spid="12"/>
                                        </p:tgtEl>
                                        <p:attrNameLst>
                                          <p:attrName>ppt_x</p:attrName>
                                        </p:attrNameLst>
                                      </p:cBhvr>
                                      <p:tavLst>
                                        <p:tav tm="0">
                                          <p:val>
                                            <p:fltVal val="0.5"/>
                                          </p:val>
                                        </p:tav>
                                        <p:tav tm="100000">
                                          <p:val>
                                            <p:strVal val="#ppt_x"/>
                                          </p:val>
                                        </p:tav>
                                      </p:tavLst>
                                    </p:anim>
                                    <p:anim calcmode="lin" valueType="num">
                                      <p:cBhvr>
                                        <p:cTn id="17" dur="500" fill="hold"/>
                                        <p:tgtEl>
                                          <p:spTgt spid="12"/>
                                        </p:tgtEl>
                                        <p:attrNameLst>
                                          <p:attrName>ppt_y</p:attrName>
                                        </p:attrNameLst>
                                      </p:cBhvr>
                                      <p:tavLst>
                                        <p:tav tm="0">
                                          <p:val>
                                            <p:fltVal val="0.5"/>
                                          </p:val>
                                        </p:tav>
                                        <p:tav tm="100000">
                                          <p:val>
                                            <p:strVal val="#ppt_y"/>
                                          </p:val>
                                        </p:tav>
                                      </p:tavLst>
                                    </p:anim>
                                  </p:childTnLst>
                                </p:cTn>
                              </p:par>
                            </p:childTnLst>
                          </p:cTn>
                        </p:par>
                        <p:par>
                          <p:cTn id="18" fill="hold">
                            <p:stCondLst>
                              <p:cond delay="1200"/>
                            </p:stCondLst>
                            <p:childTnLst>
                              <p:par>
                                <p:cTn id="19" presetID="53" presetClass="entr" presetSubtype="16" fill="hold" grpId="0" nodeType="afterEffect">
                                  <p:stCondLst>
                                    <p:cond delay="0"/>
                                  </p:stCondLst>
                                  <p:childTnLst>
                                    <p:set>
                                      <p:cBhvr>
                                        <p:cTn id="20" dur="1" fill="hold">
                                          <p:stCondLst>
                                            <p:cond delay="0"/>
                                          </p:stCondLst>
                                        </p:cTn>
                                        <p:tgtEl>
                                          <p:spTgt spid="3078"/>
                                        </p:tgtEl>
                                        <p:attrNameLst>
                                          <p:attrName>style.visibility</p:attrName>
                                        </p:attrNameLst>
                                      </p:cBhvr>
                                      <p:to>
                                        <p:strVal val="visible"/>
                                      </p:to>
                                    </p:set>
                                    <p:anim calcmode="lin" valueType="num">
                                      <p:cBhvr>
                                        <p:cTn id="21" dur="500" fill="hold"/>
                                        <p:tgtEl>
                                          <p:spTgt spid="3078"/>
                                        </p:tgtEl>
                                        <p:attrNameLst>
                                          <p:attrName>ppt_w</p:attrName>
                                        </p:attrNameLst>
                                      </p:cBhvr>
                                      <p:tavLst>
                                        <p:tav tm="0">
                                          <p:val>
                                            <p:fltVal val="0"/>
                                          </p:val>
                                        </p:tav>
                                        <p:tav tm="100000">
                                          <p:val>
                                            <p:strVal val="#ppt_w"/>
                                          </p:val>
                                        </p:tav>
                                      </p:tavLst>
                                    </p:anim>
                                    <p:anim calcmode="lin" valueType="num">
                                      <p:cBhvr>
                                        <p:cTn id="22" dur="500" fill="hold"/>
                                        <p:tgtEl>
                                          <p:spTgt spid="3078"/>
                                        </p:tgtEl>
                                        <p:attrNameLst>
                                          <p:attrName>ppt_h</p:attrName>
                                        </p:attrNameLst>
                                      </p:cBhvr>
                                      <p:tavLst>
                                        <p:tav tm="0">
                                          <p:val>
                                            <p:fltVal val="0"/>
                                          </p:val>
                                        </p:tav>
                                        <p:tav tm="100000">
                                          <p:val>
                                            <p:strVal val="#ppt_h"/>
                                          </p:val>
                                        </p:tav>
                                      </p:tavLst>
                                    </p:anim>
                                    <p:animEffect transition="in" filter="fade">
                                      <p:cBhvr>
                                        <p:cTn id="23" dur="500"/>
                                        <p:tgtEl>
                                          <p:spTgt spid="3078"/>
                                        </p:tgtEl>
                                      </p:cBhvr>
                                    </p:animEffect>
                                  </p:childTnLst>
                                </p:cTn>
                              </p:par>
                            </p:childTnLst>
                          </p:cTn>
                        </p:par>
                        <p:par>
                          <p:cTn id="24" fill="hold">
                            <p:stCondLst>
                              <p:cond delay="17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750" fill="hold"/>
                                        <p:tgtEl>
                                          <p:spTgt spid="13"/>
                                        </p:tgtEl>
                                        <p:attrNameLst>
                                          <p:attrName>ppt_w</p:attrName>
                                        </p:attrNameLst>
                                      </p:cBhvr>
                                      <p:tavLst>
                                        <p:tav tm="0">
                                          <p:val>
                                            <p:fltVal val="0"/>
                                          </p:val>
                                        </p:tav>
                                        <p:tav tm="100000">
                                          <p:val>
                                            <p:strVal val="#ppt_w"/>
                                          </p:val>
                                        </p:tav>
                                      </p:tavLst>
                                    </p:anim>
                                    <p:anim calcmode="lin" valueType="num">
                                      <p:cBhvr>
                                        <p:cTn id="28" dur="750" fill="hold"/>
                                        <p:tgtEl>
                                          <p:spTgt spid="13"/>
                                        </p:tgtEl>
                                        <p:attrNameLst>
                                          <p:attrName>ppt_h</p:attrName>
                                        </p:attrNameLst>
                                      </p:cBhvr>
                                      <p:tavLst>
                                        <p:tav tm="0">
                                          <p:val>
                                            <p:fltVal val="0"/>
                                          </p:val>
                                        </p:tav>
                                        <p:tav tm="100000">
                                          <p:val>
                                            <p:strVal val="#ppt_h"/>
                                          </p:val>
                                        </p:tav>
                                      </p:tavLst>
                                    </p:anim>
                                    <p:animEffect transition="in" filter="fade">
                                      <p:cBhvr>
                                        <p:cTn id="29" dur="750"/>
                                        <p:tgtEl>
                                          <p:spTgt spid="13"/>
                                        </p:tgtEl>
                                      </p:cBhvr>
                                    </p:animEffect>
                                  </p:childTnLst>
                                </p:cTn>
                              </p:par>
                            </p:childTnLst>
                          </p:cTn>
                        </p:par>
                        <p:par>
                          <p:cTn id="30" fill="hold">
                            <p:stCondLst>
                              <p:cond delay="2450"/>
                            </p:stCondLst>
                            <p:childTnLst>
                              <p:par>
                                <p:cTn id="31" presetID="10" presetClass="entr" presetSubtype="0"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3078" grpId="0"/>
      <p:bldP spid="5" grpId="0"/>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727827" y="1864226"/>
            <a:ext cx="1163524" cy="646331"/>
          </a:xfrm>
          <a:prstGeom prst="rect">
            <a:avLst/>
          </a:prstGeom>
          <a:noFill/>
        </p:spPr>
        <p:txBody>
          <a:bodyPr wrap="none" rtlCol="0">
            <a:spAutoFit/>
          </a:bodyPr>
          <a:lstStyle/>
          <a:p>
            <a:pPr algn="ctr"/>
            <a:r>
              <a:rPr lang="en-US" altLang="zh-CN" sz="3600" b="1" dirty="0">
                <a:solidFill>
                  <a:srgbClr val="FFC000"/>
                </a:solidFill>
              </a:rPr>
              <a:t>PART</a:t>
            </a:r>
            <a:endParaRPr lang="zh-CN" altLang="en-US" sz="3600" b="1" dirty="0">
              <a:solidFill>
                <a:srgbClr val="FFC000"/>
              </a:solidFill>
            </a:endParaRPr>
          </a:p>
        </p:txBody>
      </p:sp>
      <p:sp>
        <p:nvSpPr>
          <p:cNvPr id="10" name="文本框 9"/>
          <p:cNvSpPr txBox="1"/>
          <p:nvPr/>
        </p:nvSpPr>
        <p:spPr>
          <a:xfrm>
            <a:off x="1891351" y="1741547"/>
            <a:ext cx="809837" cy="830997"/>
          </a:xfrm>
          <a:prstGeom prst="rect">
            <a:avLst/>
          </a:prstGeom>
          <a:noFill/>
        </p:spPr>
        <p:txBody>
          <a:bodyPr wrap="none" rtlCol="0">
            <a:spAutoFit/>
          </a:bodyPr>
          <a:lstStyle/>
          <a:p>
            <a:pPr algn="ctr"/>
            <a:r>
              <a:rPr lang="en-US" altLang="zh-CN" sz="4800" b="1" dirty="0">
                <a:solidFill>
                  <a:schemeClr val="tx1">
                    <a:lumMod val="65000"/>
                    <a:lumOff val="35000"/>
                  </a:schemeClr>
                </a:solidFill>
              </a:rPr>
              <a:t>01</a:t>
            </a:r>
            <a:endParaRPr lang="zh-CN" altLang="en-US" sz="4800" b="1" dirty="0">
              <a:solidFill>
                <a:schemeClr val="tx1">
                  <a:lumMod val="65000"/>
                  <a:lumOff val="35000"/>
                </a:schemeClr>
              </a:solidFill>
            </a:endParaRPr>
          </a:p>
        </p:txBody>
      </p:sp>
      <p:sp>
        <p:nvSpPr>
          <p:cNvPr id="11" name="矩形 10"/>
          <p:cNvSpPr/>
          <p:nvPr/>
        </p:nvSpPr>
        <p:spPr>
          <a:xfrm>
            <a:off x="611823" y="2572544"/>
            <a:ext cx="2462560" cy="506742"/>
          </a:xfrm>
          <a:prstGeom prst="rect">
            <a:avLst/>
          </a:prstGeom>
        </p:spPr>
        <p:txBody>
          <a:bodyPr wrap="square">
            <a:spAutoFit/>
            <a:scene3d>
              <a:camera prst="orthographicFront"/>
              <a:lightRig rig="threePt" dir="t"/>
            </a:scene3d>
            <a:sp3d contourW="25400"/>
          </a:bodyPr>
          <a:lstStyle/>
          <a:p>
            <a:pPr algn="ctr">
              <a:lnSpc>
                <a:spcPct val="120000"/>
              </a:lnSpc>
            </a:pPr>
            <a:r>
              <a:rPr lang="zh-CN" altLang="en-US" sz="2400" b="1" dirty="0">
                <a:solidFill>
                  <a:schemeClr val="tx1">
                    <a:lumMod val="65000"/>
                    <a:lumOff val="35000"/>
                  </a:schemeClr>
                </a:solidFill>
              </a:rPr>
              <a:t>单击此处添标题</a:t>
            </a:r>
          </a:p>
        </p:txBody>
      </p:sp>
      <p:pic>
        <p:nvPicPr>
          <p:cNvPr id="4" name="图片占位符 3"/>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tretch>
            <a:fillRect/>
          </a:stretch>
        </p:blipFill>
        <p:spPr>
          <a:xfrm rot="19659348">
            <a:off x="4471091" y="31512"/>
            <a:ext cx="5472113" cy="3420070"/>
          </a:xfrm>
        </p:spPr>
      </p:pic>
      <p:sp>
        <p:nvSpPr>
          <p:cNvPr id="6" name="矩形 5">
            <a:extLst>
              <a:ext uri="{FF2B5EF4-FFF2-40B4-BE49-F238E27FC236}">
                <a16:creationId xmlns:a16="http://schemas.microsoft.com/office/drawing/2014/main" xmlns="" id="{3ED67C09-4E2F-4F0C-AF7B-C4E34E448759}"/>
              </a:ext>
            </a:extLst>
          </p:cNvPr>
          <p:cNvSpPr/>
          <p:nvPr/>
        </p:nvSpPr>
        <p:spPr>
          <a:xfrm>
            <a:off x="717995" y="3089464"/>
            <a:ext cx="3480379" cy="507831"/>
          </a:xfrm>
          <a:prstGeom prst="rect">
            <a:avLst/>
          </a:prstGeom>
        </p:spPr>
        <p:txBody>
          <a:bodyPr wrap="square">
            <a:spAutoFit/>
          </a:bodyPr>
          <a:lstStyle/>
          <a:p>
            <a:pPr>
              <a:lnSpc>
                <a:spcPct val="150000"/>
              </a:lnSpc>
            </a:pPr>
            <a:r>
              <a:rPr lang="zh-CN" altLang="en-US" sz="900" spc="225" dirty="0">
                <a:solidFill>
                  <a:schemeClr val="tx1">
                    <a:lumMod val="50000"/>
                    <a:lumOff val="50000"/>
                  </a:schemeClr>
                </a:solidFill>
                <a:latin typeface="微软雅黑" pitchFamily="34" charset="-122"/>
                <a:ea typeface="微软雅黑" pitchFamily="34" charset="-122"/>
              </a:rPr>
              <a:t>点击输入简要文字内容，文字内容需概括精炼，不用多余的文字修饰，言简意赅的说明该项内容</a:t>
            </a:r>
            <a:endParaRPr lang="zh-CN" altLang="en-US" sz="1400" dirty="0">
              <a:solidFill>
                <a:schemeClr val="tx1">
                  <a:lumMod val="50000"/>
                  <a:lumOff val="50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val="301631838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par>
                          <p:cTn id="10" fill="hold">
                            <p:stCondLst>
                              <p:cond delay="1500"/>
                            </p:stCondLst>
                            <p:childTnLst>
                              <p:par>
                                <p:cTn id="11" presetID="2" presetClass="entr" presetSubtype="8"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0-#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0-#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10"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par>
                          <p:cTn id="23" fill="hold">
                            <p:stCondLst>
                              <p:cond delay="2500"/>
                            </p:stCondLst>
                            <p:childTnLst>
                              <p:par>
                                <p:cTn id="24" presetID="39" presetClass="entr" presetSubtype="0" accel="100000"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ppt_h</p:attrName>
                                        </p:attrNameLst>
                                      </p:cBhvr>
                                      <p:tavLst>
                                        <p:tav tm="0">
                                          <p:val>
                                            <p:strVal val="#ppt_h/20"/>
                                          </p:val>
                                        </p:tav>
                                        <p:tav tm="50000">
                                          <p:val>
                                            <p:strVal val="#ppt_h/20"/>
                                          </p:val>
                                        </p:tav>
                                        <p:tav tm="100000">
                                          <p:val>
                                            <p:strVal val="#ppt_h"/>
                                          </p:val>
                                        </p:tav>
                                      </p:tavLst>
                                    </p:anim>
                                    <p:anim calcmode="lin" valueType="num">
                                      <p:cBhvr>
                                        <p:cTn id="27" dur="500" fill="hold"/>
                                        <p:tgtEl>
                                          <p:spTgt spid="6"/>
                                        </p:tgtEl>
                                        <p:attrNameLst>
                                          <p:attrName>ppt_w</p:attrName>
                                        </p:attrNameLst>
                                      </p:cBhvr>
                                      <p:tavLst>
                                        <p:tav tm="0">
                                          <p:val>
                                            <p:strVal val="#ppt_w+.3"/>
                                          </p:val>
                                        </p:tav>
                                        <p:tav tm="50000">
                                          <p:val>
                                            <p:strVal val="#ppt_w+.3"/>
                                          </p:val>
                                        </p:tav>
                                        <p:tav tm="100000">
                                          <p:val>
                                            <p:strVal val="#ppt_w"/>
                                          </p:val>
                                        </p:tav>
                                      </p:tavLst>
                                    </p:anim>
                                    <p:anim calcmode="lin" valueType="num">
                                      <p:cBhvr>
                                        <p:cTn id="28" dur="500" fill="hold"/>
                                        <p:tgtEl>
                                          <p:spTgt spid="6"/>
                                        </p:tgtEl>
                                        <p:attrNameLst>
                                          <p:attrName>ppt_x</p:attrName>
                                        </p:attrNameLst>
                                      </p:cBhvr>
                                      <p:tavLst>
                                        <p:tav tm="0">
                                          <p:val>
                                            <p:strVal val="#ppt_x-.3"/>
                                          </p:val>
                                        </p:tav>
                                        <p:tav tm="50000">
                                          <p:val>
                                            <p:strVal val="#ppt_x"/>
                                          </p:val>
                                        </p:tav>
                                        <p:tav tm="100000">
                                          <p:val>
                                            <p:strVal val="#ppt_x"/>
                                          </p:val>
                                        </p:tav>
                                      </p:tavLst>
                                    </p:anim>
                                    <p:anim calcmode="lin" valueType="num">
                                      <p:cBhvr>
                                        <p:cTn id="29"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5473521" y="794"/>
            <a:ext cx="3670479" cy="5143500"/>
          </a:xfrm>
          <a:prstGeom prst="rect">
            <a:avLst/>
          </a:prstGeom>
          <a:blipFill dpi="0" rotWithShape="1">
            <a:blip r:embed="rId3"/>
            <a:srcRect/>
            <a:stretch>
              <a:fillRect l="-79020" r="-75053"/>
            </a:stretch>
          </a:blip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en-US" altLang="zh-CN" sz="1350" dirty="0">
              <a:solidFill>
                <a:srgbClr val="262626"/>
              </a:solidFill>
            </a:endParaRPr>
          </a:p>
        </p:txBody>
      </p:sp>
      <p:grpSp>
        <p:nvGrpSpPr>
          <p:cNvPr id="3" name="组合 2"/>
          <p:cNvGrpSpPr/>
          <p:nvPr/>
        </p:nvGrpSpPr>
        <p:grpSpPr>
          <a:xfrm>
            <a:off x="856060" y="1200944"/>
            <a:ext cx="7373541" cy="1371600"/>
            <a:chOff x="7921625" y="1600200"/>
            <a:chExt cx="3051175" cy="1828800"/>
          </a:xfrm>
          <a:solidFill>
            <a:schemeClr val="accent1"/>
          </a:solidFill>
        </p:grpSpPr>
        <p:sp>
          <p:nvSpPr>
            <p:cNvPr id="28680" name="Rectangle 4"/>
            <p:cNvSpPr>
              <a:spLocks noChangeArrowheads="1"/>
            </p:cNvSpPr>
            <p:nvPr/>
          </p:nvSpPr>
          <p:spPr bwMode="auto">
            <a:xfrm>
              <a:off x="7921625" y="1600200"/>
              <a:ext cx="3051175" cy="1828800"/>
            </a:xfrm>
            <a:prstGeom prst="rect">
              <a:avLst/>
            </a:prstGeom>
            <a:grp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350" dirty="0">
                <a:solidFill>
                  <a:srgbClr val="FFFFFF"/>
                </a:solidFill>
              </a:endParaRPr>
            </a:p>
          </p:txBody>
        </p:sp>
        <p:sp>
          <p:nvSpPr>
            <p:cNvPr id="28682" name="TextBox 6"/>
            <p:cNvSpPr>
              <a:spLocks noChangeArrowheads="1"/>
            </p:cNvSpPr>
            <p:nvPr/>
          </p:nvSpPr>
          <p:spPr bwMode="auto">
            <a:xfrm>
              <a:off x="8121650" y="1914525"/>
              <a:ext cx="2757423" cy="123110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2700" dirty="0">
                  <a:solidFill>
                    <a:srgbClr val="F2F2F2"/>
                  </a:solidFill>
                  <a:latin typeface="GeosansLight" pitchFamily="2" charset="0"/>
                  <a:sym typeface="GeosansLight" pitchFamily="2" charset="0"/>
                </a:rPr>
                <a:t>YOUR SMART</a:t>
              </a:r>
              <a:endParaRPr lang="zh-CN" altLang="en-US" sz="2700" dirty="0">
                <a:solidFill>
                  <a:srgbClr val="F2F2F2"/>
                </a:solidFill>
                <a:latin typeface="GeosansLight" pitchFamily="2" charset="0"/>
                <a:sym typeface="GeosansLight" pitchFamily="2" charset="0"/>
              </a:endParaRPr>
            </a:p>
            <a:p>
              <a:pPr eaLnBrk="1" hangingPunct="1">
                <a:lnSpc>
                  <a:spcPct val="100000"/>
                </a:lnSpc>
                <a:spcBef>
                  <a:spcPct val="0"/>
                </a:spcBef>
                <a:buFont typeface="Arial" panose="020B0604020202020204" pitchFamily="34" charset="0"/>
                <a:buNone/>
              </a:pPr>
              <a:r>
                <a:rPr lang="en-US" altLang="zh-CN" sz="2700" dirty="0">
                  <a:solidFill>
                    <a:srgbClr val="F2F2F2"/>
                  </a:solidFill>
                  <a:latin typeface="GeosansLight" pitchFamily="2" charset="0"/>
                  <a:sym typeface="GeosansLight" pitchFamily="2" charset="0"/>
                </a:rPr>
                <a:t>BUSINESS</a:t>
              </a:r>
            </a:p>
          </p:txBody>
        </p:sp>
      </p:grpSp>
      <p:sp>
        <p:nvSpPr>
          <p:cNvPr id="28690" name="TextBox 17"/>
          <p:cNvSpPr>
            <a:spLocks noChangeArrowheads="1"/>
          </p:cNvSpPr>
          <p:nvPr/>
        </p:nvSpPr>
        <p:spPr bwMode="auto">
          <a:xfrm>
            <a:off x="856060" y="3120231"/>
            <a:ext cx="4947047" cy="1131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750" dirty="0">
                <a:solidFill>
                  <a:srgbClr val="595959"/>
                </a:solidFill>
                <a:latin typeface="Open Sans" panose="020B0606030504020204" pitchFamily="34" charset="0"/>
                <a:sym typeface="Open Sans" panose="020B0606030504020204" pitchFamily="34" charset="0"/>
              </a:rPr>
              <a:t>Lid </a:t>
            </a:r>
            <a:r>
              <a:rPr lang="en-US" altLang="zh-CN" sz="750" dirty="0" err="1">
                <a:solidFill>
                  <a:srgbClr val="595959"/>
                </a:solidFill>
                <a:latin typeface="Open Sans" panose="020B0606030504020204" pitchFamily="34" charset="0"/>
                <a:sym typeface="Open Sans" panose="020B0606030504020204" pitchFamily="34" charset="0"/>
              </a:rPr>
              <a:t>est</a:t>
            </a:r>
            <a:r>
              <a:rPr lang="en-US" altLang="zh-CN" sz="750" dirty="0">
                <a:solidFill>
                  <a:srgbClr val="595959"/>
                </a:solidFill>
                <a:latin typeface="Open Sans" panose="020B0606030504020204" pitchFamily="34" charset="0"/>
                <a:sym typeface="Open Sans" panose="020B0606030504020204" pitchFamily="34" charset="0"/>
              </a:rPr>
              <a:t> </a:t>
            </a:r>
            <a:r>
              <a:rPr lang="en-US" altLang="zh-CN" sz="750" dirty="0" err="1">
                <a:solidFill>
                  <a:srgbClr val="595959"/>
                </a:solidFill>
                <a:latin typeface="Open Sans" panose="020B0606030504020204" pitchFamily="34" charset="0"/>
                <a:sym typeface="Open Sans" panose="020B0606030504020204" pitchFamily="34" charset="0"/>
              </a:rPr>
              <a:t>laborum</a:t>
            </a:r>
            <a:r>
              <a:rPr lang="en-US" altLang="zh-CN" sz="750" dirty="0">
                <a:solidFill>
                  <a:srgbClr val="595959"/>
                </a:solidFill>
                <a:latin typeface="Open Sans" panose="020B0606030504020204" pitchFamily="34" charset="0"/>
                <a:sym typeface="Open Sans" panose="020B0606030504020204" pitchFamily="34" charset="0"/>
              </a:rPr>
              <a:t> </a:t>
            </a:r>
            <a:r>
              <a:rPr lang="en-US" altLang="zh-CN" sz="750" dirty="0" err="1">
                <a:solidFill>
                  <a:srgbClr val="595959"/>
                </a:solidFill>
                <a:latin typeface="Open Sans" panose="020B0606030504020204" pitchFamily="34" charset="0"/>
                <a:sym typeface="Open Sans" panose="020B0606030504020204" pitchFamily="34" charset="0"/>
              </a:rPr>
              <a:t>dolo</a:t>
            </a:r>
            <a:r>
              <a:rPr lang="en-US" altLang="zh-CN" sz="750" dirty="0">
                <a:solidFill>
                  <a:srgbClr val="595959"/>
                </a:solidFill>
                <a:latin typeface="Open Sans" panose="020B0606030504020204" pitchFamily="34" charset="0"/>
                <a:sym typeface="Open Sans" panose="020B0606030504020204" pitchFamily="34" charset="0"/>
              </a:rPr>
              <a:t> </a:t>
            </a:r>
            <a:r>
              <a:rPr lang="en-US" altLang="zh-CN" sz="750" dirty="0" err="1">
                <a:solidFill>
                  <a:srgbClr val="595959"/>
                </a:solidFill>
                <a:latin typeface="Open Sans" panose="020B0606030504020204" pitchFamily="34" charset="0"/>
                <a:sym typeface="Open Sans" panose="020B0606030504020204" pitchFamily="34" charset="0"/>
              </a:rPr>
              <a:t>rumes</a:t>
            </a:r>
            <a:r>
              <a:rPr lang="en-US" altLang="zh-CN" sz="750" dirty="0">
                <a:solidFill>
                  <a:srgbClr val="595959"/>
                </a:solidFill>
                <a:latin typeface="Open Sans" panose="020B0606030504020204" pitchFamily="34" charset="0"/>
                <a:sym typeface="Open Sans" panose="020B0606030504020204" pitchFamily="34" charset="0"/>
              </a:rPr>
              <a:t> </a:t>
            </a:r>
            <a:r>
              <a:rPr lang="en-US" altLang="zh-CN" sz="750" dirty="0" err="1">
                <a:solidFill>
                  <a:srgbClr val="595959"/>
                </a:solidFill>
                <a:latin typeface="Open Sans" panose="020B0606030504020204" pitchFamily="34" charset="0"/>
                <a:sym typeface="Open Sans" panose="020B0606030504020204" pitchFamily="34" charset="0"/>
              </a:rPr>
              <a:t>fugats</a:t>
            </a:r>
            <a:r>
              <a:rPr lang="en-US" altLang="zh-CN" sz="750" dirty="0">
                <a:solidFill>
                  <a:srgbClr val="595959"/>
                </a:solidFill>
                <a:latin typeface="Open Sans" panose="020B0606030504020204" pitchFamily="34" charset="0"/>
                <a:sym typeface="Open Sans" panose="020B0606030504020204" pitchFamily="34" charset="0"/>
              </a:rPr>
              <a:t> </a:t>
            </a:r>
            <a:r>
              <a:rPr lang="en-US" altLang="zh-CN" sz="750" dirty="0" err="1">
                <a:solidFill>
                  <a:srgbClr val="595959"/>
                </a:solidFill>
                <a:latin typeface="Open Sans" panose="020B0606030504020204" pitchFamily="34" charset="0"/>
                <a:sym typeface="Open Sans" panose="020B0606030504020204" pitchFamily="34" charset="0"/>
              </a:rPr>
              <a:t>untras</a:t>
            </a:r>
            <a:r>
              <a:rPr lang="en-US" altLang="zh-CN" sz="750" dirty="0">
                <a:solidFill>
                  <a:srgbClr val="595959"/>
                </a:solidFill>
                <a:latin typeface="Open Sans" panose="020B0606030504020204" pitchFamily="34" charset="0"/>
                <a:sym typeface="Open Sans" panose="020B0606030504020204" pitchFamily="34" charset="0"/>
              </a:rPr>
              <a:t>. </a:t>
            </a:r>
            <a:r>
              <a:rPr lang="en-US" altLang="zh-CN" sz="750" dirty="0" err="1">
                <a:solidFill>
                  <a:srgbClr val="595959"/>
                </a:solidFill>
                <a:latin typeface="Open Sans" panose="020B0606030504020204" pitchFamily="34" charset="0"/>
                <a:sym typeface="Open Sans" panose="020B0606030504020204" pitchFamily="34" charset="0"/>
              </a:rPr>
              <a:t>Etharums</a:t>
            </a:r>
            <a:r>
              <a:rPr lang="en-US" altLang="zh-CN" sz="750" dirty="0">
                <a:solidFill>
                  <a:srgbClr val="595959"/>
                </a:solidFill>
                <a:latin typeface="Open Sans" panose="020B0606030504020204" pitchFamily="34" charset="0"/>
                <a:sym typeface="Open Sans" panose="020B0606030504020204" pitchFamily="34" charset="0"/>
              </a:rPr>
              <a:t> </a:t>
            </a:r>
            <a:r>
              <a:rPr lang="en-US" altLang="zh-CN" sz="750" dirty="0" err="1">
                <a:solidFill>
                  <a:srgbClr val="595959"/>
                </a:solidFill>
                <a:latin typeface="Open Sans" panose="020B0606030504020204" pitchFamily="34" charset="0"/>
                <a:sym typeface="Open Sans" panose="020B0606030504020204" pitchFamily="34" charset="0"/>
              </a:rPr>
              <a:t>ser</a:t>
            </a:r>
            <a:r>
              <a:rPr lang="en-US" altLang="zh-CN" sz="750" dirty="0">
                <a:solidFill>
                  <a:srgbClr val="595959"/>
                </a:solidFill>
                <a:latin typeface="Open Sans" panose="020B0606030504020204" pitchFamily="34" charset="0"/>
                <a:sym typeface="Open Sans" panose="020B0606030504020204" pitchFamily="34" charset="0"/>
              </a:rPr>
              <a:t> </a:t>
            </a:r>
            <a:r>
              <a:rPr lang="en-US" altLang="zh-CN" sz="750" dirty="0" err="1">
                <a:solidFill>
                  <a:srgbClr val="595959"/>
                </a:solidFill>
                <a:latin typeface="Open Sans" panose="020B0606030504020204" pitchFamily="34" charset="0"/>
                <a:sym typeface="Open Sans" panose="020B0606030504020204" pitchFamily="34" charset="0"/>
              </a:rPr>
              <a:t>quidem</a:t>
            </a:r>
            <a:r>
              <a:rPr lang="en-US" altLang="zh-CN" sz="750" dirty="0">
                <a:solidFill>
                  <a:srgbClr val="595959"/>
                </a:solidFill>
                <a:latin typeface="Open Sans" panose="020B0606030504020204" pitchFamily="34" charset="0"/>
                <a:sym typeface="Open Sans" panose="020B0606030504020204" pitchFamily="34" charset="0"/>
              </a:rPr>
              <a:t> </a:t>
            </a:r>
            <a:r>
              <a:rPr lang="en-US" altLang="zh-CN" sz="750" dirty="0" err="1">
                <a:solidFill>
                  <a:srgbClr val="595959"/>
                </a:solidFill>
                <a:latin typeface="Open Sans" panose="020B0606030504020204" pitchFamily="34" charset="0"/>
                <a:sym typeface="Open Sans" panose="020B0606030504020204" pitchFamily="34" charset="0"/>
              </a:rPr>
              <a:t>rerum</a:t>
            </a:r>
            <a:r>
              <a:rPr lang="en-US" altLang="zh-CN" sz="750" dirty="0">
                <a:solidFill>
                  <a:srgbClr val="595959"/>
                </a:solidFill>
                <a:latin typeface="Open Sans" panose="020B0606030504020204" pitchFamily="34" charset="0"/>
                <a:sym typeface="Open Sans" panose="020B0606030504020204" pitchFamily="34" charset="0"/>
              </a:rPr>
              <a:t> </a:t>
            </a:r>
            <a:r>
              <a:rPr lang="en-US" altLang="zh-CN" sz="750" dirty="0" err="1">
                <a:solidFill>
                  <a:srgbClr val="595959"/>
                </a:solidFill>
                <a:latin typeface="Open Sans" panose="020B0606030504020204" pitchFamily="34" charset="0"/>
                <a:sym typeface="Open Sans" panose="020B0606030504020204" pitchFamily="34" charset="0"/>
              </a:rPr>
              <a:t>facilis</a:t>
            </a:r>
            <a:r>
              <a:rPr lang="en-US" altLang="zh-CN" sz="750" dirty="0">
                <a:solidFill>
                  <a:srgbClr val="595959"/>
                </a:solidFill>
                <a:latin typeface="Open Sans" panose="020B0606030504020204" pitchFamily="34" charset="0"/>
                <a:sym typeface="Open Sans" panose="020B0606030504020204" pitchFamily="34" charset="0"/>
              </a:rPr>
              <a:t> </a:t>
            </a:r>
            <a:r>
              <a:rPr lang="en-US" altLang="zh-CN" sz="750" dirty="0" err="1">
                <a:solidFill>
                  <a:srgbClr val="595959"/>
                </a:solidFill>
                <a:latin typeface="Open Sans" panose="020B0606030504020204" pitchFamily="34" charset="0"/>
                <a:sym typeface="Open Sans" panose="020B0606030504020204" pitchFamily="34" charset="0"/>
              </a:rPr>
              <a:t>dolores</a:t>
            </a:r>
            <a:r>
              <a:rPr lang="en-US" altLang="zh-CN" sz="750" dirty="0">
                <a:solidFill>
                  <a:srgbClr val="595959"/>
                </a:solidFill>
                <a:latin typeface="Open Sans" panose="020B0606030504020204" pitchFamily="34" charset="0"/>
                <a:sym typeface="Open Sans" panose="020B0606030504020204" pitchFamily="34" charset="0"/>
              </a:rPr>
              <a:t> </a:t>
            </a:r>
            <a:r>
              <a:rPr lang="en-US" altLang="zh-CN" sz="750" dirty="0" err="1">
                <a:solidFill>
                  <a:srgbClr val="595959"/>
                </a:solidFill>
                <a:latin typeface="Open Sans" panose="020B0606030504020204" pitchFamily="34" charset="0"/>
                <a:sym typeface="Open Sans" panose="020B0606030504020204" pitchFamily="34" charset="0"/>
              </a:rPr>
              <a:t>nemis</a:t>
            </a:r>
            <a:r>
              <a:rPr lang="en-US" altLang="zh-CN" sz="750" dirty="0">
                <a:solidFill>
                  <a:srgbClr val="595959"/>
                </a:solidFill>
                <a:latin typeface="Open Sans" panose="020B0606030504020204" pitchFamily="34" charset="0"/>
                <a:sym typeface="Open Sans" panose="020B0606030504020204" pitchFamily="34" charset="0"/>
              </a:rPr>
              <a:t> </a:t>
            </a:r>
            <a:r>
              <a:rPr lang="en-US" altLang="zh-CN" sz="750" dirty="0" err="1">
                <a:solidFill>
                  <a:srgbClr val="595959"/>
                </a:solidFill>
                <a:latin typeface="Open Sans" panose="020B0606030504020204" pitchFamily="34" charset="0"/>
                <a:sym typeface="Open Sans" panose="020B0606030504020204" pitchFamily="34" charset="0"/>
              </a:rPr>
              <a:t>omnis</a:t>
            </a:r>
            <a:r>
              <a:rPr lang="en-US" altLang="zh-CN" sz="750" dirty="0">
                <a:solidFill>
                  <a:srgbClr val="595959"/>
                </a:solidFill>
                <a:latin typeface="Open Sans" panose="020B0606030504020204" pitchFamily="34" charset="0"/>
                <a:sym typeface="Open Sans" panose="020B0606030504020204" pitchFamily="34" charset="0"/>
              </a:rPr>
              <a:t> </a:t>
            </a:r>
            <a:r>
              <a:rPr lang="en-US" altLang="zh-CN" sz="750" dirty="0" err="1">
                <a:solidFill>
                  <a:srgbClr val="595959"/>
                </a:solidFill>
                <a:latin typeface="Open Sans" panose="020B0606030504020204" pitchFamily="34" charset="0"/>
                <a:sym typeface="Open Sans" panose="020B0606030504020204" pitchFamily="34" charset="0"/>
              </a:rPr>
              <a:t>fugats</a:t>
            </a:r>
            <a:r>
              <a:rPr lang="en-US" altLang="zh-CN" sz="750" dirty="0">
                <a:solidFill>
                  <a:srgbClr val="595959"/>
                </a:solidFill>
                <a:latin typeface="Open Sans" panose="020B0606030504020204" pitchFamily="34" charset="0"/>
                <a:sym typeface="Open Sans" panose="020B0606030504020204" pitchFamily="34" charset="0"/>
              </a:rPr>
              <a:t> </a:t>
            </a:r>
            <a:r>
              <a:rPr lang="en-US" altLang="zh-CN" sz="750" dirty="0" err="1">
                <a:solidFill>
                  <a:srgbClr val="595959"/>
                </a:solidFill>
                <a:latin typeface="Open Sans" panose="020B0606030504020204" pitchFamily="34" charset="0"/>
                <a:sym typeface="Open Sans" panose="020B0606030504020204" pitchFamily="34" charset="0"/>
              </a:rPr>
              <a:t>vitaes</a:t>
            </a:r>
            <a:r>
              <a:rPr lang="en-US" altLang="zh-CN" sz="750" dirty="0">
                <a:solidFill>
                  <a:srgbClr val="595959"/>
                </a:solidFill>
                <a:latin typeface="Open Sans" panose="020B0606030504020204" pitchFamily="34" charset="0"/>
                <a:sym typeface="Open Sans" panose="020B0606030504020204" pitchFamily="34" charset="0"/>
              </a:rPr>
              <a:t> nemo minima </a:t>
            </a:r>
            <a:r>
              <a:rPr lang="en-US" altLang="zh-CN" sz="750" dirty="0" err="1">
                <a:solidFill>
                  <a:srgbClr val="595959"/>
                </a:solidFill>
                <a:latin typeface="Open Sans" panose="020B0606030504020204" pitchFamily="34" charset="0"/>
                <a:sym typeface="Open Sans" panose="020B0606030504020204" pitchFamily="34" charset="0"/>
              </a:rPr>
              <a:t>rerums</a:t>
            </a:r>
            <a:r>
              <a:rPr lang="en-US" altLang="zh-CN" sz="750" dirty="0">
                <a:solidFill>
                  <a:srgbClr val="595959"/>
                </a:solidFill>
                <a:latin typeface="Open Sans" panose="020B0606030504020204" pitchFamily="34" charset="0"/>
                <a:sym typeface="Open Sans" panose="020B0606030504020204" pitchFamily="34" charset="0"/>
              </a:rPr>
              <a:t> </a:t>
            </a:r>
            <a:r>
              <a:rPr lang="en-US" altLang="zh-CN" sz="750" dirty="0" err="1">
                <a:solidFill>
                  <a:srgbClr val="595959"/>
                </a:solidFill>
                <a:latin typeface="Open Sans" panose="020B0606030504020204" pitchFamily="34" charset="0"/>
                <a:sym typeface="Open Sans" panose="020B0606030504020204" pitchFamily="34" charset="0"/>
              </a:rPr>
              <a:t>unsers</a:t>
            </a:r>
            <a:r>
              <a:rPr lang="en-US" altLang="zh-CN" sz="750" dirty="0">
                <a:solidFill>
                  <a:srgbClr val="595959"/>
                </a:solidFill>
                <a:latin typeface="Open Sans" panose="020B0606030504020204" pitchFamily="34" charset="0"/>
                <a:sym typeface="Open Sans" panose="020B0606030504020204" pitchFamily="34" charset="0"/>
              </a:rPr>
              <a:t> </a:t>
            </a:r>
            <a:r>
              <a:rPr lang="en-US" altLang="zh-CN" sz="750" dirty="0" err="1">
                <a:solidFill>
                  <a:srgbClr val="595959"/>
                </a:solidFill>
                <a:latin typeface="Open Sans" panose="020B0606030504020204" pitchFamily="34" charset="0"/>
                <a:sym typeface="Open Sans" panose="020B0606030504020204" pitchFamily="34" charset="0"/>
              </a:rPr>
              <a:t>sadips</a:t>
            </a:r>
            <a:r>
              <a:rPr lang="en-US" altLang="zh-CN" sz="750" dirty="0">
                <a:solidFill>
                  <a:srgbClr val="595959"/>
                </a:solidFill>
                <a:latin typeface="Open Sans" panose="020B0606030504020204" pitchFamily="34" charset="0"/>
                <a:sym typeface="Open Sans" panose="020B0606030504020204" pitchFamily="34" charset="0"/>
              </a:rPr>
              <a:t> </a:t>
            </a:r>
            <a:r>
              <a:rPr lang="en-US" altLang="zh-CN" sz="750" dirty="0" err="1">
                <a:solidFill>
                  <a:srgbClr val="595959"/>
                </a:solidFill>
                <a:latin typeface="Open Sans" panose="020B0606030504020204" pitchFamily="34" charset="0"/>
                <a:sym typeface="Open Sans" panose="020B0606030504020204" pitchFamily="34" charset="0"/>
              </a:rPr>
              <a:t>amets</a:t>
            </a:r>
            <a:r>
              <a:rPr lang="en-US" altLang="zh-CN" sz="750" dirty="0">
                <a:solidFill>
                  <a:srgbClr val="595959"/>
                </a:solidFill>
                <a:latin typeface="Open Sans" panose="020B0606030504020204" pitchFamily="34" charset="0"/>
                <a:sym typeface="Open Sans" panose="020B0606030504020204" pitchFamily="34" charset="0"/>
              </a:rPr>
              <a:t>.. </a:t>
            </a:r>
          </a:p>
          <a:p>
            <a:pPr eaLnBrk="1" hangingPunct="1">
              <a:lnSpc>
                <a:spcPct val="100000"/>
              </a:lnSpc>
              <a:spcBef>
                <a:spcPct val="0"/>
              </a:spcBef>
              <a:buFont typeface="Arial" panose="020B0604020202020204" pitchFamily="34" charset="0"/>
              <a:buNone/>
            </a:pPr>
            <a:endParaRPr lang="zh-CN" altLang="en-US" sz="750" dirty="0">
              <a:solidFill>
                <a:srgbClr val="595959"/>
              </a:solidFill>
              <a:latin typeface="Open Sans" panose="020B0606030504020204" pitchFamily="34" charset="0"/>
              <a:sym typeface="Open Sans" panose="020B0606030504020204" pitchFamily="34" charset="0"/>
            </a:endParaRPr>
          </a:p>
          <a:p>
            <a:pPr eaLnBrk="1" hangingPunct="1">
              <a:lnSpc>
                <a:spcPct val="100000"/>
              </a:lnSpc>
              <a:spcBef>
                <a:spcPct val="0"/>
              </a:spcBef>
              <a:buFont typeface="Arial" panose="020B0604020202020204" pitchFamily="34" charset="0"/>
              <a:buNone/>
            </a:pPr>
            <a:r>
              <a:rPr lang="en-US" altLang="zh-CN" sz="750" dirty="0" err="1">
                <a:solidFill>
                  <a:srgbClr val="595959"/>
                </a:solidFill>
                <a:latin typeface="Open Sans" panose="020B0606030504020204" pitchFamily="34" charset="0"/>
                <a:sym typeface="Open Sans" panose="020B0606030504020204" pitchFamily="34" charset="0"/>
              </a:rPr>
              <a:t>Sed</a:t>
            </a:r>
            <a:r>
              <a:rPr lang="en-US" altLang="zh-CN" sz="750" dirty="0">
                <a:solidFill>
                  <a:srgbClr val="595959"/>
                </a:solidFill>
                <a:latin typeface="Open Sans" panose="020B0606030504020204" pitchFamily="34" charset="0"/>
                <a:sym typeface="Open Sans" panose="020B0606030504020204" pitchFamily="34" charset="0"/>
              </a:rPr>
              <a:t> </a:t>
            </a:r>
            <a:r>
              <a:rPr lang="en-US" altLang="zh-CN" sz="750" dirty="0" err="1">
                <a:solidFill>
                  <a:srgbClr val="595959"/>
                </a:solidFill>
                <a:latin typeface="Open Sans" panose="020B0606030504020204" pitchFamily="34" charset="0"/>
                <a:sym typeface="Open Sans" panose="020B0606030504020204" pitchFamily="34" charset="0"/>
              </a:rPr>
              <a:t>ut</a:t>
            </a:r>
            <a:r>
              <a:rPr lang="en-US" altLang="zh-CN" sz="750" dirty="0">
                <a:solidFill>
                  <a:srgbClr val="595959"/>
                </a:solidFill>
                <a:latin typeface="Open Sans" panose="020B0606030504020204" pitchFamily="34" charset="0"/>
                <a:sym typeface="Open Sans" panose="020B0606030504020204" pitchFamily="34" charset="0"/>
              </a:rPr>
              <a:t> </a:t>
            </a:r>
            <a:r>
              <a:rPr lang="en-US" altLang="zh-CN" sz="750" dirty="0" err="1">
                <a:solidFill>
                  <a:srgbClr val="595959"/>
                </a:solidFill>
                <a:latin typeface="Open Sans" panose="020B0606030504020204" pitchFamily="34" charset="0"/>
                <a:sym typeface="Open Sans" panose="020B0606030504020204" pitchFamily="34" charset="0"/>
              </a:rPr>
              <a:t>perspiciatis</a:t>
            </a:r>
            <a:r>
              <a:rPr lang="en-US" altLang="zh-CN" sz="750" dirty="0">
                <a:solidFill>
                  <a:srgbClr val="595959"/>
                </a:solidFill>
                <a:latin typeface="Open Sans" panose="020B0606030504020204" pitchFamily="34" charset="0"/>
                <a:sym typeface="Open Sans" panose="020B0606030504020204" pitchFamily="34" charset="0"/>
              </a:rPr>
              <a:t> </a:t>
            </a:r>
            <a:r>
              <a:rPr lang="en-US" altLang="zh-CN" sz="750" dirty="0" err="1">
                <a:solidFill>
                  <a:srgbClr val="595959"/>
                </a:solidFill>
                <a:latin typeface="Open Sans" panose="020B0606030504020204" pitchFamily="34" charset="0"/>
                <a:sym typeface="Open Sans" panose="020B0606030504020204" pitchFamily="34" charset="0"/>
              </a:rPr>
              <a:t>unde</a:t>
            </a:r>
            <a:r>
              <a:rPr lang="en-US" altLang="zh-CN" sz="750" dirty="0">
                <a:solidFill>
                  <a:srgbClr val="595959"/>
                </a:solidFill>
                <a:latin typeface="Open Sans" panose="020B0606030504020204" pitchFamily="34" charset="0"/>
                <a:sym typeface="Open Sans" panose="020B0606030504020204" pitchFamily="34" charset="0"/>
              </a:rPr>
              <a:t> </a:t>
            </a:r>
            <a:r>
              <a:rPr lang="en-US" altLang="zh-CN" sz="750" dirty="0" err="1">
                <a:solidFill>
                  <a:srgbClr val="595959"/>
                </a:solidFill>
                <a:latin typeface="Open Sans" panose="020B0606030504020204" pitchFamily="34" charset="0"/>
                <a:sym typeface="Open Sans" panose="020B0606030504020204" pitchFamily="34" charset="0"/>
              </a:rPr>
              <a:t>omnis</a:t>
            </a:r>
            <a:r>
              <a:rPr lang="en-US" altLang="zh-CN" sz="750" dirty="0">
                <a:solidFill>
                  <a:srgbClr val="595959"/>
                </a:solidFill>
                <a:latin typeface="Open Sans" panose="020B0606030504020204" pitchFamily="34" charset="0"/>
                <a:sym typeface="Open Sans" panose="020B0606030504020204" pitchFamily="34" charset="0"/>
              </a:rPr>
              <a:t> </a:t>
            </a:r>
            <a:r>
              <a:rPr lang="en-US" altLang="zh-CN" sz="750" dirty="0" err="1">
                <a:solidFill>
                  <a:srgbClr val="595959"/>
                </a:solidFill>
                <a:latin typeface="Open Sans" panose="020B0606030504020204" pitchFamily="34" charset="0"/>
                <a:sym typeface="Open Sans" panose="020B0606030504020204" pitchFamily="34" charset="0"/>
              </a:rPr>
              <a:t>iste</a:t>
            </a:r>
            <a:r>
              <a:rPr lang="en-US" altLang="zh-CN" sz="750" dirty="0">
                <a:solidFill>
                  <a:srgbClr val="595959"/>
                </a:solidFill>
                <a:latin typeface="Open Sans" panose="020B0606030504020204" pitchFamily="34" charset="0"/>
                <a:sym typeface="Open Sans" panose="020B0606030504020204" pitchFamily="34" charset="0"/>
              </a:rPr>
              <a:t> </a:t>
            </a:r>
            <a:r>
              <a:rPr lang="en-US" altLang="zh-CN" sz="750" dirty="0" err="1">
                <a:solidFill>
                  <a:srgbClr val="595959"/>
                </a:solidFill>
                <a:latin typeface="Open Sans" panose="020B0606030504020204" pitchFamily="34" charset="0"/>
                <a:sym typeface="Open Sans" panose="020B0606030504020204" pitchFamily="34" charset="0"/>
              </a:rPr>
              <a:t>natus</a:t>
            </a:r>
            <a:r>
              <a:rPr lang="en-US" altLang="zh-CN" sz="750" dirty="0">
                <a:solidFill>
                  <a:srgbClr val="595959"/>
                </a:solidFill>
                <a:latin typeface="Open Sans" panose="020B0606030504020204" pitchFamily="34" charset="0"/>
                <a:sym typeface="Open Sans" panose="020B0606030504020204" pitchFamily="34" charset="0"/>
              </a:rPr>
              <a:t> error sit </a:t>
            </a:r>
            <a:r>
              <a:rPr lang="en-US" altLang="zh-CN" sz="750" dirty="0" err="1">
                <a:solidFill>
                  <a:srgbClr val="595959"/>
                </a:solidFill>
                <a:latin typeface="Open Sans" panose="020B0606030504020204" pitchFamily="34" charset="0"/>
                <a:sym typeface="Open Sans" panose="020B0606030504020204" pitchFamily="34" charset="0"/>
              </a:rPr>
              <a:t>voluptatem</a:t>
            </a:r>
            <a:r>
              <a:rPr lang="en-US" altLang="zh-CN" sz="750" dirty="0">
                <a:solidFill>
                  <a:srgbClr val="595959"/>
                </a:solidFill>
                <a:latin typeface="Open Sans" panose="020B0606030504020204" pitchFamily="34" charset="0"/>
                <a:sym typeface="Open Sans" panose="020B0606030504020204" pitchFamily="34" charset="0"/>
              </a:rPr>
              <a:t> </a:t>
            </a:r>
            <a:r>
              <a:rPr lang="en-US" altLang="zh-CN" sz="750" dirty="0" err="1">
                <a:solidFill>
                  <a:srgbClr val="595959"/>
                </a:solidFill>
                <a:latin typeface="Open Sans" panose="020B0606030504020204" pitchFamily="34" charset="0"/>
                <a:sym typeface="Open Sans" panose="020B0606030504020204" pitchFamily="34" charset="0"/>
              </a:rPr>
              <a:t>accusantium</a:t>
            </a:r>
            <a:r>
              <a:rPr lang="en-US" altLang="zh-CN" sz="750" dirty="0">
                <a:solidFill>
                  <a:srgbClr val="595959"/>
                </a:solidFill>
                <a:latin typeface="Open Sans" panose="020B0606030504020204" pitchFamily="34" charset="0"/>
                <a:sym typeface="Open Sans" panose="020B0606030504020204" pitchFamily="34" charset="0"/>
              </a:rPr>
              <a:t> </a:t>
            </a:r>
            <a:r>
              <a:rPr lang="en-US" altLang="zh-CN" sz="750" dirty="0" err="1">
                <a:solidFill>
                  <a:srgbClr val="595959"/>
                </a:solidFill>
                <a:latin typeface="Open Sans" panose="020B0606030504020204" pitchFamily="34" charset="0"/>
                <a:sym typeface="Open Sans" panose="020B0606030504020204" pitchFamily="34" charset="0"/>
              </a:rPr>
              <a:t>doloremque</a:t>
            </a:r>
            <a:r>
              <a:rPr lang="en-US" altLang="zh-CN" sz="750" dirty="0">
                <a:solidFill>
                  <a:srgbClr val="595959"/>
                </a:solidFill>
                <a:latin typeface="Open Sans" panose="020B0606030504020204" pitchFamily="34" charset="0"/>
                <a:sym typeface="Open Sans" panose="020B0606030504020204" pitchFamily="34" charset="0"/>
              </a:rPr>
              <a:t> </a:t>
            </a:r>
            <a:r>
              <a:rPr lang="en-US" altLang="zh-CN" sz="750" dirty="0" err="1">
                <a:solidFill>
                  <a:srgbClr val="595959"/>
                </a:solidFill>
                <a:latin typeface="Open Sans" panose="020B0606030504020204" pitchFamily="34" charset="0"/>
                <a:sym typeface="Open Sans" panose="020B0606030504020204" pitchFamily="34" charset="0"/>
              </a:rPr>
              <a:t>laudantium</a:t>
            </a:r>
            <a:r>
              <a:rPr lang="en-US" altLang="zh-CN" sz="750" dirty="0">
                <a:solidFill>
                  <a:srgbClr val="595959"/>
                </a:solidFill>
                <a:latin typeface="Open Sans" panose="020B0606030504020204" pitchFamily="34" charset="0"/>
                <a:sym typeface="Open Sans" panose="020B0606030504020204" pitchFamily="34" charset="0"/>
              </a:rPr>
              <a:t>, </a:t>
            </a:r>
            <a:r>
              <a:rPr lang="en-US" altLang="zh-CN" sz="750" dirty="0" err="1">
                <a:solidFill>
                  <a:srgbClr val="595959"/>
                </a:solidFill>
                <a:latin typeface="Open Sans" panose="020B0606030504020204" pitchFamily="34" charset="0"/>
                <a:sym typeface="Open Sans" panose="020B0606030504020204" pitchFamily="34" charset="0"/>
              </a:rPr>
              <a:t>totam</a:t>
            </a:r>
            <a:r>
              <a:rPr lang="en-US" altLang="zh-CN" sz="750" dirty="0">
                <a:solidFill>
                  <a:srgbClr val="595959"/>
                </a:solidFill>
                <a:latin typeface="Open Sans" panose="020B0606030504020204" pitchFamily="34" charset="0"/>
                <a:sym typeface="Open Sans" panose="020B0606030504020204" pitchFamily="34" charset="0"/>
              </a:rPr>
              <a:t> rem </a:t>
            </a:r>
            <a:r>
              <a:rPr lang="en-US" altLang="zh-CN" sz="750" dirty="0" err="1">
                <a:solidFill>
                  <a:srgbClr val="595959"/>
                </a:solidFill>
                <a:latin typeface="Open Sans" panose="020B0606030504020204" pitchFamily="34" charset="0"/>
                <a:sym typeface="Open Sans" panose="020B0606030504020204" pitchFamily="34" charset="0"/>
              </a:rPr>
              <a:t>aperiam</a:t>
            </a:r>
            <a:r>
              <a:rPr lang="en-US" altLang="zh-CN" sz="750" dirty="0">
                <a:solidFill>
                  <a:srgbClr val="595959"/>
                </a:solidFill>
                <a:latin typeface="Open Sans" panose="020B0606030504020204" pitchFamily="34" charset="0"/>
                <a:sym typeface="Open Sans" panose="020B0606030504020204" pitchFamily="34" charset="0"/>
              </a:rPr>
              <a:t>, </a:t>
            </a:r>
            <a:r>
              <a:rPr lang="en-US" altLang="zh-CN" sz="750" dirty="0" err="1">
                <a:solidFill>
                  <a:srgbClr val="595959"/>
                </a:solidFill>
                <a:latin typeface="Open Sans" panose="020B0606030504020204" pitchFamily="34" charset="0"/>
                <a:sym typeface="Open Sans" panose="020B0606030504020204" pitchFamily="34" charset="0"/>
              </a:rPr>
              <a:t>eaque</a:t>
            </a:r>
            <a:r>
              <a:rPr lang="en-US" altLang="zh-CN" sz="750" dirty="0">
                <a:solidFill>
                  <a:srgbClr val="595959"/>
                </a:solidFill>
                <a:latin typeface="Open Sans" panose="020B0606030504020204" pitchFamily="34" charset="0"/>
                <a:sym typeface="Open Sans" panose="020B0606030504020204" pitchFamily="34" charset="0"/>
              </a:rPr>
              <a:t> </a:t>
            </a:r>
            <a:r>
              <a:rPr lang="en-US" altLang="zh-CN" sz="750" dirty="0" err="1">
                <a:solidFill>
                  <a:srgbClr val="595959"/>
                </a:solidFill>
                <a:latin typeface="Open Sans" panose="020B0606030504020204" pitchFamily="34" charset="0"/>
                <a:sym typeface="Open Sans" panose="020B0606030504020204" pitchFamily="34" charset="0"/>
              </a:rPr>
              <a:t>ipsa</a:t>
            </a:r>
            <a:r>
              <a:rPr lang="en-US" altLang="zh-CN" sz="750" dirty="0">
                <a:solidFill>
                  <a:srgbClr val="595959"/>
                </a:solidFill>
                <a:latin typeface="Open Sans" panose="020B0606030504020204" pitchFamily="34" charset="0"/>
                <a:sym typeface="Open Sans" panose="020B0606030504020204" pitchFamily="34" charset="0"/>
              </a:rPr>
              <a:t> </a:t>
            </a:r>
            <a:r>
              <a:rPr lang="en-US" altLang="zh-CN" sz="750" dirty="0" err="1">
                <a:solidFill>
                  <a:srgbClr val="595959"/>
                </a:solidFill>
                <a:latin typeface="Open Sans" panose="020B0606030504020204" pitchFamily="34" charset="0"/>
                <a:sym typeface="Open Sans" panose="020B0606030504020204" pitchFamily="34" charset="0"/>
              </a:rPr>
              <a:t>quae</a:t>
            </a:r>
            <a:r>
              <a:rPr lang="en-US" altLang="zh-CN" sz="750" dirty="0">
                <a:solidFill>
                  <a:srgbClr val="595959"/>
                </a:solidFill>
                <a:latin typeface="Open Sans" panose="020B0606030504020204" pitchFamily="34" charset="0"/>
                <a:sym typeface="Open Sans" panose="020B0606030504020204" pitchFamily="34" charset="0"/>
              </a:rPr>
              <a:t> ab </a:t>
            </a:r>
            <a:r>
              <a:rPr lang="en-US" altLang="zh-CN" sz="750" dirty="0" err="1">
                <a:solidFill>
                  <a:srgbClr val="595959"/>
                </a:solidFill>
                <a:latin typeface="Open Sans" panose="020B0606030504020204" pitchFamily="34" charset="0"/>
                <a:sym typeface="Open Sans" panose="020B0606030504020204" pitchFamily="34" charset="0"/>
              </a:rPr>
              <a:t>illo</a:t>
            </a:r>
            <a:r>
              <a:rPr lang="en-US" altLang="zh-CN" sz="750" dirty="0">
                <a:solidFill>
                  <a:srgbClr val="595959"/>
                </a:solidFill>
                <a:latin typeface="Open Sans" panose="020B0606030504020204" pitchFamily="34" charset="0"/>
                <a:sym typeface="Open Sans" panose="020B0606030504020204" pitchFamily="34" charset="0"/>
              </a:rPr>
              <a:t> </a:t>
            </a:r>
            <a:r>
              <a:rPr lang="en-US" altLang="zh-CN" sz="750" dirty="0" err="1">
                <a:solidFill>
                  <a:srgbClr val="595959"/>
                </a:solidFill>
                <a:latin typeface="Open Sans" panose="020B0606030504020204" pitchFamily="34" charset="0"/>
                <a:sym typeface="Open Sans" panose="020B0606030504020204" pitchFamily="34" charset="0"/>
              </a:rPr>
              <a:t>inventore</a:t>
            </a:r>
            <a:r>
              <a:rPr lang="en-US" altLang="zh-CN" sz="750" dirty="0">
                <a:solidFill>
                  <a:srgbClr val="595959"/>
                </a:solidFill>
                <a:latin typeface="Open Sans" panose="020B0606030504020204" pitchFamily="34" charset="0"/>
                <a:sym typeface="Open Sans" panose="020B0606030504020204" pitchFamily="34" charset="0"/>
              </a:rPr>
              <a:t> </a:t>
            </a:r>
            <a:r>
              <a:rPr lang="en-US" altLang="zh-CN" sz="750" dirty="0" err="1">
                <a:solidFill>
                  <a:srgbClr val="595959"/>
                </a:solidFill>
                <a:latin typeface="Open Sans" panose="020B0606030504020204" pitchFamily="34" charset="0"/>
                <a:sym typeface="Open Sans" panose="020B0606030504020204" pitchFamily="34" charset="0"/>
              </a:rPr>
              <a:t>veritatis</a:t>
            </a:r>
            <a:r>
              <a:rPr lang="en-US" altLang="zh-CN" sz="750" dirty="0">
                <a:solidFill>
                  <a:srgbClr val="595959"/>
                </a:solidFill>
                <a:latin typeface="Open Sans" panose="020B0606030504020204" pitchFamily="34" charset="0"/>
                <a:sym typeface="Open Sans" panose="020B0606030504020204" pitchFamily="34" charset="0"/>
              </a:rPr>
              <a:t> et quasi </a:t>
            </a:r>
            <a:r>
              <a:rPr lang="en-US" altLang="zh-CN" sz="750" dirty="0" err="1">
                <a:solidFill>
                  <a:srgbClr val="595959"/>
                </a:solidFill>
                <a:latin typeface="Open Sans" panose="020B0606030504020204" pitchFamily="34" charset="0"/>
                <a:sym typeface="Open Sans" panose="020B0606030504020204" pitchFamily="34" charset="0"/>
              </a:rPr>
              <a:t>architecto</a:t>
            </a:r>
            <a:r>
              <a:rPr lang="en-US" altLang="zh-CN" sz="750" dirty="0">
                <a:solidFill>
                  <a:srgbClr val="595959"/>
                </a:solidFill>
                <a:latin typeface="Open Sans" panose="020B0606030504020204" pitchFamily="34" charset="0"/>
                <a:sym typeface="Open Sans" panose="020B0606030504020204" pitchFamily="34" charset="0"/>
              </a:rPr>
              <a:t> </a:t>
            </a:r>
            <a:r>
              <a:rPr lang="en-US" altLang="zh-CN" sz="750" dirty="0" err="1">
                <a:solidFill>
                  <a:srgbClr val="595959"/>
                </a:solidFill>
                <a:latin typeface="Open Sans" panose="020B0606030504020204" pitchFamily="34" charset="0"/>
                <a:sym typeface="Open Sans" panose="020B0606030504020204" pitchFamily="34" charset="0"/>
              </a:rPr>
              <a:t>beatae</a:t>
            </a:r>
            <a:r>
              <a:rPr lang="en-US" altLang="zh-CN" sz="750" dirty="0">
                <a:solidFill>
                  <a:srgbClr val="595959"/>
                </a:solidFill>
                <a:latin typeface="Open Sans" panose="020B0606030504020204" pitchFamily="34" charset="0"/>
                <a:sym typeface="Open Sans" panose="020B0606030504020204" pitchFamily="34" charset="0"/>
              </a:rPr>
              <a:t> vitae dicta </a:t>
            </a:r>
            <a:r>
              <a:rPr lang="en-US" altLang="zh-CN" sz="750" dirty="0" err="1">
                <a:solidFill>
                  <a:srgbClr val="595959"/>
                </a:solidFill>
                <a:latin typeface="Open Sans" panose="020B0606030504020204" pitchFamily="34" charset="0"/>
                <a:sym typeface="Open Sans" panose="020B0606030504020204" pitchFamily="34" charset="0"/>
              </a:rPr>
              <a:t>sunt</a:t>
            </a:r>
            <a:r>
              <a:rPr lang="en-US" altLang="zh-CN" sz="750" dirty="0">
                <a:solidFill>
                  <a:srgbClr val="595959"/>
                </a:solidFill>
                <a:latin typeface="Open Sans" panose="020B0606030504020204" pitchFamily="34" charset="0"/>
                <a:sym typeface="Open Sans" panose="020B0606030504020204" pitchFamily="34" charset="0"/>
              </a:rPr>
              <a:t> </a:t>
            </a:r>
            <a:r>
              <a:rPr lang="en-US" altLang="zh-CN" sz="750" dirty="0" err="1">
                <a:solidFill>
                  <a:srgbClr val="595959"/>
                </a:solidFill>
                <a:latin typeface="Open Sans" panose="020B0606030504020204" pitchFamily="34" charset="0"/>
                <a:sym typeface="Open Sans" panose="020B0606030504020204" pitchFamily="34" charset="0"/>
              </a:rPr>
              <a:t>explicabo</a:t>
            </a:r>
            <a:r>
              <a:rPr lang="en-US" altLang="zh-CN" sz="750" dirty="0">
                <a:solidFill>
                  <a:srgbClr val="595959"/>
                </a:solidFill>
                <a:latin typeface="Open Sans" panose="020B0606030504020204" pitchFamily="34" charset="0"/>
                <a:sym typeface="Open Sans" panose="020B0606030504020204" pitchFamily="34" charset="0"/>
              </a:rPr>
              <a:t>. Nemo </a:t>
            </a:r>
            <a:r>
              <a:rPr lang="en-US" altLang="zh-CN" sz="750" dirty="0" err="1">
                <a:solidFill>
                  <a:srgbClr val="595959"/>
                </a:solidFill>
                <a:latin typeface="Open Sans" panose="020B0606030504020204" pitchFamily="34" charset="0"/>
                <a:sym typeface="Open Sans" panose="020B0606030504020204" pitchFamily="34" charset="0"/>
              </a:rPr>
              <a:t>enim</a:t>
            </a:r>
            <a:r>
              <a:rPr lang="en-US" altLang="zh-CN" sz="750" dirty="0">
                <a:solidFill>
                  <a:srgbClr val="595959"/>
                </a:solidFill>
                <a:latin typeface="Open Sans" panose="020B0606030504020204" pitchFamily="34" charset="0"/>
                <a:sym typeface="Open Sans" panose="020B0606030504020204" pitchFamily="34" charset="0"/>
              </a:rPr>
              <a:t> </a:t>
            </a:r>
            <a:r>
              <a:rPr lang="en-US" altLang="zh-CN" sz="750" dirty="0" err="1">
                <a:solidFill>
                  <a:srgbClr val="595959"/>
                </a:solidFill>
                <a:latin typeface="Open Sans" panose="020B0606030504020204" pitchFamily="34" charset="0"/>
                <a:sym typeface="Open Sans" panose="020B0606030504020204" pitchFamily="34" charset="0"/>
              </a:rPr>
              <a:t>ipsam</a:t>
            </a:r>
            <a:r>
              <a:rPr lang="en-US" altLang="zh-CN" sz="750" dirty="0">
                <a:solidFill>
                  <a:srgbClr val="595959"/>
                </a:solidFill>
                <a:latin typeface="Open Sans" panose="020B0606030504020204" pitchFamily="34" charset="0"/>
                <a:sym typeface="Open Sans" panose="020B0606030504020204" pitchFamily="34" charset="0"/>
              </a:rPr>
              <a:t> </a:t>
            </a:r>
            <a:r>
              <a:rPr lang="en-US" altLang="zh-CN" sz="750" dirty="0" err="1">
                <a:solidFill>
                  <a:srgbClr val="595959"/>
                </a:solidFill>
                <a:latin typeface="Open Sans" panose="020B0606030504020204" pitchFamily="34" charset="0"/>
                <a:sym typeface="Open Sans" panose="020B0606030504020204" pitchFamily="34" charset="0"/>
              </a:rPr>
              <a:t>voluptatem</a:t>
            </a:r>
            <a:r>
              <a:rPr lang="en-US" altLang="zh-CN" sz="750" dirty="0">
                <a:solidFill>
                  <a:srgbClr val="595959"/>
                </a:solidFill>
                <a:latin typeface="Open Sans" panose="020B0606030504020204" pitchFamily="34" charset="0"/>
                <a:sym typeface="Open Sans" panose="020B0606030504020204" pitchFamily="34" charset="0"/>
              </a:rPr>
              <a:t> </a:t>
            </a:r>
            <a:r>
              <a:rPr lang="en-US" altLang="zh-CN" sz="750" dirty="0" err="1">
                <a:solidFill>
                  <a:srgbClr val="595959"/>
                </a:solidFill>
                <a:latin typeface="Open Sans" panose="020B0606030504020204" pitchFamily="34" charset="0"/>
                <a:sym typeface="Open Sans" panose="020B0606030504020204" pitchFamily="34" charset="0"/>
              </a:rPr>
              <a:t>quia</a:t>
            </a:r>
            <a:r>
              <a:rPr lang="en-US" altLang="zh-CN" sz="750" dirty="0">
                <a:solidFill>
                  <a:srgbClr val="595959"/>
                </a:solidFill>
                <a:latin typeface="Open Sans" panose="020B0606030504020204" pitchFamily="34" charset="0"/>
                <a:sym typeface="Open Sans" panose="020B0606030504020204" pitchFamily="34" charset="0"/>
              </a:rPr>
              <a:t> </a:t>
            </a:r>
            <a:r>
              <a:rPr lang="en-US" altLang="zh-CN" sz="750" dirty="0" err="1">
                <a:solidFill>
                  <a:srgbClr val="595959"/>
                </a:solidFill>
                <a:latin typeface="Open Sans" panose="020B0606030504020204" pitchFamily="34" charset="0"/>
                <a:sym typeface="Open Sans" panose="020B0606030504020204" pitchFamily="34" charset="0"/>
              </a:rPr>
              <a:t>voluptas</a:t>
            </a:r>
            <a:r>
              <a:rPr lang="en-US" altLang="zh-CN" sz="750" dirty="0">
                <a:solidFill>
                  <a:srgbClr val="595959"/>
                </a:solidFill>
                <a:latin typeface="Open Sans" panose="020B0606030504020204" pitchFamily="34" charset="0"/>
                <a:sym typeface="Open Sans" panose="020B0606030504020204" pitchFamily="34" charset="0"/>
              </a:rPr>
              <a:t> sit </a:t>
            </a:r>
            <a:r>
              <a:rPr lang="en-US" altLang="zh-CN" sz="750" dirty="0" err="1">
                <a:solidFill>
                  <a:srgbClr val="595959"/>
                </a:solidFill>
                <a:latin typeface="Open Sans" panose="020B0606030504020204" pitchFamily="34" charset="0"/>
                <a:sym typeface="Open Sans" panose="020B0606030504020204" pitchFamily="34" charset="0"/>
              </a:rPr>
              <a:t>aspernatur</a:t>
            </a:r>
            <a:r>
              <a:rPr lang="en-US" altLang="zh-CN" sz="750" dirty="0">
                <a:solidFill>
                  <a:srgbClr val="595959"/>
                </a:solidFill>
                <a:latin typeface="Open Sans" panose="020B0606030504020204" pitchFamily="34" charset="0"/>
                <a:sym typeface="Open Sans" panose="020B0606030504020204" pitchFamily="34" charset="0"/>
              </a:rPr>
              <a:t> </a:t>
            </a:r>
            <a:r>
              <a:rPr lang="en-US" altLang="zh-CN" sz="750" dirty="0" err="1">
                <a:solidFill>
                  <a:srgbClr val="595959"/>
                </a:solidFill>
                <a:latin typeface="Open Sans" panose="020B0606030504020204" pitchFamily="34" charset="0"/>
                <a:sym typeface="Open Sans" panose="020B0606030504020204" pitchFamily="34" charset="0"/>
              </a:rPr>
              <a:t>aut</a:t>
            </a:r>
            <a:r>
              <a:rPr lang="en-US" altLang="zh-CN" sz="750" dirty="0">
                <a:solidFill>
                  <a:srgbClr val="595959"/>
                </a:solidFill>
                <a:latin typeface="Open Sans" panose="020B0606030504020204" pitchFamily="34" charset="0"/>
                <a:sym typeface="Open Sans" panose="020B0606030504020204" pitchFamily="34" charset="0"/>
              </a:rPr>
              <a:t> </a:t>
            </a:r>
            <a:r>
              <a:rPr lang="en-US" altLang="zh-CN" sz="750" dirty="0" err="1">
                <a:solidFill>
                  <a:srgbClr val="595959"/>
                </a:solidFill>
                <a:latin typeface="Open Sans" panose="020B0606030504020204" pitchFamily="34" charset="0"/>
                <a:sym typeface="Open Sans" panose="020B0606030504020204" pitchFamily="34" charset="0"/>
              </a:rPr>
              <a:t>odit</a:t>
            </a:r>
            <a:r>
              <a:rPr lang="en-US" altLang="zh-CN" sz="750" dirty="0">
                <a:solidFill>
                  <a:srgbClr val="595959"/>
                </a:solidFill>
                <a:latin typeface="Open Sans" panose="020B0606030504020204" pitchFamily="34" charset="0"/>
                <a:sym typeface="Open Sans" panose="020B0606030504020204" pitchFamily="34" charset="0"/>
              </a:rPr>
              <a:t> </a:t>
            </a:r>
            <a:r>
              <a:rPr lang="en-US" altLang="zh-CN" sz="750" dirty="0" err="1">
                <a:solidFill>
                  <a:srgbClr val="595959"/>
                </a:solidFill>
                <a:latin typeface="Open Sans" panose="020B0606030504020204" pitchFamily="34" charset="0"/>
                <a:sym typeface="Open Sans" panose="020B0606030504020204" pitchFamily="34" charset="0"/>
              </a:rPr>
              <a:t>aut</a:t>
            </a:r>
            <a:r>
              <a:rPr lang="en-US" altLang="zh-CN" sz="750" dirty="0">
                <a:solidFill>
                  <a:srgbClr val="595959"/>
                </a:solidFill>
                <a:latin typeface="Open Sans" panose="020B0606030504020204" pitchFamily="34" charset="0"/>
                <a:sym typeface="Open Sans" panose="020B0606030504020204" pitchFamily="34" charset="0"/>
              </a:rPr>
              <a:t> fugit, </a:t>
            </a:r>
            <a:r>
              <a:rPr lang="en-US" altLang="zh-CN" sz="750" dirty="0" err="1">
                <a:solidFill>
                  <a:srgbClr val="595959"/>
                </a:solidFill>
                <a:latin typeface="Open Sans" panose="020B0606030504020204" pitchFamily="34" charset="0"/>
                <a:sym typeface="Open Sans" panose="020B0606030504020204" pitchFamily="34" charset="0"/>
              </a:rPr>
              <a:t>sed</a:t>
            </a:r>
            <a:r>
              <a:rPr lang="en-US" altLang="zh-CN" sz="750" dirty="0">
                <a:solidFill>
                  <a:srgbClr val="595959"/>
                </a:solidFill>
                <a:latin typeface="Open Sans" panose="020B0606030504020204" pitchFamily="34" charset="0"/>
                <a:sym typeface="Open Sans" panose="020B0606030504020204" pitchFamily="34" charset="0"/>
              </a:rPr>
              <a:t> </a:t>
            </a:r>
            <a:r>
              <a:rPr lang="en-US" altLang="zh-CN" sz="750" dirty="0" err="1">
                <a:solidFill>
                  <a:srgbClr val="595959"/>
                </a:solidFill>
                <a:latin typeface="Open Sans" panose="020B0606030504020204" pitchFamily="34" charset="0"/>
                <a:sym typeface="Open Sans" panose="020B0606030504020204" pitchFamily="34" charset="0"/>
              </a:rPr>
              <a:t>quia</a:t>
            </a:r>
            <a:r>
              <a:rPr lang="en-US" altLang="zh-CN" sz="750" dirty="0">
                <a:solidFill>
                  <a:srgbClr val="595959"/>
                </a:solidFill>
                <a:latin typeface="Open Sans" panose="020B0606030504020204" pitchFamily="34" charset="0"/>
                <a:sym typeface="Open Sans" panose="020B0606030504020204" pitchFamily="34" charset="0"/>
              </a:rPr>
              <a:t> </a:t>
            </a:r>
            <a:r>
              <a:rPr lang="en-US" altLang="zh-CN" sz="750" dirty="0" err="1">
                <a:solidFill>
                  <a:srgbClr val="595959"/>
                </a:solidFill>
                <a:latin typeface="Open Sans" panose="020B0606030504020204" pitchFamily="34" charset="0"/>
                <a:sym typeface="Open Sans" panose="020B0606030504020204" pitchFamily="34" charset="0"/>
              </a:rPr>
              <a:t>consequuntur</a:t>
            </a:r>
            <a:r>
              <a:rPr lang="en-US" altLang="zh-CN" sz="750" dirty="0">
                <a:solidFill>
                  <a:srgbClr val="595959"/>
                </a:solidFill>
                <a:latin typeface="Open Sans" panose="020B0606030504020204" pitchFamily="34" charset="0"/>
                <a:sym typeface="Open Sans" panose="020B0606030504020204" pitchFamily="34" charset="0"/>
              </a:rPr>
              <a:t> </a:t>
            </a:r>
            <a:r>
              <a:rPr lang="en-US" altLang="zh-CN" sz="750" dirty="0" err="1">
                <a:solidFill>
                  <a:srgbClr val="595959"/>
                </a:solidFill>
                <a:latin typeface="Open Sans" panose="020B0606030504020204" pitchFamily="34" charset="0"/>
                <a:sym typeface="Open Sans" panose="020B0606030504020204" pitchFamily="34" charset="0"/>
              </a:rPr>
              <a:t>magni</a:t>
            </a:r>
            <a:r>
              <a:rPr lang="en-US" altLang="zh-CN" sz="750" dirty="0">
                <a:solidFill>
                  <a:srgbClr val="595959"/>
                </a:solidFill>
                <a:latin typeface="Open Sans" panose="020B0606030504020204" pitchFamily="34" charset="0"/>
                <a:sym typeface="Open Sans" panose="020B0606030504020204" pitchFamily="34" charset="0"/>
              </a:rPr>
              <a:t> </a:t>
            </a:r>
            <a:r>
              <a:rPr lang="en-US" altLang="zh-CN" sz="750" dirty="0" err="1">
                <a:solidFill>
                  <a:srgbClr val="595959"/>
                </a:solidFill>
                <a:latin typeface="Open Sans" panose="020B0606030504020204" pitchFamily="34" charset="0"/>
                <a:sym typeface="Open Sans" panose="020B0606030504020204" pitchFamily="34" charset="0"/>
              </a:rPr>
              <a:t>dolores</a:t>
            </a:r>
            <a:r>
              <a:rPr lang="en-US" altLang="zh-CN" sz="750" dirty="0">
                <a:solidFill>
                  <a:srgbClr val="595959"/>
                </a:solidFill>
                <a:latin typeface="Open Sans" panose="020B0606030504020204" pitchFamily="34" charset="0"/>
                <a:sym typeface="Open Sans" panose="020B0606030504020204" pitchFamily="34" charset="0"/>
              </a:rPr>
              <a:t> </a:t>
            </a:r>
            <a:r>
              <a:rPr lang="en-US" altLang="zh-CN" sz="750" dirty="0" err="1">
                <a:solidFill>
                  <a:srgbClr val="595959"/>
                </a:solidFill>
                <a:latin typeface="Open Sans" panose="020B0606030504020204" pitchFamily="34" charset="0"/>
                <a:sym typeface="Open Sans" panose="020B0606030504020204" pitchFamily="34" charset="0"/>
              </a:rPr>
              <a:t>eos</a:t>
            </a:r>
            <a:r>
              <a:rPr lang="en-US" altLang="zh-CN" sz="750" dirty="0">
                <a:solidFill>
                  <a:srgbClr val="595959"/>
                </a:solidFill>
                <a:latin typeface="Open Sans" panose="020B0606030504020204" pitchFamily="34" charset="0"/>
                <a:sym typeface="Open Sans" panose="020B0606030504020204" pitchFamily="34" charset="0"/>
              </a:rPr>
              <a:t> qui </a:t>
            </a:r>
            <a:r>
              <a:rPr lang="en-US" altLang="zh-CN" sz="750" dirty="0" err="1">
                <a:solidFill>
                  <a:srgbClr val="595959"/>
                </a:solidFill>
                <a:latin typeface="Open Sans" panose="020B0606030504020204" pitchFamily="34" charset="0"/>
                <a:sym typeface="Open Sans" panose="020B0606030504020204" pitchFamily="34" charset="0"/>
              </a:rPr>
              <a:t>ratione</a:t>
            </a:r>
            <a:r>
              <a:rPr lang="en-US" altLang="zh-CN" sz="750" dirty="0">
                <a:solidFill>
                  <a:srgbClr val="595959"/>
                </a:solidFill>
                <a:latin typeface="Open Sans" panose="020B0606030504020204" pitchFamily="34" charset="0"/>
                <a:sym typeface="Open Sans" panose="020B0606030504020204" pitchFamily="34" charset="0"/>
              </a:rPr>
              <a:t> </a:t>
            </a:r>
            <a:r>
              <a:rPr lang="en-US" altLang="zh-CN" sz="750" dirty="0" err="1">
                <a:solidFill>
                  <a:srgbClr val="595959"/>
                </a:solidFill>
                <a:latin typeface="Open Sans" panose="020B0606030504020204" pitchFamily="34" charset="0"/>
                <a:sym typeface="Open Sans" panose="020B0606030504020204" pitchFamily="34" charset="0"/>
              </a:rPr>
              <a:t>voluptatem</a:t>
            </a:r>
            <a:r>
              <a:rPr lang="en-US" altLang="zh-CN" sz="750" dirty="0">
                <a:solidFill>
                  <a:srgbClr val="595959"/>
                </a:solidFill>
                <a:latin typeface="Open Sans" panose="020B0606030504020204" pitchFamily="34" charset="0"/>
                <a:sym typeface="Open Sans" panose="020B0606030504020204" pitchFamily="34" charset="0"/>
              </a:rPr>
              <a:t> </a:t>
            </a:r>
            <a:r>
              <a:rPr lang="en-US" altLang="zh-CN" sz="750" dirty="0" err="1">
                <a:solidFill>
                  <a:srgbClr val="595959"/>
                </a:solidFill>
                <a:latin typeface="Open Sans" panose="020B0606030504020204" pitchFamily="34" charset="0"/>
                <a:sym typeface="Open Sans" panose="020B0606030504020204" pitchFamily="34" charset="0"/>
              </a:rPr>
              <a:t>sequi</a:t>
            </a:r>
            <a:r>
              <a:rPr lang="en-US" altLang="zh-CN" sz="750" dirty="0">
                <a:solidFill>
                  <a:srgbClr val="595959"/>
                </a:solidFill>
                <a:latin typeface="Open Sans" panose="020B0606030504020204" pitchFamily="34" charset="0"/>
                <a:sym typeface="Open Sans" panose="020B0606030504020204" pitchFamily="34" charset="0"/>
              </a:rPr>
              <a:t> </a:t>
            </a:r>
            <a:r>
              <a:rPr lang="en-US" altLang="zh-CN" sz="750" dirty="0" err="1">
                <a:solidFill>
                  <a:srgbClr val="595959"/>
                </a:solidFill>
                <a:latin typeface="Open Sans" panose="020B0606030504020204" pitchFamily="34" charset="0"/>
                <a:sym typeface="Open Sans" panose="020B0606030504020204" pitchFamily="34" charset="0"/>
              </a:rPr>
              <a:t>nesciunt</a:t>
            </a:r>
            <a:r>
              <a:rPr lang="en-US" altLang="zh-CN" sz="750" dirty="0">
                <a:solidFill>
                  <a:srgbClr val="595959"/>
                </a:solidFill>
                <a:latin typeface="Open Sans" panose="020B0606030504020204" pitchFamily="34" charset="0"/>
                <a:sym typeface="Open Sans" panose="020B0606030504020204" pitchFamily="34" charset="0"/>
              </a:rPr>
              <a:t>.. </a:t>
            </a:r>
            <a:r>
              <a:rPr lang="en-US" altLang="zh-CN" sz="750" dirty="0" err="1">
                <a:solidFill>
                  <a:srgbClr val="595959"/>
                </a:solidFill>
                <a:latin typeface="Open Sans" panose="020B0606030504020204" pitchFamily="34" charset="0"/>
                <a:sym typeface="Open Sans" panose="020B0606030504020204" pitchFamily="34" charset="0"/>
              </a:rPr>
              <a:t>Neque</a:t>
            </a:r>
            <a:r>
              <a:rPr lang="en-US" altLang="zh-CN" sz="750" dirty="0">
                <a:solidFill>
                  <a:srgbClr val="595959"/>
                </a:solidFill>
                <a:latin typeface="Open Sans" panose="020B0606030504020204" pitchFamily="34" charset="0"/>
                <a:sym typeface="Open Sans" panose="020B0606030504020204" pitchFamily="34" charset="0"/>
              </a:rPr>
              <a:t> </a:t>
            </a:r>
            <a:r>
              <a:rPr lang="en-US" altLang="zh-CN" sz="750" dirty="0" err="1">
                <a:solidFill>
                  <a:srgbClr val="595959"/>
                </a:solidFill>
                <a:latin typeface="Open Sans" panose="020B0606030504020204" pitchFamily="34" charset="0"/>
                <a:sym typeface="Open Sans" panose="020B0606030504020204" pitchFamily="34" charset="0"/>
              </a:rPr>
              <a:t>porro</a:t>
            </a:r>
            <a:r>
              <a:rPr lang="en-US" altLang="zh-CN" sz="750" dirty="0">
                <a:solidFill>
                  <a:srgbClr val="595959"/>
                </a:solidFill>
                <a:latin typeface="Open Sans" panose="020B0606030504020204" pitchFamily="34" charset="0"/>
                <a:sym typeface="Open Sans" panose="020B0606030504020204" pitchFamily="34" charset="0"/>
              </a:rPr>
              <a:t> </a:t>
            </a:r>
            <a:r>
              <a:rPr lang="en-US" altLang="zh-CN" sz="750" dirty="0" err="1">
                <a:solidFill>
                  <a:srgbClr val="595959"/>
                </a:solidFill>
                <a:latin typeface="Open Sans" panose="020B0606030504020204" pitchFamily="34" charset="0"/>
                <a:sym typeface="Open Sans" panose="020B0606030504020204" pitchFamily="34" charset="0"/>
              </a:rPr>
              <a:t>quisquam</a:t>
            </a:r>
            <a:r>
              <a:rPr lang="en-US" altLang="zh-CN" sz="750" dirty="0">
                <a:solidFill>
                  <a:srgbClr val="595959"/>
                </a:solidFill>
                <a:latin typeface="Open Sans" panose="020B0606030504020204" pitchFamily="34" charset="0"/>
                <a:sym typeface="Open Sans" panose="020B0606030504020204" pitchFamily="34" charset="0"/>
              </a:rPr>
              <a:t> </a:t>
            </a:r>
            <a:r>
              <a:rPr lang="en-US" altLang="zh-CN" sz="750" dirty="0" err="1">
                <a:solidFill>
                  <a:srgbClr val="595959"/>
                </a:solidFill>
                <a:latin typeface="Open Sans" panose="020B0606030504020204" pitchFamily="34" charset="0"/>
                <a:sym typeface="Open Sans" panose="020B0606030504020204" pitchFamily="34" charset="0"/>
              </a:rPr>
              <a:t>est</a:t>
            </a:r>
            <a:r>
              <a:rPr lang="en-US" altLang="zh-CN" sz="750" dirty="0">
                <a:solidFill>
                  <a:srgbClr val="595959"/>
                </a:solidFill>
                <a:latin typeface="Open Sans" panose="020B0606030504020204" pitchFamily="34" charset="0"/>
                <a:sym typeface="Open Sans" panose="020B0606030504020204" pitchFamily="34" charset="0"/>
              </a:rPr>
              <a:t>, qui </a:t>
            </a:r>
            <a:r>
              <a:rPr lang="en-US" altLang="zh-CN" sz="750" dirty="0" err="1">
                <a:solidFill>
                  <a:srgbClr val="595959"/>
                </a:solidFill>
                <a:latin typeface="Open Sans" panose="020B0606030504020204" pitchFamily="34" charset="0"/>
                <a:sym typeface="Open Sans" panose="020B0606030504020204" pitchFamily="34" charset="0"/>
              </a:rPr>
              <a:t>dolorem</a:t>
            </a:r>
            <a:r>
              <a:rPr lang="en-US" altLang="zh-CN" sz="750" dirty="0">
                <a:solidFill>
                  <a:srgbClr val="595959"/>
                </a:solidFill>
                <a:latin typeface="Open Sans" panose="020B0606030504020204" pitchFamily="34" charset="0"/>
                <a:sym typeface="Open Sans" panose="020B0606030504020204" pitchFamily="34" charset="0"/>
              </a:rPr>
              <a:t> ipsum </a:t>
            </a:r>
            <a:r>
              <a:rPr lang="en-US" altLang="zh-CN" sz="750" dirty="0" err="1">
                <a:solidFill>
                  <a:srgbClr val="595959"/>
                </a:solidFill>
                <a:latin typeface="Open Sans" panose="020B0606030504020204" pitchFamily="34" charset="0"/>
                <a:sym typeface="Open Sans" panose="020B0606030504020204" pitchFamily="34" charset="0"/>
              </a:rPr>
              <a:t>quia</a:t>
            </a:r>
            <a:r>
              <a:rPr lang="en-US" altLang="zh-CN" sz="750" dirty="0">
                <a:solidFill>
                  <a:srgbClr val="595959"/>
                </a:solidFill>
                <a:latin typeface="Open Sans" panose="020B0606030504020204" pitchFamily="34" charset="0"/>
                <a:sym typeface="Open Sans" panose="020B0606030504020204" pitchFamily="34" charset="0"/>
              </a:rPr>
              <a:t> dolor sit </a:t>
            </a:r>
            <a:r>
              <a:rPr lang="en-US" altLang="zh-CN" sz="750" dirty="0" err="1">
                <a:solidFill>
                  <a:srgbClr val="595959"/>
                </a:solidFill>
                <a:latin typeface="Open Sans" panose="020B0606030504020204" pitchFamily="34" charset="0"/>
                <a:sym typeface="Open Sans" panose="020B0606030504020204" pitchFamily="34" charset="0"/>
              </a:rPr>
              <a:t>amet</a:t>
            </a:r>
            <a:r>
              <a:rPr lang="en-US" altLang="zh-CN" sz="750" dirty="0">
                <a:solidFill>
                  <a:srgbClr val="595959"/>
                </a:solidFill>
                <a:latin typeface="Open Sans" panose="020B0606030504020204" pitchFamily="34" charset="0"/>
                <a:sym typeface="Open Sans" panose="020B0606030504020204" pitchFamily="34" charset="0"/>
              </a:rPr>
              <a:t>, </a:t>
            </a:r>
            <a:r>
              <a:rPr lang="en-US" altLang="zh-CN" sz="750" dirty="0" err="1">
                <a:solidFill>
                  <a:srgbClr val="595959"/>
                </a:solidFill>
                <a:latin typeface="Open Sans" panose="020B0606030504020204" pitchFamily="34" charset="0"/>
                <a:sym typeface="Open Sans" panose="020B0606030504020204" pitchFamily="34" charset="0"/>
              </a:rPr>
              <a:t>consectetur</a:t>
            </a:r>
            <a:r>
              <a:rPr lang="en-US" altLang="zh-CN" sz="750" dirty="0">
                <a:solidFill>
                  <a:srgbClr val="595959"/>
                </a:solidFill>
                <a:latin typeface="Open Sans" panose="020B0606030504020204" pitchFamily="34" charset="0"/>
                <a:sym typeface="Open Sans" panose="020B0606030504020204" pitchFamily="34" charset="0"/>
              </a:rPr>
              <a:t>, </a:t>
            </a:r>
            <a:r>
              <a:rPr lang="en-US" altLang="zh-CN" sz="750" dirty="0" err="1">
                <a:solidFill>
                  <a:srgbClr val="595959"/>
                </a:solidFill>
                <a:latin typeface="Open Sans" panose="020B0606030504020204" pitchFamily="34" charset="0"/>
                <a:sym typeface="Open Sans" panose="020B0606030504020204" pitchFamily="34" charset="0"/>
              </a:rPr>
              <a:t>adipisci</a:t>
            </a:r>
            <a:r>
              <a:rPr lang="en-US" altLang="zh-CN" sz="750" dirty="0">
                <a:solidFill>
                  <a:srgbClr val="595959"/>
                </a:solidFill>
                <a:latin typeface="Open Sans" panose="020B0606030504020204" pitchFamily="34" charset="0"/>
                <a:sym typeface="Open Sans" panose="020B0606030504020204" pitchFamily="34" charset="0"/>
              </a:rPr>
              <a:t> </a:t>
            </a:r>
            <a:r>
              <a:rPr lang="en-US" altLang="zh-CN" sz="750" dirty="0" err="1">
                <a:solidFill>
                  <a:srgbClr val="595959"/>
                </a:solidFill>
                <a:latin typeface="Open Sans" panose="020B0606030504020204" pitchFamily="34" charset="0"/>
                <a:sym typeface="Open Sans" panose="020B0606030504020204" pitchFamily="34" charset="0"/>
              </a:rPr>
              <a:t>velit</a:t>
            </a:r>
            <a:r>
              <a:rPr lang="en-US" altLang="zh-CN" sz="750" dirty="0">
                <a:solidFill>
                  <a:srgbClr val="595959"/>
                </a:solidFill>
                <a:latin typeface="Open Sans" panose="020B0606030504020204" pitchFamily="34" charset="0"/>
                <a:sym typeface="Open Sans" panose="020B0606030504020204" pitchFamily="34" charset="0"/>
              </a:rPr>
              <a:t>, </a:t>
            </a:r>
            <a:r>
              <a:rPr lang="en-US" altLang="zh-CN" sz="750" dirty="0" err="1">
                <a:solidFill>
                  <a:srgbClr val="595959"/>
                </a:solidFill>
                <a:latin typeface="Open Sans" panose="020B0606030504020204" pitchFamily="34" charset="0"/>
                <a:sym typeface="Open Sans" panose="020B0606030504020204" pitchFamily="34" charset="0"/>
              </a:rPr>
              <a:t>sed</a:t>
            </a:r>
            <a:r>
              <a:rPr lang="en-US" altLang="zh-CN" sz="750" dirty="0">
                <a:solidFill>
                  <a:srgbClr val="595959"/>
                </a:solidFill>
                <a:latin typeface="Open Sans" panose="020B0606030504020204" pitchFamily="34" charset="0"/>
                <a:sym typeface="Open Sans" panose="020B0606030504020204" pitchFamily="34" charset="0"/>
              </a:rPr>
              <a:t> </a:t>
            </a:r>
            <a:r>
              <a:rPr lang="en-US" altLang="zh-CN" sz="750" dirty="0" err="1">
                <a:solidFill>
                  <a:srgbClr val="595959"/>
                </a:solidFill>
                <a:latin typeface="Open Sans" panose="020B0606030504020204" pitchFamily="34" charset="0"/>
                <a:sym typeface="Open Sans" panose="020B0606030504020204" pitchFamily="34" charset="0"/>
              </a:rPr>
              <a:t>quia</a:t>
            </a:r>
            <a:r>
              <a:rPr lang="en-US" altLang="zh-CN" sz="750" dirty="0">
                <a:solidFill>
                  <a:srgbClr val="595959"/>
                </a:solidFill>
                <a:latin typeface="Open Sans" panose="020B0606030504020204" pitchFamily="34" charset="0"/>
                <a:sym typeface="Open Sans" panose="020B0606030504020204" pitchFamily="34" charset="0"/>
              </a:rPr>
              <a:t> non </a:t>
            </a:r>
            <a:r>
              <a:rPr lang="en-US" altLang="zh-CN" sz="750" dirty="0" err="1">
                <a:solidFill>
                  <a:srgbClr val="595959"/>
                </a:solidFill>
                <a:latin typeface="Open Sans" panose="020B0606030504020204" pitchFamily="34" charset="0"/>
                <a:sym typeface="Open Sans" panose="020B0606030504020204" pitchFamily="34" charset="0"/>
              </a:rPr>
              <a:t>numquam</a:t>
            </a:r>
            <a:r>
              <a:rPr lang="en-US" altLang="zh-CN" sz="750" dirty="0">
                <a:solidFill>
                  <a:srgbClr val="595959"/>
                </a:solidFill>
                <a:latin typeface="Open Sans" panose="020B0606030504020204" pitchFamily="34" charset="0"/>
                <a:sym typeface="Open Sans" panose="020B0606030504020204" pitchFamily="34" charset="0"/>
              </a:rPr>
              <a:t> </a:t>
            </a:r>
            <a:r>
              <a:rPr lang="en-US" altLang="zh-CN" sz="750" dirty="0" err="1">
                <a:solidFill>
                  <a:srgbClr val="595959"/>
                </a:solidFill>
                <a:latin typeface="Open Sans" panose="020B0606030504020204" pitchFamily="34" charset="0"/>
                <a:sym typeface="Open Sans" panose="020B0606030504020204" pitchFamily="34" charset="0"/>
              </a:rPr>
              <a:t>eius</a:t>
            </a:r>
            <a:r>
              <a:rPr lang="en-US" altLang="zh-CN" sz="750" dirty="0">
                <a:solidFill>
                  <a:srgbClr val="595959"/>
                </a:solidFill>
                <a:latin typeface="Open Sans" panose="020B0606030504020204" pitchFamily="34" charset="0"/>
                <a:sym typeface="Open Sans" panose="020B0606030504020204" pitchFamily="34" charset="0"/>
              </a:rPr>
              <a:t> </a:t>
            </a:r>
            <a:r>
              <a:rPr lang="en-US" altLang="zh-CN" sz="750" dirty="0" err="1">
                <a:solidFill>
                  <a:srgbClr val="595959"/>
                </a:solidFill>
                <a:latin typeface="Open Sans" panose="020B0606030504020204" pitchFamily="34" charset="0"/>
                <a:sym typeface="Open Sans" panose="020B0606030504020204" pitchFamily="34" charset="0"/>
              </a:rPr>
              <a:t>modi</a:t>
            </a:r>
            <a:r>
              <a:rPr lang="en-US" altLang="zh-CN" sz="750" dirty="0">
                <a:solidFill>
                  <a:srgbClr val="595959"/>
                </a:solidFill>
                <a:latin typeface="Open Sans" panose="020B0606030504020204" pitchFamily="34" charset="0"/>
                <a:sym typeface="Open Sans" panose="020B0606030504020204" pitchFamily="34" charset="0"/>
              </a:rPr>
              <a:t> </a:t>
            </a:r>
            <a:r>
              <a:rPr lang="en-US" altLang="zh-CN" sz="750" dirty="0" err="1">
                <a:solidFill>
                  <a:srgbClr val="595959"/>
                </a:solidFill>
                <a:latin typeface="Open Sans" panose="020B0606030504020204" pitchFamily="34" charset="0"/>
                <a:sym typeface="Open Sans" panose="020B0606030504020204" pitchFamily="34" charset="0"/>
              </a:rPr>
              <a:t>tempora</a:t>
            </a:r>
            <a:r>
              <a:rPr lang="en-US" altLang="zh-CN" sz="750" dirty="0">
                <a:solidFill>
                  <a:srgbClr val="595959"/>
                </a:solidFill>
                <a:latin typeface="Open Sans" panose="020B0606030504020204" pitchFamily="34" charset="0"/>
                <a:sym typeface="Open Sans" panose="020B0606030504020204" pitchFamily="34" charset="0"/>
              </a:rPr>
              <a:t> </a:t>
            </a:r>
            <a:r>
              <a:rPr lang="en-US" altLang="zh-CN" sz="750" dirty="0" err="1">
                <a:solidFill>
                  <a:srgbClr val="595959"/>
                </a:solidFill>
                <a:latin typeface="Open Sans" panose="020B0606030504020204" pitchFamily="34" charset="0"/>
                <a:sym typeface="Open Sans" panose="020B0606030504020204" pitchFamily="34" charset="0"/>
              </a:rPr>
              <a:t>incidunt</a:t>
            </a:r>
            <a:r>
              <a:rPr lang="en-US" altLang="zh-CN" sz="750" dirty="0">
                <a:solidFill>
                  <a:srgbClr val="595959"/>
                </a:solidFill>
                <a:latin typeface="Open Sans" panose="020B0606030504020204" pitchFamily="34" charset="0"/>
                <a:sym typeface="Open Sans" panose="020B0606030504020204" pitchFamily="34" charset="0"/>
              </a:rPr>
              <a:t> </a:t>
            </a:r>
            <a:r>
              <a:rPr lang="en-US" altLang="zh-CN" sz="750" dirty="0" err="1">
                <a:solidFill>
                  <a:srgbClr val="595959"/>
                </a:solidFill>
                <a:latin typeface="Open Sans" panose="020B0606030504020204" pitchFamily="34" charset="0"/>
                <a:sym typeface="Open Sans" panose="020B0606030504020204" pitchFamily="34" charset="0"/>
              </a:rPr>
              <a:t>ut</a:t>
            </a:r>
            <a:r>
              <a:rPr lang="en-US" altLang="zh-CN" sz="750" dirty="0">
                <a:solidFill>
                  <a:srgbClr val="595959"/>
                </a:solidFill>
                <a:latin typeface="Open Sans" panose="020B0606030504020204" pitchFamily="34" charset="0"/>
                <a:sym typeface="Open Sans" panose="020B0606030504020204" pitchFamily="34" charset="0"/>
              </a:rPr>
              <a:t> </a:t>
            </a:r>
            <a:r>
              <a:rPr lang="en-US" altLang="zh-CN" sz="750" dirty="0" err="1">
                <a:solidFill>
                  <a:srgbClr val="595959"/>
                </a:solidFill>
                <a:latin typeface="Open Sans" panose="020B0606030504020204" pitchFamily="34" charset="0"/>
                <a:sym typeface="Open Sans" panose="020B0606030504020204" pitchFamily="34" charset="0"/>
              </a:rPr>
              <a:t>labore</a:t>
            </a:r>
            <a:r>
              <a:rPr lang="en-US" altLang="zh-CN" sz="750" dirty="0">
                <a:solidFill>
                  <a:srgbClr val="595959"/>
                </a:solidFill>
                <a:latin typeface="Open Sans" panose="020B0606030504020204" pitchFamily="34" charset="0"/>
                <a:sym typeface="Open Sans" panose="020B0606030504020204" pitchFamily="34" charset="0"/>
              </a:rPr>
              <a:t> </a:t>
            </a:r>
            <a:r>
              <a:rPr lang="en-US" altLang="zh-CN" sz="750" dirty="0" err="1">
                <a:solidFill>
                  <a:srgbClr val="595959"/>
                </a:solidFill>
                <a:latin typeface="Open Sans" panose="020B0606030504020204" pitchFamily="34" charset="0"/>
                <a:sym typeface="Open Sans" panose="020B0606030504020204" pitchFamily="34" charset="0"/>
              </a:rPr>
              <a:t>dolore</a:t>
            </a:r>
            <a:r>
              <a:rPr lang="en-US" altLang="zh-CN" sz="750" dirty="0">
                <a:solidFill>
                  <a:srgbClr val="595959"/>
                </a:solidFill>
                <a:latin typeface="Open Sans" panose="020B0606030504020204" pitchFamily="34" charset="0"/>
                <a:sym typeface="Open Sans" panose="020B0606030504020204" pitchFamily="34" charset="0"/>
              </a:rPr>
              <a:t> </a:t>
            </a:r>
            <a:r>
              <a:rPr lang="en-US" altLang="zh-CN" sz="750" dirty="0" err="1">
                <a:solidFill>
                  <a:srgbClr val="595959"/>
                </a:solidFill>
                <a:latin typeface="Open Sans" panose="020B0606030504020204" pitchFamily="34" charset="0"/>
                <a:sym typeface="Open Sans" panose="020B0606030504020204" pitchFamily="34" charset="0"/>
              </a:rPr>
              <a:t>magnm</a:t>
            </a:r>
            <a:r>
              <a:rPr lang="en-US" altLang="zh-CN" sz="750" dirty="0">
                <a:solidFill>
                  <a:srgbClr val="595959"/>
                </a:solidFill>
                <a:latin typeface="Open Sans" panose="020B0606030504020204" pitchFamily="34" charset="0"/>
                <a:sym typeface="Open Sans" panose="020B0606030504020204" pitchFamily="34" charset="0"/>
              </a:rPr>
              <a:t> </a:t>
            </a:r>
            <a:r>
              <a:rPr lang="en-US" altLang="zh-CN" sz="750" dirty="0" err="1">
                <a:solidFill>
                  <a:srgbClr val="595959"/>
                </a:solidFill>
                <a:latin typeface="Open Sans" panose="020B0606030504020204" pitchFamily="34" charset="0"/>
                <a:sym typeface="Open Sans" panose="020B0606030504020204" pitchFamily="34" charset="0"/>
              </a:rPr>
              <a:t>aliquam</a:t>
            </a:r>
            <a:r>
              <a:rPr lang="en-US" altLang="zh-CN" sz="750" dirty="0">
                <a:solidFill>
                  <a:srgbClr val="595959"/>
                </a:solidFill>
                <a:latin typeface="Open Sans" panose="020B0606030504020204" pitchFamily="34" charset="0"/>
                <a:sym typeface="Open Sans" panose="020B0606030504020204" pitchFamily="34" charset="0"/>
              </a:rPr>
              <a:t> </a:t>
            </a:r>
            <a:r>
              <a:rPr lang="en-US" altLang="zh-CN" sz="750" dirty="0" err="1">
                <a:solidFill>
                  <a:srgbClr val="595959"/>
                </a:solidFill>
                <a:latin typeface="Open Sans" panose="020B0606030504020204" pitchFamily="34" charset="0"/>
                <a:sym typeface="Open Sans" panose="020B0606030504020204" pitchFamily="34" charset="0"/>
              </a:rPr>
              <a:t>quaerat</a:t>
            </a:r>
            <a:r>
              <a:rPr lang="en-US" altLang="zh-CN" sz="750" dirty="0">
                <a:solidFill>
                  <a:srgbClr val="595959"/>
                </a:solidFill>
                <a:latin typeface="Open Sans" panose="020B0606030504020204" pitchFamily="34" charset="0"/>
                <a:sym typeface="Open Sans" panose="020B0606030504020204" pitchFamily="34" charset="0"/>
              </a:rPr>
              <a:t> </a:t>
            </a:r>
            <a:r>
              <a:rPr lang="en-US" altLang="zh-CN" sz="750" dirty="0" err="1">
                <a:solidFill>
                  <a:srgbClr val="595959"/>
                </a:solidFill>
                <a:latin typeface="Open Sans" panose="020B0606030504020204" pitchFamily="34" charset="0"/>
                <a:sym typeface="Open Sans" panose="020B0606030504020204" pitchFamily="34" charset="0"/>
              </a:rPr>
              <a:t>voluptatem</a:t>
            </a:r>
            <a:r>
              <a:rPr lang="en-US" altLang="zh-CN" sz="750" dirty="0">
                <a:solidFill>
                  <a:srgbClr val="595959"/>
                </a:solidFill>
                <a:latin typeface="Open Sans" panose="020B0606030504020204" pitchFamily="34" charset="0"/>
                <a:sym typeface="Open Sans" panose="020B0606030504020204" pitchFamily="34" charset="0"/>
              </a:rPr>
              <a:t>.</a:t>
            </a:r>
            <a:endParaRPr lang="zh-CN" altLang="en-US" sz="1350" dirty="0">
              <a:latin typeface="Arial" panose="020B0604020202020204" pitchFamily="34" charset="0"/>
            </a:endParaRPr>
          </a:p>
        </p:txBody>
      </p:sp>
    </p:spTree>
    <p:extLst>
      <p:ext uri="{BB962C8B-B14F-4D97-AF65-F5344CB8AC3E}">
        <p14:creationId xmlns:p14="http://schemas.microsoft.com/office/powerpoint/2010/main" val="72081114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8674"/>
                                        </p:tgtEl>
                                        <p:attrNameLst>
                                          <p:attrName>style.visibility</p:attrName>
                                        </p:attrNameLst>
                                      </p:cBhvr>
                                      <p:to>
                                        <p:strVal val="visible"/>
                                      </p:to>
                                    </p:set>
                                    <p:animEffect transition="in" filter="randombar(horizontal)">
                                      <p:cBhvr>
                                        <p:cTn id="7" dur="500"/>
                                        <p:tgtEl>
                                          <p:spTgt spid="2867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1+#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8690"/>
                                        </p:tgtEl>
                                        <p:attrNameLst>
                                          <p:attrName>style.visibility</p:attrName>
                                        </p:attrNameLst>
                                      </p:cBhvr>
                                      <p:to>
                                        <p:strVal val="visible"/>
                                      </p:to>
                                    </p:set>
                                    <p:animEffect transition="in" filter="fade">
                                      <p:cBhvr>
                                        <p:cTn id="18" dur="500"/>
                                        <p:tgtEl>
                                          <p:spTgt spid="286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animBg="1"/>
      <p:bldP spid="2869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ChangeArrowheads="1"/>
          </p:cNvSpPr>
          <p:nvPr/>
        </p:nvSpPr>
        <p:spPr bwMode="auto">
          <a:xfrm>
            <a:off x="1056068" y="0"/>
            <a:ext cx="7315200" cy="3059510"/>
          </a:xfrm>
          <a:prstGeom prst="rect">
            <a:avLst/>
          </a:prstGeom>
          <a:blipFill>
            <a:blip r:embed="rId3"/>
            <a:stretch>
              <a:fillRect l="-18095" t="-86471" r="-51428" b="-45372"/>
            </a:stretch>
          </a:blip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en-US" altLang="zh-CN" sz="1350" dirty="0">
              <a:solidFill>
                <a:srgbClr val="262626"/>
              </a:solidFill>
            </a:endParaRPr>
          </a:p>
        </p:txBody>
      </p:sp>
      <p:sp>
        <p:nvSpPr>
          <p:cNvPr id="8196" name="TextBox 8"/>
          <p:cNvSpPr>
            <a:spLocks noChangeArrowheads="1"/>
          </p:cNvSpPr>
          <p:nvPr/>
        </p:nvSpPr>
        <p:spPr bwMode="auto">
          <a:xfrm>
            <a:off x="3938588" y="3059510"/>
            <a:ext cx="1269899" cy="253916"/>
          </a:xfrm>
          <a:prstGeom prst="rect">
            <a:avLst/>
          </a:prstGeom>
          <a:solidFill>
            <a:srgbClr val="FFC000"/>
          </a:solidFill>
          <a:ln>
            <a:noFill/>
          </a:ln>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1050">
                <a:solidFill>
                  <a:srgbClr val="3F3F3F"/>
                </a:solidFill>
                <a:latin typeface="Open Sans" panose="020B0606030504020204" pitchFamily="34" charset="0"/>
                <a:sym typeface="Open Sans" panose="020B0606030504020204" pitchFamily="34" charset="0"/>
              </a:rPr>
              <a:t>BUSINESS REVIEW</a:t>
            </a:r>
          </a:p>
        </p:txBody>
      </p:sp>
      <p:sp>
        <p:nvSpPr>
          <p:cNvPr id="8197" name="TextBox 10"/>
          <p:cNvSpPr>
            <a:spLocks noChangeArrowheads="1"/>
          </p:cNvSpPr>
          <p:nvPr/>
        </p:nvSpPr>
        <p:spPr bwMode="auto">
          <a:xfrm>
            <a:off x="914400" y="3546475"/>
            <a:ext cx="7315200" cy="669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zh-CN" sz="750">
                <a:solidFill>
                  <a:srgbClr val="595959"/>
                </a:solidFill>
                <a:latin typeface="Open Sans" panose="020B0606030504020204" pitchFamily="34" charset="0"/>
                <a:sym typeface="Open Sans" panose="020B0606030504020204" pitchFamily="34" charset="0"/>
              </a:rPr>
              <a:t>Lid est laborum dolo rumes fugats untras. Etharums ser quidem rerum facilis dolores nemis omnis fugats vitaes nemo minima rerums unsers sadips amets.. </a:t>
            </a:r>
          </a:p>
          <a:p>
            <a:pPr algn="ctr" eaLnBrk="1" hangingPunct="1">
              <a:lnSpc>
                <a:spcPct val="100000"/>
              </a:lnSpc>
              <a:spcBef>
                <a:spcPct val="0"/>
              </a:spcBef>
              <a:buFont typeface="Arial" panose="020B0604020202020204" pitchFamily="34" charset="0"/>
              <a:buNone/>
            </a:pPr>
            <a:r>
              <a:rPr lang="en-US" altLang="zh-CN" sz="750">
                <a:solidFill>
                  <a:srgbClr val="595959"/>
                </a:solidFill>
                <a:latin typeface="Open Sans" panose="020B0606030504020204" pitchFamily="34" charset="0"/>
                <a:sym typeface="Open Sans" panose="020B0606030504020204" pitchFamily="34" charset="0"/>
              </a:rPr>
              <a:t>Sed ut perspiciatis unde omnis iste natus error sit voluptatem accusantium doloremque laudantium, totam rem aperiam, eaque ipsa quae ab illo inventore veritatis et quasi architecto beatae vitae dicta sunt explicabo. Nemo enim ipsam voluptatem quia voluptas sit aspernatur aut odit aut fugit, sed quia consequuntur magni dolores eos qui ratione voluptatem sequi nesciunt.. Neque porro quisquam est, qui dolorem ipsum quia dolor sit amet, consectetur, adipisci velit, sed quia non numquam eius modi tempora incidunt ut labore dolore magnm aliquam quaerat voluptatem.</a:t>
            </a:r>
            <a:endParaRPr lang="zh-CN" altLang="en-US" sz="1350">
              <a:latin typeface="Arial" panose="020B0604020202020204" pitchFamily="34" charset="0"/>
            </a:endParaRPr>
          </a:p>
        </p:txBody>
      </p:sp>
      <p:sp>
        <p:nvSpPr>
          <p:cNvPr id="8200" name="Rectangle 9"/>
          <p:cNvSpPr>
            <a:spLocks noChangeArrowheads="1"/>
          </p:cNvSpPr>
          <p:nvPr/>
        </p:nvSpPr>
        <p:spPr bwMode="auto">
          <a:xfrm>
            <a:off x="4026795" y="4356101"/>
            <a:ext cx="1095173" cy="207749"/>
          </a:xfrm>
          <a:prstGeom prst="rect">
            <a:avLst/>
          </a:prstGeom>
          <a:noFill/>
          <a:ln w="9525">
            <a:solidFill>
              <a:srgbClr val="7F7F7F"/>
            </a:solidFill>
            <a:bevel/>
            <a:headEnd/>
            <a:tailEnd/>
          </a:ln>
          <a:extLst>
            <a:ext uri="{909E8E84-426E-40DD-AFC4-6F175D3DCCD1}">
              <a14:hiddenFill xmlns:a14="http://schemas.microsoft.com/office/drawing/2010/main">
                <a:solidFill>
                  <a:srgbClr val="FFFFFF"/>
                </a:solidFill>
              </a14:hiddenFill>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zh-CN" sz="750">
                <a:solidFill>
                  <a:srgbClr val="595959"/>
                </a:solidFill>
                <a:latin typeface="Open Sans" panose="020B0606030504020204" pitchFamily="34" charset="0"/>
                <a:sym typeface="Open Sans" panose="020B0606030504020204" pitchFamily="34" charset="0"/>
              </a:rPr>
              <a:t>SINGLE TEXT LAYOUT</a:t>
            </a:r>
            <a:endParaRPr lang="zh-CN" altLang="en-US" sz="1350">
              <a:latin typeface="Arial" panose="020B0604020202020204" pitchFamily="34" charset="0"/>
            </a:endParaRPr>
          </a:p>
        </p:txBody>
      </p:sp>
    </p:spTree>
    <p:extLst>
      <p:ext uri="{BB962C8B-B14F-4D97-AF65-F5344CB8AC3E}">
        <p14:creationId xmlns:p14="http://schemas.microsoft.com/office/powerpoint/2010/main" val="268802030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randombar(horizontal)">
                                      <p:cBhvr>
                                        <p:cTn id="7" dur="500"/>
                                        <p:tgtEl>
                                          <p:spTgt spid="819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196"/>
                                        </p:tgtEl>
                                        <p:attrNameLst>
                                          <p:attrName>style.visibility</p:attrName>
                                        </p:attrNameLst>
                                      </p:cBhvr>
                                      <p:to>
                                        <p:strVal val="visible"/>
                                      </p:to>
                                    </p:set>
                                    <p:animEffect transition="in" filter="fade">
                                      <p:cBhvr>
                                        <p:cTn id="12" dur="500"/>
                                        <p:tgtEl>
                                          <p:spTgt spid="819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197"/>
                                        </p:tgtEl>
                                        <p:attrNameLst>
                                          <p:attrName>style.visibility</p:attrName>
                                        </p:attrNameLst>
                                      </p:cBhvr>
                                      <p:to>
                                        <p:strVal val="visible"/>
                                      </p:to>
                                    </p:set>
                                    <p:animEffect transition="in" filter="fade">
                                      <p:cBhvr>
                                        <p:cTn id="15" dur="500"/>
                                        <p:tgtEl>
                                          <p:spTgt spid="819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200"/>
                                        </p:tgtEl>
                                        <p:attrNameLst>
                                          <p:attrName>style.visibility</p:attrName>
                                        </p:attrNameLst>
                                      </p:cBhvr>
                                      <p:to>
                                        <p:strVal val="visible"/>
                                      </p:to>
                                    </p:set>
                                    <p:animEffect transition="in" filter="fade">
                                      <p:cBhvr>
                                        <p:cTn id="18" dur="500"/>
                                        <p:tgtEl>
                                          <p:spTgt spid="82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animBg="1"/>
      <p:bldP spid="8196" grpId="0" animBg="1"/>
      <p:bldP spid="8197" grpId="0"/>
      <p:bldP spid="820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7"/>
          <p:cNvGrpSpPr>
            <a:grpSpLocks/>
          </p:cNvGrpSpPr>
          <p:nvPr/>
        </p:nvGrpSpPr>
        <p:grpSpPr bwMode="auto">
          <a:xfrm>
            <a:off x="1087630" y="607329"/>
            <a:ext cx="2955066" cy="1496805"/>
            <a:chOff x="2875615" y="364103"/>
            <a:chExt cx="2954621" cy="1497103"/>
          </a:xfrm>
        </p:grpSpPr>
        <p:sp>
          <p:nvSpPr>
            <p:cNvPr id="19466" name="文本框 66"/>
            <p:cNvSpPr txBox="1">
              <a:spLocks noChangeArrowheads="1"/>
            </p:cNvSpPr>
            <p:nvPr/>
          </p:nvSpPr>
          <p:spPr bwMode="auto">
            <a:xfrm>
              <a:off x="2989865" y="1374629"/>
              <a:ext cx="2814868" cy="486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r">
                <a:lnSpc>
                  <a:spcPct val="150000"/>
                </a:lnSpc>
              </a:pPr>
              <a:r>
                <a:rPr lang="zh-CN" altLang="en-US" sz="569"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a:t>
              </a:r>
            </a:p>
          </p:txBody>
        </p:sp>
        <p:sp>
          <p:nvSpPr>
            <p:cNvPr id="19467" name="文本框 13"/>
            <p:cNvSpPr txBox="1">
              <a:spLocks noChangeArrowheads="1"/>
            </p:cNvSpPr>
            <p:nvPr/>
          </p:nvSpPr>
          <p:spPr bwMode="auto">
            <a:xfrm>
              <a:off x="4332935" y="364103"/>
              <a:ext cx="1497301" cy="355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1138"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sp>
          <p:nvSpPr>
            <p:cNvPr id="23" name="文本框 66"/>
            <p:cNvSpPr txBox="1">
              <a:spLocks noChangeArrowheads="1"/>
            </p:cNvSpPr>
            <p:nvPr/>
          </p:nvSpPr>
          <p:spPr bwMode="auto">
            <a:xfrm>
              <a:off x="2875615" y="880115"/>
              <a:ext cx="2953825" cy="307838"/>
            </a:xfrm>
            <a:prstGeom prst="rect">
              <a:avLst/>
            </a:prstGeom>
            <a:noFill/>
            <a:ln>
              <a:noFill/>
            </a:ln>
            <a:extLst/>
          </p:spPr>
          <p:txBody>
            <a:bodyPr wrap="none">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a:defRPr/>
              </a:pPr>
              <a:r>
                <a:rPr lang="en-US" altLang="zh-CN" sz="1400" dirty="0">
                  <a:solidFill>
                    <a:schemeClr val="bg1">
                      <a:lumMod val="65000"/>
                    </a:schemeClr>
                  </a:solidFill>
                  <a:latin typeface="Helvetica" panose="020B0604020202020204" pitchFamily="34" charset="0"/>
                </a:rPr>
                <a:t>PLEASE ADD YOUR TITLE HERE</a:t>
              </a:r>
              <a:endParaRPr lang="zh-CN" altLang="en-US" sz="1400" dirty="0">
                <a:solidFill>
                  <a:schemeClr val="bg1">
                    <a:lumMod val="65000"/>
                  </a:schemeClr>
                </a:solidFill>
                <a:latin typeface="Helvetica" panose="020B0604020202020204" pitchFamily="34" charset="0"/>
              </a:endParaRPr>
            </a:p>
          </p:txBody>
        </p:sp>
        <p:sp>
          <p:nvSpPr>
            <p:cNvPr id="24" name="任意多边形 23"/>
            <p:cNvSpPr/>
            <p:nvPr/>
          </p:nvSpPr>
          <p:spPr>
            <a:xfrm>
              <a:off x="5356367" y="1286573"/>
              <a:ext cx="287279" cy="0"/>
            </a:xfrm>
            <a:custGeom>
              <a:avLst/>
              <a:gdLst>
                <a:gd name="connsiteX0" fmla="*/ 0 w 504825"/>
                <a:gd name="connsiteY0" fmla="*/ 0 h 0"/>
                <a:gd name="connsiteX1" fmla="*/ 504825 w 504825"/>
                <a:gd name="connsiteY1" fmla="*/ 0 h 0"/>
              </a:gdLst>
              <a:ahLst/>
              <a:cxnLst>
                <a:cxn ang="0">
                  <a:pos x="connsiteX0" y="connsiteY0"/>
                </a:cxn>
                <a:cxn ang="0">
                  <a:pos x="connsiteX1" y="connsiteY1"/>
                </a:cxn>
              </a:cxnLst>
              <a:rect l="l" t="t" r="r" b="b"/>
              <a:pathLst>
                <a:path w="504825">
                  <a:moveTo>
                    <a:pt x="0" y="0"/>
                  </a:moveTo>
                  <a:lnTo>
                    <a:pt x="504825" y="0"/>
                  </a:lnTo>
                </a:path>
              </a:pathLst>
            </a:cu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1280"/>
            </a:p>
          </p:txBody>
        </p:sp>
      </p:grpSp>
      <p:sp>
        <p:nvSpPr>
          <p:cNvPr id="41" name="任意多边形 40"/>
          <p:cNvSpPr/>
          <p:nvPr/>
        </p:nvSpPr>
        <p:spPr>
          <a:xfrm>
            <a:off x="4676770" y="0"/>
            <a:ext cx="4466980" cy="2951935"/>
          </a:xfrm>
          <a:custGeom>
            <a:avLst/>
            <a:gdLst>
              <a:gd name="connsiteX0" fmla="*/ 0 w 4467225"/>
              <a:gd name="connsiteY0" fmla="*/ 0 h 2543175"/>
              <a:gd name="connsiteX1" fmla="*/ 4467225 w 4467225"/>
              <a:gd name="connsiteY1" fmla="*/ 0 h 2543175"/>
              <a:gd name="connsiteX2" fmla="*/ 4467225 w 4467225"/>
              <a:gd name="connsiteY2" fmla="*/ 2543175 h 2543175"/>
              <a:gd name="connsiteX3" fmla="*/ 0 w 4467225"/>
              <a:gd name="connsiteY3" fmla="*/ 2543175 h 2543175"/>
              <a:gd name="connsiteX4" fmla="*/ 0 w 4467225"/>
              <a:gd name="connsiteY4" fmla="*/ 1386931 h 2543175"/>
              <a:gd name="connsiteX5" fmla="*/ 198867 w 4467225"/>
              <a:gd name="connsiteY5" fmla="*/ 1271588 h 2543175"/>
              <a:gd name="connsiteX6" fmla="*/ 0 w 4467225"/>
              <a:gd name="connsiteY6" fmla="*/ 1156245 h 2543175"/>
              <a:gd name="connsiteX7" fmla="*/ 0 w 4467225"/>
              <a:gd name="connsiteY7" fmla="*/ 0 h 254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67225" h="2543175">
                <a:moveTo>
                  <a:pt x="0" y="0"/>
                </a:moveTo>
                <a:lnTo>
                  <a:pt x="4467225" y="0"/>
                </a:lnTo>
                <a:lnTo>
                  <a:pt x="4467225" y="2543175"/>
                </a:lnTo>
                <a:lnTo>
                  <a:pt x="0" y="2543175"/>
                </a:lnTo>
                <a:lnTo>
                  <a:pt x="0" y="1386931"/>
                </a:lnTo>
                <a:lnTo>
                  <a:pt x="198867" y="1271588"/>
                </a:lnTo>
                <a:lnTo>
                  <a:pt x="0" y="1156245"/>
                </a:lnTo>
                <a:lnTo>
                  <a:pt x="0" y="0"/>
                </a:lnTo>
                <a:close/>
              </a:path>
            </a:pathLst>
          </a:custGeom>
          <a:blipFill dpi="0" rotWithShape="1">
            <a:blip r:embed="rId3"/>
            <a:srcRect/>
            <a:stretch>
              <a:fillRect t="-2046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1280"/>
          </a:p>
        </p:txBody>
      </p:sp>
      <p:sp>
        <p:nvSpPr>
          <p:cNvPr id="44" name="任意多边形 43"/>
          <p:cNvSpPr/>
          <p:nvPr/>
        </p:nvSpPr>
        <p:spPr>
          <a:xfrm>
            <a:off x="0" y="2274297"/>
            <a:ext cx="4676770" cy="2869857"/>
          </a:xfrm>
          <a:custGeom>
            <a:avLst/>
            <a:gdLst>
              <a:gd name="connsiteX0" fmla="*/ 2590802 w 2590802"/>
              <a:gd name="connsiteY0" fmla="*/ 0 h 4676776"/>
              <a:gd name="connsiteX1" fmla="*/ 2590802 w 2590802"/>
              <a:gd name="connsiteY1" fmla="*/ 4676776 h 4676776"/>
              <a:gd name="connsiteX2" fmla="*/ 1401458 w 2590802"/>
              <a:gd name="connsiteY2" fmla="*/ 4676776 h 4676776"/>
              <a:gd name="connsiteX3" fmla="*/ 1295401 w 2590802"/>
              <a:gd name="connsiteY3" fmla="*/ 4493919 h 4676776"/>
              <a:gd name="connsiteX4" fmla="*/ 1189344 w 2590802"/>
              <a:gd name="connsiteY4" fmla="*/ 4676776 h 4676776"/>
              <a:gd name="connsiteX5" fmla="*/ 0 w 2590802"/>
              <a:gd name="connsiteY5" fmla="*/ 4676776 h 4676776"/>
              <a:gd name="connsiteX6" fmla="*/ 1 w 2590802"/>
              <a:gd name="connsiteY6" fmla="*/ 0 h 4676776"/>
              <a:gd name="connsiteX7" fmla="*/ 2590802 w 2590802"/>
              <a:gd name="connsiteY7" fmla="*/ 0 h 4676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90802" h="4676776">
                <a:moveTo>
                  <a:pt x="2590802" y="0"/>
                </a:moveTo>
                <a:lnTo>
                  <a:pt x="2590802" y="4676776"/>
                </a:lnTo>
                <a:lnTo>
                  <a:pt x="1401458" y="4676776"/>
                </a:lnTo>
                <a:lnTo>
                  <a:pt x="1295401" y="4493919"/>
                </a:lnTo>
                <a:lnTo>
                  <a:pt x="1189344" y="4676776"/>
                </a:lnTo>
                <a:lnTo>
                  <a:pt x="0" y="4676776"/>
                </a:lnTo>
                <a:lnTo>
                  <a:pt x="1" y="0"/>
                </a:lnTo>
                <a:lnTo>
                  <a:pt x="2590802" y="0"/>
                </a:lnTo>
                <a:close/>
              </a:path>
            </a:pathLst>
          </a:cu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1280"/>
          </a:p>
        </p:txBody>
      </p:sp>
      <p:grpSp>
        <p:nvGrpSpPr>
          <p:cNvPr id="3" name="组合 1"/>
          <p:cNvGrpSpPr>
            <a:grpSpLocks/>
          </p:cNvGrpSpPr>
          <p:nvPr/>
        </p:nvGrpSpPr>
        <p:grpSpPr bwMode="auto">
          <a:xfrm>
            <a:off x="4046567" y="2858279"/>
            <a:ext cx="4830497" cy="1962042"/>
            <a:chOff x="4046335" y="2857499"/>
            <a:chExt cx="4830965" cy="1962150"/>
          </a:xfrm>
        </p:grpSpPr>
        <p:grpSp>
          <p:nvGrpSpPr>
            <p:cNvPr id="4" name="组合 6"/>
            <p:cNvGrpSpPr>
              <a:grpSpLocks/>
            </p:cNvGrpSpPr>
            <p:nvPr/>
          </p:nvGrpSpPr>
          <p:grpSpPr bwMode="auto">
            <a:xfrm>
              <a:off x="5125880" y="3275012"/>
              <a:ext cx="3303726" cy="927673"/>
              <a:chOff x="5125880" y="3227387"/>
              <a:chExt cx="3303726" cy="927673"/>
            </a:xfrm>
          </p:grpSpPr>
          <p:sp>
            <p:nvSpPr>
              <p:cNvPr id="46" name="文本框 66"/>
              <p:cNvSpPr txBox="1">
                <a:spLocks noChangeArrowheads="1"/>
              </p:cNvSpPr>
              <p:nvPr/>
            </p:nvSpPr>
            <p:spPr bwMode="auto">
              <a:xfrm>
                <a:off x="5175094" y="3619499"/>
                <a:ext cx="3254512" cy="535561"/>
              </a:xfrm>
              <a:prstGeom prst="rect">
                <a:avLst/>
              </a:prstGeom>
              <a:noFill/>
              <a:ln>
                <a:noFill/>
              </a:ln>
              <a:extLst/>
            </p:spPr>
            <p:txBody>
              <a:bodyPr>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64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a:t>
                </a:r>
              </a:p>
            </p:txBody>
          </p:sp>
          <p:sp>
            <p:nvSpPr>
              <p:cNvPr id="47" name="文本框 66"/>
              <p:cNvSpPr txBox="1">
                <a:spLocks noChangeArrowheads="1"/>
              </p:cNvSpPr>
              <p:nvPr/>
            </p:nvSpPr>
            <p:spPr bwMode="auto">
              <a:xfrm>
                <a:off x="5125880" y="3227387"/>
                <a:ext cx="1497671" cy="355054"/>
              </a:xfrm>
              <a:prstGeom prst="rect">
                <a:avLst/>
              </a:prstGeom>
              <a:noFill/>
              <a:ln>
                <a:noFill/>
              </a:ln>
              <a:extLst/>
            </p:spPr>
            <p:txBody>
              <a:bodyPr wrap="none">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a:lnSpc>
                    <a:spcPct val="150000"/>
                  </a:lnSpc>
                </a:pPr>
                <a:r>
                  <a:rPr lang="zh-CN" altLang="en-US" sz="1138"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grpSp>
        <p:sp>
          <p:nvSpPr>
            <p:cNvPr id="54" name="任意多边形 53"/>
            <p:cNvSpPr/>
            <p:nvPr/>
          </p:nvSpPr>
          <p:spPr>
            <a:xfrm>
              <a:off x="4046335" y="2857499"/>
              <a:ext cx="4830965" cy="1962150"/>
            </a:xfrm>
            <a:custGeom>
              <a:avLst/>
              <a:gdLst>
                <a:gd name="connsiteX0" fmla="*/ 0 w 4830965"/>
                <a:gd name="connsiteY0" fmla="*/ 0 h 1962150"/>
                <a:gd name="connsiteX1" fmla="*/ 4830965 w 4830965"/>
                <a:gd name="connsiteY1" fmla="*/ 0 h 1962150"/>
                <a:gd name="connsiteX2" fmla="*/ 4830965 w 4830965"/>
                <a:gd name="connsiteY2" fmla="*/ 1962150 h 1962150"/>
                <a:gd name="connsiteX3" fmla="*/ 0 w 4830965"/>
                <a:gd name="connsiteY3" fmla="*/ 1962150 h 1962150"/>
                <a:gd name="connsiteX4" fmla="*/ 0 w 4830965"/>
                <a:gd name="connsiteY4" fmla="*/ 0 h 1962150"/>
                <a:gd name="connsiteX5" fmla="*/ 95250 w 4830965"/>
                <a:gd name="connsiteY5" fmla="*/ 95250 h 1962150"/>
                <a:gd name="connsiteX6" fmla="*/ 95250 w 4830965"/>
                <a:gd name="connsiteY6" fmla="*/ 1876425 h 1962150"/>
                <a:gd name="connsiteX7" fmla="*/ 4726190 w 4830965"/>
                <a:gd name="connsiteY7" fmla="*/ 1876425 h 1962150"/>
                <a:gd name="connsiteX8" fmla="*/ 4726190 w 4830965"/>
                <a:gd name="connsiteY8" fmla="*/ 95250 h 1962150"/>
                <a:gd name="connsiteX9" fmla="*/ 95250 w 4830965"/>
                <a:gd name="connsiteY9" fmla="*/ 95250 h 1962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30965" h="1962150">
                  <a:moveTo>
                    <a:pt x="0" y="0"/>
                  </a:moveTo>
                  <a:lnTo>
                    <a:pt x="4830965" y="0"/>
                  </a:lnTo>
                  <a:lnTo>
                    <a:pt x="4830965" y="1962150"/>
                  </a:lnTo>
                  <a:lnTo>
                    <a:pt x="0" y="1962150"/>
                  </a:lnTo>
                  <a:lnTo>
                    <a:pt x="0" y="0"/>
                  </a:lnTo>
                  <a:close/>
                  <a:moveTo>
                    <a:pt x="95250" y="95250"/>
                  </a:moveTo>
                  <a:lnTo>
                    <a:pt x="95250" y="1876425"/>
                  </a:lnTo>
                  <a:lnTo>
                    <a:pt x="4726190" y="1876425"/>
                  </a:lnTo>
                  <a:lnTo>
                    <a:pt x="4726190" y="95250"/>
                  </a:lnTo>
                  <a:lnTo>
                    <a:pt x="95250" y="9525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1280"/>
            </a:p>
          </p:txBody>
        </p:sp>
      </p:grpSp>
    </p:spTree>
    <p:extLst>
      <p:ext uri="{BB962C8B-B14F-4D97-AF65-F5344CB8AC3E}">
        <p14:creationId xmlns:p14="http://schemas.microsoft.com/office/powerpoint/2010/main" val="287946304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1000" fill="hold"/>
                                        <p:tgtEl>
                                          <p:spTgt spid="41"/>
                                        </p:tgtEl>
                                        <p:attrNameLst>
                                          <p:attrName>ppt_x</p:attrName>
                                        </p:attrNameLst>
                                      </p:cBhvr>
                                      <p:tavLst>
                                        <p:tav tm="0">
                                          <p:val>
                                            <p:strVal val="0-#ppt_w/2"/>
                                          </p:val>
                                        </p:tav>
                                        <p:tav tm="100000">
                                          <p:val>
                                            <p:strVal val="#ppt_x"/>
                                          </p:val>
                                        </p:tav>
                                      </p:tavLst>
                                    </p:anim>
                                    <p:anim calcmode="lin" valueType="num">
                                      <p:cBhvr additive="base">
                                        <p:cTn id="8" dur="1000" fill="hold"/>
                                        <p:tgtEl>
                                          <p:spTgt spid="41"/>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50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0-#ppt_w/2"/>
                                          </p:val>
                                        </p:tav>
                                        <p:tav tm="100000">
                                          <p:val>
                                            <p:strVal val="#ppt_x"/>
                                          </p:val>
                                        </p:tav>
                                      </p:tavLst>
                                    </p:anim>
                                    <p:anim calcmode="lin" valueType="num">
                                      <p:cBhvr additive="base">
                                        <p:cTn id="12" dur="100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60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1000" fill="hold"/>
                                        <p:tgtEl>
                                          <p:spTgt spid="44"/>
                                        </p:tgtEl>
                                        <p:attrNameLst>
                                          <p:attrName>ppt_x</p:attrName>
                                        </p:attrNameLst>
                                      </p:cBhvr>
                                      <p:tavLst>
                                        <p:tav tm="0">
                                          <p:val>
                                            <p:strVal val="1+#ppt_w/2"/>
                                          </p:val>
                                        </p:tav>
                                        <p:tav tm="100000">
                                          <p:val>
                                            <p:strVal val="#ppt_x"/>
                                          </p:val>
                                        </p:tav>
                                      </p:tavLst>
                                    </p:anim>
                                    <p:anim calcmode="lin" valueType="num">
                                      <p:cBhvr additive="base">
                                        <p:cTn id="16" dur="1000" fill="hold"/>
                                        <p:tgtEl>
                                          <p:spTgt spid="44"/>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90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1000" fill="hold"/>
                                        <p:tgtEl>
                                          <p:spTgt spid="3"/>
                                        </p:tgtEl>
                                        <p:attrNameLst>
                                          <p:attrName>ppt_x</p:attrName>
                                        </p:attrNameLst>
                                      </p:cBhvr>
                                      <p:tavLst>
                                        <p:tav tm="0">
                                          <p:val>
                                            <p:strVal val="1+#ppt_w/2"/>
                                          </p:val>
                                        </p:tav>
                                        <p:tav tm="100000">
                                          <p:val>
                                            <p:strVal val="#ppt_x"/>
                                          </p:val>
                                        </p:tav>
                                      </p:tavLst>
                                    </p:anim>
                                    <p:anim calcmode="lin" valueType="num">
                                      <p:cBhvr additive="base">
                                        <p:cTn id="20" dur="1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149690" y="3975366"/>
            <a:ext cx="777239" cy="153283"/>
          </a:xfrm>
          <a:prstGeom prst="roundRect">
            <a:avLst>
              <a:gd name="adj" fmla="val 50000"/>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lnSpc>
                <a:spcPct val="120000"/>
              </a:lnSpc>
            </a:pPr>
            <a:endParaRPr lang="en-US" sz="56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Text Placeholder 32"/>
          <p:cNvSpPr txBox="1">
            <a:spLocks/>
          </p:cNvSpPr>
          <p:nvPr/>
        </p:nvSpPr>
        <p:spPr>
          <a:xfrm>
            <a:off x="4903003" y="1966201"/>
            <a:ext cx="3250163" cy="420298"/>
          </a:xfrm>
          <a:prstGeom prst="rect">
            <a:avLst/>
          </a:prstGeom>
        </p:spPr>
        <p:txBody>
          <a:bodyPr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20000"/>
              </a:lnSpc>
              <a:spcBef>
                <a:spcPts val="0"/>
              </a:spcBef>
              <a:buNone/>
            </a:pPr>
            <a:r>
              <a:rPr lang="en-US" altLang="zh-CN" sz="569"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a:t>
            </a:r>
            <a:r>
              <a:rPr lang="en-US" altLang="zh-CN" sz="569" dirty="0" err="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directly.Please</a:t>
            </a:r>
            <a:r>
              <a:rPr lang="en-US" altLang="zh-CN" sz="569"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replace text, click add relevant headline, modify the text content, also can copy your content to this </a:t>
            </a:r>
            <a:r>
              <a:rPr lang="en-US" altLang="zh-CN" sz="569" dirty="0" err="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directly.Please</a:t>
            </a:r>
            <a:r>
              <a:rPr lang="en-US" altLang="zh-CN" sz="569"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replace text, click add relevant headline, modify the text content, also can copy your content to this directly.</a:t>
            </a:r>
          </a:p>
        </p:txBody>
      </p:sp>
      <p:sp>
        <p:nvSpPr>
          <p:cNvPr id="28" name="Text Placeholder 33"/>
          <p:cNvSpPr txBox="1">
            <a:spLocks/>
          </p:cNvSpPr>
          <p:nvPr/>
        </p:nvSpPr>
        <p:spPr>
          <a:xfrm>
            <a:off x="4892753" y="1736566"/>
            <a:ext cx="2910424" cy="183864"/>
          </a:xfrm>
          <a:prstGeom prst="rect">
            <a:avLst/>
          </a:prstGeom>
        </p:spPr>
        <p:txBody>
          <a:bodyPr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20000"/>
              </a:lnSpc>
              <a:spcBef>
                <a:spcPts val="0"/>
              </a:spcBef>
              <a:buNone/>
            </a:pPr>
            <a:r>
              <a:rPr lang="zh-CN" altLang="en-US" sz="996">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AU" sz="996"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0" name="Rounded Rectangle 59"/>
          <p:cNvSpPr/>
          <p:nvPr/>
        </p:nvSpPr>
        <p:spPr>
          <a:xfrm>
            <a:off x="1149690" y="3762465"/>
            <a:ext cx="777239" cy="153283"/>
          </a:xfrm>
          <a:prstGeom prst="roundRect">
            <a:avLst>
              <a:gd name="adj" fmla="val 50000"/>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lnSpc>
                <a:spcPct val="120000"/>
              </a:lnSpc>
            </a:pPr>
            <a:endParaRPr lang="en-US" sz="56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 name="Rounded Rectangle 60"/>
          <p:cNvSpPr/>
          <p:nvPr/>
        </p:nvSpPr>
        <p:spPr>
          <a:xfrm>
            <a:off x="1149690" y="3554707"/>
            <a:ext cx="777239" cy="153283"/>
          </a:xfrm>
          <a:prstGeom prst="roundRect">
            <a:avLst>
              <a:gd name="adj" fmla="val 50000"/>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lnSpc>
                <a:spcPct val="120000"/>
              </a:lnSpc>
            </a:pPr>
            <a:endParaRPr lang="en-US" sz="56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2" name="Rounded Rectangle 61"/>
          <p:cNvSpPr/>
          <p:nvPr/>
        </p:nvSpPr>
        <p:spPr>
          <a:xfrm>
            <a:off x="1149690" y="3341807"/>
            <a:ext cx="777239" cy="153283"/>
          </a:xfrm>
          <a:prstGeom prst="roundRect">
            <a:avLst>
              <a:gd name="adj" fmla="val 50000"/>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lnSpc>
                <a:spcPct val="120000"/>
              </a:lnSpc>
            </a:pPr>
            <a:endParaRPr lang="en-US" sz="56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3" name="Rounded Rectangle 62"/>
          <p:cNvSpPr/>
          <p:nvPr/>
        </p:nvSpPr>
        <p:spPr>
          <a:xfrm>
            <a:off x="1149690" y="3128544"/>
            <a:ext cx="777239" cy="153283"/>
          </a:xfrm>
          <a:prstGeom prst="roundRect">
            <a:avLst>
              <a:gd name="adj" fmla="val 50000"/>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lnSpc>
                <a:spcPct val="120000"/>
              </a:lnSpc>
            </a:pPr>
            <a:endParaRPr lang="en-US" sz="56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9" name="Rounded Rectangle 78"/>
          <p:cNvSpPr/>
          <p:nvPr/>
        </p:nvSpPr>
        <p:spPr>
          <a:xfrm>
            <a:off x="1149690" y="2915643"/>
            <a:ext cx="777239" cy="153283"/>
          </a:xfrm>
          <a:prstGeom prst="roundRect">
            <a:avLst>
              <a:gd name="adj" fmla="val 50000"/>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lnSpc>
                <a:spcPct val="120000"/>
              </a:lnSpc>
            </a:pPr>
            <a:endParaRPr lang="en-US" sz="56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0" name="Rounded Rectangle 79"/>
          <p:cNvSpPr/>
          <p:nvPr/>
        </p:nvSpPr>
        <p:spPr>
          <a:xfrm>
            <a:off x="1149690" y="2707885"/>
            <a:ext cx="777239" cy="153283"/>
          </a:xfrm>
          <a:prstGeom prst="roundRect">
            <a:avLst>
              <a:gd name="adj" fmla="val 50000"/>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lnSpc>
                <a:spcPct val="120000"/>
              </a:lnSpc>
            </a:pPr>
            <a:endParaRPr lang="en-US" sz="56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1" name="Rounded Rectangle 80"/>
          <p:cNvSpPr/>
          <p:nvPr/>
        </p:nvSpPr>
        <p:spPr>
          <a:xfrm>
            <a:off x="1149690" y="2494985"/>
            <a:ext cx="777239" cy="153283"/>
          </a:xfrm>
          <a:prstGeom prst="roundRect">
            <a:avLst>
              <a:gd name="adj" fmla="val 50000"/>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lnSpc>
                <a:spcPct val="120000"/>
              </a:lnSpc>
            </a:pPr>
            <a:endParaRPr lang="en-US" sz="56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2" name="Rounded Rectangle 81"/>
          <p:cNvSpPr/>
          <p:nvPr/>
        </p:nvSpPr>
        <p:spPr>
          <a:xfrm>
            <a:off x="2236601" y="3975366"/>
            <a:ext cx="777239" cy="153283"/>
          </a:xfrm>
          <a:prstGeom prst="roundRect">
            <a:avLst>
              <a:gd name="adj" fmla="val 50000"/>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lnSpc>
                <a:spcPct val="120000"/>
              </a:lnSpc>
            </a:pPr>
            <a:endParaRPr lang="en-US" sz="56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3" name="Rounded Rectangle 82"/>
          <p:cNvSpPr/>
          <p:nvPr/>
        </p:nvSpPr>
        <p:spPr>
          <a:xfrm>
            <a:off x="2236601" y="3762465"/>
            <a:ext cx="777239" cy="153283"/>
          </a:xfrm>
          <a:prstGeom prst="roundRect">
            <a:avLst>
              <a:gd name="adj" fmla="val 50000"/>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lnSpc>
                <a:spcPct val="120000"/>
              </a:lnSpc>
            </a:pPr>
            <a:endParaRPr lang="en-US" sz="56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4" name="Rounded Rectangle 83"/>
          <p:cNvSpPr/>
          <p:nvPr/>
        </p:nvSpPr>
        <p:spPr>
          <a:xfrm>
            <a:off x="2236601" y="3554707"/>
            <a:ext cx="777239" cy="153283"/>
          </a:xfrm>
          <a:prstGeom prst="roundRect">
            <a:avLst>
              <a:gd name="adj" fmla="val 50000"/>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lnSpc>
                <a:spcPct val="120000"/>
              </a:lnSpc>
            </a:pPr>
            <a:endParaRPr lang="en-US" sz="56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5" name="Rounded Rectangle 84"/>
          <p:cNvSpPr/>
          <p:nvPr/>
        </p:nvSpPr>
        <p:spPr>
          <a:xfrm>
            <a:off x="2236601" y="3341807"/>
            <a:ext cx="777239" cy="153283"/>
          </a:xfrm>
          <a:prstGeom prst="roundRect">
            <a:avLst>
              <a:gd name="adj" fmla="val 50000"/>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lnSpc>
                <a:spcPct val="120000"/>
              </a:lnSpc>
            </a:pPr>
            <a:endParaRPr lang="en-US" sz="56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6" name="Rounded Rectangle 85"/>
          <p:cNvSpPr/>
          <p:nvPr/>
        </p:nvSpPr>
        <p:spPr>
          <a:xfrm>
            <a:off x="2236601" y="3128544"/>
            <a:ext cx="777239" cy="153283"/>
          </a:xfrm>
          <a:prstGeom prst="roundRect">
            <a:avLst>
              <a:gd name="adj" fmla="val 50000"/>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lnSpc>
                <a:spcPct val="120000"/>
              </a:lnSpc>
            </a:pPr>
            <a:endParaRPr lang="en-US" sz="56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7" name="Rounded Rectangle 86"/>
          <p:cNvSpPr/>
          <p:nvPr/>
        </p:nvSpPr>
        <p:spPr>
          <a:xfrm>
            <a:off x="2236601" y="2915643"/>
            <a:ext cx="777239" cy="153283"/>
          </a:xfrm>
          <a:prstGeom prst="roundRect">
            <a:avLst>
              <a:gd name="adj" fmla="val 50000"/>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lnSpc>
                <a:spcPct val="120000"/>
              </a:lnSpc>
            </a:pPr>
            <a:endParaRPr lang="en-US" sz="56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8" name="Rounded Rectangle 87"/>
          <p:cNvSpPr/>
          <p:nvPr/>
        </p:nvSpPr>
        <p:spPr>
          <a:xfrm>
            <a:off x="2236601" y="2707885"/>
            <a:ext cx="777239" cy="153283"/>
          </a:xfrm>
          <a:prstGeom prst="roundRect">
            <a:avLst>
              <a:gd name="adj" fmla="val 50000"/>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lnSpc>
                <a:spcPct val="120000"/>
              </a:lnSpc>
            </a:pPr>
            <a:endParaRPr lang="en-US" sz="56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9" name="Rounded Rectangle 88"/>
          <p:cNvSpPr/>
          <p:nvPr/>
        </p:nvSpPr>
        <p:spPr>
          <a:xfrm>
            <a:off x="2236601" y="2494985"/>
            <a:ext cx="777239" cy="153283"/>
          </a:xfrm>
          <a:prstGeom prst="roundRect">
            <a:avLst>
              <a:gd name="adj" fmla="val 50000"/>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lnSpc>
                <a:spcPct val="120000"/>
              </a:lnSpc>
            </a:pPr>
            <a:endParaRPr lang="en-US" sz="56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0" name="Rounded Rectangle 89"/>
          <p:cNvSpPr/>
          <p:nvPr/>
        </p:nvSpPr>
        <p:spPr>
          <a:xfrm>
            <a:off x="3357128" y="3975366"/>
            <a:ext cx="777239" cy="153283"/>
          </a:xfrm>
          <a:prstGeom prst="roundRect">
            <a:avLst>
              <a:gd name="adj" fmla="val 50000"/>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lnSpc>
                <a:spcPct val="120000"/>
              </a:lnSpc>
            </a:pPr>
            <a:endParaRPr lang="en-US" sz="56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1" name="Rounded Rectangle 90"/>
          <p:cNvSpPr/>
          <p:nvPr/>
        </p:nvSpPr>
        <p:spPr>
          <a:xfrm>
            <a:off x="3357128" y="3762465"/>
            <a:ext cx="777239" cy="153283"/>
          </a:xfrm>
          <a:prstGeom prst="roundRect">
            <a:avLst>
              <a:gd name="adj" fmla="val 50000"/>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lnSpc>
                <a:spcPct val="120000"/>
              </a:lnSpc>
            </a:pPr>
            <a:endParaRPr lang="en-US" sz="56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2" name="Rounded Rectangle 91"/>
          <p:cNvSpPr/>
          <p:nvPr/>
        </p:nvSpPr>
        <p:spPr>
          <a:xfrm>
            <a:off x="3357128" y="3554707"/>
            <a:ext cx="777239" cy="153283"/>
          </a:xfrm>
          <a:prstGeom prst="roundRect">
            <a:avLst>
              <a:gd name="adj" fmla="val 50000"/>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lnSpc>
                <a:spcPct val="120000"/>
              </a:lnSpc>
            </a:pPr>
            <a:endParaRPr lang="en-US" sz="56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3" name="Rounded Rectangle 92"/>
          <p:cNvSpPr/>
          <p:nvPr/>
        </p:nvSpPr>
        <p:spPr>
          <a:xfrm>
            <a:off x="3357128" y="3341807"/>
            <a:ext cx="777239" cy="153283"/>
          </a:xfrm>
          <a:prstGeom prst="roundRect">
            <a:avLst>
              <a:gd name="adj" fmla="val 50000"/>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lnSpc>
                <a:spcPct val="120000"/>
              </a:lnSpc>
            </a:pPr>
            <a:endParaRPr lang="en-US" sz="56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4" name="Rounded Rectangle 93"/>
          <p:cNvSpPr/>
          <p:nvPr/>
        </p:nvSpPr>
        <p:spPr>
          <a:xfrm>
            <a:off x="3357128" y="3128544"/>
            <a:ext cx="777239" cy="153283"/>
          </a:xfrm>
          <a:prstGeom prst="roundRect">
            <a:avLst>
              <a:gd name="adj" fmla="val 50000"/>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lnSpc>
                <a:spcPct val="120000"/>
              </a:lnSpc>
            </a:pPr>
            <a:endParaRPr lang="en-US" sz="56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5" name="Rounded Rectangle 94"/>
          <p:cNvSpPr/>
          <p:nvPr/>
        </p:nvSpPr>
        <p:spPr>
          <a:xfrm>
            <a:off x="3357128" y="2915643"/>
            <a:ext cx="777239" cy="153283"/>
          </a:xfrm>
          <a:prstGeom prst="roundRect">
            <a:avLst>
              <a:gd name="adj" fmla="val 50000"/>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lnSpc>
                <a:spcPct val="120000"/>
              </a:lnSpc>
            </a:pPr>
            <a:endParaRPr lang="en-US" sz="56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6" name="Rounded Rectangle 95"/>
          <p:cNvSpPr/>
          <p:nvPr/>
        </p:nvSpPr>
        <p:spPr>
          <a:xfrm>
            <a:off x="3357128" y="2707885"/>
            <a:ext cx="777239" cy="153283"/>
          </a:xfrm>
          <a:prstGeom prst="roundRect">
            <a:avLst>
              <a:gd name="adj" fmla="val 50000"/>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lnSpc>
                <a:spcPct val="120000"/>
              </a:lnSpc>
            </a:pPr>
            <a:endParaRPr lang="en-US" sz="56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7" name="Rounded Rectangle 96"/>
          <p:cNvSpPr/>
          <p:nvPr/>
        </p:nvSpPr>
        <p:spPr>
          <a:xfrm>
            <a:off x="3357128" y="2494985"/>
            <a:ext cx="777239" cy="153283"/>
          </a:xfrm>
          <a:prstGeom prst="roundRect">
            <a:avLst>
              <a:gd name="adj" fmla="val 50000"/>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lnSpc>
                <a:spcPct val="120000"/>
              </a:lnSpc>
            </a:pPr>
            <a:endParaRPr lang="en-US" sz="56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 name="Rectangle 2"/>
          <p:cNvSpPr/>
          <p:nvPr/>
        </p:nvSpPr>
        <p:spPr>
          <a:xfrm>
            <a:off x="3388549" y="1767873"/>
            <a:ext cx="702960" cy="153220"/>
          </a:xfrm>
          <a:prstGeom prst="rect">
            <a:avLst/>
          </a:prstGeom>
        </p:spPr>
        <p:txBody>
          <a:bodyPr wrap="square" lIns="0" tIns="0" rIns="0" bIns="0">
            <a:spAutoFit/>
          </a:bodyPr>
          <a:lstStyle/>
          <a:p>
            <a:pPr algn="ctr"/>
            <a:r>
              <a:rPr lang="zh-CN" altLang="en-US" sz="996"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sz="996"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8" name="Rounded Rectangle 97"/>
          <p:cNvSpPr/>
          <p:nvPr/>
        </p:nvSpPr>
        <p:spPr>
          <a:xfrm>
            <a:off x="1149690" y="2279886"/>
            <a:ext cx="777239" cy="153283"/>
          </a:xfrm>
          <a:prstGeom prst="roundRect">
            <a:avLst>
              <a:gd name="adj" fmla="val 50000"/>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lnSpc>
                <a:spcPct val="120000"/>
              </a:lnSpc>
            </a:pPr>
            <a:endParaRPr lang="en-US" sz="56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9" name="Rounded Rectangle 98"/>
          <p:cNvSpPr/>
          <p:nvPr/>
        </p:nvSpPr>
        <p:spPr>
          <a:xfrm>
            <a:off x="2236601" y="2279886"/>
            <a:ext cx="777239" cy="153283"/>
          </a:xfrm>
          <a:prstGeom prst="roundRect">
            <a:avLst>
              <a:gd name="adj" fmla="val 50000"/>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lnSpc>
                <a:spcPct val="120000"/>
              </a:lnSpc>
            </a:pPr>
            <a:endParaRPr lang="en-US" sz="56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0" name="Rounded Rectangle 99"/>
          <p:cNvSpPr/>
          <p:nvPr/>
        </p:nvSpPr>
        <p:spPr>
          <a:xfrm>
            <a:off x="3357128" y="2279886"/>
            <a:ext cx="777239" cy="153283"/>
          </a:xfrm>
          <a:prstGeom prst="roundRect">
            <a:avLst>
              <a:gd name="adj" fmla="val 50000"/>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lnSpc>
                <a:spcPct val="120000"/>
              </a:lnSpc>
            </a:pPr>
            <a:endParaRPr lang="en-US" sz="56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1" name="Rectangle 100"/>
          <p:cNvSpPr/>
          <p:nvPr/>
        </p:nvSpPr>
        <p:spPr>
          <a:xfrm>
            <a:off x="2271954" y="1767873"/>
            <a:ext cx="702960" cy="153220"/>
          </a:xfrm>
          <a:prstGeom prst="rect">
            <a:avLst/>
          </a:prstGeom>
        </p:spPr>
        <p:txBody>
          <a:bodyPr wrap="square" lIns="0" tIns="0" rIns="0" bIns="0">
            <a:spAutoFit/>
          </a:bodyPr>
          <a:lstStyle/>
          <a:p>
            <a:pPr algn="ctr"/>
            <a:r>
              <a:rPr lang="zh-CN" altLang="en-US" sz="996"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sz="996"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2" name="Rectangle 101"/>
          <p:cNvSpPr/>
          <p:nvPr/>
        </p:nvSpPr>
        <p:spPr>
          <a:xfrm>
            <a:off x="1188198" y="1767873"/>
            <a:ext cx="702960" cy="153220"/>
          </a:xfrm>
          <a:prstGeom prst="rect">
            <a:avLst/>
          </a:prstGeom>
        </p:spPr>
        <p:txBody>
          <a:bodyPr wrap="square" lIns="0" tIns="0" rIns="0" bIns="0">
            <a:spAutoFit/>
          </a:bodyPr>
          <a:lstStyle/>
          <a:p>
            <a:pPr algn="ctr"/>
            <a:r>
              <a:rPr lang="zh-CN" altLang="en-US" sz="996"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sz="996"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3" name="Rounded Rectangle 102"/>
          <p:cNvSpPr/>
          <p:nvPr/>
        </p:nvSpPr>
        <p:spPr>
          <a:xfrm>
            <a:off x="1149690" y="2068897"/>
            <a:ext cx="777239" cy="153283"/>
          </a:xfrm>
          <a:prstGeom prst="roundRect">
            <a:avLst>
              <a:gd name="adj" fmla="val 50000"/>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lnSpc>
                <a:spcPct val="120000"/>
              </a:lnSpc>
            </a:pPr>
            <a:endParaRPr lang="en-US" sz="56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4" name="Rounded Rectangle 103"/>
          <p:cNvSpPr/>
          <p:nvPr/>
        </p:nvSpPr>
        <p:spPr>
          <a:xfrm>
            <a:off x="2236601" y="2068897"/>
            <a:ext cx="777239" cy="153283"/>
          </a:xfrm>
          <a:prstGeom prst="roundRect">
            <a:avLst>
              <a:gd name="adj" fmla="val 50000"/>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lnSpc>
                <a:spcPct val="120000"/>
              </a:lnSpc>
            </a:pPr>
            <a:endParaRPr lang="en-US" sz="56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5" name="Rounded Rectangle 104"/>
          <p:cNvSpPr/>
          <p:nvPr/>
        </p:nvSpPr>
        <p:spPr>
          <a:xfrm>
            <a:off x="3357128" y="2068897"/>
            <a:ext cx="777239" cy="153283"/>
          </a:xfrm>
          <a:prstGeom prst="roundRect">
            <a:avLst>
              <a:gd name="adj" fmla="val 50000"/>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lnSpc>
                <a:spcPct val="120000"/>
              </a:lnSpc>
            </a:pPr>
            <a:endParaRPr lang="en-US" sz="56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9" name="Oval 108"/>
          <p:cNvSpPr>
            <a:spLocks noChangeAspect="1"/>
          </p:cNvSpPr>
          <p:nvPr/>
        </p:nvSpPr>
        <p:spPr>
          <a:xfrm>
            <a:off x="4883132" y="2910398"/>
            <a:ext cx="411458" cy="411458"/>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r>
              <a:rPr lang="en-AU" sz="996"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01</a:t>
            </a:r>
            <a:endParaRPr lang="en-US" sz="996"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0" name="TextBox 109"/>
          <p:cNvSpPr txBox="1"/>
          <p:nvPr/>
        </p:nvSpPr>
        <p:spPr>
          <a:xfrm>
            <a:off x="5372277" y="2891338"/>
            <a:ext cx="437544" cy="183864"/>
          </a:xfrm>
          <a:prstGeom prst="rect">
            <a:avLst/>
          </a:prstGeom>
          <a:noFill/>
        </p:spPr>
        <p:txBody>
          <a:bodyPr wrap="none" lIns="0" tIns="0" rIns="0" bIns="0" rtlCol="0">
            <a:spAutoFit/>
          </a:bodyPr>
          <a:lstStyle/>
          <a:p>
            <a:pPr algn="just">
              <a:lnSpc>
                <a:spcPct val="120000"/>
              </a:lnSpc>
            </a:pPr>
            <a:r>
              <a:rPr lang="en-US" sz="996" dirty="0">
                <a:solidFill>
                  <a:schemeClr val="accent4"/>
                </a:solidFill>
                <a:latin typeface="Arial" panose="020B0604020202020204" pitchFamily="34" charset="0"/>
                <a:ea typeface="微软雅黑" panose="020B0503020204020204" pitchFamily="34" charset="-122"/>
                <a:cs typeface="+mn-ea"/>
                <a:sym typeface="Arial" panose="020B0604020202020204" pitchFamily="34" charset="0"/>
              </a:rPr>
              <a:t>1.908 K</a:t>
            </a:r>
          </a:p>
        </p:txBody>
      </p:sp>
      <p:sp>
        <p:nvSpPr>
          <p:cNvPr id="112" name="Oval 111"/>
          <p:cNvSpPr>
            <a:spLocks noChangeAspect="1"/>
          </p:cNvSpPr>
          <p:nvPr/>
        </p:nvSpPr>
        <p:spPr>
          <a:xfrm>
            <a:off x="6612760" y="2910398"/>
            <a:ext cx="411458" cy="411458"/>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r>
              <a:rPr lang="en-AU" sz="996"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02</a:t>
            </a:r>
            <a:endParaRPr lang="en-US" sz="996"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3" name="TextBox 112"/>
          <p:cNvSpPr txBox="1"/>
          <p:nvPr/>
        </p:nvSpPr>
        <p:spPr>
          <a:xfrm>
            <a:off x="7109315" y="2891338"/>
            <a:ext cx="437544" cy="183864"/>
          </a:xfrm>
          <a:prstGeom prst="rect">
            <a:avLst/>
          </a:prstGeom>
          <a:noFill/>
        </p:spPr>
        <p:txBody>
          <a:bodyPr wrap="none" lIns="0" tIns="0" rIns="0" bIns="0" rtlCol="0">
            <a:spAutoFit/>
          </a:bodyPr>
          <a:lstStyle/>
          <a:p>
            <a:pPr algn="just">
              <a:lnSpc>
                <a:spcPct val="120000"/>
              </a:lnSpc>
            </a:pPr>
            <a:r>
              <a:rPr lang="en-US" sz="996" dirty="0">
                <a:solidFill>
                  <a:schemeClr val="accent4"/>
                </a:solidFill>
                <a:latin typeface="Arial" panose="020B0604020202020204" pitchFamily="34" charset="0"/>
                <a:ea typeface="微软雅黑" panose="020B0503020204020204" pitchFamily="34" charset="-122"/>
                <a:cs typeface="+mn-ea"/>
                <a:sym typeface="Arial" panose="020B0604020202020204" pitchFamily="34" charset="0"/>
              </a:rPr>
              <a:t>2.074 K</a:t>
            </a:r>
          </a:p>
        </p:txBody>
      </p:sp>
      <p:sp>
        <p:nvSpPr>
          <p:cNvPr id="114" name="Rectangle 113"/>
          <p:cNvSpPr/>
          <p:nvPr/>
        </p:nvSpPr>
        <p:spPr>
          <a:xfrm>
            <a:off x="5343236" y="3177937"/>
            <a:ext cx="581790" cy="183864"/>
          </a:xfrm>
          <a:prstGeom prst="rect">
            <a:avLst/>
          </a:prstGeom>
        </p:spPr>
        <p:txBody>
          <a:bodyPr wrap="none" lIns="0" tIns="0" rIns="0" bIns="0">
            <a:spAutoFit/>
          </a:bodyPr>
          <a:lstStyle/>
          <a:p>
            <a:pPr algn="just">
              <a:lnSpc>
                <a:spcPct val="120000"/>
              </a:lnSpc>
            </a:pPr>
            <a:r>
              <a:rPr lang="en-US" sz="996" dirty="0">
                <a:solidFill>
                  <a:schemeClr val="accent4"/>
                </a:solidFill>
                <a:latin typeface="Arial" panose="020B0604020202020204" pitchFamily="34" charset="0"/>
                <a:ea typeface="微软雅黑" panose="020B0503020204020204" pitchFamily="34" charset="-122"/>
                <a:cs typeface="+mn-ea"/>
                <a:sym typeface="Arial" panose="020B0604020202020204" pitchFamily="34" charset="0"/>
              </a:rPr>
              <a:t>Male User</a:t>
            </a:r>
          </a:p>
        </p:txBody>
      </p:sp>
      <p:sp>
        <p:nvSpPr>
          <p:cNvPr id="115" name="Rectangle 114"/>
          <p:cNvSpPr/>
          <p:nvPr/>
        </p:nvSpPr>
        <p:spPr>
          <a:xfrm>
            <a:off x="7035386" y="3169972"/>
            <a:ext cx="730842" cy="183864"/>
          </a:xfrm>
          <a:prstGeom prst="rect">
            <a:avLst/>
          </a:prstGeom>
        </p:spPr>
        <p:txBody>
          <a:bodyPr wrap="none" lIns="0" tIns="0" rIns="0" bIns="0">
            <a:spAutoFit/>
          </a:bodyPr>
          <a:lstStyle/>
          <a:p>
            <a:pPr algn="just">
              <a:lnSpc>
                <a:spcPct val="120000"/>
              </a:lnSpc>
            </a:pPr>
            <a:r>
              <a:rPr lang="en-US" sz="996" dirty="0">
                <a:solidFill>
                  <a:schemeClr val="accent4"/>
                </a:solidFill>
                <a:latin typeface="Arial" panose="020B0604020202020204" pitchFamily="34" charset="0"/>
                <a:ea typeface="微软雅黑" panose="020B0503020204020204" pitchFamily="34" charset="-122"/>
                <a:cs typeface="+mn-ea"/>
                <a:sym typeface="Arial" panose="020B0604020202020204" pitchFamily="34" charset="0"/>
              </a:rPr>
              <a:t>Female User</a:t>
            </a:r>
          </a:p>
        </p:txBody>
      </p:sp>
      <p:sp>
        <p:nvSpPr>
          <p:cNvPr id="44" name="Text Placeholder 32"/>
          <p:cNvSpPr txBox="1">
            <a:spLocks/>
          </p:cNvSpPr>
          <p:nvPr/>
        </p:nvSpPr>
        <p:spPr>
          <a:xfrm>
            <a:off x="4903003" y="3483428"/>
            <a:ext cx="3250163" cy="420298"/>
          </a:xfrm>
          <a:prstGeom prst="rect">
            <a:avLst/>
          </a:prstGeom>
        </p:spPr>
        <p:txBody>
          <a:bodyPr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20000"/>
              </a:lnSpc>
              <a:spcBef>
                <a:spcPts val="0"/>
              </a:spcBef>
              <a:buNone/>
            </a:pPr>
            <a:r>
              <a:rPr lang="en-US" altLang="zh-CN" sz="569"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a:t>
            </a:r>
            <a:r>
              <a:rPr lang="en-US" altLang="zh-CN" sz="569" dirty="0" err="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directly.Please</a:t>
            </a:r>
            <a:r>
              <a:rPr lang="en-US" altLang="zh-CN" sz="569"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replace text, click add relevant headline, modify the text content, also can copy your content to this </a:t>
            </a:r>
            <a:r>
              <a:rPr lang="en-US" altLang="zh-CN" sz="569" dirty="0" err="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directly.Please</a:t>
            </a:r>
            <a:r>
              <a:rPr lang="en-US" altLang="zh-CN" sz="569"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replace text, click add relevant headline, modify the text content, also can copy your content to this directly.</a:t>
            </a:r>
          </a:p>
        </p:txBody>
      </p:sp>
    </p:spTree>
    <p:extLst>
      <p:ext uri="{BB962C8B-B14F-4D97-AF65-F5344CB8AC3E}">
        <p14:creationId xmlns:p14="http://schemas.microsoft.com/office/powerpoint/2010/main" val="381158561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0"/>
                                        </p:tgtEl>
                                        <p:attrNameLst>
                                          <p:attrName>style.visibility</p:attrName>
                                        </p:attrNameLst>
                                      </p:cBhvr>
                                      <p:to>
                                        <p:strVal val="visible"/>
                                      </p:to>
                                    </p:set>
                                    <p:animEffect transition="in" filter="fade">
                                      <p:cBhvr>
                                        <p:cTn id="10" dur="500"/>
                                        <p:tgtEl>
                                          <p:spTgt spid="6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1"/>
                                        </p:tgtEl>
                                        <p:attrNameLst>
                                          <p:attrName>style.visibility</p:attrName>
                                        </p:attrNameLst>
                                      </p:cBhvr>
                                      <p:to>
                                        <p:strVal val="visible"/>
                                      </p:to>
                                    </p:set>
                                    <p:animEffect transition="in" filter="fade">
                                      <p:cBhvr>
                                        <p:cTn id="13" dur="500"/>
                                        <p:tgtEl>
                                          <p:spTgt spid="6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Effect transition="in" filter="fade">
                                      <p:cBhvr>
                                        <p:cTn id="16" dur="500"/>
                                        <p:tgtEl>
                                          <p:spTgt spid="6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3"/>
                                        </p:tgtEl>
                                        <p:attrNameLst>
                                          <p:attrName>style.visibility</p:attrName>
                                        </p:attrNameLst>
                                      </p:cBhvr>
                                      <p:to>
                                        <p:strVal val="visible"/>
                                      </p:to>
                                    </p:set>
                                    <p:animEffect transition="in" filter="fade">
                                      <p:cBhvr>
                                        <p:cTn id="19" dur="500"/>
                                        <p:tgtEl>
                                          <p:spTgt spid="6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9"/>
                                        </p:tgtEl>
                                        <p:attrNameLst>
                                          <p:attrName>style.visibility</p:attrName>
                                        </p:attrNameLst>
                                      </p:cBhvr>
                                      <p:to>
                                        <p:strVal val="visible"/>
                                      </p:to>
                                    </p:set>
                                    <p:animEffect transition="in" filter="fade">
                                      <p:cBhvr>
                                        <p:cTn id="22" dur="500"/>
                                        <p:tgtEl>
                                          <p:spTgt spid="7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0"/>
                                        </p:tgtEl>
                                        <p:attrNameLst>
                                          <p:attrName>style.visibility</p:attrName>
                                        </p:attrNameLst>
                                      </p:cBhvr>
                                      <p:to>
                                        <p:strVal val="visible"/>
                                      </p:to>
                                    </p:set>
                                    <p:animEffect transition="in" filter="fade">
                                      <p:cBhvr>
                                        <p:cTn id="25" dur="500"/>
                                        <p:tgtEl>
                                          <p:spTgt spid="8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81"/>
                                        </p:tgtEl>
                                        <p:attrNameLst>
                                          <p:attrName>style.visibility</p:attrName>
                                        </p:attrNameLst>
                                      </p:cBhvr>
                                      <p:to>
                                        <p:strVal val="visible"/>
                                      </p:to>
                                    </p:set>
                                    <p:animEffect transition="in" filter="fade">
                                      <p:cBhvr>
                                        <p:cTn id="28" dur="500"/>
                                        <p:tgtEl>
                                          <p:spTgt spid="8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98"/>
                                        </p:tgtEl>
                                        <p:attrNameLst>
                                          <p:attrName>style.visibility</p:attrName>
                                        </p:attrNameLst>
                                      </p:cBhvr>
                                      <p:to>
                                        <p:strVal val="visible"/>
                                      </p:to>
                                    </p:set>
                                    <p:animEffect transition="in" filter="fade">
                                      <p:cBhvr>
                                        <p:cTn id="31" dur="500"/>
                                        <p:tgtEl>
                                          <p:spTgt spid="9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03"/>
                                        </p:tgtEl>
                                        <p:attrNameLst>
                                          <p:attrName>style.visibility</p:attrName>
                                        </p:attrNameLst>
                                      </p:cBhvr>
                                      <p:to>
                                        <p:strVal val="visible"/>
                                      </p:to>
                                    </p:set>
                                    <p:animEffect transition="in" filter="fade">
                                      <p:cBhvr>
                                        <p:cTn id="34" dur="500"/>
                                        <p:tgtEl>
                                          <p:spTgt spid="103"/>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02"/>
                                        </p:tgtEl>
                                        <p:attrNameLst>
                                          <p:attrName>style.visibility</p:attrName>
                                        </p:attrNameLst>
                                      </p:cBhvr>
                                      <p:to>
                                        <p:strVal val="visible"/>
                                      </p:to>
                                    </p:set>
                                    <p:animEffect transition="in" filter="wipe(down)">
                                      <p:cBhvr>
                                        <p:cTn id="39" dur="500"/>
                                        <p:tgtEl>
                                          <p:spTgt spid="102"/>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82"/>
                                        </p:tgtEl>
                                        <p:attrNameLst>
                                          <p:attrName>style.visibility</p:attrName>
                                        </p:attrNameLst>
                                      </p:cBhvr>
                                      <p:to>
                                        <p:strVal val="visible"/>
                                      </p:to>
                                    </p:set>
                                    <p:animEffect transition="in" filter="fade">
                                      <p:cBhvr>
                                        <p:cTn id="44" dur="500"/>
                                        <p:tgtEl>
                                          <p:spTgt spid="82"/>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fade">
                                      <p:cBhvr>
                                        <p:cTn id="47" dur="500"/>
                                        <p:tgtEl>
                                          <p:spTgt spid="83"/>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fade">
                                      <p:cBhvr>
                                        <p:cTn id="50" dur="500"/>
                                        <p:tgtEl>
                                          <p:spTgt spid="84"/>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85"/>
                                        </p:tgtEl>
                                        <p:attrNameLst>
                                          <p:attrName>style.visibility</p:attrName>
                                        </p:attrNameLst>
                                      </p:cBhvr>
                                      <p:to>
                                        <p:strVal val="visible"/>
                                      </p:to>
                                    </p:set>
                                    <p:animEffect transition="in" filter="fade">
                                      <p:cBhvr>
                                        <p:cTn id="53" dur="500"/>
                                        <p:tgtEl>
                                          <p:spTgt spid="85"/>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86"/>
                                        </p:tgtEl>
                                        <p:attrNameLst>
                                          <p:attrName>style.visibility</p:attrName>
                                        </p:attrNameLst>
                                      </p:cBhvr>
                                      <p:to>
                                        <p:strVal val="visible"/>
                                      </p:to>
                                    </p:set>
                                    <p:animEffect transition="in" filter="fade">
                                      <p:cBhvr>
                                        <p:cTn id="56" dur="500"/>
                                        <p:tgtEl>
                                          <p:spTgt spid="86"/>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87"/>
                                        </p:tgtEl>
                                        <p:attrNameLst>
                                          <p:attrName>style.visibility</p:attrName>
                                        </p:attrNameLst>
                                      </p:cBhvr>
                                      <p:to>
                                        <p:strVal val="visible"/>
                                      </p:to>
                                    </p:set>
                                    <p:animEffect transition="in" filter="fade">
                                      <p:cBhvr>
                                        <p:cTn id="59" dur="500"/>
                                        <p:tgtEl>
                                          <p:spTgt spid="87"/>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88"/>
                                        </p:tgtEl>
                                        <p:attrNameLst>
                                          <p:attrName>style.visibility</p:attrName>
                                        </p:attrNameLst>
                                      </p:cBhvr>
                                      <p:to>
                                        <p:strVal val="visible"/>
                                      </p:to>
                                    </p:set>
                                    <p:animEffect transition="in" filter="fade">
                                      <p:cBhvr>
                                        <p:cTn id="62" dur="500"/>
                                        <p:tgtEl>
                                          <p:spTgt spid="88"/>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89"/>
                                        </p:tgtEl>
                                        <p:attrNameLst>
                                          <p:attrName>style.visibility</p:attrName>
                                        </p:attrNameLst>
                                      </p:cBhvr>
                                      <p:to>
                                        <p:strVal val="visible"/>
                                      </p:to>
                                    </p:set>
                                    <p:animEffect transition="in" filter="fade">
                                      <p:cBhvr>
                                        <p:cTn id="65" dur="500"/>
                                        <p:tgtEl>
                                          <p:spTgt spid="89"/>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99"/>
                                        </p:tgtEl>
                                        <p:attrNameLst>
                                          <p:attrName>style.visibility</p:attrName>
                                        </p:attrNameLst>
                                      </p:cBhvr>
                                      <p:to>
                                        <p:strVal val="visible"/>
                                      </p:to>
                                    </p:set>
                                    <p:animEffect transition="in" filter="fade">
                                      <p:cBhvr>
                                        <p:cTn id="68" dur="500"/>
                                        <p:tgtEl>
                                          <p:spTgt spid="99"/>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104"/>
                                        </p:tgtEl>
                                        <p:attrNameLst>
                                          <p:attrName>style.visibility</p:attrName>
                                        </p:attrNameLst>
                                      </p:cBhvr>
                                      <p:to>
                                        <p:strVal val="visible"/>
                                      </p:to>
                                    </p:set>
                                    <p:animEffect transition="in" filter="fade">
                                      <p:cBhvr>
                                        <p:cTn id="71" dur="500"/>
                                        <p:tgtEl>
                                          <p:spTgt spid="104"/>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4" fill="hold" grpId="0" nodeType="clickEffect">
                                  <p:stCondLst>
                                    <p:cond delay="0"/>
                                  </p:stCondLst>
                                  <p:childTnLst>
                                    <p:set>
                                      <p:cBhvr>
                                        <p:cTn id="75" dur="1" fill="hold">
                                          <p:stCondLst>
                                            <p:cond delay="0"/>
                                          </p:stCondLst>
                                        </p:cTn>
                                        <p:tgtEl>
                                          <p:spTgt spid="101"/>
                                        </p:tgtEl>
                                        <p:attrNameLst>
                                          <p:attrName>style.visibility</p:attrName>
                                        </p:attrNameLst>
                                      </p:cBhvr>
                                      <p:to>
                                        <p:strVal val="visible"/>
                                      </p:to>
                                    </p:set>
                                    <p:animEffect transition="in" filter="wipe(down)">
                                      <p:cBhvr>
                                        <p:cTn id="76" dur="500"/>
                                        <p:tgtEl>
                                          <p:spTgt spid="101"/>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90"/>
                                        </p:tgtEl>
                                        <p:attrNameLst>
                                          <p:attrName>style.visibility</p:attrName>
                                        </p:attrNameLst>
                                      </p:cBhvr>
                                      <p:to>
                                        <p:strVal val="visible"/>
                                      </p:to>
                                    </p:set>
                                    <p:animEffect transition="in" filter="fade">
                                      <p:cBhvr>
                                        <p:cTn id="81" dur="500"/>
                                        <p:tgtEl>
                                          <p:spTgt spid="90"/>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91"/>
                                        </p:tgtEl>
                                        <p:attrNameLst>
                                          <p:attrName>style.visibility</p:attrName>
                                        </p:attrNameLst>
                                      </p:cBhvr>
                                      <p:to>
                                        <p:strVal val="visible"/>
                                      </p:to>
                                    </p:set>
                                    <p:animEffect transition="in" filter="fade">
                                      <p:cBhvr>
                                        <p:cTn id="84" dur="500"/>
                                        <p:tgtEl>
                                          <p:spTgt spid="91"/>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92"/>
                                        </p:tgtEl>
                                        <p:attrNameLst>
                                          <p:attrName>style.visibility</p:attrName>
                                        </p:attrNameLst>
                                      </p:cBhvr>
                                      <p:to>
                                        <p:strVal val="visible"/>
                                      </p:to>
                                    </p:set>
                                    <p:animEffect transition="in" filter="fade">
                                      <p:cBhvr>
                                        <p:cTn id="87" dur="500"/>
                                        <p:tgtEl>
                                          <p:spTgt spid="92"/>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93"/>
                                        </p:tgtEl>
                                        <p:attrNameLst>
                                          <p:attrName>style.visibility</p:attrName>
                                        </p:attrNameLst>
                                      </p:cBhvr>
                                      <p:to>
                                        <p:strVal val="visible"/>
                                      </p:to>
                                    </p:set>
                                    <p:animEffect transition="in" filter="fade">
                                      <p:cBhvr>
                                        <p:cTn id="90" dur="500"/>
                                        <p:tgtEl>
                                          <p:spTgt spid="93"/>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94"/>
                                        </p:tgtEl>
                                        <p:attrNameLst>
                                          <p:attrName>style.visibility</p:attrName>
                                        </p:attrNameLst>
                                      </p:cBhvr>
                                      <p:to>
                                        <p:strVal val="visible"/>
                                      </p:to>
                                    </p:set>
                                    <p:animEffect transition="in" filter="fade">
                                      <p:cBhvr>
                                        <p:cTn id="93" dur="500"/>
                                        <p:tgtEl>
                                          <p:spTgt spid="94"/>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95"/>
                                        </p:tgtEl>
                                        <p:attrNameLst>
                                          <p:attrName>style.visibility</p:attrName>
                                        </p:attrNameLst>
                                      </p:cBhvr>
                                      <p:to>
                                        <p:strVal val="visible"/>
                                      </p:to>
                                    </p:set>
                                    <p:animEffect transition="in" filter="fade">
                                      <p:cBhvr>
                                        <p:cTn id="96" dur="500"/>
                                        <p:tgtEl>
                                          <p:spTgt spid="95"/>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96"/>
                                        </p:tgtEl>
                                        <p:attrNameLst>
                                          <p:attrName>style.visibility</p:attrName>
                                        </p:attrNameLst>
                                      </p:cBhvr>
                                      <p:to>
                                        <p:strVal val="visible"/>
                                      </p:to>
                                    </p:set>
                                    <p:animEffect transition="in" filter="fade">
                                      <p:cBhvr>
                                        <p:cTn id="99" dur="500"/>
                                        <p:tgtEl>
                                          <p:spTgt spid="96"/>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97"/>
                                        </p:tgtEl>
                                        <p:attrNameLst>
                                          <p:attrName>style.visibility</p:attrName>
                                        </p:attrNameLst>
                                      </p:cBhvr>
                                      <p:to>
                                        <p:strVal val="visible"/>
                                      </p:to>
                                    </p:set>
                                    <p:animEffect transition="in" filter="fade">
                                      <p:cBhvr>
                                        <p:cTn id="102" dur="500"/>
                                        <p:tgtEl>
                                          <p:spTgt spid="97"/>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100"/>
                                        </p:tgtEl>
                                        <p:attrNameLst>
                                          <p:attrName>style.visibility</p:attrName>
                                        </p:attrNameLst>
                                      </p:cBhvr>
                                      <p:to>
                                        <p:strVal val="visible"/>
                                      </p:to>
                                    </p:set>
                                    <p:animEffect transition="in" filter="fade">
                                      <p:cBhvr>
                                        <p:cTn id="105" dur="500"/>
                                        <p:tgtEl>
                                          <p:spTgt spid="100"/>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105"/>
                                        </p:tgtEl>
                                        <p:attrNameLst>
                                          <p:attrName>style.visibility</p:attrName>
                                        </p:attrNameLst>
                                      </p:cBhvr>
                                      <p:to>
                                        <p:strVal val="visible"/>
                                      </p:to>
                                    </p:set>
                                    <p:animEffect transition="in" filter="fade">
                                      <p:cBhvr>
                                        <p:cTn id="108" dur="500"/>
                                        <p:tgtEl>
                                          <p:spTgt spid="105"/>
                                        </p:tgtEl>
                                      </p:cBhvr>
                                    </p:animEffect>
                                  </p:childTnLst>
                                </p:cTn>
                              </p:par>
                            </p:childTnLst>
                          </p:cTn>
                        </p:par>
                      </p:childTnLst>
                    </p:cTn>
                  </p:par>
                  <p:par>
                    <p:cTn id="109" fill="hold">
                      <p:stCondLst>
                        <p:cond delay="indefinite"/>
                      </p:stCondLst>
                      <p:childTnLst>
                        <p:par>
                          <p:cTn id="110" fill="hold">
                            <p:stCondLst>
                              <p:cond delay="0"/>
                            </p:stCondLst>
                            <p:childTnLst>
                              <p:par>
                                <p:cTn id="111" presetID="22" presetClass="entr" presetSubtype="4" fill="hold" grpId="0" nodeType="clickEffect">
                                  <p:stCondLst>
                                    <p:cond delay="0"/>
                                  </p:stCondLst>
                                  <p:childTnLst>
                                    <p:set>
                                      <p:cBhvr>
                                        <p:cTn id="112" dur="1" fill="hold">
                                          <p:stCondLst>
                                            <p:cond delay="0"/>
                                          </p:stCondLst>
                                        </p:cTn>
                                        <p:tgtEl>
                                          <p:spTgt spid="3"/>
                                        </p:tgtEl>
                                        <p:attrNameLst>
                                          <p:attrName>style.visibility</p:attrName>
                                        </p:attrNameLst>
                                      </p:cBhvr>
                                      <p:to>
                                        <p:strVal val="visible"/>
                                      </p:to>
                                    </p:set>
                                    <p:animEffect transition="in" filter="wipe(down)">
                                      <p:cBhvr>
                                        <p:cTn id="113" dur="500"/>
                                        <p:tgtEl>
                                          <p:spTgt spid="3"/>
                                        </p:tgtEl>
                                      </p:cBhvr>
                                    </p:animEffect>
                                  </p:childTnLst>
                                </p:cTn>
                              </p:par>
                            </p:childTnLst>
                          </p:cTn>
                        </p:par>
                      </p:childTnLst>
                    </p:cTn>
                  </p:par>
                  <p:par>
                    <p:cTn id="114" fill="hold">
                      <p:stCondLst>
                        <p:cond delay="indefinite"/>
                      </p:stCondLst>
                      <p:childTnLst>
                        <p:par>
                          <p:cTn id="115" fill="hold">
                            <p:stCondLst>
                              <p:cond delay="0"/>
                            </p:stCondLst>
                            <p:childTnLst>
                              <p:par>
                                <p:cTn id="116" presetID="22" presetClass="entr" presetSubtype="4" fill="hold" grpId="0" nodeType="clickEffect">
                                  <p:stCondLst>
                                    <p:cond delay="0"/>
                                  </p:stCondLst>
                                  <p:childTnLst>
                                    <p:set>
                                      <p:cBhvr>
                                        <p:cTn id="117" dur="1" fill="hold">
                                          <p:stCondLst>
                                            <p:cond delay="0"/>
                                          </p:stCondLst>
                                        </p:cTn>
                                        <p:tgtEl>
                                          <p:spTgt spid="28"/>
                                        </p:tgtEl>
                                        <p:attrNameLst>
                                          <p:attrName>style.visibility</p:attrName>
                                        </p:attrNameLst>
                                      </p:cBhvr>
                                      <p:to>
                                        <p:strVal val="visible"/>
                                      </p:to>
                                    </p:set>
                                    <p:animEffect transition="in" filter="wipe(down)">
                                      <p:cBhvr>
                                        <p:cTn id="118" dur="500"/>
                                        <p:tgtEl>
                                          <p:spTgt spid="28"/>
                                        </p:tgtEl>
                                      </p:cBhvr>
                                    </p:animEffect>
                                  </p:childTnLst>
                                </p:cTn>
                              </p:par>
                              <p:par>
                                <p:cTn id="119" presetID="22" presetClass="entr" presetSubtype="4" fill="hold" grpId="0" nodeType="withEffect">
                                  <p:stCondLst>
                                    <p:cond delay="0"/>
                                  </p:stCondLst>
                                  <p:childTnLst>
                                    <p:set>
                                      <p:cBhvr>
                                        <p:cTn id="120" dur="1" fill="hold">
                                          <p:stCondLst>
                                            <p:cond delay="0"/>
                                          </p:stCondLst>
                                        </p:cTn>
                                        <p:tgtEl>
                                          <p:spTgt spid="27"/>
                                        </p:tgtEl>
                                        <p:attrNameLst>
                                          <p:attrName>style.visibility</p:attrName>
                                        </p:attrNameLst>
                                      </p:cBhvr>
                                      <p:to>
                                        <p:strVal val="visible"/>
                                      </p:to>
                                    </p:set>
                                    <p:animEffect transition="in" filter="wipe(down)">
                                      <p:cBhvr>
                                        <p:cTn id="121" dur="500"/>
                                        <p:tgtEl>
                                          <p:spTgt spid="27"/>
                                        </p:tgtEl>
                                      </p:cBhvr>
                                    </p:animEffect>
                                  </p:childTnLst>
                                </p:cTn>
                              </p:par>
                            </p:childTnLst>
                          </p:cTn>
                        </p:par>
                      </p:childTnLst>
                    </p:cTn>
                  </p:par>
                  <p:par>
                    <p:cTn id="122" fill="hold">
                      <p:stCondLst>
                        <p:cond delay="indefinite"/>
                      </p:stCondLst>
                      <p:childTnLst>
                        <p:par>
                          <p:cTn id="123" fill="hold">
                            <p:stCondLst>
                              <p:cond delay="0"/>
                            </p:stCondLst>
                            <p:childTnLst>
                              <p:par>
                                <p:cTn id="124" presetID="10" presetClass="entr" presetSubtype="0" fill="hold" grpId="0" nodeType="clickEffect">
                                  <p:stCondLst>
                                    <p:cond delay="0"/>
                                  </p:stCondLst>
                                  <p:childTnLst>
                                    <p:set>
                                      <p:cBhvr>
                                        <p:cTn id="125" dur="1" fill="hold">
                                          <p:stCondLst>
                                            <p:cond delay="0"/>
                                          </p:stCondLst>
                                        </p:cTn>
                                        <p:tgtEl>
                                          <p:spTgt spid="110"/>
                                        </p:tgtEl>
                                        <p:attrNameLst>
                                          <p:attrName>style.visibility</p:attrName>
                                        </p:attrNameLst>
                                      </p:cBhvr>
                                      <p:to>
                                        <p:strVal val="visible"/>
                                      </p:to>
                                    </p:set>
                                    <p:animEffect transition="in" filter="fade">
                                      <p:cBhvr>
                                        <p:cTn id="126" dur="500"/>
                                        <p:tgtEl>
                                          <p:spTgt spid="110"/>
                                        </p:tgtEl>
                                      </p:cBhvr>
                                    </p:animEffect>
                                  </p:childTnLst>
                                </p:cTn>
                              </p:par>
                              <p:par>
                                <p:cTn id="127" presetID="10" presetClass="entr" presetSubtype="0" fill="hold" grpId="0" nodeType="withEffect">
                                  <p:stCondLst>
                                    <p:cond delay="0"/>
                                  </p:stCondLst>
                                  <p:childTnLst>
                                    <p:set>
                                      <p:cBhvr>
                                        <p:cTn id="128" dur="1" fill="hold">
                                          <p:stCondLst>
                                            <p:cond delay="0"/>
                                          </p:stCondLst>
                                        </p:cTn>
                                        <p:tgtEl>
                                          <p:spTgt spid="114"/>
                                        </p:tgtEl>
                                        <p:attrNameLst>
                                          <p:attrName>style.visibility</p:attrName>
                                        </p:attrNameLst>
                                      </p:cBhvr>
                                      <p:to>
                                        <p:strVal val="visible"/>
                                      </p:to>
                                    </p:set>
                                    <p:animEffect transition="in" filter="fade">
                                      <p:cBhvr>
                                        <p:cTn id="129" dur="500"/>
                                        <p:tgtEl>
                                          <p:spTgt spid="114"/>
                                        </p:tgtEl>
                                      </p:cBhvr>
                                    </p:animEffect>
                                  </p:childTnLst>
                                </p:cTn>
                              </p:par>
                              <p:par>
                                <p:cTn id="130" presetID="10" presetClass="entr" presetSubtype="0" fill="hold" grpId="0" nodeType="withEffect">
                                  <p:stCondLst>
                                    <p:cond delay="0"/>
                                  </p:stCondLst>
                                  <p:childTnLst>
                                    <p:set>
                                      <p:cBhvr>
                                        <p:cTn id="131" dur="1" fill="hold">
                                          <p:stCondLst>
                                            <p:cond delay="0"/>
                                          </p:stCondLst>
                                        </p:cTn>
                                        <p:tgtEl>
                                          <p:spTgt spid="109"/>
                                        </p:tgtEl>
                                        <p:attrNameLst>
                                          <p:attrName>style.visibility</p:attrName>
                                        </p:attrNameLst>
                                      </p:cBhvr>
                                      <p:to>
                                        <p:strVal val="visible"/>
                                      </p:to>
                                    </p:set>
                                    <p:animEffect transition="in" filter="fade">
                                      <p:cBhvr>
                                        <p:cTn id="132" dur="500"/>
                                        <p:tgtEl>
                                          <p:spTgt spid="109"/>
                                        </p:tgtEl>
                                      </p:cBhvr>
                                    </p:animEffect>
                                  </p:childTnLst>
                                </p:cTn>
                              </p:par>
                            </p:childTnLst>
                          </p:cTn>
                        </p:par>
                      </p:childTnLst>
                    </p:cTn>
                  </p:par>
                  <p:par>
                    <p:cTn id="133" fill="hold">
                      <p:stCondLst>
                        <p:cond delay="indefinite"/>
                      </p:stCondLst>
                      <p:childTnLst>
                        <p:par>
                          <p:cTn id="134" fill="hold">
                            <p:stCondLst>
                              <p:cond delay="0"/>
                            </p:stCondLst>
                            <p:childTnLst>
                              <p:par>
                                <p:cTn id="135" presetID="10" presetClass="entr" presetSubtype="0" fill="hold" grpId="0" nodeType="clickEffect">
                                  <p:stCondLst>
                                    <p:cond delay="0"/>
                                  </p:stCondLst>
                                  <p:childTnLst>
                                    <p:set>
                                      <p:cBhvr>
                                        <p:cTn id="136" dur="1" fill="hold">
                                          <p:stCondLst>
                                            <p:cond delay="0"/>
                                          </p:stCondLst>
                                        </p:cTn>
                                        <p:tgtEl>
                                          <p:spTgt spid="112"/>
                                        </p:tgtEl>
                                        <p:attrNameLst>
                                          <p:attrName>style.visibility</p:attrName>
                                        </p:attrNameLst>
                                      </p:cBhvr>
                                      <p:to>
                                        <p:strVal val="visible"/>
                                      </p:to>
                                    </p:set>
                                    <p:animEffect transition="in" filter="fade">
                                      <p:cBhvr>
                                        <p:cTn id="137" dur="500"/>
                                        <p:tgtEl>
                                          <p:spTgt spid="112"/>
                                        </p:tgtEl>
                                      </p:cBhvr>
                                    </p:animEffect>
                                  </p:childTnLst>
                                </p:cTn>
                              </p:par>
                              <p:par>
                                <p:cTn id="138" presetID="10" presetClass="entr" presetSubtype="0" fill="hold" grpId="0" nodeType="withEffect">
                                  <p:stCondLst>
                                    <p:cond delay="0"/>
                                  </p:stCondLst>
                                  <p:childTnLst>
                                    <p:set>
                                      <p:cBhvr>
                                        <p:cTn id="139" dur="1" fill="hold">
                                          <p:stCondLst>
                                            <p:cond delay="0"/>
                                          </p:stCondLst>
                                        </p:cTn>
                                        <p:tgtEl>
                                          <p:spTgt spid="113"/>
                                        </p:tgtEl>
                                        <p:attrNameLst>
                                          <p:attrName>style.visibility</p:attrName>
                                        </p:attrNameLst>
                                      </p:cBhvr>
                                      <p:to>
                                        <p:strVal val="visible"/>
                                      </p:to>
                                    </p:set>
                                    <p:animEffect transition="in" filter="fade">
                                      <p:cBhvr>
                                        <p:cTn id="140" dur="500"/>
                                        <p:tgtEl>
                                          <p:spTgt spid="113"/>
                                        </p:tgtEl>
                                      </p:cBhvr>
                                    </p:animEffect>
                                  </p:childTnLst>
                                </p:cTn>
                              </p:par>
                              <p:par>
                                <p:cTn id="141" presetID="10" presetClass="entr" presetSubtype="0" fill="hold" grpId="0" nodeType="withEffect">
                                  <p:stCondLst>
                                    <p:cond delay="0"/>
                                  </p:stCondLst>
                                  <p:childTnLst>
                                    <p:set>
                                      <p:cBhvr>
                                        <p:cTn id="142" dur="1" fill="hold">
                                          <p:stCondLst>
                                            <p:cond delay="0"/>
                                          </p:stCondLst>
                                        </p:cTn>
                                        <p:tgtEl>
                                          <p:spTgt spid="115"/>
                                        </p:tgtEl>
                                        <p:attrNameLst>
                                          <p:attrName>style.visibility</p:attrName>
                                        </p:attrNameLst>
                                      </p:cBhvr>
                                      <p:to>
                                        <p:strVal val="visible"/>
                                      </p:to>
                                    </p:set>
                                    <p:animEffect transition="in" filter="fade">
                                      <p:cBhvr>
                                        <p:cTn id="143" dur="500"/>
                                        <p:tgtEl>
                                          <p:spTgt spid="115"/>
                                        </p:tgtEl>
                                      </p:cBhvr>
                                    </p:animEffect>
                                  </p:childTnLst>
                                </p:cTn>
                              </p:par>
                              <p:par>
                                <p:cTn id="144" presetID="22" presetClass="entr" presetSubtype="4" fill="hold" grpId="0" nodeType="withEffect">
                                  <p:stCondLst>
                                    <p:cond delay="0"/>
                                  </p:stCondLst>
                                  <p:childTnLst>
                                    <p:set>
                                      <p:cBhvr>
                                        <p:cTn id="145" dur="1" fill="hold">
                                          <p:stCondLst>
                                            <p:cond delay="0"/>
                                          </p:stCondLst>
                                        </p:cTn>
                                        <p:tgtEl>
                                          <p:spTgt spid="44"/>
                                        </p:tgtEl>
                                        <p:attrNameLst>
                                          <p:attrName>style.visibility</p:attrName>
                                        </p:attrNameLst>
                                      </p:cBhvr>
                                      <p:to>
                                        <p:strVal val="visible"/>
                                      </p:to>
                                    </p:set>
                                    <p:animEffect transition="in" filter="wipe(down)">
                                      <p:cBhvr>
                                        <p:cTn id="146"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7" grpId="0"/>
      <p:bldP spid="28" grpId="0"/>
      <p:bldP spid="60" grpId="0" animBg="1"/>
      <p:bldP spid="61" grpId="0" animBg="1"/>
      <p:bldP spid="62" grpId="0" animBg="1"/>
      <p:bldP spid="63"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3" grpId="0"/>
      <p:bldP spid="98" grpId="0" animBg="1"/>
      <p:bldP spid="99" grpId="0" animBg="1"/>
      <p:bldP spid="100" grpId="0" animBg="1"/>
      <p:bldP spid="101" grpId="0"/>
      <p:bldP spid="102" grpId="0"/>
      <p:bldP spid="103" grpId="0" animBg="1"/>
      <p:bldP spid="104" grpId="0" animBg="1"/>
      <p:bldP spid="105" grpId="0" animBg="1"/>
      <p:bldP spid="109" grpId="0" animBg="1"/>
      <p:bldP spid="110" grpId="0"/>
      <p:bldP spid="112" grpId="0" animBg="1"/>
      <p:bldP spid="113" grpId="0"/>
      <p:bldP spid="114" grpId="0"/>
      <p:bldP spid="115" grpId="0"/>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727827" y="1864226"/>
            <a:ext cx="1163524" cy="646331"/>
          </a:xfrm>
          <a:prstGeom prst="rect">
            <a:avLst/>
          </a:prstGeom>
          <a:noFill/>
        </p:spPr>
        <p:txBody>
          <a:bodyPr wrap="none" rtlCol="0">
            <a:spAutoFit/>
          </a:bodyPr>
          <a:lstStyle/>
          <a:p>
            <a:pPr algn="ctr"/>
            <a:r>
              <a:rPr lang="en-US" altLang="zh-CN" sz="3600" b="1" dirty="0">
                <a:solidFill>
                  <a:srgbClr val="FFC000"/>
                </a:solidFill>
              </a:rPr>
              <a:t>PART</a:t>
            </a:r>
            <a:endParaRPr lang="zh-CN" altLang="en-US" sz="3600" b="1" dirty="0">
              <a:solidFill>
                <a:srgbClr val="FFC000"/>
              </a:solidFill>
            </a:endParaRPr>
          </a:p>
        </p:txBody>
      </p:sp>
      <p:sp>
        <p:nvSpPr>
          <p:cNvPr id="10" name="文本框 9"/>
          <p:cNvSpPr txBox="1"/>
          <p:nvPr/>
        </p:nvSpPr>
        <p:spPr>
          <a:xfrm>
            <a:off x="1891351" y="1741547"/>
            <a:ext cx="809837" cy="830997"/>
          </a:xfrm>
          <a:prstGeom prst="rect">
            <a:avLst/>
          </a:prstGeom>
          <a:noFill/>
        </p:spPr>
        <p:txBody>
          <a:bodyPr wrap="none" rtlCol="0">
            <a:spAutoFit/>
          </a:bodyPr>
          <a:lstStyle/>
          <a:p>
            <a:pPr algn="ctr"/>
            <a:r>
              <a:rPr lang="en-US" altLang="zh-CN" sz="4800" b="1" dirty="0">
                <a:solidFill>
                  <a:schemeClr val="tx1">
                    <a:lumMod val="65000"/>
                    <a:lumOff val="35000"/>
                  </a:schemeClr>
                </a:solidFill>
              </a:rPr>
              <a:t>02</a:t>
            </a:r>
            <a:endParaRPr lang="zh-CN" altLang="en-US" sz="4800" b="1" dirty="0">
              <a:solidFill>
                <a:schemeClr val="tx1">
                  <a:lumMod val="65000"/>
                  <a:lumOff val="35000"/>
                </a:schemeClr>
              </a:solidFill>
            </a:endParaRPr>
          </a:p>
        </p:txBody>
      </p:sp>
      <p:sp>
        <p:nvSpPr>
          <p:cNvPr id="11" name="矩形 10"/>
          <p:cNvSpPr/>
          <p:nvPr/>
        </p:nvSpPr>
        <p:spPr>
          <a:xfrm>
            <a:off x="611823" y="2572544"/>
            <a:ext cx="2462560" cy="506742"/>
          </a:xfrm>
          <a:prstGeom prst="rect">
            <a:avLst/>
          </a:prstGeom>
        </p:spPr>
        <p:txBody>
          <a:bodyPr wrap="square">
            <a:spAutoFit/>
            <a:scene3d>
              <a:camera prst="orthographicFront"/>
              <a:lightRig rig="threePt" dir="t"/>
            </a:scene3d>
            <a:sp3d contourW="25400"/>
          </a:bodyPr>
          <a:lstStyle/>
          <a:p>
            <a:pPr algn="ctr">
              <a:lnSpc>
                <a:spcPct val="120000"/>
              </a:lnSpc>
            </a:pPr>
            <a:r>
              <a:rPr lang="zh-CN" altLang="en-US" sz="2400" b="1" dirty="0">
                <a:solidFill>
                  <a:schemeClr val="tx1">
                    <a:lumMod val="65000"/>
                    <a:lumOff val="35000"/>
                  </a:schemeClr>
                </a:solidFill>
              </a:rPr>
              <a:t>单击此处添标题</a:t>
            </a:r>
          </a:p>
        </p:txBody>
      </p:sp>
      <p:pic>
        <p:nvPicPr>
          <p:cNvPr id="4" name="图片占位符 3"/>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tretch>
            <a:fillRect/>
          </a:stretch>
        </p:blipFill>
        <p:spPr>
          <a:xfrm rot="19659348">
            <a:off x="4471091" y="31512"/>
            <a:ext cx="5472113" cy="3420070"/>
          </a:xfrm>
        </p:spPr>
      </p:pic>
      <p:sp>
        <p:nvSpPr>
          <p:cNvPr id="6" name="矩形 5">
            <a:extLst>
              <a:ext uri="{FF2B5EF4-FFF2-40B4-BE49-F238E27FC236}">
                <a16:creationId xmlns:a16="http://schemas.microsoft.com/office/drawing/2014/main" xmlns="" id="{3ED67C09-4E2F-4F0C-AF7B-C4E34E448759}"/>
              </a:ext>
            </a:extLst>
          </p:cNvPr>
          <p:cNvSpPr/>
          <p:nvPr/>
        </p:nvSpPr>
        <p:spPr>
          <a:xfrm>
            <a:off x="717995" y="3089464"/>
            <a:ext cx="3480379" cy="507831"/>
          </a:xfrm>
          <a:prstGeom prst="rect">
            <a:avLst/>
          </a:prstGeom>
        </p:spPr>
        <p:txBody>
          <a:bodyPr wrap="square">
            <a:spAutoFit/>
          </a:bodyPr>
          <a:lstStyle/>
          <a:p>
            <a:pPr>
              <a:lnSpc>
                <a:spcPct val="150000"/>
              </a:lnSpc>
            </a:pPr>
            <a:r>
              <a:rPr lang="zh-CN" altLang="en-US" sz="900" spc="225" dirty="0">
                <a:solidFill>
                  <a:schemeClr val="tx1">
                    <a:lumMod val="50000"/>
                    <a:lumOff val="50000"/>
                  </a:schemeClr>
                </a:solidFill>
                <a:latin typeface="微软雅黑" pitchFamily="34" charset="-122"/>
                <a:ea typeface="微软雅黑" pitchFamily="34" charset="-122"/>
              </a:rPr>
              <a:t>点击输入简要文字内容，文字内容需概括精炼，不用多余的文字修饰，言简意赅的说明该项内容</a:t>
            </a:r>
            <a:endParaRPr lang="zh-CN" altLang="en-US" sz="1400" dirty="0">
              <a:solidFill>
                <a:schemeClr val="tx1">
                  <a:lumMod val="50000"/>
                  <a:lumOff val="50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val="372401530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par>
                          <p:cTn id="10" fill="hold">
                            <p:stCondLst>
                              <p:cond delay="1500"/>
                            </p:stCondLst>
                            <p:childTnLst>
                              <p:par>
                                <p:cTn id="11" presetID="2" presetClass="entr" presetSubtype="8"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0-#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0-#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10"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par>
                          <p:cTn id="23" fill="hold">
                            <p:stCondLst>
                              <p:cond delay="2500"/>
                            </p:stCondLst>
                            <p:childTnLst>
                              <p:par>
                                <p:cTn id="24" presetID="39" presetClass="entr" presetSubtype="0" accel="100000"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ppt_h</p:attrName>
                                        </p:attrNameLst>
                                      </p:cBhvr>
                                      <p:tavLst>
                                        <p:tav tm="0">
                                          <p:val>
                                            <p:strVal val="#ppt_h/20"/>
                                          </p:val>
                                        </p:tav>
                                        <p:tav tm="50000">
                                          <p:val>
                                            <p:strVal val="#ppt_h/20"/>
                                          </p:val>
                                        </p:tav>
                                        <p:tav tm="100000">
                                          <p:val>
                                            <p:strVal val="#ppt_h"/>
                                          </p:val>
                                        </p:tav>
                                      </p:tavLst>
                                    </p:anim>
                                    <p:anim calcmode="lin" valueType="num">
                                      <p:cBhvr>
                                        <p:cTn id="27" dur="500" fill="hold"/>
                                        <p:tgtEl>
                                          <p:spTgt spid="6"/>
                                        </p:tgtEl>
                                        <p:attrNameLst>
                                          <p:attrName>ppt_w</p:attrName>
                                        </p:attrNameLst>
                                      </p:cBhvr>
                                      <p:tavLst>
                                        <p:tav tm="0">
                                          <p:val>
                                            <p:strVal val="#ppt_w+.3"/>
                                          </p:val>
                                        </p:tav>
                                        <p:tav tm="50000">
                                          <p:val>
                                            <p:strVal val="#ppt_w+.3"/>
                                          </p:val>
                                        </p:tav>
                                        <p:tav tm="100000">
                                          <p:val>
                                            <p:strVal val="#ppt_w"/>
                                          </p:val>
                                        </p:tav>
                                      </p:tavLst>
                                    </p:anim>
                                    <p:anim calcmode="lin" valueType="num">
                                      <p:cBhvr>
                                        <p:cTn id="28" dur="500" fill="hold"/>
                                        <p:tgtEl>
                                          <p:spTgt spid="6"/>
                                        </p:tgtEl>
                                        <p:attrNameLst>
                                          <p:attrName>ppt_x</p:attrName>
                                        </p:attrNameLst>
                                      </p:cBhvr>
                                      <p:tavLst>
                                        <p:tav tm="0">
                                          <p:val>
                                            <p:strVal val="#ppt_x-.3"/>
                                          </p:val>
                                        </p:tav>
                                        <p:tav tm="50000">
                                          <p:val>
                                            <p:strVal val="#ppt_x"/>
                                          </p:val>
                                        </p:tav>
                                        <p:tav tm="100000">
                                          <p:val>
                                            <p:strVal val="#ppt_x"/>
                                          </p:val>
                                        </p:tav>
                                      </p:tavLst>
                                    </p:anim>
                                    <p:anim calcmode="lin" valueType="num">
                                      <p:cBhvr>
                                        <p:cTn id="29"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7" name="Rectangle 2"/>
          <p:cNvSpPr>
            <a:spLocks noChangeArrowheads="1"/>
          </p:cNvSpPr>
          <p:nvPr/>
        </p:nvSpPr>
        <p:spPr bwMode="auto">
          <a:xfrm>
            <a:off x="231820" y="1378347"/>
            <a:ext cx="4146997" cy="2737247"/>
          </a:xfrm>
          <a:prstGeom prst="rect">
            <a:avLst/>
          </a:prstGeom>
          <a:blipFill>
            <a:blip r:embed="rId3"/>
            <a:stretch>
              <a:fillRect l="-59283" t="-72332" r="-76049" b="-21600"/>
            </a:stretch>
          </a:blip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en-US" altLang="zh-CN" sz="1350" dirty="0">
              <a:solidFill>
                <a:srgbClr val="262626"/>
              </a:solidFill>
            </a:endParaRPr>
          </a:p>
        </p:txBody>
      </p:sp>
      <p:sp>
        <p:nvSpPr>
          <p:cNvPr id="10248" name="TextBox 8"/>
          <p:cNvSpPr>
            <a:spLocks noChangeArrowheads="1"/>
          </p:cNvSpPr>
          <p:nvPr/>
        </p:nvSpPr>
        <p:spPr bwMode="auto">
          <a:xfrm>
            <a:off x="4947048" y="1378348"/>
            <a:ext cx="3282553" cy="1454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just" eaLnBrk="1" hangingPunct="1">
              <a:lnSpc>
                <a:spcPct val="100000"/>
              </a:lnSpc>
              <a:spcBef>
                <a:spcPct val="0"/>
              </a:spcBef>
              <a:buFont typeface="Arial" panose="020B0604020202020204" pitchFamily="34" charset="0"/>
              <a:buNone/>
            </a:pPr>
            <a:r>
              <a:rPr lang="en-US" altLang="zh-CN" sz="1050" b="1" dirty="0">
                <a:solidFill>
                  <a:srgbClr val="595959"/>
                </a:solidFill>
                <a:latin typeface="Open Sans" panose="020B0606030504020204" pitchFamily="34" charset="0"/>
                <a:sym typeface="Open Sans" panose="020B0606030504020204" pitchFamily="34" charset="0"/>
              </a:rPr>
              <a:t>HIGHLIGHTS</a:t>
            </a:r>
            <a:endParaRPr lang="zh-CN" altLang="en-US" sz="1050" b="1" dirty="0">
              <a:solidFill>
                <a:srgbClr val="595959"/>
              </a:solidFill>
              <a:latin typeface="Open Sans" panose="020B0606030504020204" pitchFamily="34" charset="0"/>
              <a:sym typeface="Open Sans" panose="020B0606030504020204" pitchFamily="34" charset="0"/>
            </a:endParaRPr>
          </a:p>
          <a:p>
            <a:pPr algn="just" eaLnBrk="1" hangingPunct="1">
              <a:lnSpc>
                <a:spcPct val="100000"/>
              </a:lnSpc>
              <a:spcBef>
                <a:spcPct val="0"/>
              </a:spcBef>
              <a:buFont typeface="Arial" panose="020B0604020202020204" pitchFamily="34" charset="0"/>
              <a:buNone/>
            </a:pPr>
            <a:r>
              <a:rPr lang="en-US" altLang="zh-CN" sz="1050" dirty="0">
                <a:solidFill>
                  <a:srgbClr val="595959"/>
                </a:solidFill>
                <a:latin typeface="Open Sans" panose="020B0606030504020204" pitchFamily="34" charset="0"/>
                <a:sym typeface="Open Sans" panose="020B0606030504020204" pitchFamily="34" charset="0"/>
              </a:rPr>
              <a:t>This is how we have creative</a:t>
            </a:r>
            <a:endParaRPr lang="zh-CN" altLang="en-US" sz="1050" dirty="0">
              <a:solidFill>
                <a:srgbClr val="595959"/>
              </a:solidFill>
              <a:latin typeface="Open Sans" panose="020B0606030504020204" pitchFamily="34" charset="0"/>
              <a:sym typeface="Open Sans" panose="020B0606030504020204" pitchFamily="34" charset="0"/>
            </a:endParaRPr>
          </a:p>
          <a:p>
            <a:pPr algn="just" eaLnBrk="1" hangingPunct="1">
              <a:lnSpc>
                <a:spcPct val="100000"/>
              </a:lnSpc>
              <a:spcBef>
                <a:spcPct val="0"/>
              </a:spcBef>
              <a:buFont typeface="Arial" panose="020B0604020202020204" pitchFamily="34" charset="0"/>
              <a:buNone/>
            </a:pPr>
            <a:endParaRPr lang="zh-CN" altLang="en-US" sz="750" dirty="0">
              <a:solidFill>
                <a:srgbClr val="595959"/>
              </a:solidFill>
              <a:latin typeface="Open Sans" panose="020B0606030504020204" pitchFamily="34" charset="0"/>
              <a:sym typeface="Open Sans" panose="020B0606030504020204" pitchFamily="34" charset="0"/>
            </a:endParaRPr>
          </a:p>
          <a:p>
            <a:pPr algn="just" eaLnBrk="1" hangingPunct="1">
              <a:lnSpc>
                <a:spcPct val="100000"/>
              </a:lnSpc>
              <a:spcBef>
                <a:spcPct val="0"/>
              </a:spcBef>
              <a:buFont typeface="Arial" panose="020B0604020202020204" pitchFamily="34" charset="0"/>
              <a:buNone/>
            </a:pPr>
            <a:r>
              <a:rPr lang="en-US" altLang="zh-CN" sz="750" dirty="0">
                <a:solidFill>
                  <a:srgbClr val="595959"/>
                </a:solidFill>
                <a:latin typeface="Open Sans" panose="020B0606030504020204" pitchFamily="34" charset="0"/>
                <a:sym typeface="Open Sans" panose="020B0606030504020204" pitchFamily="34" charset="0"/>
              </a:rPr>
              <a:t>Lid </a:t>
            </a:r>
            <a:r>
              <a:rPr lang="en-US" altLang="zh-CN" sz="750" dirty="0" err="1">
                <a:solidFill>
                  <a:srgbClr val="595959"/>
                </a:solidFill>
                <a:latin typeface="Open Sans" panose="020B0606030504020204" pitchFamily="34" charset="0"/>
                <a:sym typeface="Open Sans" panose="020B0606030504020204" pitchFamily="34" charset="0"/>
              </a:rPr>
              <a:t>est</a:t>
            </a:r>
            <a:r>
              <a:rPr lang="en-US" altLang="zh-CN" sz="750" dirty="0">
                <a:solidFill>
                  <a:srgbClr val="595959"/>
                </a:solidFill>
                <a:latin typeface="Open Sans" panose="020B0606030504020204" pitchFamily="34" charset="0"/>
                <a:sym typeface="Open Sans" panose="020B0606030504020204" pitchFamily="34" charset="0"/>
              </a:rPr>
              <a:t> </a:t>
            </a:r>
            <a:r>
              <a:rPr lang="en-US" altLang="zh-CN" sz="750" dirty="0" err="1">
                <a:solidFill>
                  <a:srgbClr val="595959"/>
                </a:solidFill>
                <a:latin typeface="Open Sans" panose="020B0606030504020204" pitchFamily="34" charset="0"/>
                <a:sym typeface="Open Sans" panose="020B0606030504020204" pitchFamily="34" charset="0"/>
              </a:rPr>
              <a:t>laborum</a:t>
            </a:r>
            <a:r>
              <a:rPr lang="en-US" altLang="zh-CN" sz="750" dirty="0">
                <a:solidFill>
                  <a:srgbClr val="595959"/>
                </a:solidFill>
                <a:latin typeface="Open Sans" panose="020B0606030504020204" pitchFamily="34" charset="0"/>
                <a:sym typeface="Open Sans" panose="020B0606030504020204" pitchFamily="34" charset="0"/>
              </a:rPr>
              <a:t> </a:t>
            </a:r>
            <a:r>
              <a:rPr lang="en-US" altLang="zh-CN" sz="750" dirty="0" err="1">
                <a:solidFill>
                  <a:srgbClr val="595959"/>
                </a:solidFill>
                <a:latin typeface="Open Sans" panose="020B0606030504020204" pitchFamily="34" charset="0"/>
                <a:sym typeface="Open Sans" panose="020B0606030504020204" pitchFamily="34" charset="0"/>
              </a:rPr>
              <a:t>dolo</a:t>
            </a:r>
            <a:r>
              <a:rPr lang="en-US" altLang="zh-CN" sz="750" dirty="0">
                <a:solidFill>
                  <a:srgbClr val="595959"/>
                </a:solidFill>
                <a:latin typeface="Open Sans" panose="020B0606030504020204" pitchFamily="34" charset="0"/>
                <a:sym typeface="Open Sans" panose="020B0606030504020204" pitchFamily="34" charset="0"/>
              </a:rPr>
              <a:t> </a:t>
            </a:r>
            <a:r>
              <a:rPr lang="en-US" altLang="zh-CN" sz="750" dirty="0" err="1">
                <a:solidFill>
                  <a:srgbClr val="595959"/>
                </a:solidFill>
                <a:latin typeface="Open Sans" panose="020B0606030504020204" pitchFamily="34" charset="0"/>
                <a:sym typeface="Open Sans" panose="020B0606030504020204" pitchFamily="34" charset="0"/>
              </a:rPr>
              <a:t>rumes</a:t>
            </a:r>
            <a:r>
              <a:rPr lang="en-US" altLang="zh-CN" sz="750" dirty="0">
                <a:solidFill>
                  <a:srgbClr val="595959"/>
                </a:solidFill>
                <a:latin typeface="Open Sans" panose="020B0606030504020204" pitchFamily="34" charset="0"/>
                <a:sym typeface="Open Sans" panose="020B0606030504020204" pitchFamily="34" charset="0"/>
              </a:rPr>
              <a:t> </a:t>
            </a:r>
            <a:r>
              <a:rPr lang="en-US" altLang="zh-CN" sz="750" dirty="0" err="1">
                <a:solidFill>
                  <a:srgbClr val="595959"/>
                </a:solidFill>
                <a:latin typeface="Open Sans" panose="020B0606030504020204" pitchFamily="34" charset="0"/>
                <a:sym typeface="Open Sans" panose="020B0606030504020204" pitchFamily="34" charset="0"/>
              </a:rPr>
              <a:t>fugats</a:t>
            </a:r>
            <a:r>
              <a:rPr lang="en-US" altLang="zh-CN" sz="750" dirty="0">
                <a:solidFill>
                  <a:srgbClr val="595959"/>
                </a:solidFill>
                <a:latin typeface="Open Sans" panose="020B0606030504020204" pitchFamily="34" charset="0"/>
                <a:sym typeface="Open Sans" panose="020B0606030504020204" pitchFamily="34" charset="0"/>
              </a:rPr>
              <a:t> </a:t>
            </a:r>
            <a:r>
              <a:rPr lang="en-US" altLang="zh-CN" sz="750" dirty="0" err="1">
                <a:solidFill>
                  <a:srgbClr val="595959"/>
                </a:solidFill>
                <a:latin typeface="Open Sans" panose="020B0606030504020204" pitchFamily="34" charset="0"/>
                <a:sym typeface="Open Sans" panose="020B0606030504020204" pitchFamily="34" charset="0"/>
              </a:rPr>
              <a:t>untras</a:t>
            </a:r>
            <a:r>
              <a:rPr lang="en-US" altLang="zh-CN" sz="750" dirty="0">
                <a:solidFill>
                  <a:srgbClr val="595959"/>
                </a:solidFill>
                <a:latin typeface="Open Sans" panose="020B0606030504020204" pitchFamily="34" charset="0"/>
                <a:sym typeface="Open Sans" panose="020B0606030504020204" pitchFamily="34" charset="0"/>
              </a:rPr>
              <a:t>. </a:t>
            </a:r>
            <a:r>
              <a:rPr lang="en-US" altLang="zh-CN" sz="750" dirty="0" err="1">
                <a:solidFill>
                  <a:srgbClr val="595959"/>
                </a:solidFill>
                <a:latin typeface="Open Sans" panose="020B0606030504020204" pitchFamily="34" charset="0"/>
                <a:sym typeface="Open Sans" panose="020B0606030504020204" pitchFamily="34" charset="0"/>
              </a:rPr>
              <a:t>Etharums</a:t>
            </a:r>
            <a:r>
              <a:rPr lang="en-US" altLang="zh-CN" sz="750" dirty="0">
                <a:solidFill>
                  <a:srgbClr val="595959"/>
                </a:solidFill>
                <a:latin typeface="Open Sans" panose="020B0606030504020204" pitchFamily="34" charset="0"/>
                <a:sym typeface="Open Sans" panose="020B0606030504020204" pitchFamily="34" charset="0"/>
              </a:rPr>
              <a:t> </a:t>
            </a:r>
            <a:r>
              <a:rPr lang="en-US" altLang="zh-CN" sz="750" dirty="0" err="1">
                <a:solidFill>
                  <a:srgbClr val="595959"/>
                </a:solidFill>
                <a:latin typeface="Open Sans" panose="020B0606030504020204" pitchFamily="34" charset="0"/>
                <a:sym typeface="Open Sans" panose="020B0606030504020204" pitchFamily="34" charset="0"/>
              </a:rPr>
              <a:t>ser</a:t>
            </a:r>
            <a:r>
              <a:rPr lang="en-US" altLang="zh-CN" sz="750" dirty="0">
                <a:solidFill>
                  <a:srgbClr val="595959"/>
                </a:solidFill>
                <a:latin typeface="Open Sans" panose="020B0606030504020204" pitchFamily="34" charset="0"/>
                <a:sym typeface="Open Sans" panose="020B0606030504020204" pitchFamily="34" charset="0"/>
              </a:rPr>
              <a:t> </a:t>
            </a:r>
            <a:r>
              <a:rPr lang="en-US" altLang="zh-CN" sz="750" dirty="0" err="1">
                <a:solidFill>
                  <a:srgbClr val="595959"/>
                </a:solidFill>
                <a:latin typeface="Open Sans" panose="020B0606030504020204" pitchFamily="34" charset="0"/>
                <a:sym typeface="Open Sans" panose="020B0606030504020204" pitchFamily="34" charset="0"/>
              </a:rPr>
              <a:t>quidem</a:t>
            </a:r>
            <a:r>
              <a:rPr lang="en-US" altLang="zh-CN" sz="750" dirty="0">
                <a:solidFill>
                  <a:srgbClr val="595959"/>
                </a:solidFill>
                <a:latin typeface="Open Sans" panose="020B0606030504020204" pitchFamily="34" charset="0"/>
                <a:sym typeface="Open Sans" panose="020B0606030504020204" pitchFamily="34" charset="0"/>
              </a:rPr>
              <a:t> </a:t>
            </a:r>
            <a:r>
              <a:rPr lang="en-US" altLang="zh-CN" sz="750" dirty="0" err="1">
                <a:solidFill>
                  <a:srgbClr val="595959"/>
                </a:solidFill>
                <a:latin typeface="Open Sans" panose="020B0606030504020204" pitchFamily="34" charset="0"/>
                <a:sym typeface="Open Sans" panose="020B0606030504020204" pitchFamily="34" charset="0"/>
              </a:rPr>
              <a:t>rerum</a:t>
            </a:r>
            <a:r>
              <a:rPr lang="en-US" altLang="zh-CN" sz="750" dirty="0">
                <a:solidFill>
                  <a:srgbClr val="595959"/>
                </a:solidFill>
                <a:latin typeface="Open Sans" panose="020B0606030504020204" pitchFamily="34" charset="0"/>
                <a:sym typeface="Open Sans" panose="020B0606030504020204" pitchFamily="34" charset="0"/>
              </a:rPr>
              <a:t> </a:t>
            </a:r>
            <a:r>
              <a:rPr lang="en-US" altLang="zh-CN" sz="750" dirty="0" err="1">
                <a:solidFill>
                  <a:srgbClr val="595959"/>
                </a:solidFill>
                <a:latin typeface="Open Sans" panose="020B0606030504020204" pitchFamily="34" charset="0"/>
                <a:sym typeface="Open Sans" panose="020B0606030504020204" pitchFamily="34" charset="0"/>
              </a:rPr>
              <a:t>facilis</a:t>
            </a:r>
            <a:r>
              <a:rPr lang="en-US" altLang="zh-CN" sz="750" dirty="0">
                <a:solidFill>
                  <a:srgbClr val="595959"/>
                </a:solidFill>
                <a:latin typeface="Open Sans" panose="020B0606030504020204" pitchFamily="34" charset="0"/>
                <a:sym typeface="Open Sans" panose="020B0606030504020204" pitchFamily="34" charset="0"/>
              </a:rPr>
              <a:t> </a:t>
            </a:r>
            <a:r>
              <a:rPr lang="en-US" altLang="zh-CN" sz="750" dirty="0" err="1">
                <a:solidFill>
                  <a:srgbClr val="595959"/>
                </a:solidFill>
                <a:latin typeface="Open Sans" panose="020B0606030504020204" pitchFamily="34" charset="0"/>
                <a:sym typeface="Open Sans" panose="020B0606030504020204" pitchFamily="34" charset="0"/>
              </a:rPr>
              <a:t>dolores</a:t>
            </a:r>
            <a:r>
              <a:rPr lang="en-US" altLang="zh-CN" sz="750" dirty="0">
                <a:solidFill>
                  <a:srgbClr val="595959"/>
                </a:solidFill>
                <a:latin typeface="Open Sans" panose="020B0606030504020204" pitchFamily="34" charset="0"/>
                <a:sym typeface="Open Sans" panose="020B0606030504020204" pitchFamily="34" charset="0"/>
              </a:rPr>
              <a:t> </a:t>
            </a:r>
            <a:r>
              <a:rPr lang="en-US" altLang="zh-CN" sz="750" dirty="0" err="1">
                <a:solidFill>
                  <a:srgbClr val="595959"/>
                </a:solidFill>
                <a:latin typeface="Open Sans" panose="020B0606030504020204" pitchFamily="34" charset="0"/>
                <a:sym typeface="Open Sans" panose="020B0606030504020204" pitchFamily="34" charset="0"/>
              </a:rPr>
              <a:t>nemis</a:t>
            </a:r>
            <a:r>
              <a:rPr lang="en-US" altLang="zh-CN" sz="750" dirty="0">
                <a:solidFill>
                  <a:srgbClr val="595959"/>
                </a:solidFill>
                <a:latin typeface="Open Sans" panose="020B0606030504020204" pitchFamily="34" charset="0"/>
                <a:sym typeface="Open Sans" panose="020B0606030504020204" pitchFamily="34" charset="0"/>
              </a:rPr>
              <a:t> </a:t>
            </a:r>
            <a:r>
              <a:rPr lang="en-US" altLang="zh-CN" sz="750" dirty="0" err="1">
                <a:solidFill>
                  <a:srgbClr val="595959"/>
                </a:solidFill>
                <a:latin typeface="Open Sans" panose="020B0606030504020204" pitchFamily="34" charset="0"/>
                <a:sym typeface="Open Sans" panose="020B0606030504020204" pitchFamily="34" charset="0"/>
              </a:rPr>
              <a:t>omnis</a:t>
            </a:r>
            <a:r>
              <a:rPr lang="en-US" altLang="zh-CN" sz="750" dirty="0">
                <a:solidFill>
                  <a:srgbClr val="595959"/>
                </a:solidFill>
                <a:latin typeface="Open Sans" panose="020B0606030504020204" pitchFamily="34" charset="0"/>
                <a:sym typeface="Open Sans" panose="020B0606030504020204" pitchFamily="34" charset="0"/>
              </a:rPr>
              <a:t> </a:t>
            </a:r>
            <a:r>
              <a:rPr lang="en-US" altLang="zh-CN" sz="750" dirty="0" err="1">
                <a:solidFill>
                  <a:srgbClr val="595959"/>
                </a:solidFill>
                <a:latin typeface="Open Sans" panose="020B0606030504020204" pitchFamily="34" charset="0"/>
                <a:sym typeface="Open Sans" panose="020B0606030504020204" pitchFamily="34" charset="0"/>
              </a:rPr>
              <a:t>fugats</a:t>
            </a:r>
            <a:r>
              <a:rPr lang="en-US" altLang="zh-CN" sz="750" dirty="0">
                <a:solidFill>
                  <a:srgbClr val="595959"/>
                </a:solidFill>
                <a:latin typeface="Open Sans" panose="020B0606030504020204" pitchFamily="34" charset="0"/>
                <a:sym typeface="Open Sans" panose="020B0606030504020204" pitchFamily="34" charset="0"/>
              </a:rPr>
              <a:t> </a:t>
            </a:r>
            <a:r>
              <a:rPr lang="en-US" altLang="zh-CN" sz="750" dirty="0" err="1">
                <a:solidFill>
                  <a:srgbClr val="595959"/>
                </a:solidFill>
                <a:latin typeface="Open Sans" panose="020B0606030504020204" pitchFamily="34" charset="0"/>
                <a:sym typeface="Open Sans" panose="020B0606030504020204" pitchFamily="34" charset="0"/>
              </a:rPr>
              <a:t>vitaes</a:t>
            </a:r>
            <a:r>
              <a:rPr lang="en-US" altLang="zh-CN" sz="750" dirty="0">
                <a:solidFill>
                  <a:srgbClr val="595959"/>
                </a:solidFill>
                <a:latin typeface="Open Sans" panose="020B0606030504020204" pitchFamily="34" charset="0"/>
                <a:sym typeface="Open Sans" panose="020B0606030504020204" pitchFamily="34" charset="0"/>
              </a:rPr>
              <a:t> nemo minima </a:t>
            </a:r>
            <a:r>
              <a:rPr lang="en-US" altLang="zh-CN" sz="750" dirty="0" err="1">
                <a:solidFill>
                  <a:srgbClr val="595959"/>
                </a:solidFill>
                <a:latin typeface="Open Sans" panose="020B0606030504020204" pitchFamily="34" charset="0"/>
                <a:sym typeface="Open Sans" panose="020B0606030504020204" pitchFamily="34" charset="0"/>
              </a:rPr>
              <a:t>rerums</a:t>
            </a:r>
            <a:r>
              <a:rPr lang="en-US" altLang="zh-CN" sz="750" dirty="0">
                <a:solidFill>
                  <a:srgbClr val="595959"/>
                </a:solidFill>
                <a:latin typeface="Open Sans" panose="020B0606030504020204" pitchFamily="34" charset="0"/>
                <a:sym typeface="Open Sans" panose="020B0606030504020204" pitchFamily="34" charset="0"/>
              </a:rPr>
              <a:t> </a:t>
            </a:r>
            <a:r>
              <a:rPr lang="en-US" altLang="zh-CN" sz="750" dirty="0" err="1">
                <a:solidFill>
                  <a:srgbClr val="595959"/>
                </a:solidFill>
                <a:latin typeface="Open Sans" panose="020B0606030504020204" pitchFamily="34" charset="0"/>
                <a:sym typeface="Open Sans" panose="020B0606030504020204" pitchFamily="34" charset="0"/>
              </a:rPr>
              <a:t>unsers</a:t>
            </a:r>
            <a:r>
              <a:rPr lang="en-US" altLang="zh-CN" sz="750" dirty="0">
                <a:solidFill>
                  <a:srgbClr val="595959"/>
                </a:solidFill>
                <a:latin typeface="Open Sans" panose="020B0606030504020204" pitchFamily="34" charset="0"/>
                <a:sym typeface="Open Sans" panose="020B0606030504020204" pitchFamily="34" charset="0"/>
              </a:rPr>
              <a:t> </a:t>
            </a:r>
            <a:r>
              <a:rPr lang="en-US" altLang="zh-CN" sz="750" dirty="0" err="1">
                <a:solidFill>
                  <a:srgbClr val="595959"/>
                </a:solidFill>
                <a:latin typeface="Open Sans" panose="020B0606030504020204" pitchFamily="34" charset="0"/>
                <a:sym typeface="Open Sans" panose="020B0606030504020204" pitchFamily="34" charset="0"/>
              </a:rPr>
              <a:t>sadips</a:t>
            </a:r>
            <a:r>
              <a:rPr lang="en-US" altLang="zh-CN" sz="750" dirty="0">
                <a:solidFill>
                  <a:srgbClr val="595959"/>
                </a:solidFill>
                <a:latin typeface="Open Sans" panose="020B0606030504020204" pitchFamily="34" charset="0"/>
                <a:sym typeface="Open Sans" panose="020B0606030504020204" pitchFamily="34" charset="0"/>
              </a:rPr>
              <a:t> </a:t>
            </a:r>
            <a:r>
              <a:rPr lang="en-US" altLang="zh-CN" sz="750" dirty="0" err="1">
                <a:solidFill>
                  <a:srgbClr val="595959"/>
                </a:solidFill>
                <a:latin typeface="Open Sans" panose="020B0606030504020204" pitchFamily="34" charset="0"/>
                <a:sym typeface="Open Sans" panose="020B0606030504020204" pitchFamily="34" charset="0"/>
              </a:rPr>
              <a:t>amets</a:t>
            </a:r>
            <a:r>
              <a:rPr lang="en-US" altLang="zh-CN" sz="750" dirty="0">
                <a:solidFill>
                  <a:srgbClr val="595959"/>
                </a:solidFill>
                <a:latin typeface="Open Sans" panose="020B0606030504020204" pitchFamily="34" charset="0"/>
                <a:sym typeface="Open Sans" panose="020B0606030504020204" pitchFamily="34" charset="0"/>
              </a:rPr>
              <a:t>.. </a:t>
            </a:r>
          </a:p>
          <a:p>
            <a:pPr algn="just" eaLnBrk="1" hangingPunct="1">
              <a:lnSpc>
                <a:spcPct val="100000"/>
              </a:lnSpc>
              <a:spcBef>
                <a:spcPct val="0"/>
              </a:spcBef>
              <a:buFont typeface="Arial" panose="020B0604020202020204" pitchFamily="34" charset="0"/>
              <a:buNone/>
            </a:pPr>
            <a:endParaRPr lang="zh-CN" altLang="en-US" sz="750" dirty="0">
              <a:solidFill>
                <a:srgbClr val="595959"/>
              </a:solidFill>
              <a:latin typeface="Open Sans" panose="020B0606030504020204" pitchFamily="34" charset="0"/>
              <a:sym typeface="Open Sans" panose="020B0606030504020204" pitchFamily="34" charset="0"/>
            </a:endParaRPr>
          </a:p>
          <a:p>
            <a:pPr algn="just" eaLnBrk="1" hangingPunct="1">
              <a:lnSpc>
                <a:spcPct val="100000"/>
              </a:lnSpc>
              <a:spcBef>
                <a:spcPct val="0"/>
              </a:spcBef>
              <a:buFont typeface="Arial" panose="020B0604020202020204" pitchFamily="34" charset="0"/>
              <a:buNone/>
            </a:pPr>
            <a:r>
              <a:rPr lang="en-US" altLang="zh-CN" sz="750" dirty="0" err="1">
                <a:solidFill>
                  <a:srgbClr val="595959"/>
                </a:solidFill>
                <a:latin typeface="Open Sans" panose="020B0606030504020204" pitchFamily="34" charset="0"/>
                <a:sym typeface="Open Sans" panose="020B0606030504020204" pitchFamily="34" charset="0"/>
              </a:rPr>
              <a:t>Sed</a:t>
            </a:r>
            <a:r>
              <a:rPr lang="en-US" altLang="zh-CN" sz="750" dirty="0">
                <a:solidFill>
                  <a:srgbClr val="595959"/>
                </a:solidFill>
                <a:latin typeface="Open Sans" panose="020B0606030504020204" pitchFamily="34" charset="0"/>
                <a:sym typeface="Open Sans" panose="020B0606030504020204" pitchFamily="34" charset="0"/>
              </a:rPr>
              <a:t> </a:t>
            </a:r>
            <a:r>
              <a:rPr lang="en-US" altLang="zh-CN" sz="750" dirty="0" err="1">
                <a:solidFill>
                  <a:srgbClr val="595959"/>
                </a:solidFill>
                <a:latin typeface="Open Sans" panose="020B0606030504020204" pitchFamily="34" charset="0"/>
                <a:sym typeface="Open Sans" panose="020B0606030504020204" pitchFamily="34" charset="0"/>
              </a:rPr>
              <a:t>ut</a:t>
            </a:r>
            <a:r>
              <a:rPr lang="en-US" altLang="zh-CN" sz="750" dirty="0">
                <a:solidFill>
                  <a:srgbClr val="595959"/>
                </a:solidFill>
                <a:latin typeface="Open Sans" panose="020B0606030504020204" pitchFamily="34" charset="0"/>
                <a:sym typeface="Open Sans" panose="020B0606030504020204" pitchFamily="34" charset="0"/>
              </a:rPr>
              <a:t> </a:t>
            </a:r>
            <a:r>
              <a:rPr lang="en-US" altLang="zh-CN" sz="750" dirty="0" err="1">
                <a:solidFill>
                  <a:srgbClr val="595959"/>
                </a:solidFill>
                <a:latin typeface="Open Sans" panose="020B0606030504020204" pitchFamily="34" charset="0"/>
                <a:sym typeface="Open Sans" panose="020B0606030504020204" pitchFamily="34" charset="0"/>
              </a:rPr>
              <a:t>perspiciatis</a:t>
            </a:r>
            <a:r>
              <a:rPr lang="en-US" altLang="zh-CN" sz="750" dirty="0">
                <a:solidFill>
                  <a:srgbClr val="595959"/>
                </a:solidFill>
                <a:latin typeface="Open Sans" panose="020B0606030504020204" pitchFamily="34" charset="0"/>
                <a:sym typeface="Open Sans" panose="020B0606030504020204" pitchFamily="34" charset="0"/>
              </a:rPr>
              <a:t> </a:t>
            </a:r>
            <a:r>
              <a:rPr lang="en-US" altLang="zh-CN" sz="750" dirty="0" err="1">
                <a:solidFill>
                  <a:srgbClr val="595959"/>
                </a:solidFill>
                <a:latin typeface="Open Sans" panose="020B0606030504020204" pitchFamily="34" charset="0"/>
                <a:sym typeface="Open Sans" panose="020B0606030504020204" pitchFamily="34" charset="0"/>
              </a:rPr>
              <a:t>unde</a:t>
            </a:r>
            <a:r>
              <a:rPr lang="en-US" altLang="zh-CN" sz="750" dirty="0">
                <a:solidFill>
                  <a:srgbClr val="595959"/>
                </a:solidFill>
                <a:latin typeface="Open Sans" panose="020B0606030504020204" pitchFamily="34" charset="0"/>
                <a:sym typeface="Open Sans" panose="020B0606030504020204" pitchFamily="34" charset="0"/>
              </a:rPr>
              <a:t> </a:t>
            </a:r>
            <a:r>
              <a:rPr lang="en-US" altLang="zh-CN" sz="750" dirty="0" err="1">
                <a:solidFill>
                  <a:srgbClr val="595959"/>
                </a:solidFill>
                <a:latin typeface="Open Sans" panose="020B0606030504020204" pitchFamily="34" charset="0"/>
                <a:sym typeface="Open Sans" panose="020B0606030504020204" pitchFamily="34" charset="0"/>
              </a:rPr>
              <a:t>omnis</a:t>
            </a:r>
            <a:r>
              <a:rPr lang="en-US" altLang="zh-CN" sz="750" dirty="0">
                <a:solidFill>
                  <a:srgbClr val="595959"/>
                </a:solidFill>
                <a:latin typeface="Open Sans" panose="020B0606030504020204" pitchFamily="34" charset="0"/>
                <a:sym typeface="Open Sans" panose="020B0606030504020204" pitchFamily="34" charset="0"/>
              </a:rPr>
              <a:t> </a:t>
            </a:r>
            <a:r>
              <a:rPr lang="en-US" altLang="zh-CN" sz="750" dirty="0" err="1">
                <a:solidFill>
                  <a:srgbClr val="595959"/>
                </a:solidFill>
                <a:latin typeface="Open Sans" panose="020B0606030504020204" pitchFamily="34" charset="0"/>
                <a:sym typeface="Open Sans" panose="020B0606030504020204" pitchFamily="34" charset="0"/>
              </a:rPr>
              <a:t>iste</a:t>
            </a:r>
            <a:r>
              <a:rPr lang="en-US" altLang="zh-CN" sz="750" dirty="0">
                <a:solidFill>
                  <a:srgbClr val="595959"/>
                </a:solidFill>
                <a:latin typeface="Open Sans" panose="020B0606030504020204" pitchFamily="34" charset="0"/>
                <a:sym typeface="Open Sans" panose="020B0606030504020204" pitchFamily="34" charset="0"/>
              </a:rPr>
              <a:t> </a:t>
            </a:r>
            <a:r>
              <a:rPr lang="en-US" altLang="zh-CN" sz="750" dirty="0" err="1">
                <a:solidFill>
                  <a:srgbClr val="595959"/>
                </a:solidFill>
                <a:latin typeface="Open Sans" panose="020B0606030504020204" pitchFamily="34" charset="0"/>
                <a:sym typeface="Open Sans" panose="020B0606030504020204" pitchFamily="34" charset="0"/>
              </a:rPr>
              <a:t>natus</a:t>
            </a:r>
            <a:r>
              <a:rPr lang="en-US" altLang="zh-CN" sz="750" dirty="0">
                <a:solidFill>
                  <a:srgbClr val="595959"/>
                </a:solidFill>
                <a:latin typeface="Open Sans" panose="020B0606030504020204" pitchFamily="34" charset="0"/>
                <a:sym typeface="Open Sans" panose="020B0606030504020204" pitchFamily="34" charset="0"/>
              </a:rPr>
              <a:t> error sit </a:t>
            </a:r>
            <a:r>
              <a:rPr lang="en-US" altLang="zh-CN" sz="750" dirty="0" err="1">
                <a:solidFill>
                  <a:srgbClr val="595959"/>
                </a:solidFill>
                <a:latin typeface="Open Sans" panose="020B0606030504020204" pitchFamily="34" charset="0"/>
                <a:sym typeface="Open Sans" panose="020B0606030504020204" pitchFamily="34" charset="0"/>
              </a:rPr>
              <a:t>voluptatem</a:t>
            </a:r>
            <a:r>
              <a:rPr lang="en-US" altLang="zh-CN" sz="750" dirty="0">
                <a:solidFill>
                  <a:srgbClr val="595959"/>
                </a:solidFill>
                <a:latin typeface="Open Sans" panose="020B0606030504020204" pitchFamily="34" charset="0"/>
                <a:sym typeface="Open Sans" panose="020B0606030504020204" pitchFamily="34" charset="0"/>
              </a:rPr>
              <a:t> </a:t>
            </a:r>
            <a:r>
              <a:rPr lang="en-US" altLang="zh-CN" sz="750" dirty="0" err="1">
                <a:solidFill>
                  <a:srgbClr val="595959"/>
                </a:solidFill>
                <a:latin typeface="Open Sans" panose="020B0606030504020204" pitchFamily="34" charset="0"/>
                <a:sym typeface="Open Sans" panose="020B0606030504020204" pitchFamily="34" charset="0"/>
              </a:rPr>
              <a:t>accusantium</a:t>
            </a:r>
            <a:r>
              <a:rPr lang="en-US" altLang="zh-CN" sz="750" dirty="0">
                <a:solidFill>
                  <a:srgbClr val="595959"/>
                </a:solidFill>
                <a:latin typeface="Open Sans" panose="020B0606030504020204" pitchFamily="34" charset="0"/>
                <a:sym typeface="Open Sans" panose="020B0606030504020204" pitchFamily="34" charset="0"/>
              </a:rPr>
              <a:t> </a:t>
            </a:r>
            <a:r>
              <a:rPr lang="en-US" altLang="zh-CN" sz="750" dirty="0" err="1">
                <a:solidFill>
                  <a:srgbClr val="595959"/>
                </a:solidFill>
                <a:latin typeface="Open Sans" panose="020B0606030504020204" pitchFamily="34" charset="0"/>
                <a:sym typeface="Open Sans" panose="020B0606030504020204" pitchFamily="34" charset="0"/>
              </a:rPr>
              <a:t>doloremque</a:t>
            </a:r>
            <a:r>
              <a:rPr lang="en-US" altLang="zh-CN" sz="750" dirty="0">
                <a:solidFill>
                  <a:srgbClr val="595959"/>
                </a:solidFill>
                <a:latin typeface="Open Sans" panose="020B0606030504020204" pitchFamily="34" charset="0"/>
                <a:sym typeface="Open Sans" panose="020B0606030504020204" pitchFamily="34" charset="0"/>
              </a:rPr>
              <a:t> </a:t>
            </a:r>
            <a:r>
              <a:rPr lang="en-US" altLang="zh-CN" sz="750" dirty="0" err="1">
                <a:solidFill>
                  <a:srgbClr val="595959"/>
                </a:solidFill>
                <a:latin typeface="Open Sans" panose="020B0606030504020204" pitchFamily="34" charset="0"/>
                <a:sym typeface="Open Sans" panose="020B0606030504020204" pitchFamily="34" charset="0"/>
              </a:rPr>
              <a:t>laudantium</a:t>
            </a:r>
            <a:r>
              <a:rPr lang="en-US" altLang="zh-CN" sz="750" dirty="0">
                <a:solidFill>
                  <a:srgbClr val="595959"/>
                </a:solidFill>
                <a:latin typeface="Open Sans" panose="020B0606030504020204" pitchFamily="34" charset="0"/>
                <a:sym typeface="Open Sans" panose="020B0606030504020204" pitchFamily="34" charset="0"/>
              </a:rPr>
              <a:t>, </a:t>
            </a:r>
            <a:r>
              <a:rPr lang="en-US" altLang="zh-CN" sz="750" dirty="0" err="1">
                <a:solidFill>
                  <a:srgbClr val="595959"/>
                </a:solidFill>
                <a:latin typeface="Open Sans" panose="020B0606030504020204" pitchFamily="34" charset="0"/>
                <a:sym typeface="Open Sans" panose="020B0606030504020204" pitchFamily="34" charset="0"/>
              </a:rPr>
              <a:t>totam</a:t>
            </a:r>
            <a:r>
              <a:rPr lang="en-US" altLang="zh-CN" sz="750" dirty="0">
                <a:solidFill>
                  <a:srgbClr val="595959"/>
                </a:solidFill>
                <a:latin typeface="Open Sans" panose="020B0606030504020204" pitchFamily="34" charset="0"/>
                <a:sym typeface="Open Sans" panose="020B0606030504020204" pitchFamily="34" charset="0"/>
              </a:rPr>
              <a:t> rem </a:t>
            </a:r>
            <a:r>
              <a:rPr lang="en-US" altLang="zh-CN" sz="750" dirty="0" err="1">
                <a:solidFill>
                  <a:srgbClr val="595959"/>
                </a:solidFill>
                <a:latin typeface="Open Sans" panose="020B0606030504020204" pitchFamily="34" charset="0"/>
                <a:sym typeface="Open Sans" panose="020B0606030504020204" pitchFamily="34" charset="0"/>
              </a:rPr>
              <a:t>aperiam</a:t>
            </a:r>
            <a:r>
              <a:rPr lang="en-US" altLang="zh-CN" sz="750" dirty="0">
                <a:solidFill>
                  <a:srgbClr val="595959"/>
                </a:solidFill>
                <a:latin typeface="Open Sans" panose="020B0606030504020204" pitchFamily="34" charset="0"/>
                <a:sym typeface="Open Sans" panose="020B0606030504020204" pitchFamily="34" charset="0"/>
              </a:rPr>
              <a:t>, </a:t>
            </a:r>
            <a:r>
              <a:rPr lang="en-US" altLang="zh-CN" sz="750" dirty="0" err="1">
                <a:solidFill>
                  <a:srgbClr val="595959"/>
                </a:solidFill>
                <a:latin typeface="Open Sans" panose="020B0606030504020204" pitchFamily="34" charset="0"/>
                <a:sym typeface="Open Sans" panose="020B0606030504020204" pitchFamily="34" charset="0"/>
              </a:rPr>
              <a:t>eaque</a:t>
            </a:r>
            <a:r>
              <a:rPr lang="en-US" altLang="zh-CN" sz="750" dirty="0">
                <a:solidFill>
                  <a:srgbClr val="595959"/>
                </a:solidFill>
                <a:latin typeface="Open Sans" panose="020B0606030504020204" pitchFamily="34" charset="0"/>
                <a:sym typeface="Open Sans" panose="020B0606030504020204" pitchFamily="34" charset="0"/>
              </a:rPr>
              <a:t> </a:t>
            </a:r>
            <a:r>
              <a:rPr lang="en-US" altLang="zh-CN" sz="750" dirty="0" err="1">
                <a:solidFill>
                  <a:srgbClr val="595959"/>
                </a:solidFill>
                <a:latin typeface="Open Sans" panose="020B0606030504020204" pitchFamily="34" charset="0"/>
                <a:sym typeface="Open Sans" panose="020B0606030504020204" pitchFamily="34" charset="0"/>
              </a:rPr>
              <a:t>ipsa</a:t>
            </a:r>
            <a:r>
              <a:rPr lang="en-US" altLang="zh-CN" sz="750" dirty="0">
                <a:solidFill>
                  <a:srgbClr val="595959"/>
                </a:solidFill>
                <a:latin typeface="Open Sans" panose="020B0606030504020204" pitchFamily="34" charset="0"/>
                <a:sym typeface="Open Sans" panose="020B0606030504020204" pitchFamily="34" charset="0"/>
              </a:rPr>
              <a:t> </a:t>
            </a:r>
            <a:r>
              <a:rPr lang="en-US" altLang="zh-CN" sz="750" dirty="0" err="1">
                <a:solidFill>
                  <a:srgbClr val="595959"/>
                </a:solidFill>
                <a:latin typeface="Open Sans" panose="020B0606030504020204" pitchFamily="34" charset="0"/>
                <a:sym typeface="Open Sans" panose="020B0606030504020204" pitchFamily="34" charset="0"/>
              </a:rPr>
              <a:t>quae</a:t>
            </a:r>
            <a:r>
              <a:rPr lang="en-US" altLang="zh-CN" sz="750" dirty="0">
                <a:solidFill>
                  <a:srgbClr val="595959"/>
                </a:solidFill>
                <a:latin typeface="Open Sans" panose="020B0606030504020204" pitchFamily="34" charset="0"/>
                <a:sym typeface="Open Sans" panose="020B0606030504020204" pitchFamily="34" charset="0"/>
              </a:rPr>
              <a:t> ab </a:t>
            </a:r>
            <a:r>
              <a:rPr lang="en-US" altLang="zh-CN" sz="750" dirty="0" err="1">
                <a:solidFill>
                  <a:srgbClr val="595959"/>
                </a:solidFill>
                <a:latin typeface="Open Sans" panose="020B0606030504020204" pitchFamily="34" charset="0"/>
                <a:sym typeface="Open Sans" panose="020B0606030504020204" pitchFamily="34" charset="0"/>
              </a:rPr>
              <a:t>illo</a:t>
            </a:r>
            <a:r>
              <a:rPr lang="en-US" altLang="zh-CN" sz="750" dirty="0">
                <a:solidFill>
                  <a:srgbClr val="595959"/>
                </a:solidFill>
                <a:latin typeface="Open Sans" panose="020B0606030504020204" pitchFamily="34" charset="0"/>
                <a:sym typeface="Open Sans" panose="020B0606030504020204" pitchFamily="34" charset="0"/>
              </a:rPr>
              <a:t> </a:t>
            </a:r>
            <a:r>
              <a:rPr lang="en-US" altLang="zh-CN" sz="750" dirty="0" err="1">
                <a:solidFill>
                  <a:srgbClr val="595959"/>
                </a:solidFill>
                <a:latin typeface="Open Sans" panose="020B0606030504020204" pitchFamily="34" charset="0"/>
                <a:sym typeface="Open Sans" panose="020B0606030504020204" pitchFamily="34" charset="0"/>
              </a:rPr>
              <a:t>inventore</a:t>
            </a:r>
            <a:r>
              <a:rPr lang="en-US" altLang="zh-CN" sz="750" dirty="0">
                <a:solidFill>
                  <a:srgbClr val="595959"/>
                </a:solidFill>
                <a:latin typeface="Open Sans" panose="020B0606030504020204" pitchFamily="34" charset="0"/>
                <a:sym typeface="Open Sans" panose="020B0606030504020204" pitchFamily="34" charset="0"/>
              </a:rPr>
              <a:t> </a:t>
            </a:r>
            <a:r>
              <a:rPr lang="en-US" altLang="zh-CN" sz="750" dirty="0" err="1">
                <a:solidFill>
                  <a:srgbClr val="595959"/>
                </a:solidFill>
                <a:latin typeface="Open Sans" panose="020B0606030504020204" pitchFamily="34" charset="0"/>
                <a:sym typeface="Open Sans" panose="020B0606030504020204" pitchFamily="34" charset="0"/>
              </a:rPr>
              <a:t>veritatis</a:t>
            </a:r>
            <a:r>
              <a:rPr lang="en-US" altLang="zh-CN" sz="750" dirty="0">
                <a:solidFill>
                  <a:srgbClr val="595959"/>
                </a:solidFill>
                <a:latin typeface="Open Sans" panose="020B0606030504020204" pitchFamily="34" charset="0"/>
                <a:sym typeface="Open Sans" panose="020B0606030504020204" pitchFamily="34" charset="0"/>
              </a:rPr>
              <a:t> et quasi </a:t>
            </a:r>
            <a:r>
              <a:rPr lang="en-US" altLang="zh-CN" sz="750" dirty="0" err="1">
                <a:solidFill>
                  <a:srgbClr val="595959"/>
                </a:solidFill>
                <a:latin typeface="Open Sans" panose="020B0606030504020204" pitchFamily="34" charset="0"/>
                <a:sym typeface="Open Sans" panose="020B0606030504020204" pitchFamily="34" charset="0"/>
              </a:rPr>
              <a:t>architecto</a:t>
            </a:r>
            <a:r>
              <a:rPr lang="en-US" altLang="zh-CN" sz="750" dirty="0">
                <a:solidFill>
                  <a:srgbClr val="595959"/>
                </a:solidFill>
                <a:latin typeface="Open Sans" panose="020B0606030504020204" pitchFamily="34" charset="0"/>
                <a:sym typeface="Open Sans" panose="020B0606030504020204" pitchFamily="34" charset="0"/>
              </a:rPr>
              <a:t> </a:t>
            </a:r>
            <a:r>
              <a:rPr lang="en-US" altLang="zh-CN" sz="750" dirty="0" err="1">
                <a:solidFill>
                  <a:srgbClr val="595959"/>
                </a:solidFill>
                <a:latin typeface="Open Sans" panose="020B0606030504020204" pitchFamily="34" charset="0"/>
                <a:sym typeface="Open Sans" panose="020B0606030504020204" pitchFamily="34" charset="0"/>
              </a:rPr>
              <a:t>beatae</a:t>
            </a:r>
            <a:r>
              <a:rPr lang="en-US" altLang="zh-CN" sz="750" dirty="0">
                <a:solidFill>
                  <a:srgbClr val="595959"/>
                </a:solidFill>
                <a:latin typeface="Open Sans" panose="020B0606030504020204" pitchFamily="34" charset="0"/>
                <a:sym typeface="Open Sans" panose="020B0606030504020204" pitchFamily="34" charset="0"/>
              </a:rPr>
              <a:t> vitae dicta </a:t>
            </a:r>
            <a:r>
              <a:rPr lang="en-US" altLang="zh-CN" sz="750" dirty="0" err="1">
                <a:solidFill>
                  <a:srgbClr val="595959"/>
                </a:solidFill>
                <a:latin typeface="Open Sans" panose="020B0606030504020204" pitchFamily="34" charset="0"/>
                <a:sym typeface="Open Sans" panose="020B0606030504020204" pitchFamily="34" charset="0"/>
              </a:rPr>
              <a:t>sunt</a:t>
            </a:r>
            <a:r>
              <a:rPr lang="en-US" altLang="zh-CN" sz="750" dirty="0">
                <a:solidFill>
                  <a:srgbClr val="595959"/>
                </a:solidFill>
                <a:latin typeface="Open Sans" panose="020B0606030504020204" pitchFamily="34" charset="0"/>
                <a:sym typeface="Open Sans" panose="020B0606030504020204" pitchFamily="34" charset="0"/>
              </a:rPr>
              <a:t> </a:t>
            </a:r>
            <a:r>
              <a:rPr lang="en-US" altLang="zh-CN" sz="750" dirty="0" err="1">
                <a:solidFill>
                  <a:srgbClr val="595959"/>
                </a:solidFill>
                <a:latin typeface="Open Sans" panose="020B0606030504020204" pitchFamily="34" charset="0"/>
                <a:sym typeface="Open Sans" panose="020B0606030504020204" pitchFamily="34" charset="0"/>
              </a:rPr>
              <a:t>explicabo</a:t>
            </a:r>
            <a:r>
              <a:rPr lang="en-US" altLang="zh-CN" sz="750" dirty="0">
                <a:solidFill>
                  <a:srgbClr val="595959"/>
                </a:solidFill>
                <a:latin typeface="Open Sans" panose="020B0606030504020204" pitchFamily="34" charset="0"/>
                <a:sym typeface="Open Sans" panose="020B0606030504020204" pitchFamily="34" charset="0"/>
              </a:rPr>
              <a:t>. </a:t>
            </a:r>
          </a:p>
        </p:txBody>
      </p:sp>
      <p:grpSp>
        <p:nvGrpSpPr>
          <p:cNvPr id="3" name="组合 2"/>
          <p:cNvGrpSpPr/>
          <p:nvPr/>
        </p:nvGrpSpPr>
        <p:grpSpPr>
          <a:xfrm>
            <a:off x="5896905" y="3058319"/>
            <a:ext cx="2277853" cy="981656"/>
            <a:chOff x="7862541" y="4076700"/>
            <a:chExt cx="3037137" cy="1308874"/>
          </a:xfrm>
        </p:grpSpPr>
        <p:sp>
          <p:nvSpPr>
            <p:cNvPr id="10250" name="Rectangle 6"/>
            <p:cNvSpPr>
              <a:spLocks noChangeArrowheads="1"/>
            </p:cNvSpPr>
            <p:nvPr/>
          </p:nvSpPr>
          <p:spPr bwMode="auto">
            <a:xfrm>
              <a:off x="8251825" y="4076700"/>
              <a:ext cx="262721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750">
                  <a:solidFill>
                    <a:srgbClr val="595959"/>
                  </a:solidFill>
                  <a:latin typeface="Open Sans" panose="020B0606030504020204" pitchFamily="34" charset="0"/>
                  <a:sym typeface="Open Sans" panose="020B0606030504020204" pitchFamily="34" charset="0"/>
                </a:rPr>
                <a:t>Lid est laborum dolo rumes fugats untras. </a:t>
              </a:r>
              <a:endParaRPr lang="en-US" altLang="zh-CN" sz="750">
                <a:solidFill>
                  <a:srgbClr val="000000"/>
                </a:solidFill>
              </a:endParaRPr>
            </a:p>
          </p:txBody>
        </p:sp>
        <p:sp>
          <p:nvSpPr>
            <p:cNvPr id="10252" name="Rectangle 13"/>
            <p:cNvSpPr>
              <a:spLocks noChangeArrowheads="1"/>
            </p:cNvSpPr>
            <p:nvPr/>
          </p:nvSpPr>
          <p:spPr bwMode="auto">
            <a:xfrm>
              <a:off x="8251825" y="4592638"/>
              <a:ext cx="262721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750">
                  <a:solidFill>
                    <a:srgbClr val="595959"/>
                  </a:solidFill>
                  <a:latin typeface="Open Sans" panose="020B0606030504020204" pitchFamily="34" charset="0"/>
                  <a:sym typeface="Open Sans" panose="020B0606030504020204" pitchFamily="34" charset="0"/>
                </a:rPr>
                <a:t>Lid est laborum dolo rumes fugats untras. </a:t>
              </a:r>
              <a:endParaRPr lang="en-US" altLang="zh-CN" sz="750">
                <a:solidFill>
                  <a:srgbClr val="000000"/>
                </a:solidFill>
              </a:endParaRPr>
            </a:p>
          </p:txBody>
        </p:sp>
        <p:sp>
          <p:nvSpPr>
            <p:cNvPr id="10254" name="Rectangle 19"/>
            <p:cNvSpPr>
              <a:spLocks noChangeArrowheads="1"/>
            </p:cNvSpPr>
            <p:nvPr/>
          </p:nvSpPr>
          <p:spPr bwMode="auto">
            <a:xfrm>
              <a:off x="8272464" y="5108575"/>
              <a:ext cx="262721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750">
                  <a:solidFill>
                    <a:srgbClr val="595959"/>
                  </a:solidFill>
                  <a:latin typeface="Open Sans" panose="020B0606030504020204" pitchFamily="34" charset="0"/>
                  <a:sym typeface="Open Sans" panose="020B0606030504020204" pitchFamily="34" charset="0"/>
                </a:rPr>
                <a:t>Lid est laborum dolo rumes fugats untras. </a:t>
              </a:r>
              <a:endParaRPr lang="en-US" altLang="zh-CN" sz="750">
                <a:solidFill>
                  <a:srgbClr val="000000"/>
                </a:solidFill>
              </a:endParaRPr>
            </a:p>
          </p:txBody>
        </p:sp>
        <p:sp>
          <p:nvSpPr>
            <p:cNvPr id="15" name="Freeform 169"/>
            <p:cNvSpPr>
              <a:spLocks noChangeArrowheads="1"/>
            </p:cNvSpPr>
            <p:nvPr/>
          </p:nvSpPr>
          <p:spPr bwMode="auto">
            <a:xfrm>
              <a:off x="7862541" y="5108575"/>
              <a:ext cx="296062" cy="260519"/>
            </a:xfrm>
            <a:custGeom>
              <a:avLst/>
              <a:gdLst>
                <a:gd name="T0" fmla="*/ 1220738 w 487"/>
                <a:gd name="T1" fmla="*/ 25257 h 390"/>
                <a:gd name="T2" fmla="*/ 1220738 w 487"/>
                <a:gd name="T3" fmla="*/ 25257 h 390"/>
                <a:gd name="T4" fmla="*/ 950031 w 487"/>
                <a:gd name="T5" fmla="*/ 547237 h 390"/>
                <a:gd name="T6" fmla="*/ 881077 w 487"/>
                <a:gd name="T7" fmla="*/ 547237 h 390"/>
                <a:gd name="T8" fmla="*/ 745723 w 487"/>
                <a:gd name="T9" fmla="*/ 420951 h 390"/>
                <a:gd name="T10" fmla="*/ 699754 w 487"/>
                <a:gd name="T11" fmla="*/ 420951 h 390"/>
                <a:gd name="T12" fmla="*/ 495446 w 487"/>
                <a:gd name="T13" fmla="*/ 746487 h 390"/>
                <a:gd name="T14" fmla="*/ 452031 w 487"/>
                <a:gd name="T15" fmla="*/ 746487 h 390"/>
                <a:gd name="T16" fmla="*/ 360092 w 487"/>
                <a:gd name="T17" fmla="*/ 670716 h 390"/>
                <a:gd name="T18" fmla="*/ 314123 w 487"/>
                <a:gd name="T19" fmla="*/ 670716 h 390"/>
                <a:gd name="T20" fmla="*/ 20431 w 487"/>
                <a:gd name="T21" fmla="*/ 1069216 h 390"/>
                <a:gd name="T22" fmla="*/ 20431 w 487"/>
                <a:gd name="T23" fmla="*/ 1091667 h 390"/>
                <a:gd name="T24" fmla="*/ 1241169 w 487"/>
                <a:gd name="T25" fmla="*/ 1091667 h 390"/>
                <a:gd name="T26" fmla="*/ 1241169 w 487"/>
                <a:gd name="T27" fmla="*/ 25257 h 390"/>
                <a:gd name="T28" fmla="*/ 1220738 w 487"/>
                <a:gd name="T29" fmla="*/ 25257 h 39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87" h="390">
                  <a:moveTo>
                    <a:pt x="478" y="9"/>
                  </a:moveTo>
                  <a:lnTo>
                    <a:pt x="478" y="9"/>
                  </a:lnTo>
                  <a:cubicBezTo>
                    <a:pt x="372" y="195"/>
                    <a:pt x="372" y="195"/>
                    <a:pt x="372" y="195"/>
                  </a:cubicBezTo>
                  <a:cubicBezTo>
                    <a:pt x="363" y="204"/>
                    <a:pt x="354" y="204"/>
                    <a:pt x="345" y="195"/>
                  </a:cubicBezTo>
                  <a:cubicBezTo>
                    <a:pt x="292" y="150"/>
                    <a:pt x="292" y="150"/>
                    <a:pt x="292" y="150"/>
                  </a:cubicBezTo>
                  <a:cubicBezTo>
                    <a:pt x="283" y="141"/>
                    <a:pt x="283" y="141"/>
                    <a:pt x="274" y="150"/>
                  </a:cubicBezTo>
                  <a:cubicBezTo>
                    <a:pt x="194" y="266"/>
                    <a:pt x="194" y="266"/>
                    <a:pt x="194" y="266"/>
                  </a:cubicBezTo>
                  <a:cubicBezTo>
                    <a:pt x="194" y="275"/>
                    <a:pt x="186" y="275"/>
                    <a:pt x="177" y="266"/>
                  </a:cubicBezTo>
                  <a:cubicBezTo>
                    <a:pt x="141" y="239"/>
                    <a:pt x="141" y="239"/>
                    <a:pt x="141" y="239"/>
                  </a:cubicBezTo>
                  <a:cubicBezTo>
                    <a:pt x="132" y="230"/>
                    <a:pt x="123" y="230"/>
                    <a:pt x="123" y="239"/>
                  </a:cubicBezTo>
                  <a:cubicBezTo>
                    <a:pt x="8" y="381"/>
                    <a:pt x="8" y="381"/>
                    <a:pt x="8" y="381"/>
                  </a:cubicBezTo>
                  <a:cubicBezTo>
                    <a:pt x="0" y="389"/>
                    <a:pt x="0" y="389"/>
                    <a:pt x="8" y="389"/>
                  </a:cubicBezTo>
                  <a:cubicBezTo>
                    <a:pt x="486" y="389"/>
                    <a:pt x="486" y="389"/>
                    <a:pt x="486" y="389"/>
                  </a:cubicBezTo>
                  <a:cubicBezTo>
                    <a:pt x="486" y="9"/>
                    <a:pt x="486" y="9"/>
                    <a:pt x="486" y="9"/>
                  </a:cubicBezTo>
                  <a:cubicBezTo>
                    <a:pt x="486" y="0"/>
                    <a:pt x="486" y="0"/>
                    <a:pt x="478" y="9"/>
                  </a:cubicBezTo>
                </a:path>
              </a:pathLst>
            </a:custGeom>
            <a:solidFill>
              <a:schemeClr val="accent1"/>
            </a:solidFill>
            <a:ln>
              <a:noFill/>
            </a:ln>
          </p:spPr>
          <p:txBody>
            <a:bodyPr wrap="none" anchor="ctr"/>
            <a:lstStyle/>
            <a:p>
              <a:endParaRPr lang="zh-CN" altLang="en-US" sz="454"/>
            </a:p>
          </p:txBody>
        </p:sp>
        <p:sp>
          <p:nvSpPr>
            <p:cNvPr id="16" name="Freeform 69"/>
            <p:cNvSpPr>
              <a:spLocks noChangeArrowheads="1"/>
            </p:cNvSpPr>
            <p:nvPr/>
          </p:nvSpPr>
          <p:spPr bwMode="auto">
            <a:xfrm>
              <a:off x="7862541" y="4549314"/>
              <a:ext cx="293416" cy="261276"/>
            </a:xfrm>
            <a:custGeom>
              <a:avLst/>
              <a:gdLst>
                <a:gd name="T0" fmla="*/ 66895 w 479"/>
                <a:gd name="T1" fmla="*/ 316665 h 426"/>
                <a:gd name="T2" fmla="*/ 66895 w 479"/>
                <a:gd name="T3" fmla="*/ 316665 h 426"/>
                <a:gd name="T4" fmla="*/ 1160379 w 479"/>
                <a:gd name="T5" fmla="*/ 316665 h 426"/>
                <a:gd name="T6" fmla="*/ 1160379 w 479"/>
                <a:gd name="T7" fmla="*/ 272898 h 426"/>
                <a:gd name="T8" fmla="*/ 910807 w 479"/>
                <a:gd name="T9" fmla="*/ 203386 h 426"/>
                <a:gd name="T10" fmla="*/ 864495 w 479"/>
                <a:gd name="T11" fmla="*/ 203386 h 426"/>
                <a:gd name="T12" fmla="*/ 864495 w 479"/>
                <a:gd name="T13" fmla="*/ 0 h 426"/>
                <a:gd name="T14" fmla="*/ 362779 w 479"/>
                <a:gd name="T15" fmla="*/ 0 h 426"/>
                <a:gd name="T16" fmla="*/ 362779 w 479"/>
                <a:gd name="T17" fmla="*/ 203386 h 426"/>
                <a:gd name="T18" fmla="*/ 319040 w 479"/>
                <a:gd name="T19" fmla="*/ 203386 h 426"/>
                <a:gd name="T20" fmla="*/ 66895 w 479"/>
                <a:gd name="T21" fmla="*/ 272898 h 426"/>
                <a:gd name="T22" fmla="*/ 66895 w 479"/>
                <a:gd name="T23" fmla="*/ 316665 h 426"/>
                <a:gd name="T24" fmla="*/ 1160379 w 479"/>
                <a:gd name="T25" fmla="*/ 409347 h 426"/>
                <a:gd name="T26" fmla="*/ 1160379 w 479"/>
                <a:gd name="T27" fmla="*/ 409347 h 426"/>
                <a:gd name="T28" fmla="*/ 66895 w 479"/>
                <a:gd name="T29" fmla="*/ 409347 h 426"/>
                <a:gd name="T30" fmla="*/ 0 w 479"/>
                <a:gd name="T31" fmla="*/ 476284 h 426"/>
                <a:gd name="T32" fmla="*/ 0 w 479"/>
                <a:gd name="T33" fmla="*/ 705416 h 426"/>
                <a:gd name="T34" fmla="*/ 66895 w 479"/>
                <a:gd name="T35" fmla="*/ 772353 h 426"/>
                <a:gd name="T36" fmla="*/ 182676 w 479"/>
                <a:gd name="T37" fmla="*/ 772353 h 426"/>
                <a:gd name="T38" fmla="*/ 136364 w 479"/>
                <a:gd name="T39" fmla="*/ 1094166 h 426"/>
                <a:gd name="T40" fmla="*/ 1093483 w 479"/>
                <a:gd name="T41" fmla="*/ 1094166 h 426"/>
                <a:gd name="T42" fmla="*/ 1047171 w 479"/>
                <a:gd name="T43" fmla="*/ 772353 h 426"/>
                <a:gd name="T44" fmla="*/ 1160379 w 479"/>
                <a:gd name="T45" fmla="*/ 772353 h 426"/>
                <a:gd name="T46" fmla="*/ 1229847 w 479"/>
                <a:gd name="T47" fmla="*/ 705416 h 426"/>
                <a:gd name="T48" fmla="*/ 1229847 w 479"/>
                <a:gd name="T49" fmla="*/ 476284 h 426"/>
                <a:gd name="T50" fmla="*/ 1160379 w 479"/>
                <a:gd name="T51" fmla="*/ 409347 h 426"/>
                <a:gd name="T52" fmla="*/ 249571 w 479"/>
                <a:gd name="T53" fmla="*/ 957717 h 426"/>
                <a:gd name="T54" fmla="*/ 249571 w 479"/>
                <a:gd name="T55" fmla="*/ 957717 h 426"/>
                <a:gd name="T56" fmla="*/ 339623 w 479"/>
                <a:gd name="T57" fmla="*/ 545796 h 426"/>
                <a:gd name="T58" fmla="*/ 887651 w 479"/>
                <a:gd name="T59" fmla="*/ 545796 h 426"/>
                <a:gd name="T60" fmla="*/ 980276 w 479"/>
                <a:gd name="T61" fmla="*/ 957717 h 426"/>
                <a:gd name="T62" fmla="*/ 249571 w 479"/>
                <a:gd name="T63" fmla="*/ 957717 h 42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79" h="426">
                  <a:moveTo>
                    <a:pt x="26" y="123"/>
                  </a:moveTo>
                  <a:lnTo>
                    <a:pt x="26" y="123"/>
                  </a:lnTo>
                  <a:cubicBezTo>
                    <a:pt x="451" y="123"/>
                    <a:pt x="451" y="123"/>
                    <a:pt x="451" y="123"/>
                  </a:cubicBezTo>
                  <a:cubicBezTo>
                    <a:pt x="460" y="123"/>
                    <a:pt x="460" y="115"/>
                    <a:pt x="451" y="106"/>
                  </a:cubicBezTo>
                  <a:cubicBezTo>
                    <a:pt x="451" y="106"/>
                    <a:pt x="372" y="79"/>
                    <a:pt x="354" y="79"/>
                  </a:cubicBezTo>
                  <a:cubicBezTo>
                    <a:pt x="336" y="79"/>
                    <a:pt x="336" y="79"/>
                    <a:pt x="336" y="79"/>
                  </a:cubicBezTo>
                  <a:cubicBezTo>
                    <a:pt x="336" y="0"/>
                    <a:pt x="336" y="0"/>
                    <a:pt x="336" y="0"/>
                  </a:cubicBezTo>
                  <a:cubicBezTo>
                    <a:pt x="141" y="0"/>
                    <a:pt x="141" y="0"/>
                    <a:pt x="141" y="0"/>
                  </a:cubicBezTo>
                  <a:cubicBezTo>
                    <a:pt x="141" y="79"/>
                    <a:pt x="141" y="79"/>
                    <a:pt x="141" y="79"/>
                  </a:cubicBezTo>
                  <a:cubicBezTo>
                    <a:pt x="124" y="79"/>
                    <a:pt x="124" y="79"/>
                    <a:pt x="124" y="79"/>
                  </a:cubicBezTo>
                  <a:cubicBezTo>
                    <a:pt x="106" y="79"/>
                    <a:pt x="26" y="106"/>
                    <a:pt x="26" y="106"/>
                  </a:cubicBezTo>
                  <a:cubicBezTo>
                    <a:pt x="17" y="115"/>
                    <a:pt x="17" y="123"/>
                    <a:pt x="26" y="123"/>
                  </a:cubicBezTo>
                  <a:close/>
                  <a:moveTo>
                    <a:pt x="451" y="159"/>
                  </a:moveTo>
                  <a:lnTo>
                    <a:pt x="451" y="159"/>
                  </a:lnTo>
                  <a:cubicBezTo>
                    <a:pt x="26" y="159"/>
                    <a:pt x="26" y="159"/>
                    <a:pt x="26" y="159"/>
                  </a:cubicBezTo>
                  <a:cubicBezTo>
                    <a:pt x="8" y="159"/>
                    <a:pt x="0" y="168"/>
                    <a:pt x="0" y="185"/>
                  </a:cubicBezTo>
                  <a:cubicBezTo>
                    <a:pt x="0" y="274"/>
                    <a:pt x="0" y="274"/>
                    <a:pt x="0" y="274"/>
                  </a:cubicBezTo>
                  <a:cubicBezTo>
                    <a:pt x="0" y="283"/>
                    <a:pt x="8" y="300"/>
                    <a:pt x="26" y="300"/>
                  </a:cubicBezTo>
                  <a:cubicBezTo>
                    <a:pt x="71" y="300"/>
                    <a:pt x="71" y="300"/>
                    <a:pt x="71" y="300"/>
                  </a:cubicBezTo>
                  <a:cubicBezTo>
                    <a:pt x="53" y="425"/>
                    <a:pt x="53" y="425"/>
                    <a:pt x="53" y="425"/>
                  </a:cubicBezTo>
                  <a:cubicBezTo>
                    <a:pt x="425" y="425"/>
                    <a:pt x="425" y="425"/>
                    <a:pt x="425" y="425"/>
                  </a:cubicBezTo>
                  <a:cubicBezTo>
                    <a:pt x="407" y="300"/>
                    <a:pt x="407" y="300"/>
                    <a:pt x="407" y="300"/>
                  </a:cubicBezTo>
                  <a:cubicBezTo>
                    <a:pt x="451" y="300"/>
                    <a:pt x="451" y="300"/>
                    <a:pt x="451" y="300"/>
                  </a:cubicBezTo>
                  <a:cubicBezTo>
                    <a:pt x="469" y="300"/>
                    <a:pt x="478" y="283"/>
                    <a:pt x="478" y="274"/>
                  </a:cubicBezTo>
                  <a:cubicBezTo>
                    <a:pt x="478" y="185"/>
                    <a:pt x="478" y="185"/>
                    <a:pt x="478" y="185"/>
                  </a:cubicBezTo>
                  <a:cubicBezTo>
                    <a:pt x="478" y="168"/>
                    <a:pt x="469" y="159"/>
                    <a:pt x="451" y="159"/>
                  </a:cubicBezTo>
                  <a:close/>
                  <a:moveTo>
                    <a:pt x="97" y="372"/>
                  </a:moveTo>
                  <a:lnTo>
                    <a:pt x="97" y="372"/>
                  </a:lnTo>
                  <a:cubicBezTo>
                    <a:pt x="132" y="212"/>
                    <a:pt x="132" y="212"/>
                    <a:pt x="132" y="212"/>
                  </a:cubicBezTo>
                  <a:cubicBezTo>
                    <a:pt x="345" y="212"/>
                    <a:pt x="345" y="212"/>
                    <a:pt x="345" y="212"/>
                  </a:cubicBezTo>
                  <a:cubicBezTo>
                    <a:pt x="381" y="372"/>
                    <a:pt x="381" y="372"/>
                    <a:pt x="381" y="372"/>
                  </a:cubicBezTo>
                  <a:lnTo>
                    <a:pt x="97" y="372"/>
                  </a:lnTo>
                  <a:close/>
                </a:path>
              </a:pathLst>
            </a:custGeom>
            <a:solidFill>
              <a:schemeClr val="accent2"/>
            </a:solidFill>
            <a:ln>
              <a:noFill/>
            </a:ln>
          </p:spPr>
          <p:txBody>
            <a:bodyPr wrap="none" anchor="ctr"/>
            <a:lstStyle/>
            <a:p>
              <a:endParaRPr lang="zh-CN" altLang="en-US" sz="454"/>
            </a:p>
          </p:txBody>
        </p:sp>
        <p:sp>
          <p:nvSpPr>
            <p:cNvPr id="17" name="Freeform 64"/>
            <p:cNvSpPr>
              <a:spLocks noChangeArrowheads="1"/>
            </p:cNvSpPr>
            <p:nvPr/>
          </p:nvSpPr>
          <p:spPr bwMode="auto">
            <a:xfrm>
              <a:off x="7885606" y="4080392"/>
              <a:ext cx="247286" cy="242371"/>
            </a:xfrm>
            <a:custGeom>
              <a:avLst/>
              <a:gdLst>
                <a:gd name="T0" fmla="*/ 519077 w 444"/>
                <a:gd name="T1" fmla="*/ 0 h 435"/>
                <a:gd name="T2" fmla="*/ 664044 w 444"/>
                <a:gd name="T3" fmla="*/ 374285 h 435"/>
                <a:gd name="T4" fmla="*/ 1035815 w 444"/>
                <a:gd name="T5" fmla="*/ 374285 h 435"/>
                <a:gd name="T6" fmla="*/ 724837 w 444"/>
                <a:gd name="T7" fmla="*/ 601195 h 435"/>
                <a:gd name="T8" fmla="*/ 827717 w 444"/>
                <a:gd name="T9" fmla="*/ 1015248 h 435"/>
                <a:gd name="T10" fmla="*/ 519077 w 444"/>
                <a:gd name="T11" fmla="*/ 764945 h 435"/>
                <a:gd name="T12" fmla="*/ 205760 w 444"/>
                <a:gd name="T13" fmla="*/ 1015248 h 435"/>
                <a:gd name="T14" fmla="*/ 310978 w 444"/>
                <a:gd name="T15" fmla="*/ 601195 h 435"/>
                <a:gd name="T16" fmla="*/ 0 w 444"/>
                <a:gd name="T17" fmla="*/ 374285 h 435"/>
                <a:gd name="T18" fmla="*/ 374109 w 444"/>
                <a:gd name="T19" fmla="*/ 374285 h 435"/>
                <a:gd name="T20" fmla="*/ 519077 w 444"/>
                <a:gd name="T21" fmla="*/ 0 h 4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44" h="435">
                  <a:moveTo>
                    <a:pt x="222" y="0"/>
                  </a:moveTo>
                  <a:lnTo>
                    <a:pt x="284" y="160"/>
                  </a:lnTo>
                  <a:lnTo>
                    <a:pt x="443" y="160"/>
                  </a:lnTo>
                  <a:lnTo>
                    <a:pt x="310" y="257"/>
                  </a:lnTo>
                  <a:lnTo>
                    <a:pt x="354" y="434"/>
                  </a:lnTo>
                  <a:lnTo>
                    <a:pt x="222" y="327"/>
                  </a:lnTo>
                  <a:lnTo>
                    <a:pt x="88" y="434"/>
                  </a:lnTo>
                  <a:lnTo>
                    <a:pt x="133" y="257"/>
                  </a:lnTo>
                  <a:lnTo>
                    <a:pt x="0" y="160"/>
                  </a:lnTo>
                  <a:lnTo>
                    <a:pt x="160" y="160"/>
                  </a:lnTo>
                  <a:lnTo>
                    <a:pt x="222" y="0"/>
                  </a:lnTo>
                </a:path>
              </a:pathLst>
            </a:custGeom>
            <a:solidFill>
              <a:schemeClr val="accent1"/>
            </a:solidFill>
            <a:ln>
              <a:noFill/>
            </a:ln>
          </p:spPr>
          <p:txBody>
            <a:bodyPr wrap="none" anchor="ctr"/>
            <a:lstStyle/>
            <a:p>
              <a:endParaRPr lang="zh-CN" altLang="en-US" sz="454"/>
            </a:p>
          </p:txBody>
        </p:sp>
      </p:grpSp>
      <p:sp>
        <p:nvSpPr>
          <p:cNvPr id="4" name="矩形 3">
            <a:extLst>
              <a:ext uri="{FF2B5EF4-FFF2-40B4-BE49-F238E27FC236}">
                <a16:creationId xmlns:a16="http://schemas.microsoft.com/office/drawing/2014/main" xmlns="" id="{0BA4CD97-1EF7-4D42-81A2-2BB0791C0489}"/>
              </a:ext>
            </a:extLst>
          </p:cNvPr>
          <p:cNvSpPr/>
          <p:nvPr/>
        </p:nvSpPr>
        <p:spPr>
          <a:xfrm>
            <a:off x="-1" y="821992"/>
            <a:ext cx="3644721" cy="2590788"/>
          </a:xfrm>
          <a:prstGeom prst="rect">
            <a:avLst/>
          </a:prstGeom>
          <a:solidFill>
            <a:schemeClr val="accent1">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a:extLst>
              <a:ext uri="{FF2B5EF4-FFF2-40B4-BE49-F238E27FC236}">
                <a16:creationId xmlns:a16="http://schemas.microsoft.com/office/drawing/2014/main" xmlns="" id="{4A542412-2F95-4597-87E7-4BDDD718948D}"/>
              </a:ext>
            </a:extLst>
          </p:cNvPr>
          <p:cNvSpPr/>
          <p:nvPr/>
        </p:nvSpPr>
        <p:spPr>
          <a:xfrm flipV="1">
            <a:off x="4378817" y="4071829"/>
            <a:ext cx="798490" cy="7308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47088970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247"/>
                                        </p:tgtEl>
                                        <p:attrNameLst>
                                          <p:attrName>style.visibility</p:attrName>
                                        </p:attrNameLst>
                                      </p:cBhvr>
                                      <p:to>
                                        <p:strVal val="visible"/>
                                      </p:to>
                                    </p:set>
                                    <p:animEffect transition="in" filter="barn(inVertical)">
                                      <p:cBhvr>
                                        <p:cTn id="7" dur="500"/>
                                        <p:tgtEl>
                                          <p:spTgt spid="1024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0-#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0248"/>
                                        </p:tgtEl>
                                        <p:attrNameLst>
                                          <p:attrName>style.visibility</p:attrName>
                                        </p:attrNameLst>
                                      </p:cBhvr>
                                      <p:to>
                                        <p:strVal val="visible"/>
                                      </p:to>
                                    </p:set>
                                    <p:animEffect transition="in" filter="fade">
                                      <p:cBhvr>
                                        <p:cTn id="21" dur="500"/>
                                        <p:tgtEl>
                                          <p:spTgt spid="10248"/>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7" grpId="0" animBg="1"/>
      <p:bldP spid="10248" grpId="0"/>
      <p:bldP spid="4" grpId="0" animBg="1"/>
      <p:bldP spid="1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04B18A9A-28E9-4739-B14A-03F5721DC80A"/>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Content List"/>
  <p:tag name="ISPRINGCLOUDFOLDERID" val="0"/>
  <p:tag name="ISPRINGCLOUDFOLDERPATH" val="Repository"/>
  <p:tag name="ISPRING_PLAYERS_CUSTOMIZATION" val="UEsDBBQAAgAIALe280qguF8VZQQAAAQRAAAdAAAAdW5pdmVyc2FsL2NvbW1vbl9tZXNzYWdlcy5sbmetWG1v2zYQ/l6g/4EQUGADtrQd0KIYEge0xNhEZMmV6DjZMAiMxNhEKDHVi9vs037Nfth+yY6UncR9gaQkgG2YlO+54909d0cfHn/JFdqIspK6OHLeHrxxkChSnclideQs2MmvHxxU1bzIuNKFOHIK7aDj0csXh4oXq4avBHx/+QKhw1xUFSyrkVndr5HMjpz5OHHD2RwHF4kfTsJkTCfOyNX5DS9uka9X+qff3n/48vbd+58PX2/l+sDEM+z7+0DIIr170wMoYFHoJ4BG/CQg58wZmc9hcuGC+TQgzmj7ZZj0PCJnzsh8dsotoogELIl96pGExkkQMusLnzDiOaML3aA13whUa7SR4jOq1wLiWMtSoErJzD5INWwUjehS5oUzTIMkIjGLqMtoGDijWJfl7S8Wljf1WpegrkKZrPilEpnVCRljn9+UogLVvIaMQvCq1xJ+qXMui4NO1RFe0mCSsDD044QE3m7HGZEiQ17JjZqBKBGOSQQAJa9E+QjZxGaZFUdYqWEIUzqZ+vBmxoSpXK0VvOuhdswJxGAuii4pyBESQXbF8TKMPOM0UIU4uuFV9VmX2V5+PAxUFzAN3BBS0GUPwJnB2AFDjCXUjbIUad0FNiNxjCckGYfnkMjAu3CIRHgKdDsdInFBYqAIibtkAnxGJ9gkvKHYLv93/Eq5SWd1i3iagpxx30bqpoId41JggWVadTBMTUw+LiBsFPs/oHGLCt61q5XcCLCjzETZqQgqi0s8k0UfF/SP5ARTn3gJpJUXLhNmS57RmPNbVOga8WzDi1SgS5HyBnL9Fp5lMrPPTJyt/k+N/BvxeltVXm0LUuCR81dD7dmrYd8xq6nAproW+U3dpdo4bGv+Y6wwOf1DE/oc/XH6Y5cEOKLh80Smknmj2qr75PjcWTY0Rp1GPNFT/aP13JbEbW0dUyhYY6n7SxDopqZ/QANU/aVocAKK5m2JhhpOi6sBOoNwCxBo9FiMM3DVngln4MIB8ksyjimD2WgpLitZd44dlo1tgL4f2hTmPCVqcU/GS3GlYcJRgm/a6QO6kI10Z0AfDDd7rYJR5oPJAQCu2uQBSCVzsD/rgbmYkZ0H2gK/d5KlblRmyavktS3y4NsmF9+OTVelzu2u4tUuedsmc/wUK9rDRa3S+YD2f8e/3vF5QL/HRykmOHKniYsDl5hB33BV9RQCChhX+CxOfDw24sCFnNfpGprplW6KrCdQO6t75AQD2PbMseBluv7vn397YnxlSbuLtru/DwIBYpsqSO7A/gx0Laq/ukAYHu/L2UUfqe3dZicXNnCL6GQzo5CEz3KF4G1nyXUOWwfdeiHHtzHDjGF3OgMaxDbrdVPC5DYEYYajUyhldgh3RjNeXkMdZFqrQSjW0yb/6mHa72+XTa16+fxe9mmdxByY0XmCPc9etYF7SqbXbcvM4EKRbu/cCu7cfcHcKQ6gzH6FJzJZDwS0nWlXhIDn7fqe5ZtvG9XdqrL/Vxy+fvD3xf9QSwMEFAACAAgAt7bzSkPIPPmFBAAADBYAACcAAAB1bml2ZXJzYWwvZmxhc2hfcHVibGlzaGluZ19zZXR0aW5ncy54bWzlWF9z2jgQf+dTaHzTx2KSJmmSMWRIYiZM+XfguzRPGWELrIssuZYMpU/3ae6D9ZN0hYIDhSRy7pLpzA3DgKXd365Wu6uf5Z19TRiakUxSwevOXrXmIMJDEVE+rTt/BK33xw6SCvMIM8FJ3eHCQWeNipfmY0ZlPCJKgahEAMPlaarqTqxUeuq68/m8SmWa6VnBcgX4shqKxE0zIglXJHNThhfwoxYpkc49ggUAfBPB79UalQpCnkHqiihnBNEIPOdULwqzFsMydlwjNsbh3TQTOY8uBBMZyqbjuvPbcVN/VjIG6pImhOuYyAYM6mF1iqOIai8wG9FvBMWETmNwd6924KA5jVRcdz7U9jUOyLvbOEt0s3iscS4ERIGrewMJUTjCCptHY1GRr0quBsxQtOA4oWEAM0hHoO5cBrejTvvSv+31A390exV0O8aHEkqB/zkooRS0g45vJT8Y+iO/F/jD2/N2v6TGS6z43Wa7U1Ln2j8ftYOylnrNblmVwVW/Z6dz0e8Omr2bUq5d3Qz8Yafd+3Qb9PudoD140IJs3Egmz93MNg+yUuRZSIpk81ScJ2OOKYMK/ykFJVHQIxjOpiQQLQolMMFMEgf9lZLp7zlmVC10WUAruSMkbcqUhGqoU77uqCwnzgOcAQTHoA6Kgjo8Kerp4/HG0l1j/WFZO730ig4ziIUSb+z9Xu2wcP/k4Gn3H3HUgw6XYr7oiOmbe394VHi/f/RM9He56WGlcBhD14MNWfrmuetDK7GJ4Bt5pZ/RWLCoWBFJxiTq4YSsdfPRHeUtkNxz0AQqgMFamxnFzEFUwdrDQlnmY6moWp4arXVJBFhwvBHUHW3FIoxxJjfSvQi77thhw+cRuszwHI4kEw0z/Jj4gHAbsSsIPdPhJ5mNuJ9hWUISNRmzEe7i7I5kKBCCSavFrXIXtflEWLmTQKHaCF6TsaSK2IieUyvT1yJnEVqIHDF6R5ASCLzPE/gXE7R+JqNJJpLlKPAGhSSjkCozSuYkOrMxdAMmkhw0dW0wooyFLzn9hsZkIjLAJXgG+QPjVBr8aingFEv5AIpXPr4zJ3O7d+l/fqcXiKMZ5mFJcKhUkqTqVfDxAnGhVnoQjhDnkJ56UyIaLeds1lZ9+TZImuTMbPN/vRlr0K+4Ja9jpczGPOuBtdkYz5aFqItrCQ0lSGFLDCZMhNDnKc+JLWCIORKcLRAOgchIXdYzKnIJI6aADbR8uYdGH1G+fJrCmQQWs4hkVpC1vf0PB4dHH49PTqvu97//ef+k0j3FGzCszRmOd/Eo/35G61EWbq33cotbjNxacwf5tdb9mZ1bK25x9Gc0n2Dqz2g+wde3dFsiS3QjiLZSYff72z1b2yY0nquJ1m7eteSHvyLt6gMet+oDy2hYsZeh/6cVIATWql/Yme31baT6n2ykhobBDNbYi5ULcOJNTQeHM4/RBJhW9Gb96w0q9E1q5V+9o5hCe51aedEu/fLt5f8SMfNU3NJsXMsU1wWbl4d6JqGcJhBHzU+KG8fG4UHNc3dPVSqAtnmD26j8AFBLAwQUAAIACAC3tvNKlDB+ZrgCAABUCgAAIQAAAHVuaXZlcnNhbC9mbGFzaF9za2luX3NldHRpbmdzLnhtbJVWbW/aMBD+vl+B2HfSvdJJKVJLmVSJrdVa8d1JjsTCsSPboePfz+fYxIGEME6V8HPP4zvfnU1jtaN88WEyiVPBhHwFrSnPFSIem9DsbprUWgs+SwXXwPWMC1kSNl18/Gk/cWSZYyqxB3mtZktSaMPM7ecaiYvxbY42JEhFWRF+WItczBKS7nIpap6NplYcKpCM8p1h3vyYL1eDARhV+klD2clpdYt2naSSoBRgSt9XaKMqRhJgPtKN/VypaUNdPv2JbE8V1VZ2/wltSFaRHLpFvr1HG+Zzs3u3K3O0ywINf7WhfvmMNkhl5ACyu/njV7RBhajq6n9mpJIix4J2NZebeNQwQTJz/TCrG7RRAR4IA412wZXHnvUxILmv4b2P8bpKwV6wricPAjY9YbDQsoY48qvGpwrx/lxrcz9gsSVMGUIItaQXk/QLqZXfpou1vD/wTnkWkBzQMjaC1SUsm3wDYhdv+cvlg30qwvyOWJCghL0DgwxbsGX+NmU9YwZgy3xlNINnzg5n9FNPo/EtfiCumZerb7zAiVn6evmV92KkNV5cFYR2gOeUIoOFwnTeaAnYtTiyWJNSdJZTzMme5kRTwX8hLznYw6g4OnG4Seufq1hTzaBv3GyO5pEO+2XX49PY/Ca0Z2vWE22e8Lsp0ZqkRWl+k9R04nR3UxtkGvVL8JU0fJBPfCsCEcYe0pRE7kC+CcHUlQouNFydkmhu1hA9joIaxFF/kWO3SV/1eV0mIFemaRSUb0EXbIgFzQtm/vSGwjtkJ4oBbyPVhdmPE3ocywBwMwBEpsVxAppV4yprpimDPTDvDhB76KHTxcqM6dDE3es1bHU4cw45GcrgHrUz6Z6KdlbCfbqOHsHGpNWvaDzjc69JouzBOjffP8Jtyp1n2b9mOH1h9AZw09TZ2fjPK2hA/G/yH1BLAwQUAAIACAC3tvNKGQQLbVgEAAAdFQAAJgAAAHVuaXZlcnNhbC9odG1sX3B1Ymxpc2hpbmdfc2V0dGluZ3MueG1s3VjdTuM4FL7nKays5nIaygADKAUVCKKa/m2bXYYr5CZu48Wxs7bTTudqn2YfbJ9kj2sa6BSog4autEII4pzvOz8+5/g4wdm3jKEpkYoK3vDqtV0PER6LhPJJw/stuvp45CGlMU8wE5w0PC48dHa6E+TFiFGVDonWIKoQ0HB1kuuGl2qdn/j+bDarUZVL81awQgO/qsUi83NJFOGaSD9neA5/9DwnyntgcCCA30zwB9jpzg5CgWXqiKRgBNEELOfUOIXZtc6Y51upEY7vJ1IUPLkQTEgkJ6OG98tR0/wsZSzTJc0INyFRp7BolvUJThJqjMBsSL8TlBI6ScHa+u6+h2Y00WnD+7S7Z3hA3l/nWbBb37HhuRAQBK4fFGRE4wRrbB+tRk2+abVcsEvJnOOMxhG8QSYADe8yuhu2W5fhXbcXhcO766jTtjZUAEXh16gCKGpF7dBJvj8Ih2E3Cgd3561eRcRbtISdZqtdEXMTng9bUVVN3WanKqR/3eu6YS56nX6ze1vJtOvbfjhot7pf7qJerx21+o8oyMaVZAr81WwLICtFIWNSJlug0yIbcUwZFPgPKaiIhhbBsJyQSFxRKIExZop46I+cTH4tMKN6bsoCOsk9IXlT5STWA5PyDU/LgniPdJYQDIM6KAvq4Lisp89HK677VvujW89aGZQNpp8KLbZsfX33oDT/eP91818wNIAGl2M+b4vJ1q0/OCyt3zvcEP3nzAyw1jhOoevBhixsC/ynS0uxseAreWWe0UiwpPRoDCnOwJmmpJh5iGpwLi7fahMCfUUZJL/B1mtjrte8i1Ms1UoCl4E0PTg+DXmCLiWewRlj/bPLL4n3CXcRu4ZgMhNQIl3EQ4lVBUnUZMxFuIPlPZEoEoIpJ+eW2YhafCyczMmg9FwEb8hIUU1cRM+pk+obUbAEzUWBGL0nSAsE1hcZ/JcS9PSURWMpssUqw0ojxWhC0JSSGUnOXBTdgoqsAKTJdka01fBnQb+jERkLCbwETyF/YJ0qy1+rRJxjpR5J8dLGD/asbXUvw68fjIM4mWIeVySH2iNZrt+FH88RF3qJg3DEuID0NJuS0GTxzsW32tu3QdGsYHabf/ZmPKF+xy15Hy1VNmajBc5qUzxdFKIprgU1lCCFLbGc8CKGPk15QVwJY8yR4GyOcAyjiTJlPaWiULBiC9hSq7dbaPGI8sXTBK4MoFEmRDpR7tb3Pu0fHH4+Oj6p+f/89ffHV0EPQ1ufYaPOTm0XL07UG1AvztXOuLdrXJuxnZHPjLPO2B/nbWfg2tS9AfnK7L0B+coEvoa9EjIzjSBZS4Xnb2QP89f6QBP4Zvx5fpJaTHzbGaR6cD/nTpW98M9pHhmEvzsRQqicOoCb2m7PRar3xUVqYGeS/pN5xMkEOMMmtifDKcZoBrNTsrWOtIWa20r2v36PsLXxk7L/TXH/71vA/zYG9qn82rHyeaO8dq9+hNuB9dVPmqc7/wJQSwMEFAACAAgAt7bzStXMXCaVAQAAIAYAAB8AAAB1bml2ZXJzYWwvaHRtbF9za2luX3NldHRpbmdzLmpzjZTLTsMwEEX3fEVltqgqzwK7ihYJiQUS3SEWbjpNozoey3YDBfHvZNxCY2dC8Wzim5M7j8j+POrVS2Sid9v7DM9h/xTvgwakebuGk1hXHXpJunCqmMO0KEEVGkSCVD+f/spfe4IzFjqYzjbPZOsafgLpzUIq18QNY2EZzTFaxWhvjPbOJf6IOtt1te2oMebZ2nvU/Qy1B+37Gm0pAyOO78NqNpjAWIE9gC5kBpHpMKwucu94OaRochmWRurNI+bYn8lslVtc63lX/uXGgK1/+GoLDG6Gd5PIThXOP3go08STa4pu0lhwDnZ5ryYULKzkDFTDdxDWH2hk3G4ooavCFf6HHp1SNGkjc2hN6XpEEWO69mpNc0jR5jy8+y1xfkYREUpuwLasxhcUEYhmbf7xA43FnCbSQtsz/0UVynmh813qAQXLUbFk2zW9faOh/LGIjhAmR2jJnb6SEzUnOk707OF1SeZH7tPOOysFkQENB1ZsMT69SWj/QlMGV98OYB/0AsVJPQppV2CniKqu/zWt9ECyo69vUEsDBBQAAgAIALe280o9PC/RwQAAAOUBAAAaAAAAdW5pdmVyc2FsL2kxOG5fcHJlc2V0cy54bWydkbEKwjAQhvc+RbjdxG6lJHUT3Bx0lpqmGmkvJZdaH9+UinSRgEMg//F9PyQnd6++Y0/jyTpUkPMtMIPaNRZvCs6n/aYARqHGpu4cGgXogO2qTNq8wKM3ZAKxWIGk4B7CUAoxTRO3NPjYQK4bQywmrl0v4ukditkUw6LC4pb2L/szgyrLGJPX0XbhgFW8x7QgjLxWMDsXjdxi60D8AhqTAEyqwVACaH0CeAwJwI8rQIrvm+ekRwrxo2KQYrWeKnsDUEsDBBQAAgAIALe280qmQ2VXZwAAAGsAAAAcAAAAdW5pdmVyc2FsL2xvY2FsX3NldHRpbmdzLnhtbA3KMQ6DMAwAwJ1XWN5pExaoRGDr2KX0ARaxEJJjIxJV5ffNdsON8y8JfPnMu2lAf3MIrKvFXbeAn+XZDgi5kEYSUw6ohjBPzSi2kry5lBozHEIXnwunisIvSnVuZrFzvne9f+B9av5QSwMEFAACAAgARJRXRyO0Tvv7AgAAsAgAABQAAAB1bml2ZXJzYWwvcGxheWVyLnhtbK1V30/bMBB+LtL+h8jv2C0dA6oExJDQHsaE1LHtrTKJm3hN4sx2COWv39nO76VsSHtolZzv++58993Fv3rOUu+JScVFHqAFniOP5aGIeB4H6OHr7fE5urp8d+QXKd0z6fEoQGXODYCmyIuYCiUvNIDvqU4C1DNgYEZeIbmQXO+B+xS420gnS/TuaAYuuQpQonWxIqSqKswVIPJYibQ0JAqHIiOFZIrlmkni0kBeg13pv6Phl4mc6H3BVA9Z6LcHrklajmfFByTVEgsZk5P5fEF+3H1ehwnL6DHPlaZ5yJAHlZzZUj7ScHcnojJlythmvktyzbQ2SVjbzNcrvjjPPSXDADmHTcaUojFTOM1jRByWTID9bUpVUvOoAa3hVTte81q/jXnfNG62c6RzLsrHlKsEjvqQzjoJ9Mkwqp/Z61oFPTQKujVMyJPsV8kli+zrt1aM8wVyAVvF2TyxqkI4gKdbGmoh9zcAAxXVHcRt07BrGraglgO30dcdBWpuu2VUl5I1pZr5Tzxi4guVkhpZXGpZMp+MjDWWDME+cVeum9Q1xE90lp7+Q2+M36g1P9VrnbGA/9GYT0DU1oTnEXu+5eCjWQY11QyKbWxYFyk2MbucVPmY9XQ9MLkc66bARTxNZcxgDCOqKens5BCUSarAJSzlCNs7OAhOeJyk8NOTDOPTgzQZlbtJht7BQXAqwt0EtDW3ZSTjOo7E1CrIJxPrxA9LpUXGX6w8B3tGr6wOXxu55ui64O3B2fyPURzEaAZziyZWl3nq7avm8N7MqVadz6ZwloFaYR6YLgvn1cxCWYx8IralZapv+jk1+7AHHeU8NR3TXN9B76Ja8xfmVTwyX7rF0tQkYUYzAfpwvuwxQD9huwzCW9OhiFuRN3XAmNg3928r2mz5unWu64c67EMNnzirHMbN1EdQRyxFmUejHuKi+4ioFHbatWTUS9kWbrQ4AZGKIkDv4aG+88XpRXfls8VFg7V53bvALpc3rPQ64U5BpNZ1exG/3g3w+BtQSwMEFAACAAgAt7bzSqtYCahECAAAfyAAACkAAAB1bml2ZXJzYWwvc2tpbl9jdXN0b21pemF0aW9uX3NldHRpbmdzLnhtbLVa627juhH+36cgXBygBYr4Il8LrwtZohNhHcnHUpLdFoXBWIwtRBJdifZuDvyjT3Me7DxJh5QUS47tSNmttQlWw5lvhnPjxRnGz16obWPOAu83wj0W2pRzL1zFoz8hNFwyn0WziMaUx/UD5cELXfbNCJ+YoAE15iR0SeRqYjQeNdBEflC/p/b1Pry1x+0W6rVxC/eRjjsajA0UfaBoMKa3mtqwfgSR4EZ0SUN+GnVYL4y+FTDCmEbcCF36faQUufNDxRlcR8T1gC8eddvi2Wda93pbPKjd7PQ6eN9SFUXpIq2jN/XGvtcb9NQmwo12p6Hsx/2W0lJQs9NpDrr7Zq/VUeBtMugCShsPuqjda7db+r6FWyCNVHWst7R9Txk0mypow/2Btp9Mxr1GAzWbTaWt7ztdZTJuIOBWAENV+sKBiq6Mle5eHavNvoIm2mQ8ae+xjrtaB/VbuNto7NvjsdJoHJx7mF3eXQdq6elk7nwH8GQITo6K3KqfSK7hchtFwOzQYOMTTlFIAvqptmLMbTWavUavOailmSmzOOPLDCpSEyKQBcooDzKsS1I2Li3Jl0Kejjz3U+1xyzkLr5Ys5GDeVciigPi10Z+TbEnnUkaS7WhURe6JLOlBXU9+yoqluiCD4bkktGTBhoQvU7ZiV49k+byK2DZ0S5m5ftnQyPfCZ+BuDHoavqjI92JucBoU7MN98ZQX20CHiqkwr4vFU0rSJ4/UzzQ25KeC3EHl+x45Et15scelqNoUzyXRDVnRYgD6qnguy4SgpRi1nnjeF+L0Owd2RRR86yK7T15oVFSSNMiLUmyz3VTNp03EVsLZRbn3A/0q5zPoN+FKWNgQTykhMUGhsFSUUrfJ+etHjOnrcS8ZBqAFgptvLilJQs7GC826nanm18XUurYWY+O6NtKSqkSiLP/S6va/Nzvdvw7rqVxJJPtWnU6LWEiCdRrlsExnbk0XAIinCxN/cWoj8buyqHXnTA0T10bpfyoDzOb4vjYSv8uI3s3n2HQW9tTQ8cKwF6blSL9MsYP12ugr26I12VHEGdp59Bvia4qgPXsRRbHvuXJAtGwv3NIS+nTrVjXMxRzbztzQHMMyayObRdHL3yQy2fI1JM+axMj1YvLoU1eqhRSR46K9gHa5I0Pwj6894GQB8cKrMtrn6oNhXi8cy5raC2zqGaU2wqGL9IgITdWB5qqN54AREVi5Pya+kNknEZDq+5VBbozrmyn8OMKQG2+19uGHf8CaGYaQzGhYQhASB88h62z7wZrrwoegEBG0IXH8jUVuIWnyoSuBbZiaBampOTl8R8Bk2BB4L1xC6tAlL4F3i21bvcaLsfUFchxq06ooZH2GkvxcUegrtqGGsF1CzFTvjWtVVIQow6xAshpcEpHv/gsiyyXICW/uPLaNgSI8DGUiqzG+qqzJxr/eQSANdXqm2hNgcLZ8W3k7CqZELixzJXRBG9KwLrLr1zvjn4uJakyxvoB0062HhSO7pFAakBcUMo6IuyPhkqJHuiRbqIQXGHM9V46JyEsT/rP1fkOEp/3nl7R1mTr+8ssHTCo0vBOWwUYZlME2ZcPf0y7cls7gg4aIXD9rRRkHfNgEW8OmOjesnxOi2Au2ftKlf0agXo2rGqx37fhxf5UP2//BGDtpwWMDOtrYY5WEMKzEYsmBxdOvJGiYE1A3S/o5NHxxJq0EYFophsnQD8Dcg+cKhtyDR6tBPOCxbTiw2Xqgj+L0UUJY1moStdPxFmdEn8KR/LVUH+kTg/2ST8ku2cjA2iXDXybKua1SYWlxDGcKhpuAuUqSClB9LxBnqHKwd7c4c0WyGhTm88C2viur2/ee5YoAft4G9O0+7CligaT6JM7yOlmU/vGDhiRTnCd6Z9U2EK8FWjpWufr8oYjZWJ1rNwtNNTUsThSinv3yclAdwidTx15M1bFAgDIJCF+uYRV+Eue88ljJiUDHExXw0snblETL9R///b08zJE9CRWl1L9XxYHiF10Tv+L9y2Scxv8ugeOo46KofCkpmB6oMlFrC4eWMhXvGJCfP+XEQpJVKWCBuOEqpRoqII2i6jiqdnMLRWLLmmDbCLaCFUFu1fln6Htyq18b3ZLoGfqmw5hfFUg6XqQmr2zD4YS75X7ZEBzEf3ghEpN3jNlC1XV59IcS9b3lc7L6unB+SW/5kM9WVfC0G9WE5nwESV2PV8eUa1vWtKAjJO+HfrA7udS9Eg73KT6BFs4L1zMhj5g/Exdbb29ygUHcw0Eaj3gkTvTZW54jXrNvaexGT8SPgS1POmadgQ0zsVdMIYu0Y+65qB03x5oSjvnumQ+rgpbMJsdepB9LadpY3vvm7X6lvTEcDlnpUM7yA/GY36Tf+Rv+HPGY3xYrigWnujdCxyN5yewubkyiPL1M5ICHhrJHpTzZW5FHWDAVd7JxzqSUUOQMmEtHcmF0vICmxSxoeYPrZywehq97l1sh8/gipx2L7xwKA4fkrV/O3iH3uE/Pp7acBxRgPvryvVr+J18dHPsioSL+sqGfanAIIcu1aPNxDaUYn2pSbfK9zDnBTdbNRDPLiQprLksGspnLXl5JLhQtvJqRLKn0y0LD+hs/DeuXAjRMYc/HL9wGjzTCkAIetLg0iEVinn2dXYPdy93okdyZ0TwAXwN2COejrBByhEJeyS3Va1Ylb3kG2Fhyz6c76mdMOUrOPZc9MIyhPC5nt8qn9Inn8zulnCyDXHUfV0Ha6g65mMcsDpwVk+exk3LJSLWq4+QxlpM/0a2ypecwoROLUdalRb7nrUoIhcw9oQt4z3l/WM+vstCk3ny5ekwDUcA7+zcG/wNQSwMEFAACAAgAuLbzSgrKPODnPwAAJXYAABcAAAB1bml2ZXJzYWwvdW5pdmVyc2FsLnBuZ+29B1RTWfgvCqGIIAKK0osyKioKSJOWoCjoKMVBBUUBQYq0oJEakhALRSk6Kh0ig4KM0kQINYmCBocSEKQFEqQFhBBDSYAQcoMzKjpx/q733n3rrnV1LWFxyt5f+X1tn2+fE2NrbSkuKi/Kx8cnfvjQgd/4+ASF+PgAMSLC3CO1jreo3F/8kN8s9/MVNCuOcf8Q9NxntY+PrzhBbPEc90q+1QGHTkH4+NbWLv/nx4MfnefjC6w8fGDf8RAnap9zoannKdAScKsyn0TEg23h631jt41API4avslxXXQE/JK647nkzQOHDmnL/+GyedNJnz8cYn/xMrd9dl1AS/ca6PeO/cXlcCdj7GNSRkGpRx8zc5aSGko9n8ue0NPx6dArNC0pZMIKT0lQUwtRi0PbqlQ4c/iqTicodZIVBVrMAuu5RPALy674cb8IOUHPJidgsOwwdY6UhCj/NdU1Wjg+gRU/nhDNZjjzgTKi1UsL4wDki7wE565AzgsjTLzmyss0/FQvRcyFjSKWKAhBAODrebg/9D1UpyKiqv3MBp5dHjgPPar91Sxo8PJZ+Ey2yuGr+onC88PVbGdrfL2264oxkBCFaJP+LAgohnq18SsStXA4P3lJ0SfhiWbhM3UUECe0ZN9JeHqGC3hacLx87+4V8/ibqRdNeRxT7//l8vi2TSy8+opxOnWKDql/YCI4zKoxJhrLpr6Nt8b7mM7Owug3nasfN3ViGKWP2wfXZeGigDNZfbnA2byaQk04fLS4wnmxa/JN4E1YDFfUyn2EcCVKF7lCPnQxbJtNqT30Cwt6sg6/SM/VkFk1fRQgs6JqxGCJ9doGfkkGBF2apxS+EaEZay1rTcZHa7A0480T+HQaufpxbY85El1D9auayxTeQqfNzV9dJRGpWFd5BDubJS5EoscH91IdhQWZ4kLNxVifva9DxHcnrhBPbwHy5X7khTuKSDPdAfSlDzZ+QzbdZDv0Br2YiKG7fpk+KUcapaM95s7SwjodPQQP3MmIY9aPGwffyUDi6jFUR0ovq6od3tNMzbylpICP/KyR/jfCzRtFD5grNkGq76fv+3A7IXxo0lP7iiLoJodASz53SxOo3OA+iNUeyEw4mN1dkFQi5ZohsulS4n5ju6yz22pvuhFjYBeYgWG2PbaqSxwCZ5FA7soNWeL+5oQ3jN/0q4NQgtxqjlzbmiQqBGQUJ9S4W5jp9tEQHBZ5Zlr2HiFFCIxgEWkWY9n62mqqiQkBm5QTqKVWQYqFDsCEYI00YgxnRJ2DoSouPDSSFq1m9dFIVdQu60l7IBNKms408C1jEf3VnNrywAYVM6tx0xWjKzBV5Cdw8zqATpr3Cps2lh/2bd/DFx25WzlBeHvqoFemgMuigQI1ROPq1ZAJZ86sM1lExpUdNGSq3EAdgtQRXGu6UCEaSHTc4nbia1gfU+yppnQ0O75TKg5uEhzJR707E6Lx/vdCY+WbbCBF893D/UivV9kXCC1blhRKBJ8eJrwCyQ+F1xwb9HowXTzHEZGa2iXQfd4yw7VGv+UCev0ma5NgxasOwZUZmbaqtVFr8qYCX5YNzrsR5c7XEQZCmVRwNSOcdEHrUvOgH5EIzDJeigd9xrlZ4TIagmaAS6BUpuI7wm1Ob4VX6iBd/0C0h4bCSLXl88uX9ZQTPPLPaspzqlOciRGeLUWa0slEa4Wt6etEn4EzQhjdnmSvmUFKhQ2L9OutLAvavvFTS79nmcWm4g+FTThzJbM4Zir0NJQgjBEX6mHZHhBQJjZGgpyDY1/gCW7sxXj3AUNIWm4vwZV8FDl3ythnS6YOILor6Bo/PbVnAY91Qwx4+kXfLlFtlAz4bXIeVqqh+QXOSfpFDuoBE6+gUqLPxKGRgqGeC4tg3fZjESLrL/0K12fTpx12WxBzxw8K7IXFOwDJmFsccrwu09czzDZHR6inMxP1QnL8qDlyLG6iB+2QPo5z3sMFv5Hlh0HsxTM9KYBWVcqzBd/6XO61RkM1oq7tNflnn6Qxd0RzMe2QIy4/4h2mLp1M6i2qkTvXvK7eD4/VmUnG9G0ii0qxjLinGU2Du4VXOqeA1QL2q4Uu5ZixANnnYrVULeZKXsejDrqlgLdF31e9evWMQcdrqPTRtEnzLDNaUKKIkCsolykZnQKgYApxW8yRirsShPfmEtBZZsZ/KjeM5K6v49B8RkpeZ2L0Nl25PhYNw/QNYrLMfKHv1cF/yJYI9UBF6uB4+BDhEgKy9YiJMmtDQ10j8sjifuhambUr3fKodsA9W1Wawi27ajWRaDn+1l8o+LnhGv5L3Q5bE8FgE9mGV1gbLuWvntd/JEtBim8o+uKEZfV1VyumdHSnrFWg9TDBA2T5BtKD6NBJHVtUr3XLMvM3QOvUjLmU17Pkeg2kk/2NOX0kO1Xzq+EkLig2m3jRCm+hXrRM37xwatulleSUX0Me5NpBWI+NSPJkiK5Nm9RSOAgWO4IGS0UHTm9FhqKuMNjvqLkbuQ6KUEUzzAGfikZ4drWUZIyNX3CmzZRyeV56hSktNF7qgxu9eLaVsrc/KXm7ZFMYZkTEdIBsSFSz/AvSbuIheUDy1vN9gkKtx/GX2qASz4hxOdUwLIK1Xbi4KXwJRjQ83in7HNUsGu0u4Wes3JAmP5IrcZTccYslRfQHub+7C1VMH5wj5oitXhmDFJeDB183dXPVAfX+OfIkPdhXUWEle5KiizQR2kmE1DUA0ZThqEcL1CGsCGBjwo3SDqEuqtJ72UnPY8zzV4ZPFx/ha4D9yKbmP7p6NKs6xwH4leHPTmA/8l4UAD7GfqPzdehW3KMqLSmavP3ro1pFx7h3xCmHHM56cOvrOG2mrip9S2TP19f7tkfYumSvctqsLnX+6/xBUlRE6Jcr3yQMCnqq0l2jyCSRXwXlvk4BlBemkrDV0/nC36YYvoQIWzP1zdKuXw/f9Yg/C2chUS0YAF19320yeSV3uPblW1S/pejTLdds99d/zfSyJA59S5G+NzcdaBXQlLr7LdMiQtcA6/Z9ncQg47hJhu8M7ojglm+Z3s+fFXHgG2G6ZHO1pmD6Yd2+GNWvs5X/JP2A7ebPpLfrfnghpjmBYdbQqE6hw/cyNDfY8m+IhuxLXz/Qq3XJSYargMj+WJcS6yaQiaIBPu5vOonaH+4Vhrsze3wKx64cNxM63r+Le5N5uloYoZtLqZlBqtP5RGwG6BdFMfyVv2/pEYZ/uKridf3j1S5CA4qt0Mzl0StbZzaXhFNBQEUQPuHT6PdlfuPfYIusEJ3JLLkO4I74hTUzKYE2j/53USokpYVMH0WTAsAO21yAKXZ8P3LzthmSgPs88fCo0qdp+YUL3M3UbXNjSnJ3FJ3nilweNma6QlbgMe2nxxyezhft4k4nv2HvDIuscDqMFXHzJkjri+huyO7VtbtvIeamecJMKPFJhO39+pgqg4fF1WPRX4aK4qo00TfP94iQt/1HmI9+gZNvI/eeoPWetBMur7k86wfxa7m61K00i6LzR9wdd9hWLTMbcXslJOQe9b3ognLJO3L8voFZUPbzuLOHwpAOpGjBz/7fWHh3q23IWu41PRtGTT3FuHxayK4k/1Hfn/8MwRXG0DUS9L4Gwnh1jds7h09oL11z5o+sD4o77gNKd7ZA4XvszKJdVuDnfjSyJ/9GjT3/hvID3NEPWo/WrPpryuKXL5OsoKDmZPJ21QNaKwBvW2dGPfmS9DhC9MwfgE+KClVboYgkL3WTKNFHZlTRGaedjdKSm2VXWJK66/2gx640rvB3H+Oi6/b6MBryafVKKR3Rlc40Fzp+P0gorHCDh6iIVOwKe5DWtq06Uczk8pb0aFl3q2uYZqdIK8wXt0VelJAFWBZ/TaeojtA1EQvh/0F84BXC6V8nfp3CNZtHZ5Ekn+spgP2CKzk7uKbd/8REjegj3JYdqtLql/bTTG0TDVYIJyAm8gXkUYRoe4EZrfTFUf5NV1ZytlnYG72D4cQ1mnUbJEWlDbOYyuoNCiuEU37A/J0h16q87e8zT5/LiZB8Xv+VtZQ6boAWAnYExHCBdyO9BSpxdzhuhXBWqj1f68fULvz/q9ppjkjPzFAPZt16mwllk5Ai6Ny7KBpmkIOCTlaw/HsWdv7JW6k3FjZqDteJVs+8OVKVmxnmzaxXS6iWEjyv2rJkABBw3iH5ieRRi7abjVNLEec+zZyofX+420LICT4/fFZ3PgG0NNeq6iK/9kBE/xGhMAJ62URtVwqJn9pcufPDwE3Nyczwqdfdp/hZHqJ1hEz4wligTP1j47zPvM+7vwkMPG75z52PfPsfxOP2P9xxqwSgDJtpLeDeeAVZjo3Q5FoxPuVfwowI8jTdEMIt42geQorysyrs0Eb9D6XUFXr1XhHyqt7mcd67ncTlgthjBrAwnNc0wqtGRD7c7zsg7wp6bMd8i7cUfmW5ercS3wTRKfxXZKGfPU/IuxDzrfPtVVCCkgZLN5nzzpvXfKBfKw1Ph4ChvOwvoNniRVlSnln43f6HXNpFFQbmp3dOaku+O9Bbi7PcuBsSC4bt5AkQNCnWN5DzRzf8fV5uJOjXD4o6q7llEkv2KFoFdVny+b5rQvSOSJE14fm5vLlysCH+xrmnMX/silqWmS4D77HlQC3KObf5TDTayGRpbjD43D5fRwfbtjxeEDJr2uh+FqrURh9cy7lojr3tsQQcr4O8gqBVjGU5WHBaaz/FvlG4nDZt4SBZsmmgbX31hndlVkxeSO4vc7w9O3kWftcltpmcW6F81kB+SrYCNBM46hFJPcSp8A+RZW3cd521sTcewdPDES8YlxVvaz1uWWvc00j2rPEayG4FDo9EaIdhaRWu5OmdFvO0ElDNeCX4+SzckqcXDKjRdzMmKFqF6HZT5E+hfAoG2RztPixlJyOUHDRIFdZu2IRZu0sHDToCIpHQ95mBjPbzDQ2ivLyGb0WrIdMnQXi2XWEqI/tYvOpmhbnbnWFeZCJa6cw4VQL/fsOmfdCEa7c7/TMMvuOYUlHuOyWzKdoHOfIlgKkc5JG+d6BUDqwpWJB/PtAr5aF5PIlaqiOfaPqC2JvK08L1HdOHnQNjj+LFp8LSOrckEhLWVROeRJhvMJyJEQl1vhLS7BPu/WJ74M2UdZjEPN7eNfGCXFnNPdkU7GU3RYKMwYLxcA6SaWgU5X9DlpDh3Fl5ceCMliQY8aH0KG8H+Pf9RzAnVOX73FS2lM/cjpaTZKXSQprmN2TVn7kKj8O7jUQWuu/g7V7dT0dS/YfXiV8kWK7OHDykKGraY8y2VNr8JFpOsDXWOWykDtOSldEUEF/peyGNp4U4evs2008T5ETrni0+9JcPQXUq05rInZfxS0qsGyzxuiV8nIxb9xHEb8+3eB7vzcVs6KDy9NTXI4cSmfSWmYXWsanWvWRmtmBSgb0uM8qJUN8knu2h3aD64kryiYACtHPv/vtPZ4rLOxg8BVLw9vyTsVCa8Qkg6Fet1GFH9g2o3ISYcGJ1LUKXXlzzkHQl4HHpk3Jn3pG2635vDxAfzaxvjJDdkrB9Ui2bmlSwL3aCBo3TLnmX7kwfE53feE1kqzVMbD9UrQ4yST5ZtotXVC26lzOSXqgj32lnjvQ6qUk/doUSUhPlceCMW6S5iafgjiiAHMqk6EkEz4itQTTyDfZpvaYsJux6t6rGEfHy14PJF32C50HS9Qcc+n0qeMdSjU59X+gRbe+awnPxKfyt5QXvxlusNrgJPy/FrIUtXLVRdmBE84xzLt0d54iOVQ/HZilG66JIbYj8rYstxFXhU7inAN6o81Mqqyk1bxtHcQPOW+mtQCUXcmx0CLROD7P27aI86+kIZYKXlnGpCilHsGWO6U7Yy+IDd9at7TN+Jw++0xWsGeWDyTg3Fkb+i7dW/R+OOTTAe3tmFiDteh5CXIW6bnz+EMuoca/dJqGBkObpcIrCWUXUXcqV7/pT5d/OSV83NzhRPdQK0vXZRPqt36f7O0IkGnWd1v0zyn9vSNyyPDajA+xemqNMAuLkxCh/Tuf7onl6E/Sby08ugAZeXWFZvOnUvQIbLeAkVecNZJ2SA4a6zJO38nSqw8RVjia6V2pyFPqVwuKkIs+8H7fVkirRC9/liPweMLpOn+x/fnUV1FOsjkXv/BA4igFIiZ7xfkDaJnHG+neefmq454afqV11IYzsKDLQzL6HHcCI0HvW9tn1/56Fw9iEObSJK4FfH+bpn/zz6A5tmAPT1ZrS0agT1e9cqhGcFkspa2fKQw/Rice0LbQLRVsLIYUHeYbpArkPcyFCa/Va6U5zos6amLmB3f7xIb4ncc+0se2w9a5kxnXACW/Hd3NoVhdP/+TddPgh23QGwyon4/LhL60WBqj8rJwRldT5W6AEM9XU2SPhSpWt7x56bD8zoEd6A+Gp0t7fBotfwfIu1T4X0bKGQXGYbn5tP87v4Jt7Z14LJPVG6YWZzqTyRtDDVyPyhXo5ZPJ78VXZyEkY1Ix1eiAHfrEQ6RN+UKS4sKCzK2mXSS5PsW+UT/XBvHIzUIzNW0haukGJtYAPUflbr+Ebo2S50I1exCSocQmgtLXzZH26VKosfUNXJ87iqhKtD9tuX23a3zK60FsDGKA7GJRd3OnM8oeP3lnVHHyZp8k0d1p0XTqpajHC1CNRMO9cYkfwj5ayWPKN1/m101QZbHkd+fixGDadKwI2+z1Pa3V3vOkHdNQtjgJ2gMeqhilEgbVN1sliAFfQIFAgaUEaKSUVBQztT/TYE1td4OhkybM6SVS4rUclZuWxjliFJlgYlgWqhyeLCQzcWVUQ2IYjDSqCq7qYYf6G9aOwOHRZOG8Q5s87jC8dqA17pK2SkakClogWDp2h8kMMxNP9QYCoZKSkzuqBULVo2T4mS5FirmIZgvI7zQzhHTF1zZMe47KMl5jxLfgp7acggwXEKD35WMCEn1gNkVCkWqYgDvVlpaOsi2j5UsccnSmPeUfuZflOPQNE5dSg3rS8OnqVVW3qMpmDLGYn82stMK6a8x/Q/XAkSojlYXHg0MB4OO/qaa+zwrmGNlHFSh+4bjuLJKHSQKZQ+UPbcObZjAq2uY6shefm9KckXY29s3A+rqiNsPY8A1e59c3iPk/Ty7XPvX7nprZ/IFDoVXWVub0xoJx5vKOQ61+IJ5C4ABd51TpgHaYO+NInOVIoCnji3d3OqrOBTMQwz9DOBMv4ZuUCooDWtLuts24NdXcXkk8U1UHn3RSKUa3JltFScXNvwDvLaeMZBYj3R69murl3c74jLV1gUiFuNFfoqMI7r3aKv3z50OObeSzqxBURscSwXUzx1YnhGWWzHbx9slfEbmekuUpesLebSXAbrgH7R1+fLif5Bbl5997Z2d7gCka+TGcI1TGkmafX9M3KqijtlG2bhuYO4qPDw41w68AS5edNp/JFuNl7FwdSvWHTFRFnSj7vQi7UcbUj6DjSzlMsPawNd+Oe04BFlFRBHVE+PAPNO+vfC955bhy/I2B0vTA3sXT0CxrMF8ntHdUC8BvIVjfSknlO435alHDpEWD+doQ2RHXJ+Q6061cS95arcyRvr0tx5ByerJ3Jfv4hfbl85l3b2z7WK0ZzT3c+4q2VglaXEGtu+XyaNzofvU3tcuSe9jnOO4Xu9NIyyeWWz/m81dbubTWRL/oIp/ed5NNHVzbTTuj4/ZO8DdW7dCvjpNDxfnnetT1OT34NIQ+ww/Yx79q+9PR66GPAjoA43rV9v7x4JOU4/4ZHJ3gv6ZzOj6k5wb+h3IL3kk5AnHAt5M8I0Xbe1b9ZfkcdiXv6TDZvhJRbXL04Rgmnv5QJJoA4i33Bi5yNmIFSzOJUgz0sD7U0k1uIkfDjdwobe4iesFnU8BtCDHrmhvf1jBu7oyyTpHhpS9Zv3Z9P/l6mgM+9M4DhCR1LGwoNU3t9YC8h6MB44UrTtQnAhdE0+Rm8CmJxVDvsQ/9zhQTQVL1aFSUTWjD+8KCs9LiVz9TQHRvMS3ybDYj9qiyBal+dE9RdoLSjLIAnhG7Mbj1bpSDurBtItde906oInG23O0v8s+xDqTmybIyQitaRGZCto8cUemaGjhRoE04pav+mwml+BVJOGExWm2uNtjwU8N4eyMGk1sEtIFiajz/WNSMIa92HutGwmheqjvvaWndTFFNIBteByj61V2RN4y10sMSxwVbZV9jsc3H4QXJ3/aQjEL6RkJJgRS5oAW5seJZAmZkNiT8DYoKUGyj+zggNNLiSdUZdcvxZYajRFeUEyqGQRQNMbuDr2dy2UTdQdndz4RxT91oMgqIdzbFWSWC/ptzEE6XmQzScnMMP1oL83g+S/e5L8h8IS8Y0uwWmEgtDlroK1xhYXzwVmMLTUo/7/TbCMM4pQO1JVbQK1Y3sDrG4KjPurqMMSqB5XRrEtrqM3J1y0EdkstYTb6BeTlPaZ3xH3NKK4SaZ4oHG+5VBDdsZxf6+amnjiqZg8/iuyazOkCfdcX51YXQlgpx46IS9sPR8yKTbhHlVjW+Rm4pbyiNL1klkOAwff0zjzj4zk+DqxDWbcs4dxjSvsRqo2GNbjxZ6ds6KdboHuvOoz+94YKYBult/DsK6l3VAWBqydSdoN0+PUnHMsIzGsghl7sIWIv0sc3LFabq6Xpb5bqxW1TK1TnqIPkM7zFRJCozamfrO60AJPYFTFufrm5uxS0tpH9iZXGx7X+khIfBpRQLC8mpvfKPndLo44zJRLmhIPdx4FuHcpHO8PoVP7kEd/OW0x/07gdEUMJmocs4CaoPsciJpqnoKTUBJY3BuLjI166F+Ry+TK/r4Me3T4zQ7nvjs6KkbUmf0jhM7TdDiU8/o/io3/WhiQjkEOUJr/Ac02L6+dSH9BrBm1f4qBPXZom+7BOwFrvfZ3Jj4VE9nMS0yvNjZ8Dcs+LzJ+F0d+bWwv2ovMw4Ib6cevRpiJRVR99TQZ9NSBrFxpAZGDTV/7WZwO73jF1DofVMnucZGqn1Vc7Gqa7PzPfx1Xg7uT90tNSzDGrBZFZykoqqAHWM1EqREh6BD2RVNedN0E+rR6xf6tfqwivfiPfTlR9xo7lgb9SJwH7ekvHDoTYepPCPIGwHcSDAQ3/50Y0XNmPaNytISoT3qyf6U9u71FWeqOHjG477JYjmFGn9w4DxPWPZ6r79EZhvpu2YwAdGU6NsLY+KLPZHQ8zlmUHMMw4kvFBXBKJ1tlI6edVWgXp43D0yFsnC6tl40Gy1Y2v6OPBgLNzMSeQqf/lyrr/DJPCZFXGrjUcu5adkhRg6hM3J7dz3hrfvpO9Wo/VWFfkrx1E5d6b0zq4WZgeE7x8V4Juu/tl2MZ9crjB7MTrIjT7MnqMdnvLRKxmKHe8am1bLMrKEJwuXisj0Kq16NN7VSqwm43qNIh20W+Gx+MG0SWxjUykdxVO+xkavfPk31iUVZeWrUDdLPHEtIT0Vlzx67Ex5H7+2O9awFwVj7fLcxcmE0+IRdpPZ8iH4HfTrIYh/mnqqzp0mwiTIrg6lTLwdogxnq26nStt/SWTuVc70iv4Lt7WmkGFZVZ3jG2S3tu879NSU20jh1tPoxgkWa6U1gFHDajk05YDMOa7FDaqpXOxFVR1gj0xaB3Rqe0xmsdcT4VzqWVCbssrNuf1skhDwRecFq2m59DqfJ7+W0hZsS94o0Ep82GS41zjWYLLPqzDWiruwx4KvxC+gkA/30ySNVR/X7i2vGHNfkEAxqsLjLHbVZrMMTj92FLUOP5qgtcZEgfmH3hQV5whaeDwHihN2aCKG+PUvrCqtqCnHriER0XPqp2wnDkEwjeeV3+O0qq0IL2NihILWIZAx76HcCIo/Cu2h4mHoj34RgaI4Mhz6fWS+aWOBnYtNsEd3N3zrH0J+nEgUSSVjHbqdIlSgg/8BJBiSGzTP3cPjjXFEcN5vUrW1LG9h1ApUOR7yPZsMy0eKqm6VHYVaGwxwgK2B83CIuB3UjYJxlUongqQxuVHySC9hRlME7R/HNzaf/esJMyOI7zx9atz4P4yZQxDzeuWFQj3zhcaHjLs8APyf/OfmPTH6UmBqlAg+RIWOOmwmV2SPNsRyew0iK+hbSp2+c6Lf9mB331myPG47j+7r3oUWVm2IuP1bezx8D/ELgqzUiQrrXuBzsR8ZlzMVJy27/YlaHBPbzi2eJPlp+RO9y4KuH+WuvAwzjytmFHYe5zJlu6GIaT1IFFGokZbdr/fZFdp0Rti6mVpn2fwBMuUWDCF+s8Ion/y1t5g7clN0le8OoeDzsl6xvn2OHDN+z1+8ZCenmEpd7XLVZ6vOTKar1+ssTStDPVGpWf3gxOdvpDHpoUBTLrSFe7ZCkRO61nHHSWU7lL2ePHfQIRdR/nrpBbu69PbYSOvvW3qBjMqSCOz6ee8e1vQax6T7XuYLYtFet60lJr4qAd17iV70i15afppmp824hmduybgvx1tGveydKxf+zeWLaOzc0HjX4VQvLkf9sJXHefOyp+OtfviLAlvifTRS6hUGplDlDOA9WNtf/72EFFyTO1YlYFQ1Gg1bZO4W6U44IcSE8cOZvMZ9RuPZZzH0gJ0UoPvPvwdzXhA/vdO6uYfT4VKout3eEHBEa6JWkRJOm87kstsTlyKQMJ82rmSm9/ZS5/atVI1/yU6tGNcjlM5nua0Y/XuRSAKihOH6jRm4kOqPTf3F5ws/xRfNOweNso39EYOYu0KO0fDr5sRnNsPnfmeNIKn/C4wjRFc/sHwl/aXEJslzmfuQ7pW2FB26Qi8HvPHEnB1EeJjn1mHIWp4PJdM6R8GFGYlei36MI0V7s95yKDJA9ZkNTDh263VcrAVrMoeVmhv0JvUMwmW7cjZneie6u2bSTO0D6Q97VsJrSAUFAa7ml+oeZNhssPWPTPmI/wQ/UkeD3EsG92xBdgF/ub7Djve48UyZN34j0XVp+5m2Qr8yJF+Y8v7oqGJTgnv0cbH4lxMdsUUP5Jm25rPTPmAPvNhAXuqRQ4b/IeinjHN4GwVdWOF3bqIldvEQ7UlLNtWYkb984E7TP8IiqAmdsgT7tNZV9IWErUGEpaCN3cJpCC4ategU5l4qBqXpuOUr+U5IYXRhSMObGrWi9/h41whZ38LnKiuYr4p4WotDwZY5vf+44pR5BnEE3jCx0t9C4GSzGVvXqtRDMmNF8upRDXecdG2CozLqZ6rgs9NpEe+SuE/eZlf1UAY+NybvrVz6kArtBmmxVmXqeqkMwkT0H6tES59U/cCvuGYxJAxcqE18iBtwxmy8ePdj0z90sLm9moeSI8kLcDIxFp1WTzRY5vcRVjLgFlTCWme4SJMusUdYLawlcnYVWXibh+H3mAo8lFzVxK5KBqsUQsVAxi4AWmxAT6kHLaGwQHVqqixMb3LmkQMjgKIfGdRzj3zCHXSHljV+kHKsLvOiGTZeSNJi5aQFaSjMQ9AXJqeYy8I9g4RTsdCaAjuEs1l1R7AZdtkGa63An0K3jUDBDkNhqi3EuxESEHhBfSH6xlLcKsn7hA1R+w/coq/BF6ELiFa8FYorQRR2cQ4H42qcxBLTIkCPfJXIOJz6QmKAVO3wpcb/w+tC2562dnqZcA8zCvdfksxBeub7iFf7JrjtFmdK3HokdX2kMyT7Cy31X93kj/YtR8yoH/23UK+T7/8ao7/cd+6dnjOcTtgK5D+WiH4XHa30z+Au7/7b9n+z+ZPf/Abu4M1XT7x8XTi69L1zyZq5CfFhVRV7IJ/ewpzQ5T8F6LvfLkXNn48ljc33xZHpFIU+/r+gjjJnOoE0oQyeK+7ITgO8dxWUd8pBzSgnkWTdnnhTj5ZE24QPr5Z/f079yRXmfvY8qvPM6QB5xYUWCKiyu6CPYuK5lr6hE2bmP5xWq+WTlVhaSAU+kWiT9szddTleifOxtXSnxrvvcTCfSVh3HzUWvbkNkAyyEvoj0Be6Q+ofmYAyEAu3Tk5T21VTnKltrpbJdrgpbmCNpcGaVMXn8yXNP4LScQXJvv/jWv+lQ0jJa2Vbr4OmGQOEs1ItqTgFIQFVJrR1f51Zc/6Vrtpyf5FCuk/jms0gbNDSzPFY8ADNabm7mXqVvHjEGU6uGuWS/LrpJC9yNeV8w+YnbnX9fww1hxFWCgByxPV91Jy/3cy7PoB/GX37vcg9cdvvnXrECz08nlwdQ+ya5/Oc4Ms6J75epziNDb52o/4ix/+Sav2/5mDZ9JZ1s4c/Hi1rFcPkP2hi1hz73ggeYCvxz8l9aefTluO8MQPU21mlzIcP7UxM42vUHKfXfklGmYvHrZ5yPy326aVk+KxFuIf75uEu2DF/M4uy60C/bkco3/CClATvHnrG1fnvxuSeR8EXk1wAW3/RTfzquUMN3aKgwqf5xTc8/nba4fNkfozTC8XAuNer2us8QCfsiclXplWbwN8D+Pt41KmS2GVFzwIn6NvNTW8TLH6S091cjP1Ds3RVbwb6o4puGX/nPx3EWmnzr5se3THkXMv4F1P+B0v6Tby6wzj249rlNNPOLyEWEYr9pv18B8Fv1zpq37aGlnv/Q46j9g5Sif7cmSqht+Szy2R8EeMSBpbCY6p7Hn/qye2/8IKX/H5vikWsADgPMKUuDg1gTJVVe+oMUOjmTJsEths424CGwfgGVvQvhqLm6bUH0vhKVBFNGlwLRr5NT6swqPRuOL7MoI5ZIJJ1mdFXcZ4bP2tJEE4OPnf/WDSG37EcGSMeFszKswsBXUdkdpk0BghLzJlGZNM2lAc3lkfuCMvRFvFDg81WmrIA89+sAD7HkPV+wXLTvo8v7LQuXNaKnQPf60+04W01lvv6sACr7Q/dxPBYyZHpm0qffLaXLwmQj8TUlXX9sfjqkOaRARD2nCbqoYR4bPsnQq6s0ZJ2TDwmnGJO7Ye/EnMvTdmn1+VdNPJRf2JJpqV70XCxCd8noQnXlY+NPevn9o/Xk2br07PXMVnr1x4U4fHZKPM2rLDtrqZCzUFiVY5TDwXPwhD9OEVJWtXkYyNOXN2tiHCkK5LlXfWHzG6+nb7pFkCGgmqBPOoXFUQvtuZOZmh0Ev+HGyPBmB1BHmj6nOIHeWxznkCMu5EoeMJz2pHNYgKgtqXMP0Zt4BaGP9ITZIH2fEm1Vl0BpQ15/Zsc0j+h7SihCuWn9VEXfGsm11wGtyWimZPQI0FPlQAkQpqGM0u/xqyUvcTBoibqlOnuSj2qZHizzocL8FvQ26a5+of7Edd4s17ov1hP/z1z9tld7IgFUq1WQX4Dy7LlQ4gOKUZvfK0dh17uYDAxCXdpLgemQ4/eeWUEONq/LtFXdHwdzrmFqOzxtpXUnfmsIVz9Cwuc6wK9WXjxQlyW3RlFUqAcqVHf0qsgqLtnaU2RSsIu8aPobLWYkQA31LOAv+BlXuSycsCbfm7nxB/QVEezIp7Fan1lK3hIHV99TlWeHs3AzdoKXwuD6C3T9K8nuAerS9ehtQ5eXwgsRGijmlnr0nmfMbV4KH0SEGH22WqkcGFM6mv2afdMPb69w9MwfFSqwtd+6UmHxf6wFb1E/Xew1MP0qorXcok2xKQT+8lL3A8s20pKxQl/y4VvOrRGUxitd/iSf+31Jc6HhL5+29lKm6CZ0xfm3k/bE45bmKH6zJ2njlg6SoAQ8EYUHDvl4M8HPjmGHwvYjxbmBaHtWmabF0S+B6KN7TxQR2t1dHVZgSb5kXrfFezNPWJipB2RuhcZYsH8nckPMB4BqHNZavnDyffOnYHj+k6+YAq6Nal5VQ3kSFWZfVC220m10rnB9JYJHN5z/bqj97uj/U6jlyeEPhNoLi4FvQgLtgz/hc8uPhtojq0th2q5fQi3+R0PtYOGdV4+rKj+F2l1yPxpqf31EvSm1/tts7H8OtfKIDF2nvrcZn0Lt6x8Ntb/t93OOTeapxf8MYDwt6kdCLU9n8SOh9pXztjj74MDPoXbPj4bau7ZEGbWtn0Ue+KOhlqdL/5FQ+/BaD0ZW+0uodftBgD+gdx4efHu271OoTfzRrHfXlnbGy+gvWa/Sj2a9/weYYnYWzpg835xBC+zoz4W/zw1q/WWBdFI8PkMsjHBKYrbAJVTmq45pt34HtQ9dbgkX1ujh1/jizBYLxIQaN2q531oZKeL1AMu5h+41BS+RJpGujtgIGN74n9Lt38a5t0PkY2hP2XX/nLT8E6LZYjyeVvnv+BMfBOCw+g0w9Li+VaC5fTrCjdzD14UHgo3heAom7OpRJjccvnwgEzMcd+vLpoxznwvumczC5Q162WtWVq2fC+4ve/IOUZRW4ZGfGL6w4v7sf5fzZlXZywU5ZEVT1L0v5z8X7DzL+ZZJ7qiPcGd4tzSNpCJhCZwm8mJTM7PSR2vghdF4Pu/S3qInWUQQw+qjLThdEAdOpxBii4qab+zkuTih9QYvItShFC0iZAHf2VFjzXvA03LLgKmLC3x/kveemgdWUlzEWfQ65Prz7nnSepOzjDw1/yd26O+sMvvd4OpYa+CVUeB3nq3d1j/ItQfZi24Zlbx7zmQv2C1bhJRBR953mqBjn21f9kPRCuPt3+nYO5S2HJVjy4ut+76zYLOSV56asuiR/iwu3s1vK3n9jlpWiIv3qv4KXnl3oa0UF+8uuJW88lx+Wimu72FN+ic0fkLj/wpotDdBCKZo6EDMtqDljZV9TDsbU739Pq2BTuH0lwVsr6QEdgKCxrrR2cmaXZwmkPP39OWag2h9SxVJMrwn3ro8cV6apQpspoA/YasBZpCj9kv5iP2EpY0AebdKE6tBE1sdzFSBz70rSHrrb1CWcs6cNU2CUXuQQhsneSsOu5waPPNfbv88q/sXncx47FefLdeMczECqIwrhWkgSP6ssVwUBloQosEBodCwTLe4oAnzJwrk7kV0A2i6UQccZlqhUuyrIPqMBYSxK2xsgPNDk8+vrqrq9Vg0wPSgbJizd6nxi5PxBWq8AfrLstJYHqIHRCTBasnwg2pKVhdNlK1CjG+qqtwUNlSGDt22nEyd8fp9kDNNKV5a3uZZZWVpp6yz3nU+OU4yYdjexPLJeoLUOC1tu6R4sEkiax0HZRWyW4XTlMcuPgN0NrGPBEhp1HEowFdGFQl+4gOexXANsj4nCg5/H2QJD7bsHOMtnDvLwpnwWSwJjbcwTKX4/ul2vtqvl5giVGwdn47XVzsenbNXnsqgyK07r95iTSVsNU2MmZ3a2UGWET2gQ8KUbupoUHV1Vi8CkyEPEAvh1KcVKlGkrQGjlOImuzLjqSrjynjeruPjxI0VMbcXvDogNxCLnBnjtIE1Ej1+ZWqz89O+S7m0MQKCQuRn6A1Sy9T4onOMPdedn2vRH5tfZJGu3CLINExAz7b1zEQCcv2DJ2U15kN425z8Kq7N3Q9cbzWLSRMducu6UAJ/Mp8gbGQ5R0RvPqCmYhXeLO2Fvm0V1sjnBZrtv5vGfLmnGEVPZ+1HJr+VTKBBMbDnLzHk3Nu2Ls62e6aqKtuNeNud1dVlu1MKTYiELehHhBfCq5VUc95SxIWzuwn4SzsQpAeaNGMtdihpW7+D+i3CHeJfCYfS5RP8SuPgGjIEtKZ0dKCbs8796M6uSMlif6Cz4Lo2vk0dhP5zYTZIcxAKwzAnKs33KZ3N5e0lra4sTx94R+29YQYwdZhhJ7xHpJ4l/izh4J3M8VI1NpXgBg1VQY7BAD0IClvMFVqcHwStIBRneJGmDd3Yi9w0C7iUxko+Z64BEpd33Vh32ZjlvZ5wW+81JTqVygp9gvjrbyDxbpe+sO5nNPkZTX4mGj+h8RMa/xuhsS4rgjbb0a/CoatYOjh4vuQtV4eLKoMP8yJENY5/Z+dru07Xch/gd0rgogHgqyN2/BscHn3nPQyPPIvkNtgiN3znfRIvYbFJOYAdRba8oVVkS3DR4Zb8Owu+864PlqymldBxl6zv6DMr87nHcTOhk2d4i3EDU9splcvc/u8Icb/p1aZHEaJPynnDeuekW7Uul7nr3+lsuB4mnHaMK5uLvLF0shcfcoHLnNgJ3kgSm12jn82VzQBv235SnkB/w2Vu45+8LXvjezlfC65sfir+p+J/Kv6n4n8q/qfifyr+p+J/Kv6n4n8q/qfifyr+/yjFV0/9tXOnv/tHClgnVZul/lFAn1fY7VMkFa3PQtoj7BTy7nrfeCEWTsY8X1gW5xOzdIXl7VqYDZ+2ay3uQQg++rLlSvbzLj37rjchh7n3ZG+IhuxPV7AoWL+8aCKZLuXbQY9a89UGtgDHv1szvv0kwnIfhH5Y/0MI+l6zoXL8qpWnz9T+1/a5Rb116oTt81+f9G/4zx13lyfL3hjia+lfbZTz+c99fVgLwLDhFtQ3H3KQ+8+3Sjf3nTSihOxV/koA4t97/7LywjsJRPn/TW+cjtyPXP4+QhUBziipkkDM1VYxa2iwKrwydGIE44Z15biC3BBbXNZpfcXDDWSZZ9VLOLUddiNzN4YzY8N59rjwZqfK+NBCLpC8a3fwJKbMWHquA40pZb11Zr9NE+OPV6ruInfR8tP5qq1ljFeMVubTP+7MWWhaSyLljsVjdjsR06kOOacJYb+ede1n3e0E2aPGBvuycNtA869/Q5ptNGBUoffmanDybGDeMuRcDVYms9qTWVoIo+5qgC9No8iwUXOVStZSFx4Y9KbMOhTY0OgskolYmjfw5lQQYJNWpeCEIxrBjzIvNk7NwVhEMrztUg1+9tbtLZlu/s4kzhKTFl/TzAo7HRbZOuqrytLmQC+S3fxgeh6festdtWZOekJQb+aad01HIeaiSti/aeigM/5MwBefDcNVGUs/Si2vg2vCLt2woPqBocSz5iF/lamYhHxIHN5sG42yFJAn00LwxpNL0L8YGhDOHb924IuIR/NVZPZkFSeh0gKCwm9WhnZWkQK1WmJmXVMcDBIbBtft/qO1OWDTEmIymarzOysIRdlbpkk/Pah3bRjSbcxck23nKdCdwOI0N8oxyuV1Pu0t0J6jD92xKSjb1GwBb3Z4G8lpZ8e7VQ85DlWZI+2CZzYmpdW2TYfoHmvle4WwWS3kGonD5GhZRBItNCwhUMbLp27bSL6MErj2r8r7zBaN00bDNQD3956k00QuTSW7P7rVcD0q3XCdVZAxpJ8KRrBILps6Tc+fnzEc0BtqvOvGWldoaIraKV1exyXPg0teMXkDRTbQ7W/PG4ksR/XsYpw7QmtLxz9E0TaiZfBhBWtzgbulZatrz1uXAEtjEnIuGZnCyPv22PVf2tab/jtZOcorc5DcVrQ1dVjxZULANgWO1wxxts1cd7DtGCdd6tJo0vSt262UaIpYLoT1+/PnvUsZYb91o3u3eMhm7FGoh5+ZZI4DnZ6M7/37ezItYFWSD/xm07gh40Iz3jBzuqMs9D17w4j3hgQxIWFzpMZkXpZZbJ01GQw0NWuNHvGa2b6KsIe9rQEmvoixdelRRWfhMMO5yoxdoM7LKnt+3/dyFJJeqQlhBauAk4ximqnZ7HIyrfEMzLQA86lD0+zoFudpmGAOorbJsKqdHN4JzwxReH5ml3XoGfWALFsXMvTlNN9BB8kEMcHd0HV9MqPnBeBxtv23pLJwYyqhRsFvqtpjoOdBQaswS3MJnJC9syiiRIIzIz2b9P7j9siA3QI+mGISBkseeR+Sh533fxc64CZDea/NLLftB2SZVfv1t8BWbZaMhq5Pv7S+suLqGB0jZlUtdF/ctQcqWkcg2tzzom1v6TAkTbbC/zhAslOFJzK31Q8n9Nn1J99mAfF5rEvUFMDyZ2eCnZemkoKX30Po/0wqk6VU/pEyhjsgO3Dv7FYTCIs7NORGWJ7MR4eot8aE2QupFRBJWiB6jVFSHk+/IQSPE1lvkjCXC136vbNwMxL9ZS145SoCf0qtztTcdrDKXsYxcGu4hfotFFCS08csvq7G8sgYlMl5BNF9H4qIZlAVpETqLsa0bL2atmZ1j4J42XhdUM8rUOp8UMaFQy3KKEM1OacZE0to9nM7xvDpLBxtsZk2sTQIWhq0wjIQ80kIw8sX03RAl5b2PtMsro0qM3iq0jZN8hLvgaVypcoavPfpdffN7Ne/qiGMz7pmGKKTuqIcw+LtQDHjtn3XAMz07ZJWzsZ/VBe2ROVcpxCFB+gMqD8UghVUBrGHlEvjx+bpGZvMOjTl6eEaHnxDBKKCuIfLrYZS/G6FuRCNF1fcghkoKPTwhCMNMhQn7Ia16U5ye14Hs1IyuvBq9QSUzCIpsAMWOZgUAGq+0XMy8ebtaTcDsXQiIfNOsInNREPWCKc3C/e4EFN5E/fAEwUlgw3sNRNQ8N3HdpZ+DFjlkUhW+KLLGrOjWLcRjyVTKYRCWQKe7IblsLCcRKwNw28bfCMCPazPaILH+r28RCeTsMEj3n1VNQ5AxhYntyp/bgoVPxdaHW9eaKCcsPBy0E9pkFLcNxe6CAv1YreeHloiUZa42Rc0EgBRNZ0EPMdJSGSOlozFC7O66kOq8++zFwZksOXoc5mPZ/Nkosv5DthlOrelHKXTINcB9J6pnYx3QFSylr1EgjHob8O07TSrTlpsx/oxdgWPwi26ZfFk8yjMALikdyTLfYBW7bCVk5O6ZHVH52DJu8nQXRB/aJkeTMnvkBQC9cp+6QmbGEieYMi2xBQywOUiIgM7xy8WPdJBSKCmUi1omsuRtnecvQ2CvaVcCM06NdVFNY45+CbVuVVExbhVySjU+uq1CphyaPyFaRQHaKl+a3uYY1q5S7ywAGT2QznZ5p/3qcnPJXERBBUCGOJux3nHe6CbfCIBVLJjK46iQfAdIQYy2Pn3BJSp6uFPFJzpwc3bm/xpvvW3/UbIafSFS2zzLFwxlWJErxwEl685mPPOsgNtKqzGMj27zXdmyWn5rf8fc0TMyEuP14NlNMGkbM7FAdOOGY/KnvhM/Osg5z9N0ATmaqGcc7g3WbjLp8/+0nRRqoJAFBl5/+4iNu3TFyGK6nLFJ3xGIDPAJY8eGa59L++KYVhlUyBZZvGZaH4zQUG6XpjdsCFarSnQWOTevvpD6pKEjMDGFCGWR13mTmkRBchsCtcpS4p+fE3EfKpM2pYEYvF2n4vnDIMG/HPbCFv+grDCG7ieEHbz5ihscueyIll9fyc+93OQt3OCK62Xzm5ouhDuWaIisM5PXTLODyMBrzzavLfL4HGJ3zVI0L6ls3espis8zOPbt9XGdaEf7SNJbIIDmQzkmBdCeFOxv/H0/b7CZbQo1mA79yPVsnDL6KVlhr3PM5akBi9qKI/vKhv2ybyshGapoN2ycL1nGdMeu1Lad5vuR7GCRneJRnmIpPuARna7mtKq3JhLQW9txT8mW/6tuF6yWK4JfBSMqj7spJ9PtcrKPhXfnUklqxVnzIXqvqIGG4up1l6bA2MCXSap2Xin2l5tw+FZmthhV850IH7cRNfOZeF07tUzVKLw2hpTM/UPHPKDx9e7lO9ub7l9tRKcYWgyH6K7iJxttVTpW9541MWepC1NpmG4ps2chE9S4JP+cu8ixF7mFZRV98I8RIcqQ7UN7XWcNklH36Rg0OsVU62K3CFOVRCdj440VbyaBqMphGkuPaPcOEZP367Flo4YI656ui9THwcBq0RTfMG4JLBSMikLm0tJMy4zJXqvin6KJKT8achGGNm5+LOoxPPZwDYbveTmumSiE2HwnFsBkATUmg76uI+zynnuunPXwUEVWwkYYiZbpcZxa2JcYJgYOFTmz11yXcGbG+5MZG0/0RZ4KbW7WOFN49uZrtWBu6W9NGUNT0y2MCZLVKLKukn85eLCUyQB5ur9FEbnYLP9P03qiUhPFCzotm1/l9Uko89OlaOcBl/AbTdoSIOvCbTJNj4b1DxYX0YMyFYaI3P170YkKFhYWvVonTeKhhSkAJYp3Y9MsVX1EFp8o8l+02p2X1zUtdshF/0hEZu//vHgRdJgMa2um3QOMblLkNokzNySX8GuGAx5L/QH7PGLyx4vZqiCak1zeSztswX5pwQF6LTqbGo9vPFtwyCFXWPrPOv+0WcmIJfTYaao8IjFnARswWztg6HR+Sy0xNGrV9I3STYQ+uy8J8EPKyqb8hFeG32qCFQyqi0F0IaWOM8nqfN62qJ1fuPN8L42ZD7kGuCca4E+SznYBrn1l48v/CdtDPDlZlp4+Ign3IPpiWB4ViEWchFTZ58II6a2IS4x9aXIUT6SeSP1rx+epbTEVFjFSggJ0I2T4sCslEI1qwCC0Gbrdrz8JKQm7py/CtGlv8WxyFr88CT0TD4t4dSn/XP9LDJn6QN+I54s2lqv7NM8CMY5eCys5m8dGmlaBTFmpQ5dUJe0urS7E5LwAMJpSiKS7RNCFPbpLxafaR9v8YkLe0kuoc9dltyJbsO4bx6HkiN+YYI8DK7F3CYfzjJbL1onLjioDGh7BVo7SWb3kftgFCtCjzt82gABYY5jl8YBSFekWeReAHLe9vzQ0KVf1W/ZkUsq4gT1aP4KnCam2/AghGaaRiRUREIXQtLPSFhFVZ1Ul2TtzXgd4OXM9WL0cfam3H92vBZdQ84dXSBhwR1Fi2eoHR/koc61SZiZh1lmqt6hpbb3mQd3Fy8qZqI48yhsVasF8YPlXzoZ/JIgn6SYC/IgdhtoF9eBPQl69byX1tw7iIcj1LY3M3OVwpwRsV02YDgkrz1kqBeCCms0Jeseep0a1+7mDzKdlDj5TzFLxnmCWN1NQgKQ3ZSlzNPEweUPJkYJcGu5oSWAhLJJSIMG0hy8Orl56xyCQ+Os/rgNQYA5kWxMfxUdfs2PSlz9R3ccgmLZ2einpoy9J1ZXwRi0VXXJwVE5z/U9XwzGb/po2rA1JvNDd9K4qPMO/Isc53NqK9DPZcZP4JSljlDqVgv1oibo5hAWbpYELJp5PXdyt+QJxt+EHv8nKMkuV12BhSwxDbZBdwXagDLVS0AcIXIWOrFAYy19e81lxU1AWWbVwcFGji5hzvxglUdKW0WEmlVE645GQFAmg4Yj1iGM7Fcq+hB862D8P0spYD1J2nYQk+yIfso1JsROVugkO2SyguLBWcp4fI9rFjlGeEuxyarW/uXP22Gl1tRxbMhGkgbysQlbZ8YE9Gq5opo3R4ag2ipsbuRWJ/0Fn1ObuiuW7b734y6UR9796xDj6SxwpV0ZKDjcutti1t16nhhcYF0LVimvO0Q0XNuyPTvaee6FzCRpPYl1+xqIVQKqYmWDFtSyzJ5DRRdrQYu13jSBouNd9JvYuZtMa1WC6cNdcOwyO+GMWpVQiIVJs8jHZZNAAe2b84rs9nxfHZI5KDjWNcWxmwyZsFQcrJCfMSGxGcg/x9ryDv9VuPhX4QSJ66MzFdfUPS22tmndNe5aclCADs+FnHngmmZKe/hUBc4pm2NR9CDLKPXF4ypW7WtuHWL4Tt/FFHhzi1gla6U14/MZtLVCOzaPb+81wM43ne117DeADxpw8wkV9qglLTHG3S0j8w/HIONt7vie4i973cufIWUF84xqWQ5u4d7O9sWepnqSo3JrjN+eDVaXVAB2HiJuvz56NidYWtvJWXf+IgKZrK/EycBk9KMRLDQtJx3vBuDfNm+H6NbAi35Zl3i45vj7busxehirMh+7pOxpnmVGWH/cidHtieqr4bBp5JeWG8rI9JKQJ1M+JbTdh75dSEC+3iY59/DDkeffvBfp7+3hchK8V2LIv74fDvw15KvlDWStsPJCawL8F6l13y64aBVpC9xeZTIzqMLpQpK7kEm/H/71m6WRzRIho9tA8zH/ftvU8iu7Dih/aJlEYBs33pI8vPqbO8vclr89WikmNDC+nEQ83K9w5PriCzBFhlQc9GTltariBzgoZ/A1AP1qpzMCtvyBrNWrrgn865OnjWYzrFYm2pmjUmhfkfFGOs6bj/vv8EHrAwX7Xa78L1BLAwQUAAIACAC4tvNKD4Xayk0AAABqAAAAGwAAAHVuaXZlcnNhbC91bml2ZXJzYWwucG5nLnhtbLOxr8jNUShLLSrOzM+zVTLUM1Cyt+PlsikoSi3LTC1XqACKGekZQICSQqWtkgkStzwzpSTDVsncyBwhlpGamZ5RYqtkamIKF9QHGgkAUEsBAgAAFAACAAgAt7bzSqC4XxVlBAAABBEAAB0AAAAAAAAAAQAAAAAAAAAAAHVuaXZlcnNhbC9jb21tb25fbWVzc2FnZXMubG5nUEsBAgAAFAACAAgAt7bzSkPIPPmFBAAADBYAACcAAAAAAAAAAQAAAAAAoAQAAHVuaXZlcnNhbC9mbGFzaF9wdWJsaXNoaW5nX3NldHRpbmdzLnhtbFBLAQIAABQAAgAIALe280qUMH5muAIAAFQKAAAhAAAAAAAAAAEAAAAAAGoJAAB1bml2ZXJzYWwvZmxhc2hfc2tpbl9zZXR0aW5ncy54bWxQSwECAAAUAAIACAC3tvNKGQQLbVgEAAAdFQAAJgAAAAAAAAABAAAAAABhDAAAdW5pdmVyc2FsL2h0bWxfcHVibGlzaGluZ19zZXR0aW5ncy54bWxQSwECAAAUAAIACAC3tvNK1cxcJpUBAAAgBgAAHwAAAAAAAAABAAAAAAD9EAAAdW5pdmVyc2FsL2h0bWxfc2tpbl9zZXR0aW5ncy5qc1BLAQIAABQAAgAIALe280o9PC/RwQAAAOUBAAAaAAAAAAAAAAEAAAAAAM8SAAB1bml2ZXJzYWwvaTE4bl9wcmVzZXRzLnhtbFBLAQIAABQAAgAIALe280qmQ2VXZwAAAGsAAAAcAAAAAAAAAAEAAAAAAMgTAAB1bml2ZXJzYWwvbG9jYWxfc2V0dGluZ3MueG1sUEsBAgAAFAACAAgARJRXRyO0Tvv7AgAAsAgAABQAAAAAAAAAAQAAAAAAaRQAAHVuaXZlcnNhbC9wbGF5ZXIueG1sUEsBAgAAFAACAAgAt7bzSqtYCahECAAAfyAAACkAAAAAAAAAAQAAAAAAlhcAAHVuaXZlcnNhbC9za2luX2N1c3RvbWl6YXRpb25fc2V0dGluZ3MueG1sUEsBAgAAFAACAAgAuLbzSgrKPODnPwAAJXYAABcAAAAAAAAAAAAAAAAAISAAAHVuaXZlcnNhbC91bml2ZXJzYWwucG5nUEsBAgAAFAACAAgAuLbzSg+F2spNAAAAagAAABsAAAAAAAAAAQAAAAAAPWAAAHVuaXZlcnNhbC91bml2ZXJzYWwucG5nLnhtbFBLBQYAAAAACwALAEkDAADDYAAAAAA="/>
  <p:tag name="ISPRING_OUTPUT_FOLDER" val="C:\Users\Administrator\Desktop"/>
  <p:tag name="ISPRING_PRESENTATION_TITLE" val="596df8467b6ec"/>
</p:tagLst>
</file>

<file path=ppt/tags/tag10.xml><?xml version="1.0" encoding="utf-8"?>
<p:tagLst xmlns:a="http://schemas.openxmlformats.org/drawingml/2006/main" xmlns:r="http://schemas.openxmlformats.org/officeDocument/2006/relationships" xmlns:p="http://schemas.openxmlformats.org/presentationml/2006/main">
  <p:tag name="PA" val="v3.0.0"/>
</p:tagLst>
</file>

<file path=ppt/tags/tag2.xml><?xml version="1.0" encoding="utf-8"?>
<p:tagLst xmlns:a="http://schemas.openxmlformats.org/drawingml/2006/main" xmlns:r="http://schemas.openxmlformats.org/officeDocument/2006/relationships" xmlns:p="http://schemas.openxmlformats.org/presentationml/2006/main">
  <p:tag name="PA" val="v3.0.0"/>
</p:tagLst>
</file>

<file path=ppt/tags/tag3.xml><?xml version="1.0" encoding="utf-8"?>
<p:tagLst xmlns:a="http://schemas.openxmlformats.org/drawingml/2006/main" xmlns:r="http://schemas.openxmlformats.org/officeDocument/2006/relationships" xmlns:p="http://schemas.openxmlformats.org/presentationml/2006/main">
  <p:tag name="PA" val="v3.0.0"/>
</p:tagLst>
</file>

<file path=ppt/tags/tag4.xml><?xml version="1.0" encoding="utf-8"?>
<p:tagLst xmlns:a="http://schemas.openxmlformats.org/drawingml/2006/main" xmlns:r="http://schemas.openxmlformats.org/officeDocument/2006/relationships" xmlns:p="http://schemas.openxmlformats.org/presentationml/2006/main">
  <p:tag name="PA" val="v3.0.0"/>
</p:tagLst>
</file>

<file path=ppt/tags/tag5.xml><?xml version="1.0" encoding="utf-8"?>
<p:tagLst xmlns:a="http://schemas.openxmlformats.org/drawingml/2006/main" xmlns:r="http://schemas.openxmlformats.org/officeDocument/2006/relationships" xmlns:p="http://schemas.openxmlformats.org/presentationml/2006/main">
  <p:tag name="PA" val="v3.0.0"/>
</p:tagLst>
</file>

<file path=ppt/tags/tag6.xml><?xml version="1.0" encoding="utf-8"?>
<p:tagLst xmlns:a="http://schemas.openxmlformats.org/drawingml/2006/main" xmlns:r="http://schemas.openxmlformats.org/officeDocument/2006/relationships" xmlns:p="http://schemas.openxmlformats.org/presentationml/2006/main">
  <p:tag name="PA" val="v3.0.0"/>
</p:tagLst>
</file>

<file path=ppt/tags/tag7.xml><?xml version="1.0" encoding="utf-8"?>
<p:tagLst xmlns:a="http://schemas.openxmlformats.org/drawingml/2006/main" xmlns:r="http://schemas.openxmlformats.org/officeDocument/2006/relationships" xmlns:p="http://schemas.openxmlformats.org/presentationml/2006/main">
  <p:tag name="PA" val="v3.0.0"/>
</p:tagLst>
</file>

<file path=ppt/tags/tag8.xml><?xml version="1.0" encoding="utf-8"?>
<p:tagLst xmlns:a="http://schemas.openxmlformats.org/drawingml/2006/main" xmlns:r="http://schemas.openxmlformats.org/officeDocument/2006/relationships" xmlns:p="http://schemas.openxmlformats.org/presentationml/2006/main">
  <p:tag name="PA" val="v3.0.0"/>
</p:tagLst>
</file>

<file path=ppt/tags/tag9.xml><?xml version="1.0" encoding="utf-8"?>
<p:tagLst xmlns:a="http://schemas.openxmlformats.org/drawingml/2006/main" xmlns:r="http://schemas.openxmlformats.org/officeDocument/2006/relationships" xmlns:p="http://schemas.openxmlformats.org/presentationml/2006/main">
  <p:tag name="PA" val="v3.0.0"/>
</p:tagLst>
</file>

<file path=ppt/theme/theme1.xml><?xml version="1.0" encoding="utf-8"?>
<a:theme xmlns:a="http://schemas.openxmlformats.org/drawingml/2006/main" name="Office 主题​​">
  <a:themeElements>
    <a:clrScheme name="自定义 1021">
      <a:dk1>
        <a:sysClr val="windowText" lastClr="000000"/>
      </a:dk1>
      <a:lt1>
        <a:sysClr val="window" lastClr="FFFFFF"/>
      </a:lt1>
      <a:dk2>
        <a:srgbClr val="44546A"/>
      </a:dk2>
      <a:lt2>
        <a:srgbClr val="E7E6E6"/>
      </a:lt2>
      <a:accent1>
        <a:srgbClr val="F1B322"/>
      </a:accent1>
      <a:accent2>
        <a:srgbClr val="3B3B3B"/>
      </a:accent2>
      <a:accent3>
        <a:srgbClr val="F1B322"/>
      </a:accent3>
      <a:accent4>
        <a:srgbClr val="3B3B3B"/>
      </a:accent4>
      <a:accent5>
        <a:srgbClr val="F1B322"/>
      </a:accent5>
      <a:accent6>
        <a:srgbClr val="3B3B3B"/>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308</TotalTime>
  <Words>1930</Words>
  <Application>Microsoft Office PowerPoint</Application>
  <PresentationFormat>自定义</PresentationFormat>
  <Paragraphs>213</Paragraphs>
  <Slides>25</Slides>
  <Notes>25</Notes>
  <HiddenSlides>0</HiddenSlides>
  <MMClips>1</MMClips>
  <ScaleCrop>false</ScaleCrop>
  <HeadingPairs>
    <vt:vector size="6" baseType="variant">
      <vt:variant>
        <vt:lpstr>主题</vt:lpstr>
      </vt:variant>
      <vt:variant>
        <vt:i4>1</vt:i4>
      </vt:variant>
      <vt:variant>
        <vt:lpstr>嵌入 OLE 服务器</vt:lpstr>
      </vt:variant>
      <vt:variant>
        <vt:i4>1</vt:i4>
      </vt:variant>
      <vt:variant>
        <vt:lpstr>幻灯片标题</vt:lpstr>
      </vt:variant>
      <vt:variant>
        <vt:i4>25</vt:i4>
      </vt:variant>
    </vt:vector>
  </HeadingPairs>
  <TitlesOfParts>
    <vt:vector size="27" baseType="lpstr">
      <vt:lpstr>Office 主题​​</vt:lpstr>
      <vt:lpstr>CorelDRAW</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596df8467b6ec</dc:title>
  <cp:lastModifiedBy>User</cp:lastModifiedBy>
  <cp:revision>3</cp:revision>
  <dcterms:created xsi:type="dcterms:W3CDTF">2017-06-22T09:46:25Z</dcterms:created>
  <dcterms:modified xsi:type="dcterms:W3CDTF">2017-08-04T08:25:22Z</dcterms:modified>
</cp:coreProperties>
</file>